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4"/>
  </p:notesMasterIdLst>
  <p:handoutMasterIdLst>
    <p:handoutMasterId r:id="rId105"/>
  </p:handoutMasterIdLst>
  <p:sldIdLst>
    <p:sldId id="372" r:id="rId2"/>
    <p:sldId id="411" r:id="rId3"/>
    <p:sldId id="357" r:id="rId4"/>
    <p:sldId id="358" r:id="rId5"/>
    <p:sldId id="412" r:id="rId6"/>
    <p:sldId id="256" r:id="rId7"/>
    <p:sldId id="340" r:id="rId8"/>
    <p:sldId id="373" r:id="rId9"/>
    <p:sldId id="258" r:id="rId10"/>
    <p:sldId id="355" r:id="rId11"/>
    <p:sldId id="354" r:id="rId12"/>
    <p:sldId id="261" r:id="rId13"/>
    <p:sldId id="262" r:id="rId14"/>
    <p:sldId id="263" r:id="rId15"/>
    <p:sldId id="264" r:id="rId16"/>
    <p:sldId id="266" r:id="rId17"/>
    <p:sldId id="267" r:id="rId18"/>
    <p:sldId id="273" r:id="rId19"/>
    <p:sldId id="274" r:id="rId20"/>
    <p:sldId id="341" r:id="rId21"/>
    <p:sldId id="342" r:id="rId22"/>
    <p:sldId id="343" r:id="rId23"/>
    <p:sldId id="269" r:id="rId24"/>
    <p:sldId id="271" r:id="rId25"/>
    <p:sldId id="272" r:id="rId26"/>
    <p:sldId id="374" r:id="rId27"/>
    <p:sldId id="275" r:id="rId28"/>
    <p:sldId id="276" r:id="rId29"/>
    <p:sldId id="277" r:id="rId30"/>
    <p:sldId id="278" r:id="rId31"/>
    <p:sldId id="344" r:id="rId32"/>
    <p:sldId id="279" r:id="rId33"/>
    <p:sldId id="280" r:id="rId34"/>
    <p:sldId id="375" r:id="rId35"/>
    <p:sldId id="404" r:id="rId36"/>
    <p:sldId id="413" r:id="rId37"/>
    <p:sldId id="414" r:id="rId38"/>
    <p:sldId id="417" r:id="rId39"/>
    <p:sldId id="416" r:id="rId40"/>
    <p:sldId id="353" r:id="rId41"/>
    <p:sldId id="283" r:id="rId42"/>
    <p:sldId id="284" r:id="rId43"/>
    <p:sldId id="285" r:id="rId44"/>
    <p:sldId id="289" r:id="rId45"/>
    <p:sldId id="286" r:id="rId46"/>
    <p:sldId id="287" r:id="rId47"/>
    <p:sldId id="345" r:id="rId48"/>
    <p:sldId id="288" r:id="rId49"/>
    <p:sldId id="290" r:id="rId50"/>
    <p:sldId id="291" r:id="rId51"/>
    <p:sldId id="356" r:id="rId52"/>
    <p:sldId id="292" r:id="rId53"/>
    <p:sldId id="293" r:id="rId54"/>
    <p:sldId id="294" r:id="rId55"/>
    <p:sldId id="295" r:id="rId56"/>
    <p:sldId id="297" r:id="rId57"/>
    <p:sldId id="382" r:id="rId58"/>
    <p:sldId id="281" r:id="rId59"/>
    <p:sldId id="282" r:id="rId60"/>
    <p:sldId id="347" r:id="rId61"/>
    <p:sldId id="395" r:id="rId62"/>
    <p:sldId id="352" r:id="rId63"/>
    <p:sldId id="383" r:id="rId64"/>
    <p:sldId id="384" r:id="rId65"/>
    <p:sldId id="385" r:id="rId66"/>
    <p:sldId id="418" r:id="rId67"/>
    <p:sldId id="419" r:id="rId68"/>
    <p:sldId id="420" r:id="rId69"/>
    <p:sldId id="421" r:id="rId70"/>
    <p:sldId id="422" r:id="rId71"/>
    <p:sldId id="423" r:id="rId72"/>
    <p:sldId id="425" r:id="rId73"/>
    <p:sldId id="349" r:id="rId74"/>
    <p:sldId id="398" r:id="rId75"/>
    <p:sldId id="303" r:id="rId76"/>
    <p:sldId id="304" r:id="rId77"/>
    <p:sldId id="306" r:id="rId78"/>
    <p:sldId id="307" r:id="rId79"/>
    <p:sldId id="308" r:id="rId80"/>
    <p:sldId id="309" r:id="rId81"/>
    <p:sldId id="310" r:id="rId82"/>
    <p:sldId id="311" r:id="rId83"/>
    <p:sldId id="312" r:id="rId84"/>
    <p:sldId id="313" r:id="rId85"/>
    <p:sldId id="393" r:id="rId86"/>
    <p:sldId id="350" r:id="rId87"/>
    <p:sldId id="314" r:id="rId88"/>
    <p:sldId id="315" r:id="rId89"/>
    <p:sldId id="316" r:id="rId90"/>
    <p:sldId id="317" r:id="rId91"/>
    <p:sldId id="318" r:id="rId92"/>
    <p:sldId id="319" r:id="rId93"/>
    <p:sldId id="426" r:id="rId94"/>
    <p:sldId id="424" r:id="rId95"/>
    <p:sldId id="400" r:id="rId96"/>
    <p:sldId id="397" r:id="rId97"/>
    <p:sldId id="333" r:id="rId98"/>
    <p:sldId id="334" r:id="rId99"/>
    <p:sldId id="335" r:id="rId100"/>
    <p:sldId id="336" r:id="rId101"/>
    <p:sldId id="337" r:id="rId102"/>
    <p:sldId id="338" r:id="rId103"/>
  </p:sldIdLst>
  <p:sldSz cx="9144000" cy="6858000" type="screen4x3"/>
  <p:notesSz cx="7315200" cy="9601200"/>
  <p:custDataLst>
    <p:tags r:id="rId10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8708" autoAdjust="0"/>
  </p:normalViewPr>
  <p:slideViewPr>
    <p:cSldViewPr snapToGrid="0">
      <p:cViewPr varScale="1">
        <p:scale>
          <a:sx n="68" d="100"/>
          <a:sy n="68" d="100"/>
        </p:scale>
        <p:origin x="1212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38388"/>
    </p:cViewPr>
  </p:sorterViewPr>
  <p:notesViewPr>
    <p:cSldViewPr snapToGrid="0">
      <p:cViewPr varScale="1">
        <p:scale>
          <a:sx n="80" d="100"/>
          <a:sy n="80" d="100"/>
        </p:scale>
        <p:origin x="29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r">
              <a:defRPr sz="1200"/>
            </a:lvl1pPr>
          </a:lstStyle>
          <a:p>
            <a:fld id="{3F2D402E-9C21-4FAD-B8F5-1A2140952737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r">
              <a:defRPr sz="1200"/>
            </a:lvl1pPr>
          </a:lstStyle>
          <a:p>
            <a:fld id="{F05B9A89-653A-4358-BA41-7A6FC5DE3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2027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2027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r">
              <a:defRPr sz="1200"/>
            </a:lvl1pPr>
          </a:lstStyle>
          <a:p>
            <a:fld id="{2C6C2699-9614-4F82-A6D8-DE6FF9F485FB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8600" y="1200150"/>
            <a:ext cx="4318000" cy="3238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07" tIns="47604" rIns="95207" bIns="4760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250"/>
            <a:ext cx="5852160" cy="3780800"/>
          </a:xfrm>
          <a:prstGeom prst="rect">
            <a:avLst/>
          </a:prstGeom>
        </p:spPr>
        <p:txBody>
          <a:bodyPr vert="horz" lIns="95207" tIns="47604" rIns="95207" bIns="4760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173"/>
            <a:ext cx="3169920" cy="482027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173"/>
            <a:ext cx="3169920" cy="482027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r">
              <a:defRPr sz="1200"/>
            </a:lvl1pPr>
          </a:lstStyle>
          <a:p>
            <a:fld id="{15161AAF-6548-47B2-B1C0-D2CBD960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thi</a:t>
            </a:r>
            <a:r>
              <a:rPr lang="en-US" baseline="0" dirty="0"/>
              <a:t>nk of the word Python what comes to mind?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F2015-2EFF-4234-A353-48763EFB89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96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381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44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28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902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15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31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9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43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48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8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A1844D-61C1-4354-9E1B-30B1B87389EB}" type="datetime1">
              <a:rPr lang="en-US" smtClean="0"/>
              <a:t>1/12/2017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68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10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97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89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66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46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083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01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015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878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thi</a:t>
            </a:r>
            <a:r>
              <a:rPr lang="en-US" baseline="0" dirty="0"/>
              <a:t>nk of the word Python what comes to mind?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F2015-2EFF-4234-A353-48763EFB89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6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128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161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869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98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095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114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94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39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8865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18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917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289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49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570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470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764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69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616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49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355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906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787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853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69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154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77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421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365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411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284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41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575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9781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312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1302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064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14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41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8146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51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57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969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6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3195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34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603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72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4915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467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61226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6199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860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4119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1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666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4520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23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04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43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5756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870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6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9610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1354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7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1557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93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70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8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</a:defRPr>
            </a:lvl1pPr>
          </a:lstStyle>
          <a:p>
            <a:fld id="{5D01F781-5EE7-4EEE-83A9-8FC7EC79E265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337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A1E4F4B6-EE81-4687-A2F1-977E4B192862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2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D7DB-DB4F-4220-BA68-B46D563FDA80}" type="datetime1">
              <a:rPr lang="en-US" smtClean="0"/>
              <a:t>1/12/2017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81" y="679946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2381" y="679946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206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</a:defRPr>
            </a:lvl1pPr>
          </a:lstStyle>
          <a:p>
            <a:fld id="{ADF923BB-C7CB-4519-B04B-3EF4E3B3233A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77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B0FDB9A8-BCDD-4471-B360-F669C0F67A9D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9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77886"/>
            <a:ext cx="7543800" cy="16472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738650D3-A29D-4F11-B428-A2A0D8EE0870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801960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801960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90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4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04257"/>
            <a:ext cx="3703320" cy="4464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04258"/>
            <a:ext cx="3703320" cy="4464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C2BC08B-FBEB-4D14-886B-4CE873088313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1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420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D045471E-CFE7-4B87-A7FA-452E35EB0FCD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16CB66A6-453C-4756-B0F0-A1E103D6D5A3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6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AC33-D494-40DC-AA02-74ACEE1AA166}" type="datetime1">
              <a:rPr lang="en-US" smtClean="0"/>
              <a:t>1/12/2017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81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2381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416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 sz="1200"/>
            </a:lvl1pPr>
          </a:lstStyle>
          <a:p>
            <a:fld id="{FE9EE07C-AD4B-44B5-A3B6-611AC90C07F7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1532D08-0C3C-48FF-B789-147C811ABEA0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8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5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55006"/>
            <a:ext cx="7543801" cy="4614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4C11C94-5C27-4679-8195-D2E4D39BDE90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00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13368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" y="6800964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-1" y="6800964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280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3" r:id="rId12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bcs.wiley.com/he-bcs/Books?action=resource&amp;bcsId=10000&amp;itemId=1119056551&amp;resourceId=39930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oola.RNDR\Documents\wordle 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9" b="8728"/>
          <a:stretch/>
        </p:blipFill>
        <p:spPr bwMode="auto">
          <a:xfrm>
            <a:off x="2381250" y="282633"/>
            <a:ext cx="4381500" cy="58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79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64433"/>
            <a:ext cx="7543801" cy="4614088"/>
          </a:xfrm>
        </p:spPr>
        <p:txBody>
          <a:bodyPr/>
          <a:lstStyle/>
          <a:p>
            <a:pPr marL="461963" indent="-461963">
              <a:buNone/>
            </a:pPr>
            <a:r>
              <a:rPr lang="en-US" dirty="0"/>
              <a:t>2.1	Variables</a:t>
            </a:r>
          </a:p>
          <a:p>
            <a:pPr marL="461963" indent="-461963">
              <a:buNone/>
            </a:pPr>
            <a:r>
              <a:rPr lang="en-US" dirty="0"/>
              <a:t>2.2	Arithmetic</a:t>
            </a:r>
          </a:p>
          <a:p>
            <a:pPr marL="461963" indent="-461963">
              <a:buNone/>
            </a:pPr>
            <a:r>
              <a:rPr lang="en-US" dirty="0"/>
              <a:t>2.3	Problem Solving:  First Do It By Hand</a:t>
            </a:r>
          </a:p>
          <a:p>
            <a:pPr marL="461963" indent="-461963">
              <a:buNone/>
            </a:pPr>
            <a:r>
              <a:rPr lang="en-US" dirty="0"/>
              <a:t>2.4 	Strings</a:t>
            </a:r>
          </a:p>
          <a:p>
            <a:pPr marL="461963" indent="-461963">
              <a:buNone/>
            </a:pPr>
            <a:r>
              <a:rPr lang="en-US" dirty="0"/>
              <a:t>2.5	Input and Output</a:t>
            </a:r>
          </a:p>
          <a:p>
            <a:pPr marL="461963" indent="-461963">
              <a:buNone/>
            </a:pPr>
            <a:r>
              <a:rPr lang="en-US" dirty="0"/>
              <a:t>2.6	Graphics: Simple Drawings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3E3F-58EF-410F-93D2-289DB4FC545C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28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python overview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the format specifiers to specify how values should be formatted.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58C8-8AD2-41DB-937D-939D3248A62E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21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Strings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Strings are sequences of characters.</a:t>
            </a:r>
          </a:p>
          <a:p>
            <a:r>
              <a:rPr lang="en-US"/>
              <a:t>The len() function yields the number of characters in a String.</a:t>
            </a:r>
          </a:p>
          <a:p>
            <a:r>
              <a:rPr lang="en-US"/>
              <a:t>Use the + operator to concatenate Strings; that is, to put them together to yield a longer String.</a:t>
            </a:r>
          </a:p>
          <a:p>
            <a:r>
              <a:rPr lang="en-US"/>
              <a:t>In order to perform a concatenation, the + operator requires both arguments to be strings. Numbers must be converted to strings using the str() function.</a:t>
            </a:r>
          </a:p>
          <a:p>
            <a:r>
              <a:rPr lang="en-US"/>
              <a:t>String index numbers are counted starting with 0.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E817-D293-4237-A7B9-7240E0EF01EA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244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Strings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the [ ] operator to extract the elements of a String.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845A-AAE2-4D85-9766-E9A965A1A340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8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B039-D0DE-44BF-BB29-8E772EAF0F8D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2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variable is a named storage location in a computer program</a:t>
            </a:r>
          </a:p>
          <a:p>
            <a:r>
              <a:rPr lang="en-US"/>
              <a:t>There are many different types of variables, each type used to store different things</a:t>
            </a:r>
          </a:p>
          <a:p>
            <a:r>
              <a:rPr lang="en-US"/>
              <a:t>You </a:t>
            </a:r>
            <a:r>
              <a:rPr lang="ja-JP" altLang="en-US"/>
              <a:t>‘</a:t>
            </a:r>
            <a:r>
              <a:rPr lang="en-US" altLang="ja-JP"/>
              <a:t>define</a:t>
            </a:r>
            <a:r>
              <a:rPr lang="ja-JP" altLang="en-US"/>
              <a:t>’</a:t>
            </a:r>
            <a:r>
              <a:rPr lang="en-US" altLang="ja-JP"/>
              <a:t> a variable by telling the compiler:</a:t>
            </a:r>
          </a:p>
          <a:p>
            <a:pPr lvl="1"/>
            <a:r>
              <a:rPr lang="en-US"/>
              <a:t>What name you will use to refer to it</a:t>
            </a:r>
          </a:p>
          <a:p>
            <a:pPr lvl="1"/>
            <a:r>
              <a:rPr lang="en-US"/>
              <a:t>The initial value of the variable</a:t>
            </a:r>
          </a:p>
          <a:p>
            <a:r>
              <a:rPr lang="en-US"/>
              <a:t>You use an assignment statement to place a value into a variable</a:t>
            </a:r>
          </a:p>
          <a:p>
            <a:pPr lvl="1"/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9B87-11D3-4A96-925A-8B23F8EEDC83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0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Definition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define a variable, you must specify an initial value.</a:t>
            </a:r>
            <a:endParaRPr lang="en-US" dirty="0"/>
          </a:p>
        </p:txBody>
      </p:sp>
      <p:pic>
        <p:nvPicPr>
          <p:cNvPr id="15366" name="Picture 6" descr="U:\PC\publisher\2013 wiley slides\Ch 1-4\Chapter  2\Media\Illustrations\py_syn_02_01_300dp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" t="17459" r="3076" b="4697"/>
          <a:stretch>
            <a:fillRect/>
          </a:stretch>
        </p:blipFill>
        <p:spPr bwMode="auto">
          <a:xfrm>
            <a:off x="762000" y="2209800"/>
            <a:ext cx="761365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B2D3-923D-4A64-A040-CDC22118BD8A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4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statement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altLang="ja-JP" b="1" dirty="0"/>
              <a:t>assignment statement </a:t>
            </a:r>
            <a:r>
              <a:rPr lang="en-US" altLang="ja-JP" dirty="0"/>
              <a:t>'=' to place a new value into a variable</a:t>
            </a:r>
          </a:p>
          <a:p>
            <a:pPr marL="0" indent="0">
              <a:buNone/>
            </a:pPr>
            <a:r>
              <a:rPr lang="en-US" dirty="0" err="1"/>
              <a:t>cansPerPack</a:t>
            </a:r>
            <a:r>
              <a:rPr lang="en-US" dirty="0"/>
              <a:t> = 6   # define &amp; initializes the variable </a:t>
            </a:r>
            <a:r>
              <a:rPr lang="en-US" dirty="0" err="1"/>
              <a:t>cansPerPack</a:t>
            </a:r>
            <a:endParaRPr lang="en-US" dirty="0"/>
          </a:p>
          <a:p>
            <a:r>
              <a:rPr lang="en-US" dirty="0"/>
              <a:t>Beware:  The “=“ sign is NOT used for comparison:</a:t>
            </a:r>
          </a:p>
          <a:p>
            <a:pPr lvl="1"/>
            <a:r>
              <a:rPr lang="en-US" dirty="0"/>
              <a:t>It copies the value on the right side into the variable on the left side</a:t>
            </a:r>
          </a:p>
          <a:p>
            <a:pPr lvl="1"/>
            <a:r>
              <a:rPr lang="en-US" dirty="0"/>
              <a:t>You will learn about the comparison operator in the next chapter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B958-7451-412D-8BC9-37F746109FE8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80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syntax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value on the right of the </a:t>
            </a:r>
            <a:r>
              <a:rPr lang="en-US" altLang="ja-JP" dirty="0"/>
              <a:t>'=' sign is assigned to the variable on the left</a:t>
            </a:r>
            <a:endParaRPr lang="en-US" dirty="0"/>
          </a:p>
        </p:txBody>
      </p:sp>
      <p:pic>
        <p:nvPicPr>
          <p:cNvPr id="17414" name="Picture 7" descr="U:\PC\publisher\2013 wiley slides\Ch 1-4\Chapter  2\Media\Illustrations\py_syn_02_01_300dp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94124"/>
            <a:ext cx="754380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B7D8-212C-4760-BA1D-BB06896FE1EF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68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soda deal</a:t>
            </a:r>
          </a:p>
        </p:txBody>
      </p:sp>
      <p:sp>
        <p:nvSpPr>
          <p:cNvPr id="2" name="Content Placeholder 7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087141"/>
          </a:xfrm>
        </p:spPr>
        <p:txBody>
          <a:bodyPr/>
          <a:lstStyle/>
          <a:p>
            <a:r>
              <a:rPr lang="en-US" dirty="0"/>
              <a:t>Soft drinks are sold in cans and bottles. A store offers a six-pack of 12-ounce cans for the same price as a two-liter bottle. Which should you buy? (12 fluid ounces equal approximately 0.355 liters.)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7DE8-7371-472C-87F6-AC0042C0BC8A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8568" y="2471026"/>
            <a:ext cx="3096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List of variables:</a:t>
            </a:r>
          </a:p>
          <a:p>
            <a:pPr lvl="1"/>
            <a:r>
              <a:rPr lang="en-US" dirty="0"/>
              <a:t>Number of cans per pack</a:t>
            </a:r>
          </a:p>
          <a:p>
            <a:pPr lvl="1"/>
            <a:r>
              <a:rPr lang="en-US" dirty="0"/>
              <a:t>Ounces per can</a:t>
            </a:r>
          </a:p>
          <a:p>
            <a:pPr lvl="1"/>
            <a:r>
              <a:rPr lang="en-US" dirty="0"/>
              <a:t>Ounces per bottle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4124" y="2471026"/>
            <a:ext cx="27512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Type of Number</a:t>
            </a:r>
          </a:p>
          <a:p>
            <a:pPr lvl="1"/>
            <a:r>
              <a:rPr lang="en-US" dirty="0"/>
              <a:t>Whole number</a:t>
            </a:r>
          </a:p>
          <a:p>
            <a:pPr lvl="1"/>
            <a:r>
              <a:rPr lang="en-US" dirty="0"/>
              <a:t>Whole number</a:t>
            </a:r>
          </a:p>
          <a:p>
            <a:pPr lvl="1"/>
            <a:r>
              <a:rPr lang="en-US" dirty="0"/>
              <a:t>Number with fraction</a:t>
            </a:r>
          </a:p>
        </p:txBody>
      </p:sp>
    </p:spTree>
    <p:extLst>
      <p:ext uri="{BB962C8B-B14F-4D97-AF65-F5344CB8AC3E}">
        <p14:creationId xmlns:p14="http://schemas.microsoft.com/office/powerpoint/2010/main" val="330252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057400" y="457200"/>
            <a:ext cx="464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1800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228600" y="1254125"/>
            <a:ext cx="8534400" cy="3811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457200" indent="-457200" eaLnBrk="0" hangingPunct="0">
              <a:spcBef>
                <a:spcPts val="200"/>
              </a:spcBef>
              <a:buClr>
                <a:srgbClr val="835E01"/>
              </a:buClr>
              <a:buSzPct val="60000"/>
              <a:buFont typeface="Arial"/>
              <a:buChar char="•"/>
              <a:defRPr/>
            </a:pPr>
            <a:r>
              <a:rPr lang="en-US" sz="2800" dirty="0"/>
              <a:t>There are three different types of data that we will use in this chapter:</a:t>
            </a:r>
          </a:p>
          <a:p>
            <a:pPr marL="800100" lvl="1" indent="-342900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+mj-lt"/>
              <a:buAutoNum type="arabicPeriod"/>
              <a:tabLst>
                <a:tab pos="5948363" algn="l"/>
                <a:tab pos="6519863" algn="l"/>
              </a:tabLst>
              <a:defRPr/>
            </a:pPr>
            <a:r>
              <a:rPr lang="en-US" dirty="0">
                <a:solidFill>
                  <a:srgbClr val="000000"/>
                </a:solidFill>
              </a:rPr>
              <a:t>A whole number (no fractional part)           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7   (integer or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pPr marL="800100" lvl="1" indent="-342900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+mj-lt"/>
              <a:buAutoNum type="arabicPeriod"/>
              <a:tabLst>
                <a:tab pos="6110288" algn="l"/>
                <a:tab pos="6519863" algn="l"/>
              </a:tabLst>
              <a:defRPr/>
            </a:pPr>
            <a:r>
              <a:rPr lang="en-US" dirty="0">
                <a:solidFill>
                  <a:srgbClr val="000000"/>
                </a:solidFill>
              </a:rPr>
              <a:t>A number with a fraction part               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8.88   (float)</a:t>
            </a:r>
          </a:p>
          <a:p>
            <a:pPr marL="800100" lvl="1" indent="-342900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+mj-lt"/>
              <a:buAutoNum type="arabicPeriod"/>
              <a:tabLst>
                <a:tab pos="6519863" algn="l"/>
              </a:tabLst>
              <a:defRPr/>
            </a:pPr>
            <a:r>
              <a:rPr lang="en-US" dirty="0">
                <a:solidFill>
                  <a:srgbClr val="000000"/>
                </a:solidFill>
              </a:rPr>
              <a:t>A sequence of characters                     </a:t>
            </a:r>
            <a:r>
              <a:rPr lang="en-US" dirty="0">
                <a:solidFill>
                  <a:srgbClr val="0033CC"/>
                </a:solidFill>
                <a:latin typeface="Consolas" charset="0"/>
              </a:rPr>
              <a:t>“Bob”   (string)</a:t>
            </a:r>
          </a:p>
          <a:p>
            <a:pPr lvl="1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Wingdings" charset="0"/>
              <a:buNone/>
              <a:defRPr/>
            </a:pPr>
            <a:endParaRPr lang="en-US" dirty="0">
              <a:solidFill>
                <a:srgbClr val="0033CC"/>
              </a:solidFill>
              <a:latin typeface="Consolas" charset="0"/>
            </a:endParaRPr>
          </a:p>
          <a:p>
            <a:pPr marL="457200" indent="-457200" eaLnBrk="0" hangingPunct="0">
              <a:spcBef>
                <a:spcPts val="200"/>
              </a:spcBef>
              <a:buClr>
                <a:srgbClr val="835E01"/>
              </a:buClr>
              <a:buSzPct val="60000"/>
              <a:buFont typeface="Arial"/>
              <a:buChar char="•"/>
              <a:defRPr/>
            </a:pPr>
            <a:r>
              <a:rPr lang="en-US" sz="2800" dirty="0"/>
              <a:t>The data type is associated with the </a:t>
            </a:r>
            <a:r>
              <a:rPr lang="en-US" sz="2800" b="1" dirty="0"/>
              <a:t>value</a:t>
            </a:r>
            <a:r>
              <a:rPr lang="en-US" sz="2800" dirty="0"/>
              <a:t>, not the </a:t>
            </a:r>
            <a:r>
              <a:rPr lang="en-US" sz="2800" b="1" dirty="0"/>
              <a:t>variable</a:t>
            </a:r>
            <a:r>
              <a:rPr lang="en-US" sz="2800" dirty="0"/>
              <a:t>:</a:t>
            </a:r>
          </a:p>
          <a:p>
            <a:pPr eaLnBrk="0" hangingPunct="0">
              <a:spcBef>
                <a:spcPts val="200"/>
              </a:spcBef>
              <a:buClr>
                <a:srgbClr val="835E01"/>
              </a:buClr>
              <a:buSzPct val="60000"/>
              <a:tabLst>
                <a:tab pos="627063" algn="l"/>
              </a:tabLst>
              <a:defRPr/>
            </a:pPr>
            <a:r>
              <a:rPr lang="en-US" sz="2800" dirty="0"/>
              <a:t>      </a:t>
            </a:r>
            <a:r>
              <a:rPr lang="en-US" dirty="0" err="1">
                <a:latin typeface="Consolas" charset="0"/>
              </a:rPr>
              <a:t>cansPerPack</a:t>
            </a:r>
            <a:r>
              <a:rPr lang="en-US" dirty="0">
                <a:latin typeface="Consolas" charset="0"/>
              </a:rPr>
              <a:t> = 6    # </a:t>
            </a:r>
            <a:r>
              <a:rPr lang="en-US" dirty="0" err="1">
                <a:latin typeface="Consolas" charset="0"/>
              </a:rPr>
              <a:t>int</a:t>
            </a:r>
            <a:endParaRPr lang="en-US" dirty="0">
              <a:latin typeface="Consolas" charset="0"/>
            </a:endParaRPr>
          </a:p>
          <a:p>
            <a:pPr eaLnBrk="0" hangingPunct="0">
              <a:spcBef>
                <a:spcPts val="200"/>
              </a:spcBef>
              <a:buClr>
                <a:srgbClr val="835E01"/>
              </a:buClr>
              <a:buSzPct val="60000"/>
              <a:tabLst>
                <a:tab pos="688975" algn="l"/>
              </a:tabLst>
              <a:defRPr/>
            </a:pPr>
            <a:r>
              <a:rPr lang="en-US" dirty="0">
                <a:latin typeface="Consolas" charset="0"/>
              </a:rPr>
              <a:t>    canVolume = 12.0   # float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Why different types?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2A94-ABFC-4782-9DF7-A0FECA317428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23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Updating a Variable (assigning a value)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an existing variable is assigned a new value, that value replaces the previous contents of the variable. </a:t>
            </a:r>
          </a:p>
          <a:p>
            <a:r>
              <a:rPr lang="en-US"/>
              <a:t>For example:</a:t>
            </a:r>
          </a:p>
          <a:p>
            <a:pPr lvl="1"/>
            <a:r>
              <a:rPr lang="en-US"/>
              <a:t>cansPerPack = 6</a:t>
            </a:r>
          </a:p>
          <a:p>
            <a:pPr lvl="1"/>
            <a:r>
              <a:rPr lang="en-US"/>
              <a:t>cansPerPack = 8</a:t>
            </a:r>
          </a:p>
          <a:p>
            <a:pPr lvl="1"/>
            <a:endParaRPr lang="en-US"/>
          </a:p>
        </p:txBody>
      </p: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575" y="2262692"/>
            <a:ext cx="766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9616" r="13136" b="11501"/>
          <a:stretch>
            <a:fillRect/>
          </a:stretch>
        </p:blipFill>
        <p:spPr bwMode="auto">
          <a:xfrm>
            <a:off x="3281575" y="2737010"/>
            <a:ext cx="3397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r="3000"/>
          <a:stretch>
            <a:fillRect/>
          </a:stretch>
        </p:blipFill>
        <p:spPr bwMode="auto">
          <a:xfrm>
            <a:off x="25400" y="4403725"/>
            <a:ext cx="886142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65C9-642D-4412-BA6E-51E5707A23AC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64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 Variable (computed)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2064511"/>
          </a:xfrm>
        </p:spPr>
        <p:txBody>
          <a:bodyPr/>
          <a:lstStyle/>
          <a:p>
            <a:r>
              <a:rPr lang="en-US" dirty="0"/>
              <a:t>Executing the Assignment: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</a:t>
            </a:r>
            <a:r>
              <a:rPr lang="en-US" dirty="0" err="1"/>
              <a:t>cansPerPack</a:t>
            </a:r>
            <a:r>
              <a:rPr lang="en-US" dirty="0"/>
              <a:t> = </a:t>
            </a:r>
            <a:r>
              <a:rPr lang="en-US" dirty="0" err="1"/>
              <a:t>cansPerPack</a:t>
            </a:r>
            <a:r>
              <a:rPr lang="en-US" dirty="0"/>
              <a:t> + 2</a:t>
            </a:r>
          </a:p>
          <a:p>
            <a:r>
              <a:rPr lang="en-US" dirty="0"/>
              <a:t>Step by Step:</a:t>
            </a:r>
          </a:p>
          <a:p>
            <a:r>
              <a:rPr lang="en-US" dirty="0"/>
              <a:t>Step 1:  Calculate the right hand side of the assignment. Find the value of </a:t>
            </a:r>
            <a:r>
              <a:rPr lang="en-US" dirty="0" err="1"/>
              <a:t>cansPerPack</a:t>
            </a:r>
            <a:r>
              <a:rPr lang="en-US" dirty="0"/>
              <a:t>, and add 2 to it.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14552" y="4754563"/>
            <a:ext cx="7795172" cy="88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Arial"/>
              <a:buChar char="•"/>
              <a:defRPr/>
            </a:pPr>
            <a:r>
              <a:rPr lang="en-US" sz="2000" kern="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rPr>
              <a:t>Step 2:  Store the result in the variable named on the left side of the assignment operator</a:t>
            </a:r>
          </a:p>
        </p:txBody>
      </p:sp>
      <p:pic>
        <p:nvPicPr>
          <p:cNvPr id="2765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" t="3902" r="3996" b="42979"/>
          <a:stretch>
            <a:fillRect/>
          </a:stretch>
        </p:blipFill>
        <p:spPr bwMode="auto">
          <a:xfrm>
            <a:off x="4534175" y="3066393"/>
            <a:ext cx="383381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" t="62001" r="18619" b="7703"/>
          <a:stretch>
            <a:fillRect/>
          </a:stretch>
        </p:blipFill>
        <p:spPr bwMode="auto">
          <a:xfrm>
            <a:off x="4788170" y="5262563"/>
            <a:ext cx="36782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3828-28FE-4187-B02B-F17BBC790BA5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 Office Hours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location is MC 4A</a:t>
            </a:r>
          </a:p>
          <a:p>
            <a:r>
              <a:rPr lang="en-CA" dirty="0"/>
              <a:t>Meng Tuesday 2:30 – 3:30</a:t>
            </a:r>
          </a:p>
          <a:p>
            <a:r>
              <a:rPr lang="en-CA" dirty="0"/>
              <a:t>Neda  Wednesday 3 – 4   and Thursday 2:30 – 3:30</a:t>
            </a:r>
          </a:p>
          <a:p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AC33-D494-40DC-AA02-74ACEE1AA166}" type="datetime1">
              <a:rPr lang="en-US" smtClean="0"/>
              <a:t>1/12/2017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33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Warning…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Since the data type is associated with the value and not the variable:</a:t>
            </a:r>
          </a:p>
          <a:p>
            <a:pPr lvl="1"/>
            <a:r>
              <a:rPr lang="en-US" dirty="0"/>
              <a:t>A variable can be assigned different values at different places in a program</a:t>
            </a:r>
          </a:p>
          <a:p>
            <a:pPr marL="228600" lvl="1" indent="0">
              <a:buNone/>
            </a:pPr>
            <a:r>
              <a:rPr lang="en-US" dirty="0" err="1"/>
              <a:t>taxRate</a:t>
            </a:r>
            <a:r>
              <a:rPr lang="en-US" dirty="0"/>
              <a:t> = 5			# an </a:t>
            </a:r>
            <a:r>
              <a:rPr lang="en-US" b="1" dirty="0"/>
              <a:t>int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Then later…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taxRate</a:t>
            </a:r>
            <a:r>
              <a:rPr lang="en-US" dirty="0">
                <a:latin typeface="Lucida Console" panose="020B0609040504020204" pitchFamily="49" charset="0"/>
              </a:rPr>
              <a:t> = 5.5		# a </a:t>
            </a:r>
            <a:r>
              <a:rPr lang="en-US" b="1" dirty="0">
                <a:latin typeface="Lucida Console" panose="020B0609040504020204" pitchFamily="49" charset="0"/>
              </a:rPr>
              <a:t>float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And then 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taxRate</a:t>
            </a:r>
            <a:r>
              <a:rPr lang="en-US" dirty="0">
                <a:latin typeface="Lucida Console" panose="020B0609040504020204" pitchFamily="49" charset="0"/>
              </a:rPr>
              <a:t> = “Non- taxable”	# a </a:t>
            </a:r>
            <a:r>
              <a:rPr lang="en-US" b="1" dirty="0">
                <a:latin typeface="Lucida Console" panose="020B0609040504020204" pitchFamily="49" charset="0"/>
              </a:rPr>
              <a:t>string</a:t>
            </a:r>
          </a:p>
          <a:p>
            <a:pPr marL="228600" lvl="1" indent="0">
              <a:buNone/>
            </a:pPr>
            <a:endParaRPr lang="en-US" b="1" dirty="0"/>
          </a:p>
          <a:p>
            <a:r>
              <a:rPr lang="en-US" dirty="0"/>
              <a:t>If you use a variable and it has an unexpected type an error will occur in your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4C4-F8DB-45F5-B1E8-959DB95DF680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Program of the Day…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Open your IDE and create a new file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type in the following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save the file as </a:t>
            </a:r>
            <a:r>
              <a:rPr lang="en-US" dirty="0" err="1"/>
              <a:t>typetest.py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Run the program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cida Console" panose="020B0609040504020204" pitchFamily="49" charset="0"/>
              </a:rPr>
              <a:t># Testing different types in the same variable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taxRate</a:t>
            </a:r>
            <a:r>
              <a:rPr lang="en-US" sz="1800" dirty="0">
                <a:latin typeface="Lucida Console" panose="020B0609040504020204" pitchFamily="49" charset="0"/>
              </a:rPr>
              <a:t> = 5  # </a:t>
            </a:r>
            <a:r>
              <a:rPr lang="en-US" sz="1800" dirty="0" err="1">
                <a:latin typeface="Lucida Console" panose="020B0609040504020204" pitchFamily="49" charset="0"/>
              </a:rPr>
              <a:t>int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cida Console" panose="020B0609040504020204" pitchFamily="49" charset="0"/>
              </a:rPr>
              <a:t>print(</a:t>
            </a:r>
            <a:r>
              <a:rPr lang="en-US" sz="1800" dirty="0" err="1">
                <a:latin typeface="Lucida Console" panose="020B0609040504020204" pitchFamily="49" charset="0"/>
              </a:rPr>
              <a:t>taxRate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taxRate</a:t>
            </a:r>
            <a:r>
              <a:rPr lang="en-US" sz="1800" dirty="0">
                <a:latin typeface="Lucida Console" panose="020B0609040504020204" pitchFamily="49" charset="0"/>
              </a:rPr>
              <a:t> = 5.5  # float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cida Console" panose="020B0609040504020204" pitchFamily="49" charset="0"/>
              </a:rPr>
              <a:t>print(</a:t>
            </a:r>
            <a:r>
              <a:rPr lang="en-US" sz="1800" dirty="0" err="1">
                <a:latin typeface="Lucida Console" panose="020B0609040504020204" pitchFamily="49" charset="0"/>
              </a:rPr>
              <a:t>taxRate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taxRate</a:t>
            </a:r>
            <a:r>
              <a:rPr lang="en-US" sz="1800" dirty="0">
                <a:latin typeface="Lucida Console" panose="020B0609040504020204" pitchFamily="49" charset="0"/>
              </a:rPr>
              <a:t> = "Non-taxable" # string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cida Console" panose="020B0609040504020204" pitchFamily="49" charset="0"/>
              </a:rPr>
              <a:t>print(</a:t>
            </a:r>
            <a:r>
              <a:rPr lang="en-US" sz="1800" dirty="0" err="1">
                <a:latin typeface="Lucida Console" panose="020B0609040504020204" pitchFamily="49" charset="0"/>
              </a:rPr>
              <a:t>taxRate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cida Console" panose="020B0609040504020204" pitchFamily="49" charset="0"/>
              </a:rPr>
              <a:t>print(</a:t>
            </a:r>
            <a:r>
              <a:rPr lang="en-US" sz="1800" dirty="0" err="1">
                <a:latin typeface="Lucida Console" panose="020B0609040504020204" pitchFamily="49" charset="0"/>
              </a:rPr>
              <a:t>taxRate</a:t>
            </a:r>
            <a:r>
              <a:rPr lang="en-US" sz="1800" dirty="0">
                <a:latin typeface="Lucida Console" panose="020B0609040504020204" pitchFamily="49" charset="0"/>
              </a:rPr>
              <a:t> + 5)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So…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Once you have initialized a variable with a value of a particular type you should take great care to keep storing values of the same type in the variable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4561-1DC0-4E58-8C0C-5EAD624644C2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47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Minor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Change line 8 to read: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>
                <a:latin typeface="Lucida Console" panose="020B0609040504020204" pitchFamily="49" charset="0"/>
              </a:rPr>
              <a:t>print(</a:t>
            </a:r>
            <a:r>
              <a:rPr lang="en-US" sz="1800" dirty="0" err="1">
                <a:latin typeface="Lucida Console" panose="020B0609040504020204" pitchFamily="49" charset="0"/>
              </a:rPr>
              <a:t>taxRate</a:t>
            </a:r>
            <a:r>
              <a:rPr lang="en-US" sz="1800" dirty="0">
                <a:latin typeface="Lucida Console" panose="020B0609040504020204" pitchFamily="49" charset="0"/>
              </a:rPr>
              <a:t> + “??”)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Save your changes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Run the program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What is the result?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When you use the “+” operator with strings the second argument is concatenated to the end of the first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We’ll cover string operations in more detail later in this chapter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329D-8283-4DF4-811E-6ABE320C0BB1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45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1: Number Literals in Python</a:t>
            </a:r>
          </a:p>
        </p:txBody>
      </p:sp>
      <p:pic>
        <p:nvPicPr>
          <p:cNvPr id="2253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74" y="1308575"/>
            <a:ext cx="7420772" cy="485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725A-2F06-415A-8928-5E7D49563C62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26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 variables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names should describe the purpose of the variable</a:t>
            </a:r>
          </a:p>
          <a:p>
            <a:pPr lvl="1"/>
            <a:r>
              <a:rPr lang="ja-JP" altLang="en-US" sz="2000" dirty="0"/>
              <a:t>‘</a:t>
            </a:r>
            <a:r>
              <a:rPr lang="en-US" altLang="ja-JP" sz="2000" dirty="0" err="1"/>
              <a:t>canVolume</a:t>
            </a:r>
            <a:r>
              <a:rPr lang="ja-JP" altLang="en-US" sz="2000" dirty="0"/>
              <a:t>’</a:t>
            </a:r>
            <a:r>
              <a:rPr lang="en-US" altLang="ja-JP" sz="2000" dirty="0"/>
              <a:t> is better than </a:t>
            </a:r>
            <a:r>
              <a:rPr lang="ja-JP" altLang="en-US" sz="2000" dirty="0"/>
              <a:t>‘</a:t>
            </a:r>
            <a:r>
              <a:rPr lang="en-US" altLang="ja-JP" sz="2000" dirty="0"/>
              <a:t>cv</a:t>
            </a:r>
            <a:r>
              <a:rPr lang="ja-JP" altLang="en-US" sz="2000" dirty="0"/>
              <a:t>’</a:t>
            </a:r>
            <a:endParaRPr lang="en-US" altLang="ja-JP" sz="2000" dirty="0"/>
          </a:p>
          <a:p>
            <a:r>
              <a:rPr lang="en-US" dirty="0"/>
              <a:t>Use These Simple Rules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000" dirty="0"/>
              <a:t>Variable names must start with a letter or the underscore ( _ ) character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2000" dirty="0"/>
              <a:t>Continue with letters (upper or lower case), digits or the underscore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000" dirty="0"/>
              <a:t>You cannot use other symbols (? or %...) and spaces are not permitted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000" dirty="0"/>
              <a:t>Separate words with </a:t>
            </a:r>
            <a:r>
              <a:rPr lang="ja-JP" altLang="en-US" sz="2000" dirty="0"/>
              <a:t>‘</a:t>
            </a:r>
            <a:r>
              <a:rPr lang="en-US" altLang="ja-JP" sz="2000" dirty="0" err="1"/>
              <a:t>camelCase</a:t>
            </a:r>
            <a:r>
              <a:rPr lang="ja-JP" altLang="en-US" sz="2000" dirty="0"/>
              <a:t>’</a:t>
            </a:r>
            <a:r>
              <a:rPr lang="en-US" altLang="ja-JP" sz="2000" dirty="0"/>
              <a:t> notation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2000" dirty="0"/>
              <a:t>Use upper case letters to signify word boundaries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000" dirty="0"/>
              <a:t>Don</a:t>
            </a:r>
            <a:r>
              <a:rPr lang="ja-JP" altLang="en-US" sz="2000" dirty="0"/>
              <a:t>’</a:t>
            </a:r>
            <a:r>
              <a:rPr lang="en-US" altLang="ja-JP" sz="2000" dirty="0"/>
              <a:t>t use ‘reserved’ Python words (see Appendix C, pages A6 and A7)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CE6D-15B0-4175-BBF7-A41208066FA4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84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2: Variable Names in Python</a:t>
            </a:r>
          </a:p>
        </p:txBody>
      </p:sp>
      <p:pic>
        <p:nvPicPr>
          <p:cNvPr id="2560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14417"/>
            <a:ext cx="8412163" cy="460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E101-762A-4008-A246-EAB11E2F75D7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9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Think-Pair-Share: Naming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not a valid variable name in Python</a:t>
            </a:r>
          </a:p>
          <a:p>
            <a:pPr lvl="1"/>
            <a:r>
              <a:rPr lang="en-US" dirty="0" err="1"/>
              <a:t>Fuel_efficiency</a:t>
            </a:r>
            <a:endParaRPr lang="en-US" dirty="0"/>
          </a:p>
          <a:p>
            <a:pPr lvl="1"/>
            <a:r>
              <a:rPr lang="en-US" dirty="0"/>
              <a:t>#</a:t>
            </a:r>
            <a:r>
              <a:rPr lang="en-US" dirty="0" err="1"/>
              <a:t>OfMiles</a:t>
            </a:r>
            <a:endParaRPr lang="en-US" dirty="0"/>
          </a:p>
          <a:p>
            <a:pPr lvl="1"/>
            <a:r>
              <a:rPr lang="en-US" dirty="0"/>
              <a:t>carCost1</a:t>
            </a:r>
          </a:p>
          <a:p>
            <a:pPr lvl="1"/>
            <a:endParaRPr lang="en-US" dirty="0"/>
          </a:p>
          <a:p>
            <a:r>
              <a:rPr lang="en-US" dirty="0"/>
              <a:t>Which of the following is a valid variable name in Python</a:t>
            </a:r>
          </a:p>
          <a:p>
            <a:pPr lvl="1"/>
            <a:r>
              <a:rPr lang="en-US" dirty="0"/>
              <a:t>1table</a:t>
            </a:r>
          </a:p>
          <a:p>
            <a:pPr lvl="1"/>
            <a:r>
              <a:rPr lang="en-US" dirty="0" err="1"/>
              <a:t>SecondCar</a:t>
            </a:r>
            <a:endParaRPr lang="en-US" dirty="0"/>
          </a:p>
          <a:p>
            <a:pPr lvl="1"/>
            <a:r>
              <a:rPr lang="en-US" dirty="0"/>
              <a:t>Operating Cost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B9A8-BCDD-4471-B360-F669C0F67A9D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7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Tip: </a:t>
            </a:r>
            <a:r>
              <a:rPr lang="en-US" sz="2700" dirty="0"/>
              <a:t>Use Descriptive Variable Names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descriptive variable names</a:t>
            </a:r>
          </a:p>
          <a:p>
            <a:r>
              <a:rPr lang="en-US" dirty="0"/>
              <a:t>Which variable name is more self descriptive?</a:t>
            </a:r>
          </a:p>
          <a:p>
            <a:pPr marL="0" indent="0"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canVolume</a:t>
            </a:r>
            <a:r>
              <a:rPr lang="en-US" sz="1800" dirty="0">
                <a:latin typeface="Lucida Console" panose="020B0609040504020204" pitchFamily="49" charset="0"/>
              </a:rPr>
              <a:t> = 0.35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cv = 0.355</a:t>
            </a:r>
          </a:p>
          <a:p>
            <a:r>
              <a:rPr lang="en-US" dirty="0"/>
              <a:t>This is particularly important when programs are written by more than one person.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60C3-0ADD-4D6D-8F49-A062FB0C5594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67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constants</a:t>
            </a:r>
          </a:p>
        </p:txBody>
      </p:sp>
      <p:sp>
        <p:nvSpPr>
          <p:cNvPr id="18435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Python a </a:t>
            </a:r>
            <a:r>
              <a:rPr lang="en-US" b="1" dirty="0"/>
              <a:t>constant</a:t>
            </a:r>
            <a:r>
              <a:rPr lang="en-US" dirty="0"/>
              <a:t> is a variable whose value </a:t>
            </a:r>
            <a:r>
              <a:rPr lang="en-US" b="1" i="1" u="sng" dirty="0"/>
              <a:t>should not </a:t>
            </a:r>
            <a:r>
              <a:rPr lang="en-US" dirty="0"/>
              <a:t>be changed after it</a:t>
            </a:r>
            <a:r>
              <a:rPr lang="ja-JP" altLang="en-US" dirty="0"/>
              <a:t>’</a:t>
            </a:r>
            <a:r>
              <a:rPr lang="en-US" dirty="0"/>
              <a:t>s assigned an initial value.</a:t>
            </a:r>
          </a:p>
          <a:p>
            <a:pPr lvl="1"/>
            <a:r>
              <a:rPr lang="en-US" dirty="0"/>
              <a:t>It is a good practice to use all caps when naming constants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BOTTLE_VOLUME = 2.0</a:t>
            </a:r>
          </a:p>
          <a:p>
            <a:r>
              <a:rPr lang="en-US" dirty="0"/>
              <a:t>It is good style to use named constants to explain numerical values to be used in calculations  </a:t>
            </a:r>
          </a:p>
          <a:p>
            <a:pPr lvl="1"/>
            <a:r>
              <a:rPr lang="en-US" dirty="0"/>
              <a:t>Which is clearer?</a:t>
            </a:r>
          </a:p>
          <a:p>
            <a:pPr marL="0" indent="0"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totalVolume</a:t>
            </a:r>
            <a:r>
              <a:rPr lang="en-US" sz="1800" dirty="0">
                <a:latin typeface="Lucida Console" panose="020B0609040504020204" pitchFamily="49" charset="0"/>
              </a:rPr>
              <a:t> = bottles * 2</a:t>
            </a:r>
          </a:p>
          <a:p>
            <a:pPr marL="0" indent="0"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totalVolume</a:t>
            </a:r>
            <a:r>
              <a:rPr lang="en-US" sz="1800" dirty="0">
                <a:latin typeface="Lucida Console" panose="020B0609040504020204" pitchFamily="49" charset="0"/>
              </a:rPr>
              <a:t> = bottles * BOTTLE_VOLUME</a:t>
            </a:r>
          </a:p>
          <a:p>
            <a:r>
              <a:rPr lang="en-US" dirty="0"/>
              <a:t>A programmer reading the first statement may not understand the significance of the “2”  </a:t>
            </a:r>
          </a:p>
          <a:p>
            <a:r>
              <a:rPr lang="en-US" dirty="0"/>
              <a:t>Python will let you change the value of a </a:t>
            </a:r>
            <a:r>
              <a:rPr lang="en-US" b="1" dirty="0"/>
              <a:t>constant</a:t>
            </a:r>
            <a:endParaRPr lang="en-US" dirty="0"/>
          </a:p>
          <a:p>
            <a:pPr lvl="1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Just because you can do it, doesn’t mean you should do 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301D-87AD-483E-9A0D-E53CA5CD4232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50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Constants: Naming &amp;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defRPr/>
            </a:pPr>
            <a:r>
              <a:rPr lang="en-US" dirty="0">
                <a:ea typeface="ＭＳ Ｐゴシック" pitchFamily="34" charset="-128"/>
              </a:rPr>
              <a:t>It is customary to use all UPPER_CASE letters for constants to distinguish them from variables.</a:t>
            </a:r>
          </a:p>
          <a:p>
            <a:pPr lvl="1">
              <a:defRPr/>
            </a:pPr>
            <a:r>
              <a:rPr lang="en-US" dirty="0">
                <a:ea typeface="ＭＳ Ｐゴシック" pitchFamily="34" charset="-128"/>
              </a:rPr>
              <a:t>It is a nice visual way cue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>
                <a:latin typeface="Lucida Console" panose="020B0609040504020204" pitchFamily="49" charset="0"/>
              </a:rPr>
              <a:t>BOTTLE_VOLUME = 2   # Constant 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  <a:tabLst>
                <a:tab pos="801688" algn="l"/>
                <a:tab pos="4510088" algn="l"/>
              </a:tabLst>
              <a:defRPr/>
            </a:pPr>
            <a:r>
              <a:rPr lang="en-US" sz="1800" dirty="0">
                <a:latin typeface="Lucida Console" panose="020B0609040504020204" pitchFamily="49" charset="0"/>
              </a:rPr>
              <a:t>MAX_SIZE = 100      # Constant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  <a:tabLst>
                <a:tab pos="801688" algn="l"/>
                <a:tab pos="4510088" algn="l"/>
              </a:tabLst>
              <a:defRPr/>
            </a:pPr>
            <a:r>
              <a:rPr lang="en-US" sz="1800" dirty="0" err="1">
                <a:latin typeface="Lucida Console" panose="020B0609040504020204" pitchFamily="49" charset="0"/>
              </a:rPr>
              <a:t>taxRate</a:t>
            </a:r>
            <a:r>
              <a:rPr lang="en-US" sz="1800" dirty="0">
                <a:latin typeface="Lucida Console" panose="020B0609040504020204" pitchFamily="49" charset="0"/>
              </a:rPr>
              <a:t> = 5         # Variable</a:t>
            </a:r>
          </a:p>
          <a:p>
            <a:pPr marL="0" indent="0">
              <a:spcBef>
                <a:spcPts val="200"/>
              </a:spcBef>
              <a:buNone/>
              <a:defRPr/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F00F-4880-4588-80E5-FEFF9983B65C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7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Python Syntax: </a:t>
            </a:r>
            <a:r>
              <a:rPr lang="en-US" i="1" dirty="0"/>
              <a:t>Print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512361"/>
          </a:xfrm>
        </p:spPr>
        <p:txBody>
          <a:bodyPr/>
          <a:lstStyle/>
          <a:p>
            <a:r>
              <a:rPr lang="en-US" dirty="0"/>
              <a:t>Using the Python </a:t>
            </a:r>
            <a:r>
              <a:rPr lang="ja-JP" altLang="en-US" dirty="0"/>
              <a:t>‘</a:t>
            </a:r>
            <a:r>
              <a:rPr lang="en-US" dirty="0"/>
              <a:t>print()</a:t>
            </a:r>
            <a:r>
              <a:rPr lang="ja-JP" altLang="en-US" dirty="0"/>
              <a:t>’</a:t>
            </a:r>
            <a:r>
              <a:rPr lang="en-US" dirty="0"/>
              <a:t> function.</a:t>
            </a:r>
          </a:p>
          <a:p>
            <a:pPr lvl="1"/>
            <a:r>
              <a:rPr lang="en-US" dirty="0"/>
              <a:t>A function is a collection of programming instructions that carry out a particular task (in this case to print a value onscreen).</a:t>
            </a:r>
          </a:p>
          <a:p>
            <a:pPr lvl="1"/>
            <a:r>
              <a:rPr lang="en-US" dirty="0"/>
              <a:t>It</a:t>
            </a:r>
            <a:r>
              <a:rPr lang="ja-JP" altLang="en-US" dirty="0"/>
              <a:t>’</a:t>
            </a:r>
            <a:r>
              <a:rPr lang="en-US" dirty="0"/>
              <a:t>s code that somebody else wrote for you!</a:t>
            </a:r>
          </a:p>
        </p:txBody>
      </p:sp>
      <p:pic>
        <p:nvPicPr>
          <p:cNvPr id="27654" name="Picture 7" descr="U:\PC\publisher\2013 wiley slides\Ch 1-4\Chapter  1\Media\Illustrations\py_syn_01_01_300dpi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4" y="2985922"/>
            <a:ext cx="6624638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4EA2-85DF-47CA-A282-A7ED305EF029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01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comments</a:t>
            </a:r>
          </a:p>
        </p:txBody>
      </p:sp>
      <p:sp>
        <p:nvSpPr>
          <p:cNvPr id="31747" name="Content Placeholder 9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2371063"/>
          </a:xfrm>
        </p:spPr>
        <p:txBody>
          <a:bodyPr/>
          <a:lstStyle/>
          <a:p>
            <a:r>
              <a:rPr lang="en-US" dirty="0"/>
              <a:t>Use comments at the beginning of each program, and to clarify details of the code</a:t>
            </a:r>
          </a:p>
          <a:p>
            <a:r>
              <a:rPr lang="en-US" dirty="0">
                <a:cs typeface="Arial" charset="0"/>
              </a:rPr>
              <a:t>Comments are a courtesy to others and a way to document your thinking</a:t>
            </a:r>
          </a:p>
          <a:p>
            <a:pPr lvl="1"/>
            <a:r>
              <a:rPr lang="en-US" dirty="0">
                <a:cs typeface="Arial" charset="0"/>
              </a:rPr>
              <a:t>Comments to add explanations for humans who read your code. </a:t>
            </a:r>
          </a:p>
          <a:p>
            <a:r>
              <a:rPr lang="en-US" dirty="0">
                <a:cs typeface="Arial" charset="0"/>
              </a:rPr>
              <a:t>The compiler ignores comments.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00EE-8E24-475B-B428-47C93A69F41B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Commenting Code: 1</a:t>
            </a:r>
            <a:r>
              <a:rPr lang="en-US" baseline="30000" dirty="0"/>
              <a:t>st</a:t>
            </a:r>
            <a:r>
              <a:rPr lang="en-US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3085" y="1255005"/>
            <a:ext cx="8573632" cy="501904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##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 This program computes the volume (in liters) of a six-pack of soda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 cans and the total volume of a six-pack and a two-liter bottle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Liters in a 12-ounce can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CAN_VOLUME = 0.355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Liters in a two-liter bottle.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BOTTLE_VOLUME =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Number of cans per pack.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cansPerPack</a:t>
            </a:r>
            <a:r>
              <a:rPr lang="en-US" sz="1600" dirty="0">
                <a:latin typeface="Lucida Console" panose="020B0609040504020204" pitchFamily="49" charset="0"/>
              </a:rPr>
              <a:t> =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Calculate total volume in the cans.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totalVolume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cansPerPack</a:t>
            </a:r>
            <a:r>
              <a:rPr lang="en-US" sz="1600" dirty="0">
                <a:latin typeface="Lucida Console" panose="020B0609040504020204" pitchFamily="49" charset="0"/>
              </a:rPr>
              <a:t> * CAN_VOLUME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print("A six-pack of 12-ounce cans contains", </a:t>
            </a:r>
            <a:r>
              <a:rPr lang="en-US" sz="1600" dirty="0" err="1">
                <a:latin typeface="Lucida Console" panose="020B0609040504020204" pitchFamily="49" charset="0"/>
              </a:rPr>
              <a:t>totalVolume</a:t>
            </a:r>
            <a:r>
              <a:rPr lang="en-US" sz="1600" dirty="0">
                <a:latin typeface="Lucida Console" panose="020B0609040504020204" pitchFamily="49" charset="0"/>
              </a:rPr>
              <a:t>, "liters.")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Calculate total volume in the cans and a 2-liter bottle.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totalVolume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totalVolume</a:t>
            </a:r>
            <a:r>
              <a:rPr lang="en-US" sz="1600" dirty="0">
                <a:latin typeface="Lucida Console" panose="020B0609040504020204" pitchFamily="49" charset="0"/>
              </a:rPr>
              <a:t> + BOTTLE_VOLUME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print("A six-pack and a two-liter bottle contain", </a:t>
            </a:r>
            <a:r>
              <a:rPr lang="en-US" sz="1600" dirty="0" err="1">
                <a:latin typeface="Lucida Console" panose="020B0609040504020204" pitchFamily="49" charset="0"/>
              </a:rPr>
              <a:t>totalVolume</a:t>
            </a:r>
            <a:r>
              <a:rPr lang="en-US" sz="1600" dirty="0">
                <a:latin typeface="Lucida Console" panose="020B0609040504020204" pitchFamily="49" charset="0"/>
              </a:rPr>
              <a:t>, "liters.")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FFA7-6F53-49DD-96F8-18C28A66EC9A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18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Commenting Code: 2</a:t>
            </a:r>
            <a:r>
              <a:rPr lang="en-US" baseline="30000" dirty="0"/>
              <a:t>nd</a:t>
            </a:r>
            <a:r>
              <a:rPr lang="en-US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8352" y="1255006"/>
            <a:ext cx="8220547" cy="46140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##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 This program computes the volume (in liters) of a six-pack of soda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 cans and the total volume of a six-pack and a two-liter bottle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## CONSTANTS ##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CAN_VOLUME = 0.355   # Liters in a 12-ounce can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BOTTLE_VOLUME = 2     # Liters in a two-liter bottle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Number of cans per pack.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cansPerPack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Calculate total volume in the cans.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totalVolume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cansPerPack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 CAN_VOLUME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print("A six-pack of 12-ounce cans contains",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totalVolume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"liters.")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Calculate total volume in the cans and a 2-liter bottle.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totalVolume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totalVolume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 BOTTLE_VOLUME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print("A six-pack and a two-liter bottle contain",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totalVolume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"liters.")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48CE-BF7D-4926-ADBD-8C13FE8C1B51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92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Variables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define a variable </a:t>
            </a:r>
            <a:r>
              <a:rPr lang="en-US" dirty="0">
                <a:solidFill>
                  <a:srgbClr val="FF0000"/>
                </a:solidFill>
              </a:rPr>
              <a:t>before</a:t>
            </a:r>
            <a:r>
              <a:rPr lang="en-US" dirty="0"/>
              <a:t> you use it: (i.e. it must be defined somewhere above the line of code where you first use the variable)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latin typeface="Lucida Console" panose="020B0609040504020204" pitchFamily="49" charset="0"/>
              </a:rPr>
              <a:t>canVolume = 12 * literPerOunce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cida Console" panose="020B0609040504020204" pitchFamily="49" charset="0"/>
              </a:rPr>
              <a:t>literPerOunce = 0.0296</a:t>
            </a:r>
          </a:p>
          <a:p>
            <a:r>
              <a:rPr lang="en-US" dirty="0"/>
              <a:t>The correct order for the statements is: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literPerOunce = 0.0296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canVolume = 12 * literPerOunce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5D87-2135-41EE-9B4F-63A29FA4C80D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06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5"/>
            <a:ext cx="7543801" cy="5050791"/>
          </a:xfrm>
        </p:spPr>
        <p:txBody>
          <a:bodyPr>
            <a:normAutofit lnSpcReduction="10000"/>
          </a:bodyPr>
          <a:lstStyle/>
          <a:p>
            <a:r>
              <a:rPr lang="en-CA" dirty="0"/>
              <a:t>Declare a variable, give it any name you want and store the value 10 in the variable.</a:t>
            </a:r>
          </a:p>
          <a:p>
            <a:pPr lvl="1"/>
            <a:r>
              <a:rPr lang="en-CA" dirty="0" err="1"/>
              <a:t>num</a:t>
            </a:r>
            <a:r>
              <a:rPr lang="en-CA" dirty="0"/>
              <a:t> = 10</a:t>
            </a:r>
          </a:p>
          <a:p>
            <a:r>
              <a:rPr lang="en-CA" dirty="0"/>
              <a:t>Declare a variable, give it any name you want and store the value 0.2 in it.</a:t>
            </a:r>
          </a:p>
          <a:p>
            <a:pPr lvl="1"/>
            <a:r>
              <a:rPr lang="en-CA" dirty="0"/>
              <a:t>value = 0.2</a:t>
            </a:r>
          </a:p>
          <a:p>
            <a:r>
              <a:rPr lang="en-CA" dirty="0"/>
              <a:t>Print the first variable to the screen</a:t>
            </a:r>
          </a:p>
          <a:p>
            <a:pPr lvl="1"/>
            <a:r>
              <a:rPr lang="en-CA" dirty="0"/>
              <a:t>print(</a:t>
            </a:r>
            <a:r>
              <a:rPr lang="en-CA" dirty="0" err="1"/>
              <a:t>num</a:t>
            </a:r>
            <a:r>
              <a:rPr lang="en-CA" dirty="0"/>
              <a:t>)</a:t>
            </a:r>
          </a:p>
          <a:p>
            <a:r>
              <a:rPr lang="en-CA" dirty="0"/>
              <a:t>Write a comment with your name in it.</a:t>
            </a:r>
          </a:p>
          <a:p>
            <a:pPr lvl="1"/>
            <a:r>
              <a:rPr lang="en-CA" dirty="0"/>
              <a:t>#</a:t>
            </a:r>
            <a:r>
              <a:rPr lang="en-CA" dirty="0" err="1"/>
              <a:t>Oluwakemi</a:t>
            </a:r>
            <a:r>
              <a:rPr lang="en-CA" dirty="0"/>
              <a:t> Ola-</a:t>
            </a:r>
            <a:r>
              <a:rPr lang="en-CA" dirty="0" err="1"/>
              <a:t>Mudzengi</a:t>
            </a:r>
            <a:endParaRPr lang="en-CA" dirty="0"/>
          </a:p>
          <a:p>
            <a:r>
              <a:rPr lang="en-CA" dirty="0"/>
              <a:t>Add 0.3 to the 2</a:t>
            </a:r>
            <a:r>
              <a:rPr lang="en-CA" baseline="30000" dirty="0"/>
              <a:t>nd</a:t>
            </a:r>
            <a:r>
              <a:rPr lang="en-CA" dirty="0"/>
              <a:t> variable you created and store the result in the 1</a:t>
            </a:r>
            <a:r>
              <a:rPr lang="en-CA" baseline="30000" dirty="0"/>
              <a:t>st</a:t>
            </a:r>
            <a:r>
              <a:rPr lang="en-CA" dirty="0"/>
              <a:t> variable you created.</a:t>
            </a:r>
          </a:p>
          <a:p>
            <a:pPr lvl="1"/>
            <a:r>
              <a:rPr lang="en-CA" dirty="0" err="1"/>
              <a:t>num</a:t>
            </a:r>
            <a:r>
              <a:rPr lang="en-CA" dirty="0"/>
              <a:t> = value + 0.3</a:t>
            </a:r>
          </a:p>
          <a:p>
            <a:r>
              <a:rPr lang="en-CA" dirty="0"/>
              <a:t>Create a constant and store the number 1000 in it. </a:t>
            </a:r>
          </a:p>
          <a:p>
            <a:pPr lvl="1"/>
            <a:r>
              <a:rPr lang="en-CA" dirty="0"/>
              <a:t>THOUS =1000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B9A8-BCDD-4471-B360-F669C0F67A9D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B9A8-BCDD-4471-B360-F669C0F67A9D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96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oola.RNDR\Documents\wordle 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9" b="8728"/>
          <a:stretch/>
        </p:blipFill>
        <p:spPr bwMode="auto">
          <a:xfrm>
            <a:off x="2381250" y="282633"/>
            <a:ext cx="4381500" cy="58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8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Resources for Learning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hlinkClick r:id="rId2"/>
              </a:rPr>
              <a:t>https://www.python.org/</a:t>
            </a:r>
            <a:endParaRPr lang="en-CA" sz="2800" dirty="0"/>
          </a:p>
          <a:p>
            <a:r>
              <a:rPr lang="en-CA" sz="2800" dirty="0">
                <a:hlinkClick r:id="rId3"/>
              </a:rPr>
              <a:t>https://www.lynda.com/</a:t>
            </a:r>
            <a:r>
              <a:rPr lang="en-CA" sz="2800" dirty="0"/>
              <a:t> </a:t>
            </a:r>
          </a:p>
          <a:p>
            <a:r>
              <a:rPr lang="en-CA" sz="2800" dirty="0" err="1"/>
              <a:t>PyCharm</a:t>
            </a:r>
            <a:r>
              <a:rPr lang="en-CA" sz="2800" dirty="0"/>
              <a:t> Courses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AC33-D494-40DC-AA02-74ACEE1AA166}" type="datetime1">
              <a:rPr lang="en-US" smtClean="0"/>
              <a:t>1/12/2017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6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</a:t>
            </a:r>
            <a:r>
              <a:rPr lang="en-US" dirty="0" err="1"/>
              <a:t>SourceCode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Wiley WEBSITE</a:t>
            </a:r>
          </a:p>
          <a:p>
            <a:r>
              <a:rPr lang="en-US" dirty="0">
                <a:hlinkClick r:id="rId2"/>
              </a:rPr>
              <a:t>http://bcs.wiley.com/he-bcs/Books?action=resource&amp;bcsId=10000&amp;itemId=1119056551&amp;resourceId=39930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8269-E87D-4508-BC67-7856D3F58D4A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0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>
              <a:buNone/>
            </a:pPr>
            <a:r>
              <a:rPr lang="en-US" dirty="0"/>
              <a:t>2.1	Variables</a:t>
            </a:r>
          </a:p>
          <a:p>
            <a:pPr marL="461963" indent="-461963">
              <a:buNone/>
            </a:pPr>
            <a:r>
              <a:rPr lang="en-US" b="1" dirty="0"/>
              <a:t>2.2	Arithmetic</a:t>
            </a:r>
          </a:p>
          <a:p>
            <a:pPr marL="461963" indent="-461963">
              <a:buNone/>
            </a:pPr>
            <a:r>
              <a:rPr lang="en-US" b="1" dirty="0"/>
              <a:t>2.3	Problem Solving:  First Do It By Hand</a:t>
            </a:r>
          </a:p>
          <a:p>
            <a:pPr marL="461963" indent="-461963">
              <a:buNone/>
            </a:pPr>
            <a:r>
              <a:rPr lang="en-US" b="1" dirty="0"/>
              <a:t>2.4 	Strings</a:t>
            </a:r>
          </a:p>
          <a:p>
            <a:pPr marL="461963" indent="-461963">
              <a:buNone/>
            </a:pPr>
            <a:r>
              <a:rPr lang="en-US" b="1" dirty="0"/>
              <a:t>2.5	Input and Output</a:t>
            </a:r>
          </a:p>
          <a:p>
            <a:pPr marL="461963" indent="-461963">
              <a:buNone/>
            </a:pPr>
            <a:r>
              <a:rPr lang="en-US" strike="sngStrike" dirty="0"/>
              <a:t>2.6	Graphics: Simple Drawings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3E3F-58EF-410F-93D2-289DB4FC545C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5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Second Program </a:t>
            </a:r>
            <a:r>
              <a:rPr lang="en-US" sz="2700" dirty="0"/>
              <a:t>(Page 12, printtest.py)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71" y="1255006"/>
            <a:ext cx="8251372" cy="46140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cida Console" panose="020B0609040504020204" pitchFamily="49" charset="0"/>
              </a:rPr>
              <a:t>##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cida Console" panose="020B0609040504020204" pitchFamily="49" charset="0"/>
              </a:rPr>
              <a:t>#  Sample Program that demonstrates the print function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cida Console" panose="020B060904050402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cida Console" panose="020B0609040504020204" pitchFamily="49" charset="0"/>
              </a:rPr>
              <a:t>#  Prints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cida Console" panose="020B0609040504020204" pitchFamily="49" charset="0"/>
              </a:rPr>
              <a:t>print(3 + 4)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cida Console" panose="020B0609040504020204" pitchFamily="49" charset="0"/>
              </a:rPr>
              <a:t>#  Print Hello World! on two lines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cida Console" panose="020B0609040504020204" pitchFamily="49" charset="0"/>
              </a:rPr>
              <a:t>print(“Hello”)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cida Console" panose="020B0609040504020204" pitchFamily="49" charset="0"/>
              </a:rPr>
              <a:t>print(“World!”)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cida Console" panose="020B0609040504020204" pitchFamily="49" charset="0"/>
              </a:rPr>
              <a:t>#  Print multiple values with a single print function call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cida Console" panose="020B0609040504020204" pitchFamily="49" charset="0"/>
              </a:rPr>
              <a:t>print(“My favorite number are”, 3 + 4, “and”, 3 + 10)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cida Console" panose="020B0609040504020204" pitchFamily="49" charset="0"/>
              </a:rPr>
              <a:t>#  Print Hello World! on two lines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cida Console" panose="020B0609040504020204" pitchFamily="49" charset="0"/>
              </a:rPr>
              <a:t>print(“Goodbye”)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cida Console" panose="020B0609040504020204" pitchFamily="49" charset="0"/>
              </a:rPr>
              <a:t>print()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ucida Console" panose="020B0609040504020204" pitchFamily="49" charset="0"/>
              </a:rPr>
              <a:t>print(“Hope to see you again”)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7639-CCAF-4731-A7B9-26DCBD9BFD16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46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 Arithmetic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ECD1-0260-4261-8CA8-198C4B825D18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18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Arithmetic Operations</a:t>
            </a:r>
          </a:p>
        </p:txBody>
      </p:sp>
      <p:sp>
        <p:nvSpPr>
          <p:cNvPr id="3686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supports all of the basic arithmetic operations:</a:t>
            </a:r>
          </a:p>
          <a:p>
            <a:pPr lvl="1"/>
            <a:r>
              <a:rPr lang="en-US" dirty="0"/>
              <a:t>Addition  	“+”</a:t>
            </a:r>
          </a:p>
          <a:p>
            <a:pPr lvl="1"/>
            <a:r>
              <a:rPr lang="en-US" dirty="0"/>
              <a:t>Subtraction  	“-”</a:t>
            </a:r>
          </a:p>
          <a:p>
            <a:pPr lvl="1"/>
            <a:r>
              <a:rPr lang="en-US" dirty="0"/>
              <a:t>Multiplication  “*”</a:t>
            </a:r>
          </a:p>
          <a:p>
            <a:pPr lvl="1"/>
            <a:r>
              <a:rPr lang="en-US" dirty="0"/>
              <a:t>Division              “/”</a:t>
            </a:r>
          </a:p>
          <a:p>
            <a:r>
              <a:rPr lang="en-US" dirty="0"/>
              <a:t>You write your expressions a bit differently</a:t>
            </a:r>
          </a:p>
          <a:p>
            <a:pPr lvl="1"/>
            <a:endParaRPr lang="en-US" dirty="0"/>
          </a:p>
        </p:txBody>
      </p:sp>
      <p:pic>
        <p:nvPicPr>
          <p:cNvPr id="368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307" y="3696894"/>
            <a:ext cx="11430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036" y="3751896"/>
            <a:ext cx="1762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CF53-622F-4BF1-8C98-E17FD08080BF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6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Precedence is similar to Algebra:</a:t>
            </a:r>
          </a:p>
          <a:p>
            <a:pPr lvl="1"/>
            <a:r>
              <a:rPr lang="en-US" sz="2000" dirty="0"/>
              <a:t>PEMDAS</a:t>
            </a:r>
          </a:p>
          <a:p>
            <a:pPr lvl="2"/>
            <a:r>
              <a:rPr lang="en-US" sz="2000" dirty="0"/>
              <a:t>Parenthesis, Exponent, Multiply/Divide, Add/Subtract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FADE-FF9E-42A3-9822-8D0275575CD6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73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Mixing numeric types</a:t>
            </a:r>
          </a:p>
        </p:txBody>
      </p:sp>
      <p:sp>
        <p:nvSpPr>
          <p:cNvPr id="3891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mix integer and floating-point values in an arithmetic expression, the result is a floating-point value.</a:t>
            </a:r>
          </a:p>
          <a:p>
            <a:r>
              <a:rPr lang="en-US" dirty="0"/>
              <a:t>      7 + 4.0    # Yields the floating value 11.0</a:t>
            </a:r>
          </a:p>
          <a:p>
            <a:r>
              <a:rPr lang="en-US" dirty="0"/>
              <a:t>Remember from our earlier example:</a:t>
            </a:r>
          </a:p>
          <a:p>
            <a:pPr lvl="1"/>
            <a:r>
              <a:rPr lang="en-US" dirty="0"/>
              <a:t>If you mix stings with integer or floating point values the result is an error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4BDC-9757-40FE-A797-D277B9FF44EC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1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</a:t>
            </a:r>
          </a:p>
        </p:txBody>
      </p:sp>
      <p:sp>
        <p:nvSpPr>
          <p:cNvPr id="4506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defRPr/>
            </a:pPr>
            <a:r>
              <a:rPr lang="en-US" dirty="0">
                <a:cs typeface="Arial" pitchFamily="34" charset="0"/>
              </a:rPr>
              <a:t>Double stars ** are used to calculate an exponent</a:t>
            </a:r>
          </a:p>
          <a:p>
            <a:r>
              <a:rPr lang="en-US" dirty="0"/>
              <a:t> Analyzing the expression: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Becomes:</a:t>
            </a:r>
          </a:p>
          <a:p>
            <a:pPr lvl="1"/>
            <a:r>
              <a:rPr lang="pt-BR" dirty="0"/>
              <a:t>b * ((1 + </a:t>
            </a:r>
            <a:r>
              <a:rPr lang="pt-BR" dirty="0" err="1"/>
              <a:t>r</a:t>
            </a:r>
            <a:r>
              <a:rPr lang="pt-BR" dirty="0"/>
              <a:t> / 100) ** </a:t>
            </a:r>
            <a:r>
              <a:rPr lang="pt-BR" dirty="0" err="1"/>
              <a:t>n</a:t>
            </a:r>
            <a:r>
              <a:rPr lang="pt-BR" dirty="0"/>
              <a:t>)</a:t>
            </a:r>
            <a:endParaRPr lang="en-US" dirty="0"/>
          </a:p>
          <a:p>
            <a:pPr lvl="4"/>
            <a:endParaRPr lang="en-US" dirty="0"/>
          </a:p>
          <a:p>
            <a:pPr lvl="1"/>
            <a:endParaRPr lang="en-US" dirty="0"/>
          </a:p>
        </p:txBody>
      </p:sp>
      <p:pic>
        <p:nvPicPr>
          <p:cNvPr id="430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0"/>
          <a:stretch>
            <a:fillRect/>
          </a:stretch>
        </p:blipFill>
        <p:spPr bwMode="auto">
          <a:xfrm>
            <a:off x="1215237" y="2347284"/>
            <a:ext cx="2054225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9" descr="U:\PC\publisher\2013 wiley slides\Ch 1-4\Chapter  2\Media\Illustrations\py_02_03_300dpi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907" y="1810820"/>
            <a:ext cx="2527577" cy="401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0748-0D8E-4E5A-BDD1-C2E668635966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95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Floor division</a:t>
            </a:r>
          </a:p>
        </p:txBody>
      </p:sp>
      <p:sp>
        <p:nvSpPr>
          <p:cNvPr id="4506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divide two integers with the / operator, you get a floating-point value. For example,</a:t>
            </a:r>
          </a:p>
          <a:p>
            <a:pPr marL="0" indent="0">
              <a:buNone/>
            </a:pPr>
            <a:r>
              <a:rPr lang="en-US" dirty="0"/>
              <a:t>7 / 4</a:t>
            </a:r>
          </a:p>
          <a:p>
            <a:r>
              <a:rPr lang="en-US" dirty="0"/>
              <a:t>Yields 1.75</a:t>
            </a:r>
          </a:p>
          <a:p>
            <a:r>
              <a:rPr lang="en-US" dirty="0"/>
              <a:t>We can also perform </a:t>
            </a:r>
            <a:r>
              <a:rPr lang="en-US" b="1" dirty="0"/>
              <a:t>floor division </a:t>
            </a:r>
            <a:r>
              <a:rPr lang="en-US" dirty="0"/>
              <a:t>using the // operator. </a:t>
            </a:r>
          </a:p>
          <a:p>
            <a:pPr lvl="1"/>
            <a:r>
              <a:rPr lang="en-US" dirty="0"/>
              <a:t>The “//” operator computes the quotient and discards the fractional part</a:t>
            </a:r>
          </a:p>
          <a:p>
            <a:pPr marL="0" indent="0">
              <a:buNone/>
            </a:pPr>
            <a:r>
              <a:rPr lang="en-US" dirty="0"/>
              <a:t>7 // 4</a:t>
            </a:r>
          </a:p>
          <a:p>
            <a:r>
              <a:rPr lang="en-US" dirty="0"/>
              <a:t>Evaluates to 1 because 7 divided by 4 is 1.75 with a fractional part of 0.75, which is discarded.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37B1-22A6-4470-82CD-50251DB184B5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12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a remainder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interested in the remainder of dividing two integers, use the “%” operator (called modulus):</a:t>
            </a:r>
          </a:p>
          <a:p>
            <a:pPr marL="0" indent="0">
              <a:buNone/>
            </a:pPr>
            <a:r>
              <a:rPr lang="en-US" dirty="0"/>
              <a:t>remainder = 7 % 4</a:t>
            </a:r>
          </a:p>
          <a:p>
            <a:r>
              <a:rPr lang="en-US" dirty="0"/>
              <a:t>The value of remainder will be 3</a:t>
            </a:r>
          </a:p>
          <a:p>
            <a:r>
              <a:rPr lang="en-US" dirty="0"/>
              <a:t>Sometimes called modulo divide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0721-5764-4CC6-9B87-F859F2B4CE7D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315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6" y="1255006"/>
            <a:ext cx="8274867" cy="4614088"/>
          </a:xfrm>
        </p:spPr>
        <p:txBody>
          <a:bodyPr/>
          <a:lstStyle/>
          <a:p>
            <a:r>
              <a:rPr lang="en-US" dirty="0"/>
              <a:t>Open a new file in the PyCharm IDE:</a:t>
            </a:r>
          </a:p>
          <a:p>
            <a:r>
              <a:rPr lang="en-US" dirty="0"/>
              <a:t>Type in the following: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# Convert pennies to dollars and cents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pennies = 1729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dollars = pennies // 100  # Calculates the number of dollars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cents = pennies % 100     # Calculates the number of pennies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print("I have", dollars, "and", cents, "cents")</a:t>
            </a:r>
          </a:p>
          <a:p>
            <a:r>
              <a:rPr lang="en-US" dirty="0"/>
              <a:t>Save the file</a:t>
            </a:r>
          </a:p>
          <a:p>
            <a:r>
              <a:rPr lang="en-US" dirty="0"/>
              <a:t>Run the file</a:t>
            </a:r>
          </a:p>
          <a:p>
            <a:r>
              <a:rPr lang="en-US" dirty="0"/>
              <a:t>What is the result?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A03-4F95-4183-9C9D-AB3BD653DAFE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49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Division and Remainder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Handy to use for making change:</a:t>
            </a:r>
          </a:p>
          <a:p>
            <a:pPr lvl="1"/>
            <a:r>
              <a:rPr lang="en-US"/>
              <a:t>  pennies = 1729</a:t>
            </a:r>
          </a:p>
          <a:p>
            <a:pPr lvl="1"/>
            <a:r>
              <a:rPr lang="en-US"/>
              <a:t>  dollars = pennies / 100  # 17</a:t>
            </a:r>
          </a:p>
          <a:p>
            <a:pPr lvl="1"/>
            <a:r>
              <a:rPr lang="en-US"/>
              <a:t>  cents = pennies % 100    # 29</a:t>
            </a:r>
          </a:p>
          <a:p>
            <a:pPr lvl="1"/>
            <a:endParaRPr lang="en-US" dirty="0"/>
          </a:p>
        </p:txBody>
      </p:sp>
      <p:pic>
        <p:nvPicPr>
          <p:cNvPr id="4199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249648"/>
            <a:ext cx="840105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7EB9-7609-4EBA-859E-55A927F8014C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01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functions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a function is a collection of programming instructions that carry out a particular task.</a:t>
            </a:r>
          </a:p>
          <a:p>
            <a:r>
              <a:rPr lang="en-US" dirty="0"/>
              <a:t>The print() function can display information, but there are many other functions available in Python.</a:t>
            </a:r>
          </a:p>
          <a:p>
            <a:r>
              <a:rPr lang="en-US" dirty="0"/>
              <a:t>When calling a function you must provide the correct number of arguments</a:t>
            </a:r>
          </a:p>
          <a:p>
            <a:pPr lvl="1"/>
            <a:r>
              <a:rPr lang="en-US" dirty="0"/>
              <a:t>The program will generate an error message if you don’t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C073-7424-4E03-A3A9-8A9C2D3D5EE4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1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Write a python program that displays your name, favorite desert, and favorite movie to the screen.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B9A8-BCDD-4471-B360-F669C0F67A9D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657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functions that return a value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functions return a value. That is, when the function completes its task, it passes a value back to the point where the function was called.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sz="2000" dirty="0"/>
              <a:t>The call abs(-173) returns the value 173.</a:t>
            </a:r>
          </a:p>
          <a:p>
            <a:pPr lvl="1"/>
            <a:r>
              <a:rPr lang="en-US" sz="2000" dirty="0"/>
              <a:t>The value returned by a function can be stored in a variable:</a:t>
            </a:r>
          </a:p>
          <a:p>
            <a:pPr lvl="2"/>
            <a:r>
              <a:rPr lang="en-US" sz="2000" dirty="0"/>
              <a:t>distance = abs(x)</a:t>
            </a:r>
          </a:p>
          <a:p>
            <a:r>
              <a:rPr lang="en-US" dirty="0"/>
              <a:t>You can use a function call as an argument to the </a:t>
            </a:r>
            <a:r>
              <a:rPr lang="en-US" b="1" dirty="0"/>
              <a:t>print</a:t>
            </a:r>
            <a:r>
              <a:rPr lang="en-US" dirty="0"/>
              <a:t> function</a:t>
            </a:r>
          </a:p>
          <a:p>
            <a:r>
              <a:rPr lang="en-US" dirty="0"/>
              <a:t>For instance: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print(abs(-173))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CBC8-AC13-42C2-9277-150D28A7E3DD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11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Built-in </a:t>
            </a:r>
            <a:r>
              <a:rPr lang="en-US" dirty="0"/>
              <a:t>functions are a small set of functions that are defined as a part of the Python language</a:t>
            </a:r>
          </a:p>
          <a:p>
            <a:r>
              <a:rPr lang="en-US" sz="2000" dirty="0"/>
              <a:t>They can be used without importing any modules</a:t>
            </a:r>
          </a:p>
          <a:p>
            <a:r>
              <a:rPr lang="en-US" dirty="0"/>
              <a:t>For example, Floating-point to integer conversion</a:t>
            </a:r>
          </a:p>
          <a:p>
            <a:pPr marL="0" indent="0">
              <a:buNone/>
            </a:pPr>
            <a:r>
              <a:rPr lang="en-US" dirty="0"/>
              <a:t>You can use the function</a:t>
            </a:r>
            <a:r>
              <a:rPr lang="en-US" altLang="ja-JP" dirty="0"/>
              <a:t> </a:t>
            </a:r>
            <a:r>
              <a:rPr lang="en-US" altLang="ja-JP" dirty="0" err="1"/>
              <a:t>int</a:t>
            </a:r>
            <a:r>
              <a:rPr lang="en-US" altLang="ja-JP" dirty="0"/>
              <a:t>() and float() to convert between integer and floating point values: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balance = total + tax   # balance: float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dollars = </a:t>
            </a:r>
            <a:r>
              <a:rPr lang="en-US" sz="1800" dirty="0" err="1">
                <a:latin typeface="Lucida Console" panose="020B0609040504020204" pitchFamily="49" charset="0"/>
              </a:rPr>
              <a:t>int</a:t>
            </a:r>
            <a:r>
              <a:rPr lang="en-US" sz="1800" dirty="0">
                <a:latin typeface="Lucida Console" panose="020B0609040504020204" pitchFamily="49" charset="0"/>
              </a:rPr>
              <a:t> (balance) # dollars: integer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lose the fractional part of the floating-point value (no rounding occurs)</a:t>
            </a:r>
          </a:p>
          <a:p>
            <a:pPr marL="0" indent="0">
              <a:buNone/>
            </a:pPr>
            <a:r>
              <a:rPr lang="en-US" dirty="0"/>
              <a:t>So </a:t>
            </a:r>
            <a:r>
              <a:rPr lang="en-US" dirty="0" err="1"/>
              <a:t>int</a:t>
            </a:r>
            <a:r>
              <a:rPr lang="en-US" dirty="0"/>
              <a:t>(10.6)  and </a:t>
            </a:r>
            <a:r>
              <a:rPr lang="en-US" dirty="0" err="1"/>
              <a:t>int</a:t>
            </a:r>
            <a:r>
              <a:rPr lang="en-US" dirty="0"/>
              <a:t>(10.3) both return 10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91DC-94B9-4051-807C-8FFBEAD4265D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095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 in Mathematical Functions</a:t>
            </a:r>
          </a:p>
        </p:txBody>
      </p:sp>
      <p:pic>
        <p:nvPicPr>
          <p:cNvPr id="4608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55503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3582-7DC4-4C97-9FF4-C0DEC9EFB0D1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49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libraries (modules)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library</a:t>
            </a:r>
            <a:r>
              <a:rPr lang="en-US" dirty="0"/>
              <a:t> is a collection of code, written and compiled by someone else, that is ready for you to use in your program</a:t>
            </a:r>
          </a:p>
          <a:p>
            <a:r>
              <a:rPr lang="en-US" dirty="0"/>
              <a:t>A </a:t>
            </a:r>
            <a:r>
              <a:rPr lang="en-US" b="1" dirty="0"/>
              <a:t>standard library </a:t>
            </a:r>
            <a:r>
              <a:rPr lang="en-US" dirty="0"/>
              <a:t>is a library that is considered part of the language and must be included with any Python system.</a:t>
            </a:r>
          </a:p>
          <a:p>
            <a:r>
              <a:rPr lang="en-US" dirty="0"/>
              <a:t>Python</a:t>
            </a:r>
            <a:r>
              <a:rPr lang="ja-JP" altLang="en-US" dirty="0"/>
              <a:t>’</a:t>
            </a:r>
            <a:r>
              <a:rPr lang="en-US" dirty="0"/>
              <a:t>s standard library is organized into </a:t>
            </a:r>
            <a:r>
              <a:rPr lang="en-US" b="1" dirty="0"/>
              <a:t>modules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Related functions and data types are grouped into the same module. </a:t>
            </a:r>
          </a:p>
          <a:p>
            <a:pPr lvl="1"/>
            <a:r>
              <a:rPr lang="en-US" dirty="0"/>
              <a:t>Functions defined in a module must be explicitly loaded into your program before they can be used.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6578-F067-49AB-BB87-AE9E1AE35766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096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functions from the Math Module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to use the </a:t>
            </a:r>
            <a:r>
              <a:rPr lang="en-US" dirty="0" err="1"/>
              <a:t>sqrt</a:t>
            </a:r>
            <a:r>
              <a:rPr lang="en-US" dirty="0"/>
              <a:t>() function, which computes the square root of its argument: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# First include this statement at the top of your   </a:t>
            </a:r>
          </a:p>
          <a:p>
            <a:pPr marL="2286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# program file. </a:t>
            </a:r>
          </a:p>
          <a:p>
            <a:pPr marL="2286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math import </a:t>
            </a:r>
            <a:r>
              <a:rPr lang="en-US" dirty="0" err="1">
                <a:latin typeface="Lucida Console" panose="020B0609040504020204" pitchFamily="49" charset="0"/>
              </a:rPr>
              <a:t>sqrt</a:t>
            </a:r>
            <a:endParaRPr lang="en-US" dirty="0">
              <a:latin typeface="Lucida Console" panose="020B0609040504020204" pitchFamily="49" charset="0"/>
            </a:endParaRP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# Then you can simply call the function as</a:t>
            </a:r>
          </a:p>
          <a:p>
            <a:pPr marL="2286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y = </a:t>
            </a:r>
            <a:r>
              <a:rPr lang="en-US" dirty="0" err="1">
                <a:latin typeface="Lucida Console" panose="020B0609040504020204" pitchFamily="49" charset="0"/>
              </a:rPr>
              <a:t>sqrt</a:t>
            </a:r>
            <a:r>
              <a:rPr lang="en-US" dirty="0">
                <a:latin typeface="Lucida Console" panose="020B0609040504020204" pitchFamily="49" charset="0"/>
              </a:rPr>
              <a:t>(x)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49C2-DDE1-485A-97B7-7B86DA0850C2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60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from the Math Module</a:t>
            </a:r>
          </a:p>
        </p:txBody>
      </p:sp>
      <p:pic>
        <p:nvPicPr>
          <p:cNvPr id="49155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68" y="1423689"/>
            <a:ext cx="6192114" cy="427732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7347-658C-444B-8D42-0659A18134C6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2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</a:p>
        </p:txBody>
      </p:sp>
      <p:pic>
        <p:nvPicPr>
          <p:cNvPr id="5120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447800"/>
            <a:ext cx="8442325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A49C-F0A0-4170-BAAD-C7F149756E52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233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0D3-A29D-4F11-B428-A2A0D8EE0870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942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Roundoff Errors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values are not exact</a:t>
            </a:r>
          </a:p>
          <a:p>
            <a:pPr lvl="1"/>
            <a:r>
              <a:rPr lang="en-US" dirty="0"/>
              <a:t>This is a limitation of binary values; not all floating point numbers have an exact representation  </a:t>
            </a:r>
          </a:p>
          <a:p>
            <a:r>
              <a:rPr lang="en-US" dirty="0"/>
              <a:t>Open PyCharm, open a new file and type in: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price = 4.35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quantity =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total = price * quantity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# Should be 100 * 4.35 = 435.00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print(total) </a:t>
            </a:r>
          </a:p>
          <a:p>
            <a:r>
              <a:rPr lang="en-US" dirty="0"/>
              <a:t>You can deal with roundoff errors by</a:t>
            </a:r>
          </a:p>
          <a:p>
            <a:pPr lvl="1"/>
            <a:r>
              <a:rPr lang="en-US" dirty="0"/>
              <a:t>rounding to the nearest integer (see Section </a:t>
            </a:r>
            <a:r>
              <a:rPr lang="en-US" dirty="0">
                <a:solidFill>
                  <a:srgbClr val="FF0000"/>
                </a:solidFill>
              </a:rPr>
              <a:t>2.2.4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or by displaying a fixed number of digits after the decimal separator (see Section </a:t>
            </a:r>
            <a:r>
              <a:rPr lang="en-US" dirty="0">
                <a:solidFill>
                  <a:srgbClr val="FF0000"/>
                </a:solidFill>
              </a:rPr>
              <a:t>2.5.3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D99-C4F6-41EE-9364-E9AF416C5FD5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061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Parentheses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expression</a:t>
            </a:r>
          </a:p>
          <a:p>
            <a:pPr marL="228600" lvl="1" indent="0">
              <a:buNone/>
            </a:pPr>
            <a:r>
              <a:rPr lang="fr-FR" dirty="0">
                <a:latin typeface="Lucida Console" panose="020B0609040504020204" pitchFamily="49" charset="0"/>
              </a:rPr>
              <a:t>((a + b) * </a:t>
            </a:r>
            <a:r>
              <a:rPr lang="fr-FR" dirty="0" err="1">
                <a:latin typeface="Lucida Console" panose="020B0609040504020204" pitchFamily="49" charset="0"/>
              </a:rPr>
              <a:t>t</a:t>
            </a:r>
            <a:r>
              <a:rPr lang="fr-FR" dirty="0">
                <a:latin typeface="Lucida Console" panose="020B0609040504020204" pitchFamily="49" charset="0"/>
              </a:rPr>
              <a:t> / 2 * (1 - </a:t>
            </a:r>
            <a:r>
              <a:rPr lang="fr-FR" dirty="0" err="1">
                <a:latin typeface="Lucida Console" panose="020B0609040504020204" pitchFamily="49" charset="0"/>
              </a:rPr>
              <a:t>t</a:t>
            </a:r>
            <a:r>
              <a:rPr lang="fr-FR" dirty="0"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dirty="0"/>
              <a:t>What is wrong with the expression?</a:t>
            </a:r>
          </a:p>
          <a:p>
            <a:r>
              <a:rPr lang="en-US" dirty="0"/>
              <a:t>Now consider this expression.</a:t>
            </a:r>
          </a:p>
          <a:p>
            <a:pPr marL="228600" lvl="1" indent="0">
              <a:buNone/>
            </a:pPr>
            <a:r>
              <a:rPr lang="fr-FR" dirty="0">
                <a:latin typeface="Lucida Console" panose="020B0609040504020204" pitchFamily="49" charset="0"/>
              </a:rPr>
              <a:t>(a + b) * </a:t>
            </a:r>
            <a:r>
              <a:rPr lang="fr-FR" dirty="0" err="1">
                <a:latin typeface="Lucida Console" panose="020B0609040504020204" pitchFamily="49" charset="0"/>
              </a:rPr>
              <a:t>t</a:t>
            </a:r>
            <a:r>
              <a:rPr lang="fr-FR" dirty="0">
                <a:latin typeface="Lucida Console" panose="020B0609040504020204" pitchFamily="49" charset="0"/>
              </a:rPr>
              <a:t>) / (2 * (1 - </a:t>
            </a:r>
            <a:r>
              <a:rPr lang="fr-FR" dirty="0" err="1">
                <a:latin typeface="Lucida Console" panose="020B0609040504020204" pitchFamily="49" charset="0"/>
              </a:rPr>
              <a:t>t</a:t>
            </a:r>
            <a:r>
              <a:rPr lang="fr-FR" dirty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This expression has three “(“ and three “)”, but it still is not correct</a:t>
            </a:r>
          </a:p>
          <a:p>
            <a:r>
              <a:rPr lang="en-US" dirty="0"/>
              <a:t>At any point in an expression the count of “(“ must be greater than or equal to the count of “)”</a:t>
            </a:r>
          </a:p>
          <a:p>
            <a:r>
              <a:rPr lang="en-US" dirty="0"/>
              <a:t>At the end of the expression the two counts must be the same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D6C8-84D1-46AE-BCCC-98EBE9CE4058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5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Programming with numbers and strings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077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Programming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208" y="1255006"/>
            <a:ext cx="8057584" cy="4614088"/>
          </a:xfrm>
        </p:spPr>
        <p:txBody>
          <a:bodyPr>
            <a:normAutofit/>
          </a:bodyPr>
          <a:lstStyle/>
          <a:p>
            <a:r>
              <a:rPr lang="en-US" dirty="0"/>
              <a:t>Use Spaces in expressions</a:t>
            </a: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totalCans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fullCans</a:t>
            </a:r>
            <a:r>
              <a:rPr lang="en-US" sz="1600" dirty="0">
                <a:latin typeface="Lucida Console" panose="020B0609040504020204" pitchFamily="49" charset="0"/>
              </a:rPr>
              <a:t> + </a:t>
            </a:r>
            <a:r>
              <a:rPr lang="en-US" sz="1600" dirty="0" err="1">
                <a:latin typeface="Lucida Console" panose="020B0609040504020204" pitchFamily="49" charset="0"/>
              </a:rPr>
              <a:t>emptyCans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dirty="0"/>
              <a:t>Is easier to read than</a:t>
            </a: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totalCans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 err="1">
                <a:latin typeface="Lucida Console" panose="020B0609040504020204" pitchFamily="49" charset="0"/>
              </a:rPr>
              <a:t>fullCans+emptyCans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dirty="0"/>
              <a:t>Other ways to import modules: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From math import, </a:t>
            </a:r>
            <a:r>
              <a:rPr lang="en-US" sz="1600" dirty="0" err="1">
                <a:latin typeface="Lucida Console" panose="020B0609040504020204" pitchFamily="49" charset="0"/>
              </a:rPr>
              <a:t>sqrt</a:t>
            </a:r>
            <a:r>
              <a:rPr lang="en-US" sz="1600" dirty="0">
                <a:latin typeface="Lucida Console" panose="020B0609040504020204" pitchFamily="49" charset="0"/>
              </a:rPr>
              <a:t>, sin, </a:t>
            </a:r>
            <a:r>
              <a:rPr lang="en-US" sz="1600" dirty="0" err="1">
                <a:latin typeface="Lucida Console" panose="020B0609040504020204" pitchFamily="49" charset="0"/>
              </a:rPr>
              <a:t>cos</a:t>
            </a:r>
            <a:r>
              <a:rPr lang="en-US" sz="1600" dirty="0">
                <a:latin typeface="Lucida Console" panose="020B0609040504020204" pitchFamily="49" charset="0"/>
              </a:rPr>
              <a:t>  # imports the functions listed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From math import *  # imports all functions from the module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Import math # imports all functions from the module</a:t>
            </a:r>
          </a:p>
          <a:p>
            <a:r>
              <a:rPr lang="en-US" dirty="0"/>
              <a:t>If you use the last style you have to add the module name and a “.” before each function call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y = </a:t>
            </a:r>
            <a:r>
              <a:rPr lang="en-US" sz="1600" dirty="0" err="1">
                <a:latin typeface="Lucida Console" panose="020B0609040504020204" pitchFamily="49" charset="0"/>
              </a:rPr>
              <a:t>math.sqrt</a:t>
            </a:r>
            <a:r>
              <a:rPr lang="en-US" sz="1600" dirty="0">
                <a:latin typeface="Lucida Console" panose="020B0609040504020204" pitchFamily="49" charset="0"/>
              </a:rPr>
              <a:t>(x)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FC81-59CA-44E3-AD0D-C9567ABA7AAF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894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5"/>
            <a:ext cx="7543801" cy="5050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What is the value stored in the variable?</a:t>
            </a:r>
          </a:p>
          <a:p>
            <a:r>
              <a:rPr lang="en-CA" dirty="0"/>
              <a:t>X = 10 / 4</a:t>
            </a:r>
          </a:p>
          <a:p>
            <a:pPr lvl="1"/>
            <a:r>
              <a:rPr lang="en-CA" dirty="0"/>
              <a:t>X= 2.5</a:t>
            </a:r>
          </a:p>
          <a:p>
            <a:r>
              <a:rPr lang="en-CA" dirty="0"/>
              <a:t>Y = 11 // 4</a:t>
            </a:r>
          </a:p>
          <a:p>
            <a:pPr lvl="1"/>
            <a:r>
              <a:rPr lang="en-CA" dirty="0"/>
              <a:t>Y = 2</a:t>
            </a:r>
          </a:p>
          <a:p>
            <a:r>
              <a:rPr lang="en-CA" dirty="0"/>
              <a:t>Z  = 11 % 4</a:t>
            </a:r>
          </a:p>
          <a:p>
            <a:pPr lvl="1"/>
            <a:r>
              <a:rPr lang="en-CA" dirty="0"/>
              <a:t>Z = 3</a:t>
            </a:r>
          </a:p>
          <a:p>
            <a:r>
              <a:rPr lang="en-CA" dirty="0"/>
              <a:t>A = abs (10 * -2  + 4)</a:t>
            </a:r>
          </a:p>
          <a:p>
            <a:pPr lvl="1"/>
            <a:r>
              <a:rPr lang="en-CA" dirty="0"/>
              <a:t>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B9A8-BCDD-4471-B360-F669C0F67A9D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9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 Problem Solving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 the algorithm first, then write the Python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F0AD-B53A-47EF-8C0A-129D81411FE8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449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want to decide whether you should drive to class or take the bus. You know the one-way distance from your home to campus, and the fuel efficiency of your car (in km per </a:t>
            </a:r>
            <a:r>
              <a:rPr lang="en-US" sz="2800" dirty="0" err="1"/>
              <a:t>litre</a:t>
            </a:r>
            <a:r>
              <a:rPr lang="en-US" sz="2800" dirty="0"/>
              <a:t>). You also know the one-way price of a bus ticket, $3. Let’s assume the cost of gas is $1 per </a:t>
            </a:r>
            <a:r>
              <a:rPr lang="en-US" sz="2800" dirty="0" err="1"/>
              <a:t>litre</a:t>
            </a:r>
            <a:r>
              <a:rPr lang="en-US" sz="2800" dirty="0"/>
              <a:t>, and car maintenance is 5 cents per km, and parking on campus is $5 per day. Write an algorithm to decide which commute is cheaper. Assume you come to campus 50 days for the semester.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010B-58A1-4122-AB4D-BA0CA4BC6AA9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982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are the major steps</a:t>
            </a:r>
          </a:p>
          <a:p>
            <a:pPr lvl="1"/>
            <a:r>
              <a:rPr lang="en-US" sz="2400" dirty="0"/>
              <a:t>Determine how much it cost for taking public transport</a:t>
            </a:r>
          </a:p>
          <a:p>
            <a:pPr lvl="1"/>
            <a:r>
              <a:rPr lang="en-US" sz="2400" dirty="0"/>
              <a:t>Calculate the cost for using your car.</a:t>
            </a:r>
          </a:p>
          <a:p>
            <a:pPr lvl="1"/>
            <a:r>
              <a:rPr lang="en-US" sz="2400" dirty="0"/>
              <a:t>Choose the one that is less. </a:t>
            </a:r>
          </a:p>
          <a:p>
            <a:r>
              <a:rPr lang="en-US" sz="2800" dirty="0"/>
              <a:t>Pseudocode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010B-58A1-4122-AB4D-BA0CA4BC6AA9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519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010B-58A1-4122-AB4D-BA0CA4BC6AA9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2880" y="158750"/>
            <a:ext cx="8836429" cy="5710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Calculate the cost of taking your car.</a:t>
            </a:r>
          </a:p>
          <a:p>
            <a:pPr marL="0" indent="0">
              <a:buNone/>
            </a:pPr>
            <a:r>
              <a:rPr lang="en-US" sz="2200" dirty="0"/>
              <a:t>     Gas cost = km to campus * </a:t>
            </a:r>
            <a:r>
              <a:rPr lang="en-US" sz="2200" dirty="0" err="1"/>
              <a:t>numOfTrips</a:t>
            </a:r>
            <a:r>
              <a:rPr lang="en-US" sz="2200" dirty="0"/>
              <a:t> * price per </a:t>
            </a:r>
            <a:r>
              <a:rPr lang="en-US" sz="2200" dirty="0" err="1"/>
              <a:t>litre</a:t>
            </a:r>
            <a:r>
              <a:rPr lang="en-US" sz="2200" dirty="0"/>
              <a:t> / fuel efficiency</a:t>
            </a:r>
          </a:p>
          <a:p>
            <a:pPr marL="0" indent="0">
              <a:buNone/>
            </a:pPr>
            <a:r>
              <a:rPr lang="en-US" sz="2200" dirty="0"/>
              <a:t>     Maintenance cost  = maintenance cost * km to campus * </a:t>
            </a:r>
            <a:r>
              <a:rPr lang="en-US" sz="2200" dirty="0" err="1"/>
              <a:t>numOfTrips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Total cost for the day =  Gas cost  + parking cost + maintenance cost</a:t>
            </a:r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 err="1"/>
              <a:t>SemesterCar</a:t>
            </a:r>
            <a:r>
              <a:rPr lang="en-US" sz="2200" dirty="0"/>
              <a:t> =  50 * </a:t>
            </a:r>
            <a:r>
              <a:rPr lang="en-US" sz="2200" dirty="0" err="1"/>
              <a:t>totalCostPerDay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Calculate the cost of taking the bus</a:t>
            </a:r>
          </a:p>
          <a:p>
            <a:pPr marL="0" indent="0">
              <a:buNone/>
            </a:pPr>
            <a:r>
              <a:rPr lang="en-US" sz="2200" dirty="0"/>
              <a:t>     Total cost for a day = bus ticket * </a:t>
            </a:r>
            <a:r>
              <a:rPr lang="en-US" sz="2200" dirty="0" err="1"/>
              <a:t>numOfTrips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 err="1"/>
              <a:t>SemesterBus</a:t>
            </a:r>
            <a:r>
              <a:rPr lang="en-US" sz="2200" dirty="0"/>
              <a:t> = 50 * </a:t>
            </a:r>
            <a:r>
              <a:rPr lang="en-US" sz="2200" dirty="0" err="1"/>
              <a:t>totalCostPerDay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If </a:t>
            </a:r>
            <a:r>
              <a:rPr lang="en-US" sz="2200" dirty="0" err="1"/>
              <a:t>semesterBus</a:t>
            </a:r>
            <a:r>
              <a:rPr lang="en-US" sz="2200" dirty="0"/>
              <a:t> &lt; </a:t>
            </a:r>
            <a:r>
              <a:rPr lang="en-US" sz="2200" dirty="0" err="1"/>
              <a:t>semesterCar</a:t>
            </a:r>
            <a:endParaRPr lang="en-US" sz="2200" dirty="0"/>
          </a:p>
          <a:p>
            <a:pPr marL="228600" lvl="1" indent="0">
              <a:buNone/>
            </a:pPr>
            <a:r>
              <a:rPr lang="en-US" sz="2200" dirty="0"/>
              <a:t>‘Take the </a:t>
            </a:r>
            <a:r>
              <a:rPr lang="en-US" sz="2200" dirty="0" err="1"/>
              <a:t>bus’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Else</a:t>
            </a:r>
          </a:p>
          <a:p>
            <a:pPr marL="228600" lvl="1" indent="0">
              <a:buNone/>
            </a:pPr>
            <a:r>
              <a:rPr lang="en-US" sz="2200" dirty="0"/>
              <a:t>‘Drive your car’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1878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B9A8-BCDD-4471-B360-F669C0F67A9D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960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50000">
                <a:srgbClr val="FFFFFF"/>
              </a:gs>
              <a:gs pos="100000">
                <a:srgbClr val="DCDCDC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0"/>
            <a:ext cx="9144000" cy="39338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9608"/>
                  <a:invGamma/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819525"/>
            <a:ext cx="9144000" cy="303847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3E3E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3819525"/>
            <a:ext cx="9144000" cy="712788"/>
          </a:xfrm>
          <a:prstGeom prst="rect">
            <a:avLst/>
          </a:prstGeom>
          <a:gradFill rotWithShape="1">
            <a:gsLst>
              <a:gs pos="0">
                <a:schemeClr val="bg2">
                  <a:alpha val="91000"/>
                </a:schemeClr>
              </a:gs>
              <a:gs pos="100000">
                <a:schemeClr val="bg2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8438" name="Freeform 6"/>
          <p:cNvSpPr>
            <a:spLocks/>
          </p:cNvSpPr>
          <p:nvPr/>
        </p:nvSpPr>
        <p:spPr bwMode="auto">
          <a:xfrm>
            <a:off x="506413" y="1595438"/>
            <a:ext cx="8132762" cy="533400"/>
          </a:xfrm>
          <a:custGeom>
            <a:avLst/>
            <a:gdLst>
              <a:gd name="T0" fmla="*/ 7559298 w 5772"/>
              <a:gd name="T1" fmla="*/ 51998 h 636"/>
              <a:gd name="T2" fmla="*/ 7550844 w 5772"/>
              <a:gd name="T3" fmla="*/ 44450 h 636"/>
              <a:gd name="T4" fmla="*/ 7549435 w 5772"/>
              <a:gd name="T5" fmla="*/ 43611 h 636"/>
              <a:gd name="T6" fmla="*/ 7543799 w 5772"/>
              <a:gd name="T7" fmla="*/ 39418 h 636"/>
              <a:gd name="T8" fmla="*/ 7502938 w 5772"/>
              <a:gd name="T9" fmla="*/ 18451 h 636"/>
              <a:gd name="T10" fmla="*/ 7494484 w 5772"/>
              <a:gd name="T11" fmla="*/ 15096 h 636"/>
              <a:gd name="T12" fmla="*/ 7486030 w 5772"/>
              <a:gd name="T13" fmla="*/ 11742 h 636"/>
              <a:gd name="T14" fmla="*/ 7474758 w 5772"/>
              <a:gd name="T15" fmla="*/ 9225 h 636"/>
              <a:gd name="T16" fmla="*/ 7455032 w 5772"/>
              <a:gd name="T17" fmla="*/ 5032 h 636"/>
              <a:gd name="T18" fmla="*/ 7443760 w 5772"/>
              <a:gd name="T19" fmla="*/ 3355 h 636"/>
              <a:gd name="T20" fmla="*/ 7433897 w 5772"/>
              <a:gd name="T21" fmla="*/ 1677 h 636"/>
              <a:gd name="T22" fmla="*/ 7424034 w 5772"/>
              <a:gd name="T23" fmla="*/ 839 h 636"/>
              <a:gd name="T24" fmla="*/ 7412762 w 5772"/>
              <a:gd name="T25" fmla="*/ 0 h 636"/>
              <a:gd name="T26" fmla="*/ 7398672 w 5772"/>
              <a:gd name="T27" fmla="*/ 0 h 636"/>
              <a:gd name="T28" fmla="*/ 734090 w 5772"/>
              <a:gd name="T29" fmla="*/ 0 h 636"/>
              <a:gd name="T30" fmla="*/ 720000 w 5772"/>
              <a:gd name="T31" fmla="*/ 0 h 636"/>
              <a:gd name="T32" fmla="*/ 708728 w 5772"/>
              <a:gd name="T33" fmla="*/ 839 h 636"/>
              <a:gd name="T34" fmla="*/ 698865 w 5772"/>
              <a:gd name="T35" fmla="*/ 1677 h 636"/>
              <a:gd name="T36" fmla="*/ 689002 w 5772"/>
              <a:gd name="T37" fmla="*/ 3355 h 636"/>
              <a:gd name="T38" fmla="*/ 679139 w 5772"/>
              <a:gd name="T39" fmla="*/ 5032 h 636"/>
              <a:gd name="T40" fmla="*/ 658004 w 5772"/>
              <a:gd name="T41" fmla="*/ 9225 h 636"/>
              <a:gd name="T42" fmla="*/ 648141 w 5772"/>
              <a:gd name="T43" fmla="*/ 11742 h 636"/>
              <a:gd name="T44" fmla="*/ 638278 w 5772"/>
              <a:gd name="T45" fmla="*/ 15096 h 636"/>
              <a:gd name="T46" fmla="*/ 629824 w 5772"/>
              <a:gd name="T47" fmla="*/ 18451 h 636"/>
              <a:gd name="T48" fmla="*/ 621370 w 5772"/>
              <a:gd name="T49" fmla="*/ 21806 h 636"/>
              <a:gd name="T50" fmla="*/ 597417 w 5772"/>
              <a:gd name="T51" fmla="*/ 34386 h 636"/>
              <a:gd name="T52" fmla="*/ 590372 w 5772"/>
              <a:gd name="T53" fmla="*/ 39418 h 636"/>
              <a:gd name="T54" fmla="*/ 583327 w 5772"/>
              <a:gd name="T55" fmla="*/ 43611 h 636"/>
              <a:gd name="T56" fmla="*/ 583327 w 5772"/>
              <a:gd name="T57" fmla="*/ 44450 h 636"/>
              <a:gd name="T58" fmla="*/ 573464 w 5772"/>
              <a:gd name="T59" fmla="*/ 51998 h 636"/>
              <a:gd name="T60" fmla="*/ 0 w 5772"/>
              <a:gd name="T61" fmla="*/ 533400 h 636"/>
              <a:gd name="T62" fmla="*/ 542466 w 5772"/>
              <a:gd name="T63" fmla="*/ 488111 h 636"/>
              <a:gd name="T64" fmla="*/ 542466 w 5772"/>
              <a:gd name="T65" fmla="*/ 488111 h 636"/>
              <a:gd name="T66" fmla="*/ 7965091 w 5772"/>
              <a:gd name="T67" fmla="*/ 488111 h 636"/>
              <a:gd name="T68" fmla="*/ 7559298 w 5772"/>
              <a:gd name="T69" fmla="*/ 51998 h 6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72" h="636">
                <a:moveTo>
                  <a:pt x="5365" y="62"/>
                </a:moveTo>
                <a:cubicBezTo>
                  <a:pt x="5365" y="62"/>
                  <a:pt x="5365" y="62"/>
                  <a:pt x="5365" y="62"/>
                </a:cubicBezTo>
                <a:cubicBezTo>
                  <a:pt x="5363" y="59"/>
                  <a:pt x="5361" y="56"/>
                  <a:pt x="5359" y="53"/>
                </a:cubicBezTo>
                <a:cubicBezTo>
                  <a:pt x="5359" y="53"/>
                  <a:pt x="5359" y="53"/>
                  <a:pt x="5359" y="53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7" y="50"/>
                  <a:pt x="5355" y="49"/>
                  <a:pt x="5354" y="47"/>
                </a:cubicBezTo>
                <a:cubicBezTo>
                  <a:pt x="5354" y="47"/>
                  <a:pt x="5354" y="47"/>
                  <a:pt x="5354" y="46"/>
                </a:cubicBezTo>
                <a:cubicBezTo>
                  <a:pt x="5345" y="37"/>
                  <a:pt x="5336" y="29"/>
                  <a:pt x="5325" y="22"/>
                </a:cubicBezTo>
                <a:cubicBezTo>
                  <a:pt x="5325" y="22"/>
                  <a:pt x="5325" y="21"/>
                  <a:pt x="5324" y="21"/>
                </a:cubicBezTo>
                <a:cubicBezTo>
                  <a:pt x="5323" y="20"/>
                  <a:pt x="5321" y="19"/>
                  <a:pt x="5319" y="18"/>
                </a:cubicBezTo>
                <a:cubicBezTo>
                  <a:pt x="5319" y="18"/>
                  <a:pt x="5318" y="18"/>
                  <a:pt x="5318" y="17"/>
                </a:cubicBezTo>
                <a:cubicBezTo>
                  <a:pt x="5316" y="16"/>
                  <a:pt x="5314" y="15"/>
                  <a:pt x="5313" y="14"/>
                </a:cubicBezTo>
                <a:cubicBezTo>
                  <a:pt x="5312" y="14"/>
                  <a:pt x="5312" y="14"/>
                  <a:pt x="5311" y="14"/>
                </a:cubicBezTo>
                <a:cubicBezTo>
                  <a:pt x="5309" y="13"/>
                  <a:pt x="5307" y="12"/>
                  <a:pt x="5305" y="11"/>
                </a:cubicBezTo>
                <a:cubicBezTo>
                  <a:pt x="5305" y="11"/>
                  <a:pt x="5305" y="11"/>
                  <a:pt x="5305" y="11"/>
                </a:cubicBezTo>
                <a:cubicBezTo>
                  <a:pt x="5300" y="9"/>
                  <a:pt x="5295" y="7"/>
                  <a:pt x="5291" y="6"/>
                </a:cubicBezTo>
                <a:cubicBezTo>
                  <a:pt x="5290" y="5"/>
                  <a:pt x="5289" y="5"/>
                  <a:pt x="5289" y="5"/>
                </a:cubicBezTo>
                <a:cubicBezTo>
                  <a:pt x="5287" y="5"/>
                  <a:pt x="5285" y="4"/>
                  <a:pt x="5283" y="4"/>
                </a:cubicBezTo>
                <a:cubicBezTo>
                  <a:pt x="5283" y="3"/>
                  <a:pt x="5282" y="3"/>
                  <a:pt x="5281" y="3"/>
                </a:cubicBezTo>
                <a:cubicBezTo>
                  <a:pt x="5279" y="3"/>
                  <a:pt x="5278" y="2"/>
                  <a:pt x="5276" y="2"/>
                </a:cubicBezTo>
                <a:cubicBezTo>
                  <a:pt x="5275" y="2"/>
                  <a:pt x="5274" y="2"/>
                  <a:pt x="5274" y="2"/>
                </a:cubicBezTo>
                <a:cubicBezTo>
                  <a:pt x="5272" y="1"/>
                  <a:pt x="5270" y="1"/>
                  <a:pt x="5269" y="1"/>
                </a:cubicBezTo>
                <a:cubicBezTo>
                  <a:pt x="5268" y="1"/>
                  <a:pt x="5267" y="1"/>
                  <a:pt x="5266" y="0"/>
                </a:cubicBezTo>
                <a:cubicBezTo>
                  <a:pt x="5264" y="0"/>
                  <a:pt x="5263" y="0"/>
                  <a:pt x="5261" y="0"/>
                </a:cubicBezTo>
                <a:cubicBezTo>
                  <a:pt x="5260" y="0"/>
                  <a:pt x="5259" y="0"/>
                  <a:pt x="5259" y="0"/>
                </a:cubicBezTo>
                <a:cubicBezTo>
                  <a:pt x="5256" y="0"/>
                  <a:pt x="5253" y="0"/>
                  <a:pt x="5251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19" y="0"/>
                  <a:pt x="516" y="0"/>
                  <a:pt x="514" y="0"/>
                </a:cubicBezTo>
                <a:cubicBezTo>
                  <a:pt x="513" y="0"/>
                  <a:pt x="512" y="0"/>
                  <a:pt x="511" y="0"/>
                </a:cubicBezTo>
                <a:cubicBezTo>
                  <a:pt x="510" y="0"/>
                  <a:pt x="508" y="0"/>
                  <a:pt x="506" y="0"/>
                </a:cubicBezTo>
                <a:cubicBezTo>
                  <a:pt x="505" y="1"/>
                  <a:pt x="504" y="1"/>
                  <a:pt x="503" y="1"/>
                </a:cubicBezTo>
                <a:cubicBezTo>
                  <a:pt x="502" y="1"/>
                  <a:pt x="500" y="1"/>
                  <a:pt x="499" y="2"/>
                </a:cubicBezTo>
                <a:cubicBezTo>
                  <a:pt x="498" y="2"/>
                  <a:pt x="497" y="2"/>
                  <a:pt x="496" y="2"/>
                </a:cubicBezTo>
                <a:cubicBezTo>
                  <a:pt x="494" y="2"/>
                  <a:pt x="493" y="3"/>
                  <a:pt x="491" y="3"/>
                </a:cubicBezTo>
                <a:cubicBezTo>
                  <a:pt x="491" y="3"/>
                  <a:pt x="490" y="3"/>
                  <a:pt x="489" y="4"/>
                </a:cubicBezTo>
                <a:cubicBezTo>
                  <a:pt x="487" y="4"/>
                  <a:pt x="485" y="4"/>
                  <a:pt x="484" y="5"/>
                </a:cubicBezTo>
                <a:cubicBezTo>
                  <a:pt x="483" y="5"/>
                  <a:pt x="482" y="5"/>
                  <a:pt x="482" y="6"/>
                </a:cubicBezTo>
                <a:cubicBezTo>
                  <a:pt x="477" y="7"/>
                  <a:pt x="472" y="9"/>
                  <a:pt x="468" y="11"/>
                </a:cubicBezTo>
                <a:cubicBezTo>
                  <a:pt x="467" y="11"/>
                  <a:pt x="467" y="11"/>
                  <a:pt x="467" y="11"/>
                </a:cubicBezTo>
                <a:cubicBezTo>
                  <a:pt x="465" y="12"/>
                  <a:pt x="463" y="13"/>
                  <a:pt x="461" y="14"/>
                </a:cubicBezTo>
                <a:cubicBezTo>
                  <a:pt x="461" y="14"/>
                  <a:pt x="460" y="14"/>
                  <a:pt x="460" y="14"/>
                </a:cubicBezTo>
                <a:cubicBezTo>
                  <a:pt x="458" y="15"/>
                  <a:pt x="456" y="16"/>
                  <a:pt x="455" y="17"/>
                </a:cubicBezTo>
                <a:cubicBezTo>
                  <a:pt x="454" y="18"/>
                  <a:pt x="454" y="18"/>
                  <a:pt x="453" y="18"/>
                </a:cubicBezTo>
                <a:cubicBezTo>
                  <a:pt x="451" y="19"/>
                  <a:pt x="450" y="20"/>
                  <a:pt x="448" y="21"/>
                </a:cubicBezTo>
                <a:cubicBezTo>
                  <a:pt x="448" y="21"/>
                  <a:pt x="447" y="22"/>
                  <a:pt x="447" y="22"/>
                </a:cubicBezTo>
                <a:cubicBezTo>
                  <a:pt x="445" y="23"/>
                  <a:pt x="443" y="24"/>
                  <a:pt x="441" y="26"/>
                </a:cubicBezTo>
                <a:cubicBezTo>
                  <a:pt x="441" y="26"/>
                  <a:pt x="441" y="26"/>
                  <a:pt x="441" y="26"/>
                </a:cubicBezTo>
                <a:cubicBezTo>
                  <a:pt x="435" y="30"/>
                  <a:pt x="429" y="35"/>
                  <a:pt x="424" y="41"/>
                </a:cubicBezTo>
                <a:cubicBezTo>
                  <a:pt x="424" y="41"/>
                  <a:pt x="424" y="41"/>
                  <a:pt x="424" y="41"/>
                </a:cubicBezTo>
                <a:cubicBezTo>
                  <a:pt x="422" y="43"/>
                  <a:pt x="420" y="45"/>
                  <a:pt x="419" y="46"/>
                </a:cubicBezTo>
                <a:cubicBezTo>
                  <a:pt x="419" y="47"/>
                  <a:pt x="419" y="47"/>
                  <a:pt x="419" y="47"/>
                </a:cubicBezTo>
                <a:cubicBezTo>
                  <a:pt x="417" y="49"/>
                  <a:pt x="415" y="50"/>
                  <a:pt x="414" y="52"/>
                </a:cubicBezTo>
                <a:cubicBezTo>
                  <a:pt x="414" y="52"/>
                  <a:pt x="414" y="52"/>
                  <a:pt x="414" y="52"/>
                </a:cubicBezTo>
                <a:cubicBezTo>
                  <a:pt x="414" y="52"/>
                  <a:pt x="414" y="52"/>
                  <a:pt x="414" y="52"/>
                </a:cubicBezTo>
                <a:cubicBezTo>
                  <a:pt x="414" y="53"/>
                  <a:pt x="414" y="53"/>
                  <a:pt x="414" y="53"/>
                </a:cubicBezTo>
                <a:cubicBezTo>
                  <a:pt x="414" y="53"/>
                  <a:pt x="414" y="53"/>
                  <a:pt x="414" y="53"/>
                </a:cubicBezTo>
                <a:cubicBezTo>
                  <a:pt x="411" y="56"/>
                  <a:pt x="409" y="59"/>
                  <a:pt x="407" y="62"/>
                </a:cubicBezTo>
                <a:cubicBezTo>
                  <a:pt x="407" y="62"/>
                  <a:pt x="407" y="62"/>
                  <a:pt x="407" y="62"/>
                </a:cubicBezTo>
                <a:cubicBezTo>
                  <a:pt x="0" y="636"/>
                  <a:pt x="0" y="636"/>
                  <a:pt x="0" y="636"/>
                </a:cubicBezTo>
                <a:cubicBezTo>
                  <a:pt x="29" y="603"/>
                  <a:pt x="72" y="582"/>
                  <a:pt x="120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5387" y="582"/>
                  <a:pt x="5387" y="582"/>
                  <a:pt x="5387" y="582"/>
                </a:cubicBezTo>
                <a:cubicBezTo>
                  <a:pt x="5653" y="582"/>
                  <a:pt x="5653" y="582"/>
                  <a:pt x="5653" y="582"/>
                </a:cubicBezTo>
                <a:cubicBezTo>
                  <a:pt x="5700" y="582"/>
                  <a:pt x="5743" y="603"/>
                  <a:pt x="5772" y="636"/>
                </a:cubicBezTo>
                <a:lnTo>
                  <a:pt x="5365" y="62"/>
                </a:ln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 flipV="1">
            <a:off x="0" y="3429000"/>
            <a:ext cx="9144000" cy="398463"/>
          </a:xfrm>
          <a:prstGeom prst="rect">
            <a:avLst/>
          </a:prstGeom>
          <a:gradFill rotWithShape="1">
            <a:gsLst>
              <a:gs pos="0">
                <a:srgbClr val="C0C0C0">
                  <a:alpha val="90999"/>
                </a:srgbClr>
              </a:gs>
              <a:gs pos="100000">
                <a:srgbClr val="595959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5304" name="AutoShape 8"/>
          <p:cNvSpPr>
            <a:spLocks noChangeArrowheads="1"/>
          </p:cNvSpPr>
          <p:nvPr/>
        </p:nvSpPr>
        <p:spPr bwMode="auto">
          <a:xfrm>
            <a:off x="447675" y="2051050"/>
            <a:ext cx="8248650" cy="3205163"/>
          </a:xfrm>
          <a:prstGeom prst="roundRect">
            <a:avLst>
              <a:gd name="adj" fmla="val 7014"/>
            </a:avLst>
          </a:prstGeom>
          <a:gradFill rotWithShape="1">
            <a:gsLst>
              <a:gs pos="0">
                <a:schemeClr val="tx2">
                  <a:gamma/>
                  <a:tint val="73725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 w="9525">
            <a:solidFill>
              <a:srgbClr val="32323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8441" name="Group 9"/>
          <p:cNvGrpSpPr>
            <a:grpSpLocks/>
          </p:cNvGrpSpPr>
          <p:nvPr/>
        </p:nvGrpSpPr>
        <p:grpSpPr bwMode="auto">
          <a:xfrm>
            <a:off x="703263" y="2762250"/>
            <a:ext cx="1168400" cy="1912938"/>
            <a:chOff x="275" y="2008"/>
            <a:chExt cx="795" cy="1276"/>
          </a:xfrm>
        </p:grpSpPr>
        <p:sp>
          <p:nvSpPr>
            <p:cNvPr id="55306" name="AutoShape 1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5307" name="AutoShape 1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5308" name="AutoShape 1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18726" name="AutoShape 1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18442" name="Group 14"/>
          <p:cNvGrpSpPr>
            <a:grpSpLocks/>
          </p:cNvGrpSpPr>
          <p:nvPr/>
        </p:nvGrpSpPr>
        <p:grpSpPr bwMode="auto">
          <a:xfrm>
            <a:off x="1943100" y="2765425"/>
            <a:ext cx="1168400" cy="1912938"/>
            <a:chOff x="275" y="2008"/>
            <a:chExt cx="795" cy="1276"/>
          </a:xfrm>
        </p:grpSpPr>
        <p:sp>
          <p:nvSpPr>
            <p:cNvPr id="55311" name="AutoShape 15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5312" name="AutoShape 16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5313" name="AutoShape 17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18722" name="AutoShape 18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18443" name="Group 19"/>
          <p:cNvGrpSpPr>
            <a:grpSpLocks/>
          </p:cNvGrpSpPr>
          <p:nvPr/>
        </p:nvGrpSpPr>
        <p:grpSpPr bwMode="auto">
          <a:xfrm>
            <a:off x="3368675" y="2762250"/>
            <a:ext cx="1168400" cy="1912938"/>
            <a:chOff x="275" y="2008"/>
            <a:chExt cx="795" cy="1276"/>
          </a:xfrm>
        </p:grpSpPr>
        <p:sp>
          <p:nvSpPr>
            <p:cNvPr id="55316" name="AutoShape 2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5317" name="AutoShape 2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5318" name="AutoShape 2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18718" name="AutoShape 2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18444" name="Group 24"/>
          <p:cNvGrpSpPr>
            <a:grpSpLocks/>
          </p:cNvGrpSpPr>
          <p:nvPr/>
        </p:nvGrpSpPr>
        <p:grpSpPr bwMode="auto">
          <a:xfrm>
            <a:off x="4606925" y="2765425"/>
            <a:ext cx="1168400" cy="1912938"/>
            <a:chOff x="275" y="2008"/>
            <a:chExt cx="795" cy="1276"/>
          </a:xfrm>
        </p:grpSpPr>
        <p:sp>
          <p:nvSpPr>
            <p:cNvPr id="55321" name="AutoShape 25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5322" name="AutoShape 26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5323" name="AutoShape 27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18714" name="AutoShape 28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18445" name="Group 29"/>
          <p:cNvGrpSpPr>
            <a:grpSpLocks/>
          </p:cNvGrpSpPr>
          <p:nvPr/>
        </p:nvGrpSpPr>
        <p:grpSpPr bwMode="auto">
          <a:xfrm>
            <a:off x="6030913" y="2762250"/>
            <a:ext cx="1168400" cy="1912938"/>
            <a:chOff x="275" y="2008"/>
            <a:chExt cx="795" cy="1276"/>
          </a:xfrm>
        </p:grpSpPr>
        <p:sp>
          <p:nvSpPr>
            <p:cNvPr id="55326" name="AutoShape 3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5327" name="AutoShape 3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5328" name="AutoShape 3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18710" name="AutoShape 3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sp>
        <p:nvSpPr>
          <p:cNvPr id="55330" name="AutoShape 34"/>
          <p:cNvSpPr>
            <a:spLocks noChangeArrowheads="1"/>
          </p:cNvSpPr>
          <p:nvPr/>
        </p:nvSpPr>
        <p:spPr bwMode="auto">
          <a:xfrm>
            <a:off x="7270750" y="2765425"/>
            <a:ext cx="1168400" cy="191293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5686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55331" name="AutoShape 35"/>
          <p:cNvSpPr>
            <a:spLocks noChangeArrowheads="1"/>
          </p:cNvSpPr>
          <p:nvPr/>
        </p:nvSpPr>
        <p:spPr bwMode="auto">
          <a:xfrm>
            <a:off x="7270750" y="2765425"/>
            <a:ext cx="1168400" cy="228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tx1">
                  <a:alpha val="44000"/>
                </a:schemeClr>
              </a:gs>
              <a:gs pos="100000">
                <a:schemeClr val="tx1">
                  <a:gamma/>
                  <a:shade val="8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55332" name="AutoShape 36"/>
          <p:cNvSpPr>
            <a:spLocks noChangeArrowheads="1"/>
          </p:cNvSpPr>
          <p:nvPr/>
        </p:nvSpPr>
        <p:spPr bwMode="auto">
          <a:xfrm>
            <a:off x="7270750" y="4449763"/>
            <a:ext cx="1168400" cy="228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tx1">
                  <a:gamma/>
                  <a:shade val="86275"/>
                  <a:invGamma/>
                  <a:alpha val="0"/>
                </a:schemeClr>
              </a:gs>
              <a:gs pos="100000">
                <a:schemeClr val="tx1">
                  <a:alpha val="44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18449" name="AutoShape 37"/>
          <p:cNvSpPr>
            <a:spLocks noChangeArrowheads="1"/>
          </p:cNvSpPr>
          <p:nvPr/>
        </p:nvSpPr>
        <p:spPr bwMode="auto">
          <a:xfrm>
            <a:off x="7270750" y="2765425"/>
            <a:ext cx="1168400" cy="1912938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1C1C1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latin typeface="Arial Narrow" pitchFamily="34" charset="0"/>
            </a:endParaRPr>
          </a:p>
        </p:txBody>
      </p:sp>
      <p:sp>
        <p:nvSpPr>
          <p:cNvPr id="55334" name="AutoShape 38"/>
          <p:cNvSpPr>
            <a:spLocks noChangeArrowheads="1"/>
          </p:cNvSpPr>
          <p:nvPr/>
        </p:nvSpPr>
        <p:spPr bwMode="auto">
          <a:xfrm flipV="1">
            <a:off x="447675" y="5267325"/>
            <a:ext cx="8248650" cy="1077913"/>
          </a:xfrm>
          <a:prstGeom prst="roundRect">
            <a:avLst>
              <a:gd name="adj" fmla="val 22824"/>
            </a:avLst>
          </a:prstGeom>
          <a:gradFill rotWithShape="1">
            <a:gsLst>
              <a:gs pos="0">
                <a:schemeClr val="tx2">
                  <a:gamma/>
                  <a:tint val="73725"/>
                  <a:invGamma/>
                  <a:alpha val="0"/>
                </a:schemeClr>
              </a:gs>
              <a:gs pos="100000">
                <a:schemeClr val="tx2">
                  <a:alpha val="16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5335" name="Group 3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705" name="Rectangle 4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706" name="Text Box 4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5338" name="Group 4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703" name="Rectangle 4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704" name="Text Box 4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5341" name="Group 45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8701" name="Rectangle 4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702" name="Text Box 4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18454" name="Group 48"/>
          <p:cNvGrpSpPr>
            <a:grpSpLocks/>
          </p:cNvGrpSpPr>
          <p:nvPr/>
        </p:nvGrpSpPr>
        <p:grpSpPr bwMode="auto">
          <a:xfrm>
            <a:off x="1943100" y="2982913"/>
            <a:ext cx="1168400" cy="1473200"/>
            <a:chOff x="4580" y="1878"/>
            <a:chExt cx="736" cy="928"/>
          </a:xfrm>
        </p:grpSpPr>
        <p:sp>
          <p:nvSpPr>
            <p:cNvPr id="18699" name="Rectangle 4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700" name="Text Box 5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18455" name="Group 51"/>
          <p:cNvGrpSpPr>
            <a:grpSpLocks/>
          </p:cNvGrpSpPr>
          <p:nvPr/>
        </p:nvGrpSpPr>
        <p:grpSpPr bwMode="auto">
          <a:xfrm>
            <a:off x="703263" y="2982913"/>
            <a:ext cx="1168400" cy="1473200"/>
            <a:chOff x="4580" y="1878"/>
            <a:chExt cx="736" cy="928"/>
          </a:xfrm>
        </p:grpSpPr>
        <p:sp>
          <p:nvSpPr>
            <p:cNvPr id="18697" name="Rectangle 5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98" name="Text Box 5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5350" name="Group 54"/>
          <p:cNvGrpSpPr>
            <a:grpSpLocks/>
          </p:cNvGrpSpPr>
          <p:nvPr/>
        </p:nvGrpSpPr>
        <p:grpSpPr bwMode="auto">
          <a:xfrm>
            <a:off x="4606925" y="2984500"/>
            <a:ext cx="1168400" cy="1473200"/>
            <a:chOff x="4580" y="1878"/>
            <a:chExt cx="736" cy="928"/>
          </a:xfrm>
        </p:grpSpPr>
        <p:sp>
          <p:nvSpPr>
            <p:cNvPr id="18695" name="Rectangle 5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96" name="Text Box 5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5353" name="Group 5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93" name="Rectangle 5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94" name="Text Box 5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5356" name="Group 6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91" name="Rectangle 6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92" name="Text Box 6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5359" name="Group 6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89" name="Rectangle 6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90" name="Text Box 6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5362" name="Group 6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87" name="Rectangle 6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88" name="Text Box 6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5365" name="Group 6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85" name="Rectangle 7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86" name="Text Box 7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5368" name="Group 7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83" name="Rectangle 7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84" name="Text Box 7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5371" name="Group 7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81" name="Rectangle 7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82" name="Text Box 7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5374" name="Group 7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79" name="Rectangle 7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80" name="Text Box 8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5377" name="Group 81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8677" name="Rectangle 8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78" name="Text Box 8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5380" name="Group 84"/>
          <p:cNvGrpSpPr>
            <a:grpSpLocks/>
          </p:cNvGrpSpPr>
          <p:nvPr/>
        </p:nvGrpSpPr>
        <p:grpSpPr bwMode="auto">
          <a:xfrm>
            <a:off x="4606925" y="2984500"/>
            <a:ext cx="1168400" cy="1473200"/>
            <a:chOff x="4580" y="1878"/>
            <a:chExt cx="736" cy="928"/>
          </a:xfrm>
        </p:grpSpPr>
        <p:sp>
          <p:nvSpPr>
            <p:cNvPr id="18675" name="Rectangle 8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76" name="Text Box 8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18467" name="Group 87"/>
          <p:cNvGrpSpPr>
            <a:grpSpLocks/>
          </p:cNvGrpSpPr>
          <p:nvPr/>
        </p:nvGrpSpPr>
        <p:grpSpPr bwMode="auto">
          <a:xfrm>
            <a:off x="3368675" y="2981325"/>
            <a:ext cx="1168400" cy="1473200"/>
            <a:chOff x="4580" y="1878"/>
            <a:chExt cx="736" cy="928"/>
          </a:xfrm>
        </p:grpSpPr>
        <p:sp>
          <p:nvSpPr>
            <p:cNvPr id="18673" name="Rectangle 8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74" name="Text Box 8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5386" name="Group 9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71" name="Rectangle 9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72" name="Text Box 9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5389" name="Group 93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8669" name="Rectangle 9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70" name="Text Box 9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5392" name="Group 9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67" name="Rectangle 9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68" name="Text Box 9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5395" name="Group 9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65" name="Rectangle 10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66" name="Text Box 10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5398" name="Group 10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63" name="Rectangle 10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64" name="Text Box 10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5401" name="Group 10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61" name="Rectangle 10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62" name="Text Box 10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5404" name="Group 10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59" name="Rectangle 10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60" name="Text Box 11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5407" name="Group 11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57" name="Rectangle 11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58" name="Text Box 11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5410" name="Group 11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55" name="Rectangle 11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56" name="Text Box 11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5413" name="Group 11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53" name="Rectangle 11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54" name="Text Box 11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5416" name="Group 12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51" name="Rectangle 12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52" name="Text Box 12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5419" name="Group 12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49" name="Rectangle 12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50" name="Text Box 12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5422" name="Group 126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8647" name="Rectangle 12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48" name="Text Box 12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5425" name="Group 12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45" name="Rectangle 13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46" name="Text Box 13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5428" name="Group 13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43" name="Rectangle 13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44" name="Text Box 13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5431" name="Group 13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41" name="Rectangle 13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42" name="Text Box 13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5434" name="Group 13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39" name="Rectangle 13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40" name="Text Box 14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5437" name="Group 14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37" name="Rectangle 14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38" name="Text Box 14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5440" name="Group 14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35" name="Rectangle 14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36" name="Text Box 14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5443" name="Group 14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33" name="Rectangle 14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34" name="Text Box 14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5446" name="Group 15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31" name="Rectangle 15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32" name="Text Box 15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5449" name="Group 15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29" name="Rectangle 15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30" name="Text Box 15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5452" name="Group 15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27" name="Rectangle 15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28" name="Text Box 15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5455" name="Group 15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25" name="Rectangle 16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26" name="Text Box 16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5458" name="Group 16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23" name="Rectangle 16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24" name="Text Box 16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5461" name="Group 16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21" name="Rectangle 16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22" name="Text Box 16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5464" name="Group 16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19" name="Rectangle 16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20" name="Text Box 17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5467" name="Group 17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17" name="Rectangle 17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18" name="Text Box 17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5470" name="Group 17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15" name="Rectangle 17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16" name="Text Box 17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5473" name="Group 17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13" name="Rectangle 17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14" name="Text Box 17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5476" name="Group 18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11" name="Rectangle 18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12" name="Text Box 18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5479" name="Group 18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09" name="Rectangle 18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10" name="Text Box 18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5482" name="Group 18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07" name="Rectangle 18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08" name="Text Box 18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5485" name="Group 189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8605" name="Rectangle 19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06" name="Text Box 19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5488" name="Group 192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8603" name="Rectangle 19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04" name="Text Box 19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5491" name="Group 19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601" name="Rectangle 19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02" name="Text Box 19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5494" name="Group 19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99" name="Rectangle 19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600" name="Text Box 20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5497" name="Group 20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97" name="Rectangle 20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98" name="Text Box 20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5500" name="Group 20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95" name="Rectangle 20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96" name="Text Box 20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5503" name="Group 20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93" name="Rectangle 20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94" name="Text Box 20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5506" name="Group 21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91" name="Rectangle 21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92" name="Text Box 21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5509" name="Group 21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89" name="Rectangle 21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90" name="Text Box 21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5512" name="Group 21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87" name="Rectangle 21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88" name="Text Box 21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5515" name="Group 21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85" name="Rectangle 22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86" name="Text Box 22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5518" name="Group 22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83" name="Rectangle 22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84" name="Text Box 22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5521" name="Group 22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81" name="Rectangle 22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82" name="Text Box 22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5524" name="Group 22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79" name="Rectangle 22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80" name="Text Box 23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5527" name="Group 23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77" name="Rectangle 23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78" name="Text Box 23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5530" name="Group 23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75" name="Rectangle 23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76" name="Text Box 23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5533" name="Group 23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73" name="Rectangle 23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74" name="Text Box 23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5536" name="Group 24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71" name="Rectangle 24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72" name="Text Box 24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5539" name="Group 24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69" name="Rectangle 24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70" name="Text Box 24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5542" name="Group 24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67" name="Rectangle 24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68" name="Text Box 24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5545" name="Group 24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65" name="Rectangle 25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66" name="Text Box 25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5548" name="Group 25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8563" name="Rectangle 25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64" name="Text Box 25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5551" name="Group 255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8561" name="Rectangle 25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62" name="Text Box 25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sp>
        <p:nvSpPr>
          <p:cNvPr id="55554" name="Freeform 258"/>
          <p:cNvSpPr>
            <a:spLocks noEditPoints="1"/>
          </p:cNvSpPr>
          <p:nvPr/>
        </p:nvSpPr>
        <p:spPr bwMode="auto">
          <a:xfrm>
            <a:off x="447675" y="2051050"/>
            <a:ext cx="8248650" cy="3205163"/>
          </a:xfrm>
          <a:custGeom>
            <a:avLst/>
            <a:gdLst>
              <a:gd name="T0" fmla="*/ 5758 w 5920"/>
              <a:gd name="T1" fmla="*/ 0 h 2300"/>
              <a:gd name="T2" fmla="*/ 161 w 5920"/>
              <a:gd name="T3" fmla="*/ 0 h 2300"/>
              <a:gd name="T4" fmla="*/ 0 w 5920"/>
              <a:gd name="T5" fmla="*/ 161 h 2300"/>
              <a:gd name="T6" fmla="*/ 0 w 5920"/>
              <a:gd name="T7" fmla="*/ 2138 h 2300"/>
              <a:gd name="T8" fmla="*/ 161 w 5920"/>
              <a:gd name="T9" fmla="*/ 2300 h 2300"/>
              <a:gd name="T10" fmla="*/ 5758 w 5920"/>
              <a:gd name="T11" fmla="*/ 2300 h 2300"/>
              <a:gd name="T12" fmla="*/ 5920 w 5920"/>
              <a:gd name="T13" fmla="*/ 2138 h 2300"/>
              <a:gd name="T14" fmla="*/ 5920 w 5920"/>
              <a:gd name="T15" fmla="*/ 161 h 2300"/>
              <a:gd name="T16" fmla="*/ 5758 w 5920"/>
              <a:gd name="T17" fmla="*/ 0 h 2300"/>
              <a:gd name="T18" fmla="*/ 1022 w 5920"/>
              <a:gd name="T19" fmla="*/ 1883 h 2300"/>
              <a:gd name="T20" fmla="*/ 184 w 5920"/>
              <a:gd name="T21" fmla="*/ 1883 h 2300"/>
              <a:gd name="T22" fmla="*/ 184 w 5920"/>
              <a:gd name="T23" fmla="*/ 510 h 2300"/>
              <a:gd name="T24" fmla="*/ 1022 w 5920"/>
              <a:gd name="T25" fmla="*/ 510 h 2300"/>
              <a:gd name="T26" fmla="*/ 1022 w 5920"/>
              <a:gd name="T27" fmla="*/ 1883 h 2300"/>
              <a:gd name="T28" fmla="*/ 1912 w 5920"/>
              <a:gd name="T29" fmla="*/ 1885 h 2300"/>
              <a:gd name="T30" fmla="*/ 1073 w 5920"/>
              <a:gd name="T31" fmla="*/ 1885 h 2300"/>
              <a:gd name="T32" fmla="*/ 1073 w 5920"/>
              <a:gd name="T33" fmla="*/ 513 h 2300"/>
              <a:gd name="T34" fmla="*/ 1912 w 5920"/>
              <a:gd name="T35" fmla="*/ 513 h 2300"/>
              <a:gd name="T36" fmla="*/ 1912 w 5920"/>
              <a:gd name="T37" fmla="*/ 1885 h 2300"/>
              <a:gd name="T38" fmla="*/ 2935 w 5920"/>
              <a:gd name="T39" fmla="*/ 1883 h 2300"/>
              <a:gd name="T40" fmla="*/ 2097 w 5920"/>
              <a:gd name="T41" fmla="*/ 1883 h 2300"/>
              <a:gd name="T42" fmla="*/ 2097 w 5920"/>
              <a:gd name="T43" fmla="*/ 510 h 2300"/>
              <a:gd name="T44" fmla="*/ 2935 w 5920"/>
              <a:gd name="T45" fmla="*/ 510 h 2300"/>
              <a:gd name="T46" fmla="*/ 2935 w 5920"/>
              <a:gd name="T47" fmla="*/ 1883 h 2300"/>
              <a:gd name="T48" fmla="*/ 3824 w 5920"/>
              <a:gd name="T49" fmla="*/ 1885 h 2300"/>
              <a:gd name="T50" fmla="*/ 2985 w 5920"/>
              <a:gd name="T51" fmla="*/ 1885 h 2300"/>
              <a:gd name="T52" fmla="*/ 2985 w 5920"/>
              <a:gd name="T53" fmla="*/ 513 h 2300"/>
              <a:gd name="T54" fmla="*/ 3824 w 5920"/>
              <a:gd name="T55" fmla="*/ 513 h 2300"/>
              <a:gd name="T56" fmla="*/ 3824 w 5920"/>
              <a:gd name="T57" fmla="*/ 1885 h 2300"/>
              <a:gd name="T58" fmla="*/ 4846 w 5920"/>
              <a:gd name="T59" fmla="*/ 1883 h 2300"/>
              <a:gd name="T60" fmla="*/ 4007 w 5920"/>
              <a:gd name="T61" fmla="*/ 1883 h 2300"/>
              <a:gd name="T62" fmla="*/ 4007 w 5920"/>
              <a:gd name="T63" fmla="*/ 510 h 2300"/>
              <a:gd name="T64" fmla="*/ 4846 w 5920"/>
              <a:gd name="T65" fmla="*/ 510 h 2300"/>
              <a:gd name="T66" fmla="*/ 4846 w 5920"/>
              <a:gd name="T67" fmla="*/ 1883 h 2300"/>
              <a:gd name="T68" fmla="*/ 5735 w 5920"/>
              <a:gd name="T69" fmla="*/ 1885 h 2300"/>
              <a:gd name="T70" fmla="*/ 4897 w 5920"/>
              <a:gd name="T71" fmla="*/ 1885 h 2300"/>
              <a:gd name="T72" fmla="*/ 4897 w 5920"/>
              <a:gd name="T73" fmla="*/ 513 h 2300"/>
              <a:gd name="T74" fmla="*/ 5735 w 5920"/>
              <a:gd name="T75" fmla="*/ 513 h 2300"/>
              <a:gd name="T76" fmla="*/ 5735 w 5920"/>
              <a:gd name="T77" fmla="*/ 1885 h 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20" h="2300">
                <a:moveTo>
                  <a:pt x="5758" y="0"/>
                </a:moveTo>
                <a:cubicBezTo>
                  <a:pt x="161" y="0"/>
                  <a:pt x="161" y="0"/>
                  <a:pt x="161" y="0"/>
                </a:cubicBezTo>
                <a:cubicBezTo>
                  <a:pt x="72" y="0"/>
                  <a:pt x="0" y="72"/>
                  <a:pt x="0" y="161"/>
                </a:cubicBezTo>
                <a:cubicBezTo>
                  <a:pt x="0" y="2138"/>
                  <a:pt x="0" y="2138"/>
                  <a:pt x="0" y="2138"/>
                </a:cubicBezTo>
                <a:cubicBezTo>
                  <a:pt x="0" y="2227"/>
                  <a:pt x="72" y="2300"/>
                  <a:pt x="161" y="2300"/>
                </a:cubicBezTo>
                <a:cubicBezTo>
                  <a:pt x="5758" y="2300"/>
                  <a:pt x="5758" y="2300"/>
                  <a:pt x="5758" y="2300"/>
                </a:cubicBezTo>
                <a:cubicBezTo>
                  <a:pt x="5847" y="2300"/>
                  <a:pt x="5920" y="2227"/>
                  <a:pt x="5920" y="2138"/>
                </a:cubicBezTo>
                <a:cubicBezTo>
                  <a:pt x="5920" y="161"/>
                  <a:pt x="5920" y="161"/>
                  <a:pt x="5920" y="161"/>
                </a:cubicBezTo>
                <a:cubicBezTo>
                  <a:pt x="5920" y="72"/>
                  <a:pt x="5847" y="0"/>
                  <a:pt x="5758" y="0"/>
                </a:cubicBezTo>
                <a:close/>
                <a:moveTo>
                  <a:pt x="1022" y="1883"/>
                </a:moveTo>
                <a:cubicBezTo>
                  <a:pt x="184" y="1883"/>
                  <a:pt x="184" y="1883"/>
                  <a:pt x="184" y="1883"/>
                </a:cubicBezTo>
                <a:cubicBezTo>
                  <a:pt x="184" y="510"/>
                  <a:pt x="184" y="510"/>
                  <a:pt x="184" y="510"/>
                </a:cubicBezTo>
                <a:cubicBezTo>
                  <a:pt x="1022" y="510"/>
                  <a:pt x="1022" y="510"/>
                  <a:pt x="1022" y="510"/>
                </a:cubicBezTo>
                <a:lnTo>
                  <a:pt x="1022" y="1883"/>
                </a:lnTo>
                <a:close/>
                <a:moveTo>
                  <a:pt x="1912" y="1885"/>
                </a:moveTo>
                <a:cubicBezTo>
                  <a:pt x="1073" y="1885"/>
                  <a:pt x="1073" y="1885"/>
                  <a:pt x="1073" y="1885"/>
                </a:cubicBezTo>
                <a:cubicBezTo>
                  <a:pt x="1073" y="513"/>
                  <a:pt x="1073" y="513"/>
                  <a:pt x="1073" y="513"/>
                </a:cubicBezTo>
                <a:cubicBezTo>
                  <a:pt x="1912" y="513"/>
                  <a:pt x="1912" y="513"/>
                  <a:pt x="1912" y="513"/>
                </a:cubicBezTo>
                <a:lnTo>
                  <a:pt x="1912" y="1885"/>
                </a:lnTo>
                <a:close/>
                <a:moveTo>
                  <a:pt x="2935" y="1883"/>
                </a:moveTo>
                <a:cubicBezTo>
                  <a:pt x="2097" y="1883"/>
                  <a:pt x="2097" y="1883"/>
                  <a:pt x="2097" y="1883"/>
                </a:cubicBezTo>
                <a:cubicBezTo>
                  <a:pt x="2097" y="510"/>
                  <a:pt x="2097" y="510"/>
                  <a:pt x="2097" y="510"/>
                </a:cubicBezTo>
                <a:cubicBezTo>
                  <a:pt x="2935" y="510"/>
                  <a:pt x="2935" y="510"/>
                  <a:pt x="2935" y="510"/>
                </a:cubicBezTo>
                <a:lnTo>
                  <a:pt x="2935" y="1883"/>
                </a:lnTo>
                <a:close/>
                <a:moveTo>
                  <a:pt x="3824" y="1885"/>
                </a:moveTo>
                <a:cubicBezTo>
                  <a:pt x="2985" y="1885"/>
                  <a:pt x="2985" y="1885"/>
                  <a:pt x="2985" y="1885"/>
                </a:cubicBezTo>
                <a:cubicBezTo>
                  <a:pt x="2985" y="513"/>
                  <a:pt x="2985" y="513"/>
                  <a:pt x="2985" y="513"/>
                </a:cubicBezTo>
                <a:cubicBezTo>
                  <a:pt x="3824" y="513"/>
                  <a:pt x="3824" y="513"/>
                  <a:pt x="3824" y="513"/>
                </a:cubicBezTo>
                <a:lnTo>
                  <a:pt x="3824" y="1885"/>
                </a:lnTo>
                <a:close/>
                <a:moveTo>
                  <a:pt x="4846" y="1883"/>
                </a:moveTo>
                <a:cubicBezTo>
                  <a:pt x="4007" y="1883"/>
                  <a:pt x="4007" y="1883"/>
                  <a:pt x="4007" y="1883"/>
                </a:cubicBezTo>
                <a:cubicBezTo>
                  <a:pt x="4007" y="510"/>
                  <a:pt x="4007" y="510"/>
                  <a:pt x="4007" y="510"/>
                </a:cubicBezTo>
                <a:cubicBezTo>
                  <a:pt x="4846" y="510"/>
                  <a:pt x="4846" y="510"/>
                  <a:pt x="4846" y="510"/>
                </a:cubicBezTo>
                <a:lnTo>
                  <a:pt x="4846" y="1883"/>
                </a:lnTo>
                <a:close/>
                <a:moveTo>
                  <a:pt x="5735" y="1885"/>
                </a:moveTo>
                <a:cubicBezTo>
                  <a:pt x="4897" y="1885"/>
                  <a:pt x="4897" y="1885"/>
                  <a:pt x="4897" y="1885"/>
                </a:cubicBezTo>
                <a:cubicBezTo>
                  <a:pt x="4897" y="513"/>
                  <a:pt x="4897" y="513"/>
                  <a:pt x="4897" y="513"/>
                </a:cubicBezTo>
                <a:cubicBezTo>
                  <a:pt x="5735" y="513"/>
                  <a:pt x="5735" y="513"/>
                  <a:pt x="5735" y="513"/>
                </a:cubicBezTo>
                <a:lnTo>
                  <a:pt x="5735" y="1885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gamma/>
                  <a:tint val="73725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23232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8525" name="Text Box 259"/>
          <p:cNvSpPr txBox="1">
            <a:spLocks noChangeArrowheads="1"/>
          </p:cNvSpPr>
          <p:nvPr/>
        </p:nvSpPr>
        <p:spPr bwMode="auto">
          <a:xfrm>
            <a:off x="1158875" y="4733925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Hours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18526" name="Text Box 260"/>
          <p:cNvSpPr txBox="1">
            <a:spLocks noChangeArrowheads="1"/>
          </p:cNvSpPr>
          <p:nvPr/>
        </p:nvSpPr>
        <p:spPr bwMode="auto">
          <a:xfrm>
            <a:off x="3824288" y="4733925"/>
            <a:ext cx="149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Minutes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18527" name="Text Box 261"/>
          <p:cNvSpPr txBox="1">
            <a:spLocks noChangeArrowheads="1"/>
          </p:cNvSpPr>
          <p:nvPr/>
        </p:nvSpPr>
        <p:spPr bwMode="auto">
          <a:xfrm>
            <a:off x="6486525" y="4733925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Seconds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55559" name="AutoShape 263"/>
          <p:cNvSpPr>
            <a:spLocks noChangeArrowheads="1"/>
          </p:cNvSpPr>
          <p:nvPr/>
        </p:nvSpPr>
        <p:spPr bwMode="auto">
          <a:xfrm rot="16200000">
            <a:off x="-913606" y="3472656"/>
            <a:ext cx="3151188" cy="3778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gamma/>
                  <a:tint val="43529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55560" name="AutoShape 264"/>
          <p:cNvSpPr>
            <a:spLocks noChangeArrowheads="1"/>
          </p:cNvSpPr>
          <p:nvPr/>
        </p:nvSpPr>
        <p:spPr bwMode="auto">
          <a:xfrm>
            <a:off x="473075" y="2085975"/>
            <a:ext cx="8197850" cy="3778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gamma/>
                  <a:tint val="43529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grpSp>
        <p:nvGrpSpPr>
          <p:cNvPr id="18530" name="Group 265"/>
          <p:cNvGrpSpPr>
            <a:grpSpLocks/>
          </p:cNvGrpSpPr>
          <p:nvPr/>
        </p:nvGrpSpPr>
        <p:grpSpPr bwMode="auto">
          <a:xfrm>
            <a:off x="3162300" y="3373438"/>
            <a:ext cx="120650" cy="693737"/>
            <a:chOff x="1939" y="2444"/>
            <a:chExt cx="81" cy="463"/>
          </a:xfrm>
        </p:grpSpPr>
        <p:sp>
          <p:nvSpPr>
            <p:cNvPr id="18559" name="Rectangle 266"/>
            <p:cNvSpPr>
              <a:spLocks noChangeArrowheads="1"/>
            </p:cNvSpPr>
            <p:nvPr/>
          </p:nvSpPr>
          <p:spPr bwMode="auto">
            <a:xfrm>
              <a:off x="1941" y="2828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60" name="Rectangle 267"/>
            <p:cNvSpPr>
              <a:spLocks noChangeArrowheads="1"/>
            </p:cNvSpPr>
            <p:nvPr/>
          </p:nvSpPr>
          <p:spPr bwMode="auto">
            <a:xfrm>
              <a:off x="1939" y="2444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grpSp>
        <p:nvGrpSpPr>
          <p:cNvPr id="18531" name="Group 268"/>
          <p:cNvGrpSpPr>
            <a:grpSpLocks/>
          </p:cNvGrpSpPr>
          <p:nvPr/>
        </p:nvGrpSpPr>
        <p:grpSpPr bwMode="auto">
          <a:xfrm>
            <a:off x="5843588" y="3373438"/>
            <a:ext cx="120650" cy="693737"/>
            <a:chOff x="1939" y="2444"/>
            <a:chExt cx="81" cy="463"/>
          </a:xfrm>
        </p:grpSpPr>
        <p:sp>
          <p:nvSpPr>
            <p:cNvPr id="18557" name="Rectangle 269"/>
            <p:cNvSpPr>
              <a:spLocks noChangeArrowheads="1"/>
            </p:cNvSpPr>
            <p:nvPr/>
          </p:nvSpPr>
          <p:spPr bwMode="auto">
            <a:xfrm>
              <a:off x="1941" y="2828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58" name="Rectangle 270"/>
            <p:cNvSpPr>
              <a:spLocks noChangeArrowheads="1"/>
            </p:cNvSpPr>
            <p:nvPr/>
          </p:nvSpPr>
          <p:spPr bwMode="auto">
            <a:xfrm>
              <a:off x="1939" y="2444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grpSp>
        <p:nvGrpSpPr>
          <p:cNvPr id="18532" name="Group 271"/>
          <p:cNvGrpSpPr>
            <a:grpSpLocks/>
          </p:cNvGrpSpPr>
          <p:nvPr/>
        </p:nvGrpSpPr>
        <p:grpSpPr bwMode="auto">
          <a:xfrm>
            <a:off x="706438" y="2768600"/>
            <a:ext cx="7731125" cy="1905000"/>
            <a:chOff x="445" y="1744"/>
            <a:chExt cx="4870" cy="1200"/>
          </a:xfrm>
        </p:grpSpPr>
        <p:grpSp>
          <p:nvGrpSpPr>
            <p:cNvPr id="18535" name="Group 272"/>
            <p:cNvGrpSpPr>
              <a:grpSpLocks/>
            </p:cNvGrpSpPr>
            <p:nvPr/>
          </p:nvGrpSpPr>
          <p:grpSpPr bwMode="auto">
            <a:xfrm>
              <a:off x="445" y="1744"/>
              <a:ext cx="734" cy="1200"/>
              <a:chOff x="448" y="1746"/>
              <a:chExt cx="724" cy="1188"/>
            </a:xfrm>
          </p:grpSpPr>
          <p:grpSp>
            <p:nvGrpSpPr>
              <p:cNvPr id="18553" name="Group 273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18555" name="Freeform 274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8556" name="Freeform 275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8554" name="Freeform 276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8536" name="Group 277"/>
            <p:cNvGrpSpPr>
              <a:grpSpLocks/>
            </p:cNvGrpSpPr>
            <p:nvPr/>
          </p:nvGrpSpPr>
          <p:grpSpPr bwMode="auto">
            <a:xfrm>
              <a:off x="1225" y="1744"/>
              <a:ext cx="734" cy="1200"/>
              <a:chOff x="448" y="1746"/>
              <a:chExt cx="724" cy="1188"/>
            </a:xfrm>
          </p:grpSpPr>
          <p:grpSp>
            <p:nvGrpSpPr>
              <p:cNvPr id="18549" name="Group 278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18551" name="Freeform 279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8552" name="Freeform 280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8550" name="Freeform 281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8537" name="Group 282"/>
            <p:cNvGrpSpPr>
              <a:grpSpLocks/>
            </p:cNvGrpSpPr>
            <p:nvPr/>
          </p:nvGrpSpPr>
          <p:grpSpPr bwMode="auto">
            <a:xfrm flipH="1">
              <a:off x="4581" y="1744"/>
              <a:ext cx="734" cy="1200"/>
              <a:chOff x="448" y="1746"/>
              <a:chExt cx="724" cy="1188"/>
            </a:xfrm>
          </p:grpSpPr>
          <p:grpSp>
            <p:nvGrpSpPr>
              <p:cNvPr id="18545" name="Group 283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18547" name="Freeform 284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8548" name="Freeform 285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8546" name="Freeform 286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8538" name="Group 287"/>
            <p:cNvGrpSpPr>
              <a:grpSpLocks/>
            </p:cNvGrpSpPr>
            <p:nvPr/>
          </p:nvGrpSpPr>
          <p:grpSpPr bwMode="auto">
            <a:xfrm flipH="1">
              <a:off x="3799" y="1744"/>
              <a:ext cx="734" cy="1200"/>
              <a:chOff x="448" y="1746"/>
              <a:chExt cx="724" cy="1188"/>
            </a:xfrm>
          </p:grpSpPr>
          <p:grpSp>
            <p:nvGrpSpPr>
              <p:cNvPr id="18541" name="Group 288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18543" name="Freeform 289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8544" name="Freeform 290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8542" name="Freeform 291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8539" name="Rectangle 292"/>
            <p:cNvSpPr>
              <a:spLocks noChangeArrowheads="1"/>
            </p:cNvSpPr>
            <p:nvPr/>
          </p:nvSpPr>
          <p:spPr bwMode="auto">
            <a:xfrm>
              <a:off x="2126" y="2922"/>
              <a:ext cx="726" cy="22"/>
            </a:xfrm>
            <a:prstGeom prst="rect">
              <a:avLst/>
            </a:prstGeom>
            <a:solidFill>
              <a:srgbClr val="4D4D4D"/>
            </a:solidFill>
            <a:ln w="11430">
              <a:solidFill>
                <a:srgbClr val="1C1C1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540" name="Rectangle 293"/>
            <p:cNvSpPr>
              <a:spLocks noChangeArrowheads="1"/>
            </p:cNvSpPr>
            <p:nvPr/>
          </p:nvSpPr>
          <p:spPr bwMode="auto">
            <a:xfrm>
              <a:off x="2909" y="2922"/>
              <a:ext cx="726" cy="22"/>
            </a:xfrm>
            <a:prstGeom prst="rect">
              <a:avLst/>
            </a:prstGeom>
            <a:solidFill>
              <a:srgbClr val="4D4D4D"/>
            </a:solidFill>
            <a:ln w="11430">
              <a:solidFill>
                <a:srgbClr val="1C1C1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4758073"/>
      </p:ext>
    </p:extLst>
  </p:cSld>
  <p:clrMapOvr>
    <a:masterClrMapping/>
  </p:clrMapOvr>
  <p:transition advClick="0" advTm="1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" dur="5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" dur="500"/>
                                        <p:tgtEl>
                                          <p:spTgt spid="55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" dur="500"/>
                                        <p:tgtEl>
                                          <p:spTgt spid="55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" dur="500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" dur="500"/>
                                        <p:tgtEl>
                                          <p:spTgt spid="55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5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xit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" dur="500"/>
                                        <p:tgtEl>
                                          <p:spTgt spid="55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5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xit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2" dur="500"/>
                                        <p:tgtEl>
                                          <p:spTgt spid="55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5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xit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8" dur="500"/>
                                        <p:tgtEl>
                                          <p:spTgt spid="55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xit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4" dur="500"/>
                                        <p:tgtEl>
                                          <p:spTgt spid="55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5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xit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0" dur="500"/>
                                        <p:tgtEl>
                                          <p:spTgt spid="55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5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xit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6" dur="500"/>
                                        <p:tgtEl>
                                          <p:spTgt spid="55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5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xit" presetSubtype="4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2" dur="500"/>
                                        <p:tgtEl>
                                          <p:spTgt spid="55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2" presetClass="entr" presetSubtype="1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5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500"/>
                                        <p:tgtEl>
                                          <p:spTgt spid="5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1" dur="500"/>
                                        <p:tgtEl>
                                          <p:spTgt spid="55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4" dur="500"/>
                                        <p:tgtEl>
                                          <p:spTgt spid="55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5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xit" presetSubtype="4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0" dur="500"/>
                                        <p:tgtEl>
                                          <p:spTgt spid="55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2" presetClass="entr" presetSubtype="1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5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xit" presetSubtype="4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6" dur="500"/>
                                        <p:tgtEl>
                                          <p:spTgt spid="55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2" presetClass="entr" presetSubtype="1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5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xit" presetSubtype="4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2" dur="500"/>
                                        <p:tgtEl>
                                          <p:spTgt spid="55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2" presetClass="entr" presetSubtype="1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6" dur="500"/>
                                        <p:tgtEl>
                                          <p:spTgt spid="5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xit" presetSubtype="4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8" dur="500"/>
                                        <p:tgtEl>
                                          <p:spTgt spid="55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2" presetClass="entr" presetSubtype="1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5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xit" presetSubtype="4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4" dur="500"/>
                                        <p:tgtEl>
                                          <p:spTgt spid="55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8" dur="500"/>
                                        <p:tgtEl>
                                          <p:spTgt spid="5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xit" presetSubtype="4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0" dur="500"/>
                                        <p:tgtEl>
                                          <p:spTgt spid="55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2" presetClass="entr" presetSubtype="1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4" dur="500"/>
                                        <p:tgtEl>
                                          <p:spTgt spid="5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xit" presetSubtype="4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6" dur="500"/>
                                        <p:tgtEl>
                                          <p:spTgt spid="55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2" presetClass="entr" presetSubtype="1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0" dur="500"/>
                                        <p:tgtEl>
                                          <p:spTgt spid="5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xit" presetSubtype="4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2" dur="500"/>
                                        <p:tgtEl>
                                          <p:spTgt spid="55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2" presetClass="entr" presetSubtype="1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6" dur="500"/>
                                        <p:tgtEl>
                                          <p:spTgt spid="5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xit" presetSubtype="4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8" dur="500"/>
                                        <p:tgtEl>
                                          <p:spTgt spid="55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2" presetClass="entr" presetSubtype="1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2" dur="500"/>
                                        <p:tgtEl>
                                          <p:spTgt spid="5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xit" presetSubtype="4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4" dur="500"/>
                                        <p:tgtEl>
                                          <p:spTgt spid="55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2" presetClass="exit" presetSubtype="4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7" dur="500"/>
                                        <p:tgtEl>
                                          <p:spTgt spid="55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2" presetClass="entr" presetSubtype="1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1" dur="500"/>
                                        <p:tgtEl>
                                          <p:spTgt spid="5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2" presetClass="entr" presetSubtype="1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4" dur="500"/>
                                        <p:tgtEl>
                                          <p:spTgt spid="5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xit" presetSubtype="4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6" dur="500"/>
                                        <p:tgtEl>
                                          <p:spTgt spid="55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2" presetClass="entr" presetSubtype="1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0" dur="500"/>
                                        <p:tgtEl>
                                          <p:spTgt spid="5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2" presetClass="exit" presetSubtype="4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2" dur="500"/>
                                        <p:tgtEl>
                                          <p:spTgt spid="55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2" presetClass="entr" presetSubtype="1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6" dur="500"/>
                                        <p:tgtEl>
                                          <p:spTgt spid="5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xit" presetSubtype="4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8" dur="500"/>
                                        <p:tgtEl>
                                          <p:spTgt spid="55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2" presetClass="entr" presetSubtype="1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2" dur="500"/>
                                        <p:tgtEl>
                                          <p:spTgt spid="5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2" presetClass="exit" presetSubtype="4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74" dur="500"/>
                                        <p:tgtEl>
                                          <p:spTgt spid="55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2" presetClass="entr" presetSubtype="1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8" dur="500"/>
                                        <p:tgtEl>
                                          <p:spTgt spid="5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xit" presetSubtype="4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0" dur="500"/>
                                        <p:tgtEl>
                                          <p:spTgt spid="55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2" presetClass="entr" presetSubtype="1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4" dur="500"/>
                                        <p:tgtEl>
                                          <p:spTgt spid="5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2" presetClass="exit" presetSubtype="4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6" dur="500"/>
                                        <p:tgtEl>
                                          <p:spTgt spid="55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2" presetClass="entr" presetSubtype="1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0" dur="500"/>
                                        <p:tgtEl>
                                          <p:spTgt spid="5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xit" presetSubtype="4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2" dur="500"/>
                                        <p:tgtEl>
                                          <p:spTgt spid="55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2" presetClass="entr" presetSubtype="1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6" dur="500"/>
                                        <p:tgtEl>
                                          <p:spTgt spid="5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2" presetClass="exit" presetSubtype="4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8" dur="500"/>
                                        <p:tgtEl>
                                          <p:spTgt spid="55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2" presetClass="entr" presetSubtype="1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2" dur="500"/>
                                        <p:tgtEl>
                                          <p:spTgt spid="5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xit" presetSubtype="4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04" dur="500"/>
                                        <p:tgtEl>
                                          <p:spTgt spid="55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2" presetClass="entr" presetSubtype="1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8" dur="500"/>
                                        <p:tgtEl>
                                          <p:spTgt spid="5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2" presetClass="exit" presetSubtype="4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0" dur="500"/>
                                        <p:tgtEl>
                                          <p:spTgt spid="55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2" presetClass="entr" presetSubtype="1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4" dur="500"/>
                                        <p:tgtEl>
                                          <p:spTgt spid="5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2" presetClass="exit" presetSubtype="4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6" dur="500"/>
                                        <p:tgtEl>
                                          <p:spTgt spid="55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2" presetClass="entr" presetSubtype="1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0" dur="500"/>
                                        <p:tgtEl>
                                          <p:spTgt spid="5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2" presetClass="exit" presetSubtype="4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2" dur="500"/>
                                        <p:tgtEl>
                                          <p:spTgt spid="55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2" presetClass="entr" presetSubtype="1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6" dur="500"/>
                                        <p:tgtEl>
                                          <p:spTgt spid="5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2" presetClass="exit" presetSubtype="4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8" dur="500"/>
                                        <p:tgtEl>
                                          <p:spTgt spid="55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2" presetClass="entr" presetSubtype="1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2" dur="500"/>
                                        <p:tgtEl>
                                          <p:spTgt spid="5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2" presetClass="exit" presetSubtype="4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34" dur="500"/>
                                        <p:tgtEl>
                                          <p:spTgt spid="55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2" presetClass="entr" presetSubtype="1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8" dur="500"/>
                                        <p:tgtEl>
                                          <p:spTgt spid="5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2" presetClass="exit" presetSubtype="4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0" dur="500"/>
                                        <p:tgtEl>
                                          <p:spTgt spid="55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2" presetClass="entr" presetSubtype="1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4" dur="500"/>
                                        <p:tgtEl>
                                          <p:spTgt spid="5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2" presetClass="exit" presetSubtype="4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6" dur="500"/>
                                        <p:tgtEl>
                                          <p:spTgt spid="55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2" presetClass="entr" presetSubtype="1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0" dur="500"/>
                                        <p:tgtEl>
                                          <p:spTgt spid="5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2" presetClass="exit" presetSubtype="4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2" dur="500"/>
                                        <p:tgtEl>
                                          <p:spTgt spid="55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2" presetClass="entr" presetSubtype="1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6" dur="500"/>
                                        <p:tgtEl>
                                          <p:spTgt spid="5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2" presetClass="exit" presetSubtype="4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8" dur="500"/>
                                        <p:tgtEl>
                                          <p:spTgt spid="55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2" presetClass="entr" presetSubtype="1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2" dur="500"/>
                                        <p:tgtEl>
                                          <p:spTgt spid="5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2" presetClass="exit" presetSubtype="4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64" dur="500"/>
                                        <p:tgtEl>
                                          <p:spTgt spid="55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2" presetClass="entr" presetSubtype="1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8" dur="500"/>
                                        <p:tgtEl>
                                          <p:spTgt spid="5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2" presetClass="exit" presetSubtype="4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0" dur="500"/>
                                        <p:tgtEl>
                                          <p:spTgt spid="55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2" presetClass="entr" presetSubtype="1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4" dur="500"/>
                                        <p:tgtEl>
                                          <p:spTgt spid="5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2" presetClass="exit" presetSubtype="4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6" dur="500"/>
                                        <p:tgtEl>
                                          <p:spTgt spid="55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2" presetClass="entr" presetSubtype="1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0" dur="500"/>
                                        <p:tgtEl>
                                          <p:spTgt spid="5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2" presetClass="exit" presetSubtype="4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2" dur="500"/>
                                        <p:tgtEl>
                                          <p:spTgt spid="55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2" presetClass="entr" presetSubtype="1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6" dur="500"/>
                                        <p:tgtEl>
                                          <p:spTgt spid="5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2" presetClass="exit" presetSubtype="4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8" dur="500"/>
                                        <p:tgtEl>
                                          <p:spTgt spid="55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2" presetClass="entr" presetSubtype="1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2" dur="500"/>
                                        <p:tgtEl>
                                          <p:spTgt spid="5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2" presetClass="exit" presetSubtype="4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94" dur="500"/>
                                        <p:tgtEl>
                                          <p:spTgt spid="55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2" presetClass="entr" presetSubtype="1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8" dur="500"/>
                                        <p:tgtEl>
                                          <p:spTgt spid="5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2" presetClass="exit" presetSubtype="4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0" dur="500"/>
                                        <p:tgtEl>
                                          <p:spTgt spid="55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2" presetClass="entr" presetSubtype="1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4" dur="500"/>
                                        <p:tgtEl>
                                          <p:spTgt spid="5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2" presetClass="exit" presetSubtype="4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6" dur="500"/>
                                        <p:tgtEl>
                                          <p:spTgt spid="55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2" presetClass="entr" presetSubtype="1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0" dur="500"/>
                                        <p:tgtEl>
                                          <p:spTgt spid="5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2" presetClass="exit" presetSubtype="4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2" dur="500"/>
                                        <p:tgtEl>
                                          <p:spTgt spid="55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2" presetClass="entr" presetSubtype="1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6" dur="500"/>
                                        <p:tgtEl>
                                          <p:spTgt spid="5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2" presetClass="exit" presetSubtype="4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8" dur="500"/>
                                        <p:tgtEl>
                                          <p:spTgt spid="55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2" presetClass="entr" presetSubtype="1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2" dur="500"/>
                                        <p:tgtEl>
                                          <p:spTgt spid="5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2" presetClass="exit" presetSubtype="4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24" dur="500"/>
                                        <p:tgtEl>
                                          <p:spTgt spid="55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2" presetClass="entr" presetSubtype="1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8" dur="500"/>
                                        <p:tgtEl>
                                          <p:spTgt spid="5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2" presetClass="exit" presetSubtype="4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0" dur="500"/>
                                        <p:tgtEl>
                                          <p:spTgt spid="55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2" presetClass="entr" presetSubtype="1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4" dur="500"/>
                                        <p:tgtEl>
                                          <p:spTgt spid="5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2" presetClass="exit" presetSubtype="4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6" dur="500"/>
                                        <p:tgtEl>
                                          <p:spTgt spid="55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2" presetClass="entr" presetSubtype="1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0" dur="500"/>
                                        <p:tgtEl>
                                          <p:spTgt spid="5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2" presetClass="exit" presetSubtype="4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2" dur="500"/>
                                        <p:tgtEl>
                                          <p:spTgt spid="55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2" presetClass="entr" presetSubtype="1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6" dur="500"/>
                                        <p:tgtEl>
                                          <p:spTgt spid="5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2" presetClass="exit" presetSubtype="4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8" dur="500"/>
                                        <p:tgtEl>
                                          <p:spTgt spid="55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2" presetClass="entr" presetSubtype="1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2" dur="500"/>
                                        <p:tgtEl>
                                          <p:spTgt spid="5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2" presetClass="exit" presetSubtype="4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54" dur="500"/>
                                        <p:tgtEl>
                                          <p:spTgt spid="55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2" presetClass="entr" presetSubtype="1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8" dur="500"/>
                                        <p:tgtEl>
                                          <p:spTgt spid="5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2" presetClass="exit" presetSubtype="4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0" dur="500"/>
                                        <p:tgtEl>
                                          <p:spTgt spid="55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2" presetClass="entr" presetSubtype="1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4" dur="500"/>
                                        <p:tgtEl>
                                          <p:spTgt spid="5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2" presetClass="exit" presetSubtype="4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6" dur="500"/>
                                        <p:tgtEl>
                                          <p:spTgt spid="55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2" presetClass="entr" presetSubtype="1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0" dur="500"/>
                                        <p:tgtEl>
                                          <p:spTgt spid="5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2" presetClass="exit" presetSubtype="4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2" dur="500"/>
                                        <p:tgtEl>
                                          <p:spTgt spid="55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2" presetClass="entr" presetSubtype="1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6" dur="500"/>
                                        <p:tgtEl>
                                          <p:spTgt spid="5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2" presetClass="exit" presetSubtype="4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8" dur="500"/>
                                        <p:tgtEl>
                                          <p:spTgt spid="55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2" presetClass="entr" presetSubtype="1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2" dur="500"/>
                                        <p:tgtEl>
                                          <p:spTgt spid="5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2" presetClass="exit" presetSubtype="4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84" dur="500"/>
                                        <p:tgtEl>
                                          <p:spTgt spid="55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2" presetClass="entr" presetSubtype="1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8" dur="500"/>
                                        <p:tgtEl>
                                          <p:spTgt spid="5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2" presetClass="exit" presetSubtype="4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0" dur="500"/>
                                        <p:tgtEl>
                                          <p:spTgt spid="55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2" presetClass="entr" presetSubtype="1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4" dur="500"/>
                                        <p:tgtEl>
                                          <p:spTgt spid="5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2" presetClass="exit" presetSubtype="4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6" dur="500"/>
                                        <p:tgtEl>
                                          <p:spTgt spid="55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2" presetClass="entr" presetSubtype="1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0" dur="500"/>
                                        <p:tgtEl>
                                          <p:spTgt spid="5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2" presetClass="exit" presetSubtype="4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02" dur="500"/>
                                        <p:tgtEl>
                                          <p:spTgt spid="55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2" presetClass="entr" presetSubtype="1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6" dur="500"/>
                                        <p:tgtEl>
                                          <p:spTgt spid="5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50000">
                <a:srgbClr val="FFFFFF"/>
              </a:gs>
              <a:gs pos="100000">
                <a:srgbClr val="DCDCDC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0"/>
            <a:ext cx="9144000" cy="39338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9608"/>
                  <a:invGamma/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3819525"/>
            <a:ext cx="9144000" cy="303847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3E3E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3819525"/>
            <a:ext cx="9144000" cy="712788"/>
          </a:xfrm>
          <a:prstGeom prst="rect">
            <a:avLst/>
          </a:prstGeom>
          <a:gradFill rotWithShape="1">
            <a:gsLst>
              <a:gs pos="0">
                <a:schemeClr val="bg2">
                  <a:alpha val="91000"/>
                </a:schemeClr>
              </a:gs>
              <a:gs pos="100000">
                <a:schemeClr val="bg2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9462" name="Freeform 6"/>
          <p:cNvSpPr>
            <a:spLocks/>
          </p:cNvSpPr>
          <p:nvPr/>
        </p:nvSpPr>
        <p:spPr bwMode="auto">
          <a:xfrm>
            <a:off x="506413" y="1595438"/>
            <a:ext cx="8132762" cy="533400"/>
          </a:xfrm>
          <a:custGeom>
            <a:avLst/>
            <a:gdLst>
              <a:gd name="T0" fmla="*/ 7559298 w 5772"/>
              <a:gd name="T1" fmla="*/ 51998 h 636"/>
              <a:gd name="T2" fmla="*/ 7550844 w 5772"/>
              <a:gd name="T3" fmla="*/ 44450 h 636"/>
              <a:gd name="T4" fmla="*/ 7549435 w 5772"/>
              <a:gd name="T5" fmla="*/ 43611 h 636"/>
              <a:gd name="T6" fmla="*/ 7543799 w 5772"/>
              <a:gd name="T7" fmla="*/ 39418 h 636"/>
              <a:gd name="T8" fmla="*/ 7502938 w 5772"/>
              <a:gd name="T9" fmla="*/ 18451 h 636"/>
              <a:gd name="T10" fmla="*/ 7494484 w 5772"/>
              <a:gd name="T11" fmla="*/ 15096 h 636"/>
              <a:gd name="T12" fmla="*/ 7486030 w 5772"/>
              <a:gd name="T13" fmla="*/ 11742 h 636"/>
              <a:gd name="T14" fmla="*/ 7474758 w 5772"/>
              <a:gd name="T15" fmla="*/ 9225 h 636"/>
              <a:gd name="T16" fmla="*/ 7455032 w 5772"/>
              <a:gd name="T17" fmla="*/ 5032 h 636"/>
              <a:gd name="T18" fmla="*/ 7443760 w 5772"/>
              <a:gd name="T19" fmla="*/ 3355 h 636"/>
              <a:gd name="T20" fmla="*/ 7433897 w 5772"/>
              <a:gd name="T21" fmla="*/ 1677 h 636"/>
              <a:gd name="T22" fmla="*/ 7424034 w 5772"/>
              <a:gd name="T23" fmla="*/ 839 h 636"/>
              <a:gd name="T24" fmla="*/ 7412762 w 5772"/>
              <a:gd name="T25" fmla="*/ 0 h 636"/>
              <a:gd name="T26" fmla="*/ 7398672 w 5772"/>
              <a:gd name="T27" fmla="*/ 0 h 636"/>
              <a:gd name="T28" fmla="*/ 734090 w 5772"/>
              <a:gd name="T29" fmla="*/ 0 h 636"/>
              <a:gd name="T30" fmla="*/ 720000 w 5772"/>
              <a:gd name="T31" fmla="*/ 0 h 636"/>
              <a:gd name="T32" fmla="*/ 708728 w 5772"/>
              <a:gd name="T33" fmla="*/ 839 h 636"/>
              <a:gd name="T34" fmla="*/ 698865 w 5772"/>
              <a:gd name="T35" fmla="*/ 1677 h 636"/>
              <a:gd name="T36" fmla="*/ 689002 w 5772"/>
              <a:gd name="T37" fmla="*/ 3355 h 636"/>
              <a:gd name="T38" fmla="*/ 679139 w 5772"/>
              <a:gd name="T39" fmla="*/ 5032 h 636"/>
              <a:gd name="T40" fmla="*/ 658004 w 5772"/>
              <a:gd name="T41" fmla="*/ 9225 h 636"/>
              <a:gd name="T42" fmla="*/ 648141 w 5772"/>
              <a:gd name="T43" fmla="*/ 11742 h 636"/>
              <a:gd name="T44" fmla="*/ 638278 w 5772"/>
              <a:gd name="T45" fmla="*/ 15096 h 636"/>
              <a:gd name="T46" fmla="*/ 629824 w 5772"/>
              <a:gd name="T47" fmla="*/ 18451 h 636"/>
              <a:gd name="T48" fmla="*/ 621370 w 5772"/>
              <a:gd name="T49" fmla="*/ 21806 h 636"/>
              <a:gd name="T50" fmla="*/ 597417 w 5772"/>
              <a:gd name="T51" fmla="*/ 34386 h 636"/>
              <a:gd name="T52" fmla="*/ 590372 w 5772"/>
              <a:gd name="T53" fmla="*/ 39418 h 636"/>
              <a:gd name="T54" fmla="*/ 583327 w 5772"/>
              <a:gd name="T55" fmla="*/ 43611 h 636"/>
              <a:gd name="T56" fmla="*/ 583327 w 5772"/>
              <a:gd name="T57" fmla="*/ 44450 h 636"/>
              <a:gd name="T58" fmla="*/ 573464 w 5772"/>
              <a:gd name="T59" fmla="*/ 51998 h 636"/>
              <a:gd name="T60" fmla="*/ 0 w 5772"/>
              <a:gd name="T61" fmla="*/ 533400 h 636"/>
              <a:gd name="T62" fmla="*/ 542466 w 5772"/>
              <a:gd name="T63" fmla="*/ 488111 h 636"/>
              <a:gd name="T64" fmla="*/ 542466 w 5772"/>
              <a:gd name="T65" fmla="*/ 488111 h 636"/>
              <a:gd name="T66" fmla="*/ 7965091 w 5772"/>
              <a:gd name="T67" fmla="*/ 488111 h 636"/>
              <a:gd name="T68" fmla="*/ 7559298 w 5772"/>
              <a:gd name="T69" fmla="*/ 51998 h 6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72" h="636">
                <a:moveTo>
                  <a:pt x="5365" y="62"/>
                </a:moveTo>
                <a:cubicBezTo>
                  <a:pt x="5365" y="62"/>
                  <a:pt x="5365" y="62"/>
                  <a:pt x="5365" y="62"/>
                </a:cubicBezTo>
                <a:cubicBezTo>
                  <a:pt x="5363" y="59"/>
                  <a:pt x="5361" y="56"/>
                  <a:pt x="5359" y="53"/>
                </a:cubicBezTo>
                <a:cubicBezTo>
                  <a:pt x="5359" y="53"/>
                  <a:pt x="5359" y="53"/>
                  <a:pt x="5359" y="53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7" y="50"/>
                  <a:pt x="5355" y="49"/>
                  <a:pt x="5354" y="47"/>
                </a:cubicBezTo>
                <a:cubicBezTo>
                  <a:pt x="5354" y="47"/>
                  <a:pt x="5354" y="47"/>
                  <a:pt x="5354" y="46"/>
                </a:cubicBezTo>
                <a:cubicBezTo>
                  <a:pt x="5345" y="37"/>
                  <a:pt x="5336" y="29"/>
                  <a:pt x="5325" y="22"/>
                </a:cubicBezTo>
                <a:cubicBezTo>
                  <a:pt x="5325" y="22"/>
                  <a:pt x="5325" y="21"/>
                  <a:pt x="5324" y="21"/>
                </a:cubicBezTo>
                <a:cubicBezTo>
                  <a:pt x="5323" y="20"/>
                  <a:pt x="5321" y="19"/>
                  <a:pt x="5319" y="18"/>
                </a:cubicBezTo>
                <a:cubicBezTo>
                  <a:pt x="5319" y="18"/>
                  <a:pt x="5318" y="18"/>
                  <a:pt x="5318" y="17"/>
                </a:cubicBezTo>
                <a:cubicBezTo>
                  <a:pt x="5316" y="16"/>
                  <a:pt x="5314" y="15"/>
                  <a:pt x="5313" y="14"/>
                </a:cubicBezTo>
                <a:cubicBezTo>
                  <a:pt x="5312" y="14"/>
                  <a:pt x="5312" y="14"/>
                  <a:pt x="5311" y="14"/>
                </a:cubicBezTo>
                <a:cubicBezTo>
                  <a:pt x="5309" y="13"/>
                  <a:pt x="5307" y="12"/>
                  <a:pt x="5305" y="11"/>
                </a:cubicBezTo>
                <a:cubicBezTo>
                  <a:pt x="5305" y="11"/>
                  <a:pt x="5305" y="11"/>
                  <a:pt x="5305" y="11"/>
                </a:cubicBezTo>
                <a:cubicBezTo>
                  <a:pt x="5300" y="9"/>
                  <a:pt x="5295" y="7"/>
                  <a:pt x="5291" y="6"/>
                </a:cubicBezTo>
                <a:cubicBezTo>
                  <a:pt x="5290" y="5"/>
                  <a:pt x="5289" y="5"/>
                  <a:pt x="5289" y="5"/>
                </a:cubicBezTo>
                <a:cubicBezTo>
                  <a:pt x="5287" y="5"/>
                  <a:pt x="5285" y="4"/>
                  <a:pt x="5283" y="4"/>
                </a:cubicBezTo>
                <a:cubicBezTo>
                  <a:pt x="5283" y="3"/>
                  <a:pt x="5282" y="3"/>
                  <a:pt x="5281" y="3"/>
                </a:cubicBezTo>
                <a:cubicBezTo>
                  <a:pt x="5279" y="3"/>
                  <a:pt x="5278" y="2"/>
                  <a:pt x="5276" y="2"/>
                </a:cubicBezTo>
                <a:cubicBezTo>
                  <a:pt x="5275" y="2"/>
                  <a:pt x="5274" y="2"/>
                  <a:pt x="5274" y="2"/>
                </a:cubicBezTo>
                <a:cubicBezTo>
                  <a:pt x="5272" y="1"/>
                  <a:pt x="5270" y="1"/>
                  <a:pt x="5269" y="1"/>
                </a:cubicBezTo>
                <a:cubicBezTo>
                  <a:pt x="5268" y="1"/>
                  <a:pt x="5267" y="1"/>
                  <a:pt x="5266" y="0"/>
                </a:cubicBezTo>
                <a:cubicBezTo>
                  <a:pt x="5264" y="0"/>
                  <a:pt x="5263" y="0"/>
                  <a:pt x="5261" y="0"/>
                </a:cubicBezTo>
                <a:cubicBezTo>
                  <a:pt x="5260" y="0"/>
                  <a:pt x="5259" y="0"/>
                  <a:pt x="5259" y="0"/>
                </a:cubicBezTo>
                <a:cubicBezTo>
                  <a:pt x="5256" y="0"/>
                  <a:pt x="5253" y="0"/>
                  <a:pt x="5251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19" y="0"/>
                  <a:pt x="516" y="0"/>
                  <a:pt x="514" y="0"/>
                </a:cubicBezTo>
                <a:cubicBezTo>
                  <a:pt x="513" y="0"/>
                  <a:pt x="512" y="0"/>
                  <a:pt x="511" y="0"/>
                </a:cubicBezTo>
                <a:cubicBezTo>
                  <a:pt x="510" y="0"/>
                  <a:pt x="508" y="0"/>
                  <a:pt x="506" y="0"/>
                </a:cubicBezTo>
                <a:cubicBezTo>
                  <a:pt x="505" y="1"/>
                  <a:pt x="504" y="1"/>
                  <a:pt x="503" y="1"/>
                </a:cubicBezTo>
                <a:cubicBezTo>
                  <a:pt x="502" y="1"/>
                  <a:pt x="500" y="1"/>
                  <a:pt x="499" y="2"/>
                </a:cubicBezTo>
                <a:cubicBezTo>
                  <a:pt x="498" y="2"/>
                  <a:pt x="497" y="2"/>
                  <a:pt x="496" y="2"/>
                </a:cubicBezTo>
                <a:cubicBezTo>
                  <a:pt x="494" y="2"/>
                  <a:pt x="493" y="3"/>
                  <a:pt x="491" y="3"/>
                </a:cubicBezTo>
                <a:cubicBezTo>
                  <a:pt x="491" y="3"/>
                  <a:pt x="490" y="3"/>
                  <a:pt x="489" y="4"/>
                </a:cubicBezTo>
                <a:cubicBezTo>
                  <a:pt x="487" y="4"/>
                  <a:pt x="485" y="4"/>
                  <a:pt x="484" y="5"/>
                </a:cubicBezTo>
                <a:cubicBezTo>
                  <a:pt x="483" y="5"/>
                  <a:pt x="482" y="5"/>
                  <a:pt x="482" y="6"/>
                </a:cubicBezTo>
                <a:cubicBezTo>
                  <a:pt x="477" y="7"/>
                  <a:pt x="472" y="9"/>
                  <a:pt x="468" y="11"/>
                </a:cubicBezTo>
                <a:cubicBezTo>
                  <a:pt x="467" y="11"/>
                  <a:pt x="467" y="11"/>
                  <a:pt x="467" y="11"/>
                </a:cubicBezTo>
                <a:cubicBezTo>
                  <a:pt x="465" y="12"/>
                  <a:pt x="463" y="13"/>
                  <a:pt x="461" y="14"/>
                </a:cubicBezTo>
                <a:cubicBezTo>
                  <a:pt x="461" y="14"/>
                  <a:pt x="460" y="14"/>
                  <a:pt x="460" y="14"/>
                </a:cubicBezTo>
                <a:cubicBezTo>
                  <a:pt x="458" y="15"/>
                  <a:pt x="456" y="16"/>
                  <a:pt x="455" y="17"/>
                </a:cubicBezTo>
                <a:cubicBezTo>
                  <a:pt x="454" y="18"/>
                  <a:pt x="454" y="18"/>
                  <a:pt x="453" y="18"/>
                </a:cubicBezTo>
                <a:cubicBezTo>
                  <a:pt x="451" y="19"/>
                  <a:pt x="450" y="20"/>
                  <a:pt x="448" y="21"/>
                </a:cubicBezTo>
                <a:cubicBezTo>
                  <a:pt x="448" y="21"/>
                  <a:pt x="447" y="22"/>
                  <a:pt x="447" y="22"/>
                </a:cubicBezTo>
                <a:cubicBezTo>
                  <a:pt x="445" y="23"/>
                  <a:pt x="443" y="24"/>
                  <a:pt x="441" y="26"/>
                </a:cubicBezTo>
                <a:cubicBezTo>
                  <a:pt x="441" y="26"/>
                  <a:pt x="441" y="26"/>
                  <a:pt x="441" y="26"/>
                </a:cubicBezTo>
                <a:cubicBezTo>
                  <a:pt x="435" y="30"/>
                  <a:pt x="429" y="35"/>
                  <a:pt x="424" y="41"/>
                </a:cubicBezTo>
                <a:cubicBezTo>
                  <a:pt x="424" y="41"/>
                  <a:pt x="424" y="41"/>
                  <a:pt x="424" y="41"/>
                </a:cubicBezTo>
                <a:cubicBezTo>
                  <a:pt x="422" y="43"/>
                  <a:pt x="420" y="45"/>
                  <a:pt x="419" y="46"/>
                </a:cubicBezTo>
                <a:cubicBezTo>
                  <a:pt x="419" y="47"/>
                  <a:pt x="419" y="47"/>
                  <a:pt x="419" y="47"/>
                </a:cubicBezTo>
                <a:cubicBezTo>
                  <a:pt x="417" y="49"/>
                  <a:pt x="415" y="50"/>
                  <a:pt x="414" y="52"/>
                </a:cubicBezTo>
                <a:cubicBezTo>
                  <a:pt x="414" y="52"/>
                  <a:pt x="414" y="52"/>
                  <a:pt x="414" y="52"/>
                </a:cubicBezTo>
                <a:cubicBezTo>
                  <a:pt x="414" y="52"/>
                  <a:pt x="414" y="52"/>
                  <a:pt x="414" y="52"/>
                </a:cubicBezTo>
                <a:cubicBezTo>
                  <a:pt x="414" y="53"/>
                  <a:pt x="414" y="53"/>
                  <a:pt x="414" y="53"/>
                </a:cubicBezTo>
                <a:cubicBezTo>
                  <a:pt x="414" y="53"/>
                  <a:pt x="414" y="53"/>
                  <a:pt x="414" y="53"/>
                </a:cubicBezTo>
                <a:cubicBezTo>
                  <a:pt x="411" y="56"/>
                  <a:pt x="409" y="59"/>
                  <a:pt x="407" y="62"/>
                </a:cubicBezTo>
                <a:cubicBezTo>
                  <a:pt x="407" y="62"/>
                  <a:pt x="407" y="62"/>
                  <a:pt x="407" y="62"/>
                </a:cubicBezTo>
                <a:cubicBezTo>
                  <a:pt x="0" y="636"/>
                  <a:pt x="0" y="636"/>
                  <a:pt x="0" y="636"/>
                </a:cubicBezTo>
                <a:cubicBezTo>
                  <a:pt x="29" y="603"/>
                  <a:pt x="72" y="582"/>
                  <a:pt x="120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5387" y="582"/>
                  <a:pt x="5387" y="582"/>
                  <a:pt x="5387" y="582"/>
                </a:cubicBezTo>
                <a:cubicBezTo>
                  <a:pt x="5653" y="582"/>
                  <a:pt x="5653" y="582"/>
                  <a:pt x="5653" y="582"/>
                </a:cubicBezTo>
                <a:cubicBezTo>
                  <a:pt x="5700" y="582"/>
                  <a:pt x="5743" y="603"/>
                  <a:pt x="5772" y="636"/>
                </a:cubicBezTo>
                <a:lnTo>
                  <a:pt x="5365" y="62"/>
                </a:ln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 flipV="1">
            <a:off x="0" y="3429000"/>
            <a:ext cx="9144000" cy="398463"/>
          </a:xfrm>
          <a:prstGeom prst="rect">
            <a:avLst/>
          </a:prstGeom>
          <a:gradFill rotWithShape="1">
            <a:gsLst>
              <a:gs pos="0">
                <a:srgbClr val="C0C0C0">
                  <a:alpha val="90999"/>
                </a:srgbClr>
              </a:gs>
              <a:gs pos="100000">
                <a:srgbClr val="595959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6328" name="AutoShape 8"/>
          <p:cNvSpPr>
            <a:spLocks noChangeArrowheads="1"/>
          </p:cNvSpPr>
          <p:nvPr/>
        </p:nvSpPr>
        <p:spPr bwMode="auto">
          <a:xfrm>
            <a:off x="447675" y="2051050"/>
            <a:ext cx="8248650" cy="3205163"/>
          </a:xfrm>
          <a:prstGeom prst="roundRect">
            <a:avLst>
              <a:gd name="adj" fmla="val 7014"/>
            </a:avLst>
          </a:prstGeom>
          <a:gradFill rotWithShape="1">
            <a:gsLst>
              <a:gs pos="0">
                <a:schemeClr val="tx2">
                  <a:gamma/>
                  <a:tint val="73725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 w="9525">
            <a:solidFill>
              <a:srgbClr val="32323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465" name="Group 9"/>
          <p:cNvGrpSpPr>
            <a:grpSpLocks/>
          </p:cNvGrpSpPr>
          <p:nvPr/>
        </p:nvGrpSpPr>
        <p:grpSpPr bwMode="auto">
          <a:xfrm>
            <a:off x="703263" y="2762250"/>
            <a:ext cx="1168400" cy="1912938"/>
            <a:chOff x="275" y="2008"/>
            <a:chExt cx="795" cy="1276"/>
          </a:xfrm>
        </p:grpSpPr>
        <p:sp>
          <p:nvSpPr>
            <p:cNvPr id="56330" name="AutoShape 1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6331" name="AutoShape 1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6332" name="AutoShape 1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19749" name="AutoShape 1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19466" name="Group 14"/>
          <p:cNvGrpSpPr>
            <a:grpSpLocks/>
          </p:cNvGrpSpPr>
          <p:nvPr/>
        </p:nvGrpSpPr>
        <p:grpSpPr bwMode="auto">
          <a:xfrm>
            <a:off x="1943100" y="2765425"/>
            <a:ext cx="1168400" cy="1912938"/>
            <a:chOff x="275" y="2008"/>
            <a:chExt cx="795" cy="1276"/>
          </a:xfrm>
        </p:grpSpPr>
        <p:sp>
          <p:nvSpPr>
            <p:cNvPr id="56335" name="AutoShape 15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6336" name="AutoShape 16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6337" name="AutoShape 17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19745" name="AutoShape 18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19467" name="Group 19"/>
          <p:cNvGrpSpPr>
            <a:grpSpLocks/>
          </p:cNvGrpSpPr>
          <p:nvPr/>
        </p:nvGrpSpPr>
        <p:grpSpPr bwMode="auto">
          <a:xfrm>
            <a:off x="3368675" y="2762250"/>
            <a:ext cx="1168400" cy="1912938"/>
            <a:chOff x="275" y="2008"/>
            <a:chExt cx="795" cy="1276"/>
          </a:xfrm>
        </p:grpSpPr>
        <p:sp>
          <p:nvSpPr>
            <p:cNvPr id="56340" name="AutoShape 2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6341" name="AutoShape 2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6342" name="AutoShape 2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19741" name="AutoShape 2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19468" name="Group 24"/>
          <p:cNvGrpSpPr>
            <a:grpSpLocks/>
          </p:cNvGrpSpPr>
          <p:nvPr/>
        </p:nvGrpSpPr>
        <p:grpSpPr bwMode="auto">
          <a:xfrm>
            <a:off x="4606925" y="2765425"/>
            <a:ext cx="1168400" cy="1912938"/>
            <a:chOff x="275" y="2008"/>
            <a:chExt cx="795" cy="1276"/>
          </a:xfrm>
        </p:grpSpPr>
        <p:sp>
          <p:nvSpPr>
            <p:cNvPr id="56345" name="AutoShape 25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6346" name="AutoShape 26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6347" name="AutoShape 27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19737" name="AutoShape 28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19469" name="Group 29"/>
          <p:cNvGrpSpPr>
            <a:grpSpLocks/>
          </p:cNvGrpSpPr>
          <p:nvPr/>
        </p:nvGrpSpPr>
        <p:grpSpPr bwMode="auto">
          <a:xfrm>
            <a:off x="6030913" y="2762250"/>
            <a:ext cx="1168400" cy="1912938"/>
            <a:chOff x="275" y="2008"/>
            <a:chExt cx="795" cy="1276"/>
          </a:xfrm>
        </p:grpSpPr>
        <p:sp>
          <p:nvSpPr>
            <p:cNvPr id="56350" name="AutoShape 3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6351" name="AutoShape 3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6352" name="AutoShape 3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19733" name="AutoShape 3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sp>
        <p:nvSpPr>
          <p:cNvPr id="56354" name="AutoShape 34"/>
          <p:cNvSpPr>
            <a:spLocks noChangeArrowheads="1"/>
          </p:cNvSpPr>
          <p:nvPr/>
        </p:nvSpPr>
        <p:spPr bwMode="auto">
          <a:xfrm>
            <a:off x="7270750" y="2765425"/>
            <a:ext cx="1168400" cy="191293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5686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56355" name="AutoShape 35"/>
          <p:cNvSpPr>
            <a:spLocks noChangeArrowheads="1"/>
          </p:cNvSpPr>
          <p:nvPr/>
        </p:nvSpPr>
        <p:spPr bwMode="auto">
          <a:xfrm>
            <a:off x="7270750" y="2765425"/>
            <a:ext cx="1168400" cy="228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tx1">
                  <a:alpha val="44000"/>
                </a:schemeClr>
              </a:gs>
              <a:gs pos="100000">
                <a:schemeClr val="tx1">
                  <a:gamma/>
                  <a:shade val="8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56356" name="AutoShape 36"/>
          <p:cNvSpPr>
            <a:spLocks noChangeArrowheads="1"/>
          </p:cNvSpPr>
          <p:nvPr/>
        </p:nvSpPr>
        <p:spPr bwMode="auto">
          <a:xfrm>
            <a:off x="7270750" y="4449763"/>
            <a:ext cx="1168400" cy="228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tx1">
                  <a:gamma/>
                  <a:shade val="86275"/>
                  <a:invGamma/>
                  <a:alpha val="0"/>
                </a:schemeClr>
              </a:gs>
              <a:gs pos="100000">
                <a:schemeClr val="tx1">
                  <a:alpha val="44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19473" name="AutoShape 37"/>
          <p:cNvSpPr>
            <a:spLocks noChangeArrowheads="1"/>
          </p:cNvSpPr>
          <p:nvPr/>
        </p:nvSpPr>
        <p:spPr bwMode="auto">
          <a:xfrm>
            <a:off x="7270750" y="2765425"/>
            <a:ext cx="1168400" cy="1912938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1C1C1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latin typeface="Arial Narrow" pitchFamily="34" charset="0"/>
            </a:endParaRPr>
          </a:p>
        </p:txBody>
      </p:sp>
      <p:sp>
        <p:nvSpPr>
          <p:cNvPr id="56358" name="AutoShape 38"/>
          <p:cNvSpPr>
            <a:spLocks noChangeArrowheads="1"/>
          </p:cNvSpPr>
          <p:nvPr/>
        </p:nvSpPr>
        <p:spPr bwMode="auto">
          <a:xfrm flipV="1">
            <a:off x="447675" y="5267325"/>
            <a:ext cx="8248650" cy="1077913"/>
          </a:xfrm>
          <a:prstGeom prst="roundRect">
            <a:avLst>
              <a:gd name="adj" fmla="val 22824"/>
            </a:avLst>
          </a:prstGeom>
          <a:gradFill rotWithShape="1">
            <a:gsLst>
              <a:gs pos="0">
                <a:schemeClr val="tx2">
                  <a:gamma/>
                  <a:tint val="73725"/>
                  <a:invGamma/>
                  <a:alpha val="0"/>
                </a:schemeClr>
              </a:gs>
              <a:gs pos="100000">
                <a:schemeClr val="tx2">
                  <a:alpha val="16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6359" name="Group 3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728" name="Rectangle 4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29" name="Text Box 4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6362" name="Group 4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726" name="Rectangle 4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27" name="Text Box 4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6365" name="Group 45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9724" name="Rectangle 4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25" name="Text Box 4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19478" name="Group 48"/>
          <p:cNvGrpSpPr>
            <a:grpSpLocks/>
          </p:cNvGrpSpPr>
          <p:nvPr/>
        </p:nvGrpSpPr>
        <p:grpSpPr bwMode="auto">
          <a:xfrm>
            <a:off x="1943100" y="2982913"/>
            <a:ext cx="1168400" cy="1473200"/>
            <a:chOff x="4580" y="1878"/>
            <a:chExt cx="736" cy="928"/>
          </a:xfrm>
        </p:grpSpPr>
        <p:sp>
          <p:nvSpPr>
            <p:cNvPr id="19722" name="Rectangle 4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23" name="Text Box 5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19479" name="Group 51"/>
          <p:cNvGrpSpPr>
            <a:grpSpLocks/>
          </p:cNvGrpSpPr>
          <p:nvPr/>
        </p:nvGrpSpPr>
        <p:grpSpPr bwMode="auto">
          <a:xfrm>
            <a:off x="703263" y="2982913"/>
            <a:ext cx="1168400" cy="1473200"/>
            <a:chOff x="4580" y="1878"/>
            <a:chExt cx="736" cy="928"/>
          </a:xfrm>
        </p:grpSpPr>
        <p:sp>
          <p:nvSpPr>
            <p:cNvPr id="19720" name="Rectangle 5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21" name="Text Box 5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6374" name="Group 54"/>
          <p:cNvGrpSpPr>
            <a:grpSpLocks/>
          </p:cNvGrpSpPr>
          <p:nvPr/>
        </p:nvGrpSpPr>
        <p:grpSpPr bwMode="auto">
          <a:xfrm>
            <a:off x="4606925" y="2984500"/>
            <a:ext cx="1168400" cy="1473200"/>
            <a:chOff x="4580" y="1878"/>
            <a:chExt cx="736" cy="928"/>
          </a:xfrm>
        </p:grpSpPr>
        <p:sp>
          <p:nvSpPr>
            <p:cNvPr id="19718" name="Rectangle 5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19" name="Text Box 5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6377" name="Group 5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716" name="Rectangle 5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17" name="Text Box 5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6380" name="Group 6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714" name="Rectangle 6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15" name="Text Box 6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6383" name="Group 6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712" name="Rectangle 6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13" name="Text Box 6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6386" name="Group 6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710" name="Rectangle 6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11" name="Text Box 6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6389" name="Group 6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708" name="Rectangle 7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09" name="Text Box 7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6392" name="Group 7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706" name="Rectangle 7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07" name="Text Box 7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6395" name="Group 7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704" name="Rectangle 7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05" name="Text Box 7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6398" name="Group 7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702" name="Rectangle 7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03" name="Text Box 8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6401" name="Group 81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9700" name="Rectangle 8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701" name="Text Box 8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6404" name="Group 84"/>
          <p:cNvGrpSpPr>
            <a:grpSpLocks/>
          </p:cNvGrpSpPr>
          <p:nvPr/>
        </p:nvGrpSpPr>
        <p:grpSpPr bwMode="auto">
          <a:xfrm>
            <a:off x="4606925" y="2984500"/>
            <a:ext cx="1168400" cy="1473200"/>
            <a:chOff x="4580" y="1878"/>
            <a:chExt cx="736" cy="928"/>
          </a:xfrm>
        </p:grpSpPr>
        <p:sp>
          <p:nvSpPr>
            <p:cNvPr id="19698" name="Rectangle 8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99" name="Text Box 8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19491" name="Group 87"/>
          <p:cNvGrpSpPr>
            <a:grpSpLocks/>
          </p:cNvGrpSpPr>
          <p:nvPr/>
        </p:nvGrpSpPr>
        <p:grpSpPr bwMode="auto">
          <a:xfrm>
            <a:off x="3368675" y="2981325"/>
            <a:ext cx="1168400" cy="1473200"/>
            <a:chOff x="4580" y="1878"/>
            <a:chExt cx="736" cy="928"/>
          </a:xfrm>
        </p:grpSpPr>
        <p:sp>
          <p:nvSpPr>
            <p:cNvPr id="19696" name="Rectangle 8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97" name="Text Box 8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6410" name="Group 9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94" name="Rectangle 9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95" name="Text Box 9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6413" name="Group 93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9692" name="Rectangle 9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93" name="Text Box 9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6416" name="Group 9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90" name="Rectangle 9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91" name="Text Box 9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6419" name="Group 9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88" name="Rectangle 10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89" name="Text Box 10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6422" name="Group 10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86" name="Rectangle 10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87" name="Text Box 10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6425" name="Group 10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84" name="Rectangle 10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85" name="Text Box 10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6428" name="Group 10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82" name="Rectangle 10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83" name="Text Box 11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6431" name="Group 11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80" name="Rectangle 11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81" name="Text Box 11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6434" name="Group 11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78" name="Rectangle 11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79" name="Text Box 11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6437" name="Group 11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76" name="Rectangle 11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77" name="Text Box 11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6440" name="Group 12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74" name="Rectangle 12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75" name="Text Box 12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6443" name="Group 12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72" name="Rectangle 12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73" name="Text Box 12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6446" name="Group 126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9670" name="Rectangle 12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71" name="Text Box 12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6449" name="Group 12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68" name="Rectangle 13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69" name="Text Box 13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6452" name="Group 13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66" name="Rectangle 13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67" name="Text Box 13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6455" name="Group 13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64" name="Rectangle 13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65" name="Text Box 13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6458" name="Group 13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62" name="Rectangle 13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63" name="Text Box 14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6461" name="Group 14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60" name="Rectangle 14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61" name="Text Box 14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6464" name="Group 14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58" name="Rectangle 14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59" name="Text Box 14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6467" name="Group 14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56" name="Rectangle 14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57" name="Text Box 14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6470" name="Group 15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54" name="Rectangle 15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55" name="Text Box 15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6473" name="Group 15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52" name="Rectangle 15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53" name="Text Box 15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6476" name="Group 15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50" name="Rectangle 15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51" name="Text Box 15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6479" name="Group 15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48" name="Rectangle 16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49" name="Text Box 16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6482" name="Group 16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46" name="Rectangle 16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47" name="Text Box 16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6485" name="Group 16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44" name="Rectangle 16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45" name="Text Box 16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6488" name="Group 16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42" name="Rectangle 16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43" name="Text Box 17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6491" name="Group 17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40" name="Rectangle 17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41" name="Text Box 17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6494" name="Group 17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38" name="Rectangle 17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39" name="Text Box 17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6497" name="Group 17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36" name="Rectangle 17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37" name="Text Box 17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6500" name="Group 18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34" name="Rectangle 18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35" name="Text Box 18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6503" name="Group 18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32" name="Rectangle 18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33" name="Text Box 18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6506" name="Group 18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30" name="Rectangle 18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31" name="Text Box 18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6509" name="Group 189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9628" name="Rectangle 19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29" name="Text Box 19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6512" name="Group 192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9626" name="Rectangle 19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27" name="Text Box 19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6515" name="Group 19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24" name="Rectangle 19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25" name="Text Box 19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6518" name="Group 19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22" name="Rectangle 19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23" name="Text Box 20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6521" name="Group 20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20" name="Rectangle 20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21" name="Text Box 20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6524" name="Group 20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18" name="Rectangle 20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19" name="Text Box 20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6527" name="Group 20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16" name="Rectangle 20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17" name="Text Box 20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6530" name="Group 21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14" name="Rectangle 21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15" name="Text Box 21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6533" name="Group 21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12" name="Rectangle 21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13" name="Text Box 21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6536" name="Group 21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10" name="Rectangle 21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11" name="Text Box 21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6539" name="Group 21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08" name="Rectangle 22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09" name="Text Box 22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6542" name="Group 22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06" name="Rectangle 22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07" name="Text Box 22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6545" name="Group 22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04" name="Rectangle 22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05" name="Text Box 22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6548" name="Group 22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02" name="Rectangle 22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03" name="Text Box 23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6551" name="Group 23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600" name="Rectangle 23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601" name="Text Box 23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6554" name="Group 23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598" name="Rectangle 23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599" name="Text Box 23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6557" name="Group 23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596" name="Rectangle 23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597" name="Text Box 23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6560" name="Group 24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594" name="Rectangle 24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595" name="Text Box 24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6563" name="Group 24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592" name="Rectangle 24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593" name="Text Box 24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6566" name="Group 24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590" name="Rectangle 24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591" name="Text Box 24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6569" name="Group 24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588" name="Rectangle 25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589" name="Text Box 25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6572" name="Group 25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19586" name="Rectangle 25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587" name="Text Box 25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6575" name="Group 255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19584" name="Rectangle 25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585" name="Text Box 25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sp>
        <p:nvSpPr>
          <p:cNvPr id="56578" name="Freeform 258"/>
          <p:cNvSpPr>
            <a:spLocks noEditPoints="1"/>
          </p:cNvSpPr>
          <p:nvPr/>
        </p:nvSpPr>
        <p:spPr bwMode="auto">
          <a:xfrm>
            <a:off x="447675" y="2051050"/>
            <a:ext cx="8248650" cy="3205163"/>
          </a:xfrm>
          <a:custGeom>
            <a:avLst/>
            <a:gdLst>
              <a:gd name="T0" fmla="*/ 5758 w 5920"/>
              <a:gd name="T1" fmla="*/ 0 h 2300"/>
              <a:gd name="T2" fmla="*/ 161 w 5920"/>
              <a:gd name="T3" fmla="*/ 0 h 2300"/>
              <a:gd name="T4" fmla="*/ 0 w 5920"/>
              <a:gd name="T5" fmla="*/ 161 h 2300"/>
              <a:gd name="T6" fmla="*/ 0 w 5920"/>
              <a:gd name="T7" fmla="*/ 2138 h 2300"/>
              <a:gd name="T8" fmla="*/ 161 w 5920"/>
              <a:gd name="T9" fmla="*/ 2300 h 2300"/>
              <a:gd name="T10" fmla="*/ 5758 w 5920"/>
              <a:gd name="T11" fmla="*/ 2300 h 2300"/>
              <a:gd name="T12" fmla="*/ 5920 w 5920"/>
              <a:gd name="T13" fmla="*/ 2138 h 2300"/>
              <a:gd name="T14" fmla="*/ 5920 w 5920"/>
              <a:gd name="T15" fmla="*/ 161 h 2300"/>
              <a:gd name="T16" fmla="*/ 5758 w 5920"/>
              <a:gd name="T17" fmla="*/ 0 h 2300"/>
              <a:gd name="T18" fmla="*/ 1022 w 5920"/>
              <a:gd name="T19" fmla="*/ 1883 h 2300"/>
              <a:gd name="T20" fmla="*/ 184 w 5920"/>
              <a:gd name="T21" fmla="*/ 1883 h 2300"/>
              <a:gd name="T22" fmla="*/ 184 w 5920"/>
              <a:gd name="T23" fmla="*/ 510 h 2300"/>
              <a:gd name="T24" fmla="*/ 1022 w 5920"/>
              <a:gd name="T25" fmla="*/ 510 h 2300"/>
              <a:gd name="T26" fmla="*/ 1022 w 5920"/>
              <a:gd name="T27" fmla="*/ 1883 h 2300"/>
              <a:gd name="T28" fmla="*/ 1912 w 5920"/>
              <a:gd name="T29" fmla="*/ 1885 h 2300"/>
              <a:gd name="T30" fmla="*/ 1073 w 5920"/>
              <a:gd name="T31" fmla="*/ 1885 h 2300"/>
              <a:gd name="T32" fmla="*/ 1073 w 5920"/>
              <a:gd name="T33" fmla="*/ 513 h 2300"/>
              <a:gd name="T34" fmla="*/ 1912 w 5920"/>
              <a:gd name="T35" fmla="*/ 513 h 2300"/>
              <a:gd name="T36" fmla="*/ 1912 w 5920"/>
              <a:gd name="T37" fmla="*/ 1885 h 2300"/>
              <a:gd name="T38" fmla="*/ 2935 w 5920"/>
              <a:gd name="T39" fmla="*/ 1883 h 2300"/>
              <a:gd name="T40" fmla="*/ 2097 w 5920"/>
              <a:gd name="T41" fmla="*/ 1883 h 2300"/>
              <a:gd name="T42" fmla="*/ 2097 w 5920"/>
              <a:gd name="T43" fmla="*/ 510 h 2300"/>
              <a:gd name="T44" fmla="*/ 2935 w 5920"/>
              <a:gd name="T45" fmla="*/ 510 h 2300"/>
              <a:gd name="T46" fmla="*/ 2935 w 5920"/>
              <a:gd name="T47" fmla="*/ 1883 h 2300"/>
              <a:gd name="T48" fmla="*/ 3824 w 5920"/>
              <a:gd name="T49" fmla="*/ 1885 h 2300"/>
              <a:gd name="T50" fmla="*/ 2985 w 5920"/>
              <a:gd name="T51" fmla="*/ 1885 h 2300"/>
              <a:gd name="T52" fmla="*/ 2985 w 5920"/>
              <a:gd name="T53" fmla="*/ 513 h 2300"/>
              <a:gd name="T54" fmla="*/ 3824 w 5920"/>
              <a:gd name="T55" fmla="*/ 513 h 2300"/>
              <a:gd name="T56" fmla="*/ 3824 w 5920"/>
              <a:gd name="T57" fmla="*/ 1885 h 2300"/>
              <a:gd name="T58" fmla="*/ 4846 w 5920"/>
              <a:gd name="T59" fmla="*/ 1883 h 2300"/>
              <a:gd name="T60" fmla="*/ 4007 w 5920"/>
              <a:gd name="T61" fmla="*/ 1883 h 2300"/>
              <a:gd name="T62" fmla="*/ 4007 w 5920"/>
              <a:gd name="T63" fmla="*/ 510 h 2300"/>
              <a:gd name="T64" fmla="*/ 4846 w 5920"/>
              <a:gd name="T65" fmla="*/ 510 h 2300"/>
              <a:gd name="T66" fmla="*/ 4846 w 5920"/>
              <a:gd name="T67" fmla="*/ 1883 h 2300"/>
              <a:gd name="T68" fmla="*/ 5735 w 5920"/>
              <a:gd name="T69" fmla="*/ 1885 h 2300"/>
              <a:gd name="T70" fmla="*/ 4897 w 5920"/>
              <a:gd name="T71" fmla="*/ 1885 h 2300"/>
              <a:gd name="T72" fmla="*/ 4897 w 5920"/>
              <a:gd name="T73" fmla="*/ 513 h 2300"/>
              <a:gd name="T74" fmla="*/ 5735 w 5920"/>
              <a:gd name="T75" fmla="*/ 513 h 2300"/>
              <a:gd name="T76" fmla="*/ 5735 w 5920"/>
              <a:gd name="T77" fmla="*/ 1885 h 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20" h="2300">
                <a:moveTo>
                  <a:pt x="5758" y="0"/>
                </a:moveTo>
                <a:cubicBezTo>
                  <a:pt x="161" y="0"/>
                  <a:pt x="161" y="0"/>
                  <a:pt x="161" y="0"/>
                </a:cubicBezTo>
                <a:cubicBezTo>
                  <a:pt x="72" y="0"/>
                  <a:pt x="0" y="72"/>
                  <a:pt x="0" y="161"/>
                </a:cubicBezTo>
                <a:cubicBezTo>
                  <a:pt x="0" y="2138"/>
                  <a:pt x="0" y="2138"/>
                  <a:pt x="0" y="2138"/>
                </a:cubicBezTo>
                <a:cubicBezTo>
                  <a:pt x="0" y="2227"/>
                  <a:pt x="72" y="2300"/>
                  <a:pt x="161" y="2300"/>
                </a:cubicBezTo>
                <a:cubicBezTo>
                  <a:pt x="5758" y="2300"/>
                  <a:pt x="5758" y="2300"/>
                  <a:pt x="5758" y="2300"/>
                </a:cubicBezTo>
                <a:cubicBezTo>
                  <a:pt x="5847" y="2300"/>
                  <a:pt x="5920" y="2227"/>
                  <a:pt x="5920" y="2138"/>
                </a:cubicBezTo>
                <a:cubicBezTo>
                  <a:pt x="5920" y="161"/>
                  <a:pt x="5920" y="161"/>
                  <a:pt x="5920" y="161"/>
                </a:cubicBezTo>
                <a:cubicBezTo>
                  <a:pt x="5920" y="72"/>
                  <a:pt x="5847" y="0"/>
                  <a:pt x="5758" y="0"/>
                </a:cubicBezTo>
                <a:close/>
                <a:moveTo>
                  <a:pt x="1022" y="1883"/>
                </a:moveTo>
                <a:cubicBezTo>
                  <a:pt x="184" y="1883"/>
                  <a:pt x="184" y="1883"/>
                  <a:pt x="184" y="1883"/>
                </a:cubicBezTo>
                <a:cubicBezTo>
                  <a:pt x="184" y="510"/>
                  <a:pt x="184" y="510"/>
                  <a:pt x="184" y="510"/>
                </a:cubicBezTo>
                <a:cubicBezTo>
                  <a:pt x="1022" y="510"/>
                  <a:pt x="1022" y="510"/>
                  <a:pt x="1022" y="510"/>
                </a:cubicBezTo>
                <a:lnTo>
                  <a:pt x="1022" y="1883"/>
                </a:lnTo>
                <a:close/>
                <a:moveTo>
                  <a:pt x="1912" y="1885"/>
                </a:moveTo>
                <a:cubicBezTo>
                  <a:pt x="1073" y="1885"/>
                  <a:pt x="1073" y="1885"/>
                  <a:pt x="1073" y="1885"/>
                </a:cubicBezTo>
                <a:cubicBezTo>
                  <a:pt x="1073" y="513"/>
                  <a:pt x="1073" y="513"/>
                  <a:pt x="1073" y="513"/>
                </a:cubicBezTo>
                <a:cubicBezTo>
                  <a:pt x="1912" y="513"/>
                  <a:pt x="1912" y="513"/>
                  <a:pt x="1912" y="513"/>
                </a:cubicBezTo>
                <a:lnTo>
                  <a:pt x="1912" y="1885"/>
                </a:lnTo>
                <a:close/>
                <a:moveTo>
                  <a:pt x="2935" y="1883"/>
                </a:moveTo>
                <a:cubicBezTo>
                  <a:pt x="2097" y="1883"/>
                  <a:pt x="2097" y="1883"/>
                  <a:pt x="2097" y="1883"/>
                </a:cubicBezTo>
                <a:cubicBezTo>
                  <a:pt x="2097" y="510"/>
                  <a:pt x="2097" y="510"/>
                  <a:pt x="2097" y="510"/>
                </a:cubicBezTo>
                <a:cubicBezTo>
                  <a:pt x="2935" y="510"/>
                  <a:pt x="2935" y="510"/>
                  <a:pt x="2935" y="510"/>
                </a:cubicBezTo>
                <a:lnTo>
                  <a:pt x="2935" y="1883"/>
                </a:lnTo>
                <a:close/>
                <a:moveTo>
                  <a:pt x="3824" y="1885"/>
                </a:moveTo>
                <a:cubicBezTo>
                  <a:pt x="2985" y="1885"/>
                  <a:pt x="2985" y="1885"/>
                  <a:pt x="2985" y="1885"/>
                </a:cubicBezTo>
                <a:cubicBezTo>
                  <a:pt x="2985" y="513"/>
                  <a:pt x="2985" y="513"/>
                  <a:pt x="2985" y="513"/>
                </a:cubicBezTo>
                <a:cubicBezTo>
                  <a:pt x="3824" y="513"/>
                  <a:pt x="3824" y="513"/>
                  <a:pt x="3824" y="513"/>
                </a:cubicBezTo>
                <a:lnTo>
                  <a:pt x="3824" y="1885"/>
                </a:lnTo>
                <a:close/>
                <a:moveTo>
                  <a:pt x="4846" y="1883"/>
                </a:moveTo>
                <a:cubicBezTo>
                  <a:pt x="4007" y="1883"/>
                  <a:pt x="4007" y="1883"/>
                  <a:pt x="4007" y="1883"/>
                </a:cubicBezTo>
                <a:cubicBezTo>
                  <a:pt x="4007" y="510"/>
                  <a:pt x="4007" y="510"/>
                  <a:pt x="4007" y="510"/>
                </a:cubicBezTo>
                <a:cubicBezTo>
                  <a:pt x="4846" y="510"/>
                  <a:pt x="4846" y="510"/>
                  <a:pt x="4846" y="510"/>
                </a:cubicBezTo>
                <a:lnTo>
                  <a:pt x="4846" y="1883"/>
                </a:lnTo>
                <a:close/>
                <a:moveTo>
                  <a:pt x="5735" y="1885"/>
                </a:moveTo>
                <a:cubicBezTo>
                  <a:pt x="4897" y="1885"/>
                  <a:pt x="4897" y="1885"/>
                  <a:pt x="4897" y="1885"/>
                </a:cubicBezTo>
                <a:cubicBezTo>
                  <a:pt x="4897" y="513"/>
                  <a:pt x="4897" y="513"/>
                  <a:pt x="4897" y="513"/>
                </a:cubicBezTo>
                <a:cubicBezTo>
                  <a:pt x="5735" y="513"/>
                  <a:pt x="5735" y="513"/>
                  <a:pt x="5735" y="513"/>
                </a:cubicBezTo>
                <a:lnTo>
                  <a:pt x="5735" y="1885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gamma/>
                  <a:tint val="73725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23232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9549" name="Text Box 259"/>
          <p:cNvSpPr txBox="1">
            <a:spLocks noChangeArrowheads="1"/>
          </p:cNvSpPr>
          <p:nvPr/>
        </p:nvSpPr>
        <p:spPr bwMode="auto">
          <a:xfrm>
            <a:off x="1158875" y="4733925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Hours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19550" name="Text Box 260"/>
          <p:cNvSpPr txBox="1">
            <a:spLocks noChangeArrowheads="1"/>
          </p:cNvSpPr>
          <p:nvPr/>
        </p:nvSpPr>
        <p:spPr bwMode="auto">
          <a:xfrm>
            <a:off x="3824288" y="4733925"/>
            <a:ext cx="149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Minutes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19551" name="Text Box 261"/>
          <p:cNvSpPr txBox="1">
            <a:spLocks noChangeArrowheads="1"/>
          </p:cNvSpPr>
          <p:nvPr/>
        </p:nvSpPr>
        <p:spPr bwMode="auto">
          <a:xfrm>
            <a:off x="6486525" y="4733925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Seconds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56583" name="AutoShape 263"/>
          <p:cNvSpPr>
            <a:spLocks noChangeArrowheads="1"/>
          </p:cNvSpPr>
          <p:nvPr/>
        </p:nvSpPr>
        <p:spPr bwMode="auto">
          <a:xfrm rot="16200000">
            <a:off x="-913606" y="3472656"/>
            <a:ext cx="3151188" cy="3778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gamma/>
                  <a:tint val="43529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56584" name="AutoShape 264"/>
          <p:cNvSpPr>
            <a:spLocks noChangeArrowheads="1"/>
          </p:cNvSpPr>
          <p:nvPr/>
        </p:nvSpPr>
        <p:spPr bwMode="auto">
          <a:xfrm>
            <a:off x="473075" y="2085975"/>
            <a:ext cx="8197850" cy="3778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gamma/>
                  <a:tint val="43529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grpSp>
        <p:nvGrpSpPr>
          <p:cNvPr id="19554" name="Group 265"/>
          <p:cNvGrpSpPr>
            <a:grpSpLocks/>
          </p:cNvGrpSpPr>
          <p:nvPr/>
        </p:nvGrpSpPr>
        <p:grpSpPr bwMode="auto">
          <a:xfrm>
            <a:off x="3162300" y="3373438"/>
            <a:ext cx="120650" cy="693737"/>
            <a:chOff x="1939" y="2444"/>
            <a:chExt cx="81" cy="463"/>
          </a:xfrm>
        </p:grpSpPr>
        <p:sp>
          <p:nvSpPr>
            <p:cNvPr id="19582" name="Rectangle 266"/>
            <p:cNvSpPr>
              <a:spLocks noChangeArrowheads="1"/>
            </p:cNvSpPr>
            <p:nvPr/>
          </p:nvSpPr>
          <p:spPr bwMode="auto">
            <a:xfrm>
              <a:off x="1941" y="2828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583" name="Rectangle 267"/>
            <p:cNvSpPr>
              <a:spLocks noChangeArrowheads="1"/>
            </p:cNvSpPr>
            <p:nvPr/>
          </p:nvSpPr>
          <p:spPr bwMode="auto">
            <a:xfrm>
              <a:off x="1939" y="2444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grpSp>
        <p:nvGrpSpPr>
          <p:cNvPr id="19555" name="Group 268"/>
          <p:cNvGrpSpPr>
            <a:grpSpLocks/>
          </p:cNvGrpSpPr>
          <p:nvPr/>
        </p:nvGrpSpPr>
        <p:grpSpPr bwMode="auto">
          <a:xfrm>
            <a:off x="5843588" y="3373438"/>
            <a:ext cx="120650" cy="693737"/>
            <a:chOff x="1939" y="2444"/>
            <a:chExt cx="81" cy="463"/>
          </a:xfrm>
        </p:grpSpPr>
        <p:sp>
          <p:nvSpPr>
            <p:cNvPr id="19580" name="Rectangle 269"/>
            <p:cNvSpPr>
              <a:spLocks noChangeArrowheads="1"/>
            </p:cNvSpPr>
            <p:nvPr/>
          </p:nvSpPr>
          <p:spPr bwMode="auto">
            <a:xfrm>
              <a:off x="1941" y="2828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581" name="Rectangle 270"/>
            <p:cNvSpPr>
              <a:spLocks noChangeArrowheads="1"/>
            </p:cNvSpPr>
            <p:nvPr/>
          </p:nvSpPr>
          <p:spPr bwMode="auto">
            <a:xfrm>
              <a:off x="1939" y="2444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grpSp>
        <p:nvGrpSpPr>
          <p:cNvPr id="19556" name="Group 271"/>
          <p:cNvGrpSpPr>
            <a:grpSpLocks/>
          </p:cNvGrpSpPr>
          <p:nvPr/>
        </p:nvGrpSpPr>
        <p:grpSpPr bwMode="auto">
          <a:xfrm>
            <a:off x="706438" y="2768600"/>
            <a:ext cx="7731125" cy="1905000"/>
            <a:chOff x="445" y="1744"/>
            <a:chExt cx="4870" cy="1200"/>
          </a:xfrm>
        </p:grpSpPr>
        <p:grpSp>
          <p:nvGrpSpPr>
            <p:cNvPr id="19558" name="Group 272"/>
            <p:cNvGrpSpPr>
              <a:grpSpLocks/>
            </p:cNvGrpSpPr>
            <p:nvPr/>
          </p:nvGrpSpPr>
          <p:grpSpPr bwMode="auto">
            <a:xfrm>
              <a:off x="445" y="1744"/>
              <a:ext cx="734" cy="1200"/>
              <a:chOff x="448" y="1746"/>
              <a:chExt cx="724" cy="1188"/>
            </a:xfrm>
          </p:grpSpPr>
          <p:grpSp>
            <p:nvGrpSpPr>
              <p:cNvPr id="19576" name="Group 273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19578" name="Freeform 274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579" name="Freeform 275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9577" name="Freeform 276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9559" name="Group 277"/>
            <p:cNvGrpSpPr>
              <a:grpSpLocks/>
            </p:cNvGrpSpPr>
            <p:nvPr/>
          </p:nvGrpSpPr>
          <p:grpSpPr bwMode="auto">
            <a:xfrm>
              <a:off x="1225" y="1744"/>
              <a:ext cx="734" cy="1200"/>
              <a:chOff x="448" y="1746"/>
              <a:chExt cx="724" cy="1188"/>
            </a:xfrm>
          </p:grpSpPr>
          <p:grpSp>
            <p:nvGrpSpPr>
              <p:cNvPr id="19572" name="Group 278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19574" name="Freeform 279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575" name="Freeform 280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9573" name="Freeform 281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9560" name="Group 282"/>
            <p:cNvGrpSpPr>
              <a:grpSpLocks/>
            </p:cNvGrpSpPr>
            <p:nvPr/>
          </p:nvGrpSpPr>
          <p:grpSpPr bwMode="auto">
            <a:xfrm flipH="1">
              <a:off x="4581" y="1744"/>
              <a:ext cx="734" cy="1200"/>
              <a:chOff x="448" y="1746"/>
              <a:chExt cx="724" cy="1188"/>
            </a:xfrm>
          </p:grpSpPr>
          <p:grpSp>
            <p:nvGrpSpPr>
              <p:cNvPr id="19568" name="Group 283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19570" name="Freeform 284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571" name="Freeform 285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9569" name="Freeform 286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9561" name="Group 287"/>
            <p:cNvGrpSpPr>
              <a:grpSpLocks/>
            </p:cNvGrpSpPr>
            <p:nvPr/>
          </p:nvGrpSpPr>
          <p:grpSpPr bwMode="auto">
            <a:xfrm flipH="1">
              <a:off x="3799" y="1744"/>
              <a:ext cx="734" cy="1200"/>
              <a:chOff x="448" y="1746"/>
              <a:chExt cx="724" cy="1188"/>
            </a:xfrm>
          </p:grpSpPr>
          <p:grpSp>
            <p:nvGrpSpPr>
              <p:cNvPr id="19564" name="Group 288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19566" name="Freeform 289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9567" name="Freeform 290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19565" name="Freeform 291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9562" name="Rectangle 292"/>
            <p:cNvSpPr>
              <a:spLocks noChangeArrowheads="1"/>
            </p:cNvSpPr>
            <p:nvPr/>
          </p:nvSpPr>
          <p:spPr bwMode="auto">
            <a:xfrm>
              <a:off x="2126" y="2922"/>
              <a:ext cx="726" cy="22"/>
            </a:xfrm>
            <a:prstGeom prst="rect">
              <a:avLst/>
            </a:prstGeom>
            <a:solidFill>
              <a:srgbClr val="4D4D4D"/>
            </a:solidFill>
            <a:ln w="11430">
              <a:solidFill>
                <a:srgbClr val="1C1C1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563" name="Rectangle 293"/>
            <p:cNvSpPr>
              <a:spLocks noChangeArrowheads="1"/>
            </p:cNvSpPr>
            <p:nvPr/>
          </p:nvSpPr>
          <p:spPr bwMode="auto">
            <a:xfrm>
              <a:off x="2909" y="2922"/>
              <a:ext cx="726" cy="22"/>
            </a:xfrm>
            <a:prstGeom prst="rect">
              <a:avLst/>
            </a:prstGeom>
            <a:solidFill>
              <a:srgbClr val="4D4D4D"/>
            </a:solidFill>
            <a:ln w="11430">
              <a:solidFill>
                <a:srgbClr val="1C1C1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1481022"/>
      </p:ext>
    </p:extLst>
  </p:cSld>
  <p:clrMapOvr>
    <a:masterClrMapping/>
  </p:clrMapOvr>
  <p:transition advClick="0" advTm="1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" dur="5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" dur="5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xit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5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xit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2" dur="500"/>
                                        <p:tgtEl>
                                          <p:spTgt spid="56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5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xit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8" dur="500"/>
                                        <p:tgtEl>
                                          <p:spTgt spid="56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5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xit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4" dur="500"/>
                                        <p:tgtEl>
                                          <p:spTgt spid="56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5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xit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0" dur="500"/>
                                        <p:tgtEl>
                                          <p:spTgt spid="56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5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xit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6" dur="500"/>
                                        <p:tgtEl>
                                          <p:spTgt spid="56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5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xit" presetSubtype="4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2" dur="500"/>
                                        <p:tgtEl>
                                          <p:spTgt spid="56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2" presetClass="entr" presetSubtype="1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5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500"/>
                                        <p:tgtEl>
                                          <p:spTgt spid="5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1" dur="500"/>
                                        <p:tgtEl>
                                          <p:spTgt spid="56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4" dur="500"/>
                                        <p:tgtEl>
                                          <p:spTgt spid="56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5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xit" presetSubtype="4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0" dur="500"/>
                                        <p:tgtEl>
                                          <p:spTgt spid="56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2" presetClass="entr" presetSubtype="1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5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xit" presetSubtype="4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6" dur="500"/>
                                        <p:tgtEl>
                                          <p:spTgt spid="56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2" presetClass="entr" presetSubtype="1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xit" presetSubtype="4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2" dur="500"/>
                                        <p:tgtEl>
                                          <p:spTgt spid="56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2" presetClass="entr" presetSubtype="1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6" dur="500"/>
                                        <p:tgtEl>
                                          <p:spTgt spid="5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xit" presetSubtype="4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8" dur="500"/>
                                        <p:tgtEl>
                                          <p:spTgt spid="56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2" presetClass="entr" presetSubtype="1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5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xit" presetSubtype="4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4" dur="500"/>
                                        <p:tgtEl>
                                          <p:spTgt spid="56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8" dur="500"/>
                                        <p:tgtEl>
                                          <p:spTgt spid="5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xit" presetSubtype="4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0" dur="500"/>
                                        <p:tgtEl>
                                          <p:spTgt spid="56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2" presetClass="entr" presetSubtype="1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4" dur="500"/>
                                        <p:tgtEl>
                                          <p:spTgt spid="5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xit" presetSubtype="4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6" dur="500"/>
                                        <p:tgtEl>
                                          <p:spTgt spid="56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2" presetClass="entr" presetSubtype="1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0" dur="500"/>
                                        <p:tgtEl>
                                          <p:spTgt spid="5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xit" presetSubtype="4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2" dur="500"/>
                                        <p:tgtEl>
                                          <p:spTgt spid="56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2" presetClass="entr" presetSubtype="1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6" dur="500"/>
                                        <p:tgtEl>
                                          <p:spTgt spid="5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xit" presetSubtype="4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8" dur="500"/>
                                        <p:tgtEl>
                                          <p:spTgt spid="56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2" presetClass="entr" presetSubtype="1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2" dur="500"/>
                                        <p:tgtEl>
                                          <p:spTgt spid="5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xit" presetSubtype="4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4" dur="500"/>
                                        <p:tgtEl>
                                          <p:spTgt spid="56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2" presetClass="exit" presetSubtype="4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7" dur="500"/>
                                        <p:tgtEl>
                                          <p:spTgt spid="56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2" presetClass="entr" presetSubtype="1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1" dur="500"/>
                                        <p:tgtEl>
                                          <p:spTgt spid="5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2" presetClass="entr" presetSubtype="1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4" dur="500"/>
                                        <p:tgtEl>
                                          <p:spTgt spid="5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xit" presetSubtype="4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6" dur="500"/>
                                        <p:tgtEl>
                                          <p:spTgt spid="56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2" presetClass="entr" presetSubtype="1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0" dur="500"/>
                                        <p:tgtEl>
                                          <p:spTgt spid="5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2" presetClass="exit" presetSubtype="4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2" dur="500"/>
                                        <p:tgtEl>
                                          <p:spTgt spid="56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2" presetClass="entr" presetSubtype="1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6" dur="500"/>
                                        <p:tgtEl>
                                          <p:spTgt spid="5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xit" presetSubtype="4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8" dur="500"/>
                                        <p:tgtEl>
                                          <p:spTgt spid="56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2" presetClass="entr" presetSubtype="1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2" dur="500"/>
                                        <p:tgtEl>
                                          <p:spTgt spid="5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2" presetClass="exit" presetSubtype="4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74" dur="500"/>
                                        <p:tgtEl>
                                          <p:spTgt spid="56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2" presetClass="entr" presetSubtype="1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8" dur="500"/>
                                        <p:tgtEl>
                                          <p:spTgt spid="5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xit" presetSubtype="4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0" dur="500"/>
                                        <p:tgtEl>
                                          <p:spTgt spid="56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2" presetClass="entr" presetSubtype="1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4" dur="500"/>
                                        <p:tgtEl>
                                          <p:spTgt spid="5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2" presetClass="exit" presetSubtype="4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6" dur="500"/>
                                        <p:tgtEl>
                                          <p:spTgt spid="56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2" presetClass="entr" presetSubtype="1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0" dur="500"/>
                                        <p:tgtEl>
                                          <p:spTgt spid="5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xit" presetSubtype="4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2" dur="500"/>
                                        <p:tgtEl>
                                          <p:spTgt spid="56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2" presetClass="entr" presetSubtype="1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6" dur="500"/>
                                        <p:tgtEl>
                                          <p:spTgt spid="5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2" presetClass="exit" presetSubtype="4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8" dur="500"/>
                                        <p:tgtEl>
                                          <p:spTgt spid="56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2" presetClass="entr" presetSubtype="1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2" dur="500"/>
                                        <p:tgtEl>
                                          <p:spTgt spid="5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xit" presetSubtype="4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04" dur="500"/>
                                        <p:tgtEl>
                                          <p:spTgt spid="56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2" presetClass="entr" presetSubtype="1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8" dur="500"/>
                                        <p:tgtEl>
                                          <p:spTgt spid="5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2" presetClass="exit" presetSubtype="4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0" dur="500"/>
                                        <p:tgtEl>
                                          <p:spTgt spid="56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2" presetClass="entr" presetSubtype="1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4" dur="500"/>
                                        <p:tgtEl>
                                          <p:spTgt spid="5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2" presetClass="exit" presetSubtype="4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6" dur="500"/>
                                        <p:tgtEl>
                                          <p:spTgt spid="56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2" presetClass="entr" presetSubtype="1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0" dur="500"/>
                                        <p:tgtEl>
                                          <p:spTgt spid="5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2" presetClass="exit" presetSubtype="4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2" dur="500"/>
                                        <p:tgtEl>
                                          <p:spTgt spid="56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2" presetClass="entr" presetSubtype="1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6" dur="500"/>
                                        <p:tgtEl>
                                          <p:spTgt spid="5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2" presetClass="exit" presetSubtype="4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8" dur="500"/>
                                        <p:tgtEl>
                                          <p:spTgt spid="56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2" presetClass="entr" presetSubtype="1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2" dur="500"/>
                                        <p:tgtEl>
                                          <p:spTgt spid="5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2" presetClass="exit" presetSubtype="4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34" dur="500"/>
                                        <p:tgtEl>
                                          <p:spTgt spid="56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2" presetClass="entr" presetSubtype="1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8" dur="500"/>
                                        <p:tgtEl>
                                          <p:spTgt spid="5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2" presetClass="exit" presetSubtype="4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0" dur="500"/>
                                        <p:tgtEl>
                                          <p:spTgt spid="56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2" presetClass="entr" presetSubtype="1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4" dur="500"/>
                                        <p:tgtEl>
                                          <p:spTgt spid="5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2" presetClass="exit" presetSubtype="4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6" dur="500"/>
                                        <p:tgtEl>
                                          <p:spTgt spid="56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2" presetClass="entr" presetSubtype="1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0" dur="500"/>
                                        <p:tgtEl>
                                          <p:spTgt spid="5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2" presetClass="exit" presetSubtype="4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2" dur="500"/>
                                        <p:tgtEl>
                                          <p:spTgt spid="56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2" presetClass="entr" presetSubtype="1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6" dur="500"/>
                                        <p:tgtEl>
                                          <p:spTgt spid="5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2" presetClass="exit" presetSubtype="4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8" dur="500"/>
                                        <p:tgtEl>
                                          <p:spTgt spid="56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2" presetClass="entr" presetSubtype="1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2" dur="500"/>
                                        <p:tgtEl>
                                          <p:spTgt spid="5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2" presetClass="exit" presetSubtype="4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64" dur="500"/>
                                        <p:tgtEl>
                                          <p:spTgt spid="56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2" presetClass="entr" presetSubtype="1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8" dur="500"/>
                                        <p:tgtEl>
                                          <p:spTgt spid="5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2" presetClass="exit" presetSubtype="4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0" dur="500"/>
                                        <p:tgtEl>
                                          <p:spTgt spid="56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2" presetClass="entr" presetSubtype="1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4" dur="500"/>
                                        <p:tgtEl>
                                          <p:spTgt spid="5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2" presetClass="exit" presetSubtype="4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6" dur="500"/>
                                        <p:tgtEl>
                                          <p:spTgt spid="56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2" presetClass="entr" presetSubtype="1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0" dur="500"/>
                                        <p:tgtEl>
                                          <p:spTgt spid="5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2" presetClass="exit" presetSubtype="4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2" dur="500"/>
                                        <p:tgtEl>
                                          <p:spTgt spid="56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2" presetClass="entr" presetSubtype="1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6" dur="500"/>
                                        <p:tgtEl>
                                          <p:spTgt spid="5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2" presetClass="exit" presetSubtype="4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8" dur="500"/>
                                        <p:tgtEl>
                                          <p:spTgt spid="56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2" presetClass="entr" presetSubtype="1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2" dur="500"/>
                                        <p:tgtEl>
                                          <p:spTgt spid="5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2" presetClass="exit" presetSubtype="4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94" dur="500"/>
                                        <p:tgtEl>
                                          <p:spTgt spid="56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2" presetClass="entr" presetSubtype="1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8" dur="500"/>
                                        <p:tgtEl>
                                          <p:spTgt spid="5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2" presetClass="exit" presetSubtype="4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0" dur="500"/>
                                        <p:tgtEl>
                                          <p:spTgt spid="56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2" presetClass="entr" presetSubtype="1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4" dur="500"/>
                                        <p:tgtEl>
                                          <p:spTgt spid="5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2" presetClass="exit" presetSubtype="4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6" dur="500"/>
                                        <p:tgtEl>
                                          <p:spTgt spid="56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2" presetClass="entr" presetSubtype="1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0" dur="500"/>
                                        <p:tgtEl>
                                          <p:spTgt spid="5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2" presetClass="exit" presetSubtype="4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2" dur="500"/>
                                        <p:tgtEl>
                                          <p:spTgt spid="56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2" presetClass="entr" presetSubtype="1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6" dur="500"/>
                                        <p:tgtEl>
                                          <p:spTgt spid="5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2" presetClass="exit" presetSubtype="4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8" dur="500"/>
                                        <p:tgtEl>
                                          <p:spTgt spid="56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2" presetClass="entr" presetSubtype="1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2" dur="500"/>
                                        <p:tgtEl>
                                          <p:spTgt spid="5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2" presetClass="exit" presetSubtype="4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24" dur="500"/>
                                        <p:tgtEl>
                                          <p:spTgt spid="56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2" presetClass="entr" presetSubtype="1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8" dur="500"/>
                                        <p:tgtEl>
                                          <p:spTgt spid="5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2" presetClass="exit" presetSubtype="4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0" dur="500"/>
                                        <p:tgtEl>
                                          <p:spTgt spid="56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2" presetClass="entr" presetSubtype="1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4" dur="500"/>
                                        <p:tgtEl>
                                          <p:spTgt spid="5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2" presetClass="exit" presetSubtype="4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6" dur="500"/>
                                        <p:tgtEl>
                                          <p:spTgt spid="56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2" presetClass="entr" presetSubtype="1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0" dur="500"/>
                                        <p:tgtEl>
                                          <p:spTgt spid="5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2" presetClass="exit" presetSubtype="4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2" dur="500"/>
                                        <p:tgtEl>
                                          <p:spTgt spid="56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2" presetClass="entr" presetSubtype="1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6" dur="500"/>
                                        <p:tgtEl>
                                          <p:spTgt spid="5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2" presetClass="exit" presetSubtype="4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8" dur="500"/>
                                        <p:tgtEl>
                                          <p:spTgt spid="56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2" presetClass="entr" presetSubtype="1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2" dur="500"/>
                                        <p:tgtEl>
                                          <p:spTgt spid="5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2" presetClass="exit" presetSubtype="4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54" dur="500"/>
                                        <p:tgtEl>
                                          <p:spTgt spid="56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2" presetClass="entr" presetSubtype="1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8" dur="500"/>
                                        <p:tgtEl>
                                          <p:spTgt spid="5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2" presetClass="exit" presetSubtype="4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0" dur="500"/>
                                        <p:tgtEl>
                                          <p:spTgt spid="56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2" presetClass="entr" presetSubtype="1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4" dur="500"/>
                                        <p:tgtEl>
                                          <p:spTgt spid="5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2" presetClass="exit" presetSubtype="4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6" dur="500"/>
                                        <p:tgtEl>
                                          <p:spTgt spid="56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2" presetClass="entr" presetSubtype="1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0" dur="500"/>
                                        <p:tgtEl>
                                          <p:spTgt spid="5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2" presetClass="exit" presetSubtype="4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2" dur="500"/>
                                        <p:tgtEl>
                                          <p:spTgt spid="56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2" presetClass="entr" presetSubtype="1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6" dur="500"/>
                                        <p:tgtEl>
                                          <p:spTgt spid="5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2" presetClass="exit" presetSubtype="4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8" dur="500"/>
                                        <p:tgtEl>
                                          <p:spTgt spid="56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2" presetClass="entr" presetSubtype="1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2" dur="500"/>
                                        <p:tgtEl>
                                          <p:spTgt spid="5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2" presetClass="exit" presetSubtype="4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84" dur="500"/>
                                        <p:tgtEl>
                                          <p:spTgt spid="56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2" presetClass="entr" presetSubtype="1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8" dur="500"/>
                                        <p:tgtEl>
                                          <p:spTgt spid="5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2" presetClass="exit" presetSubtype="4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0" dur="500"/>
                                        <p:tgtEl>
                                          <p:spTgt spid="56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2" presetClass="entr" presetSubtype="1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4" dur="500"/>
                                        <p:tgtEl>
                                          <p:spTgt spid="5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2" presetClass="exit" presetSubtype="4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6" dur="500"/>
                                        <p:tgtEl>
                                          <p:spTgt spid="56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2" presetClass="entr" presetSubtype="1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0" dur="500"/>
                                        <p:tgtEl>
                                          <p:spTgt spid="5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2" presetClass="exit" presetSubtype="4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02" dur="500"/>
                                        <p:tgtEl>
                                          <p:spTgt spid="56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2" presetClass="entr" presetSubtype="1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6" dur="500"/>
                                        <p:tgtEl>
                                          <p:spTgt spid="5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50000">
                <a:srgbClr val="FFFFFF"/>
              </a:gs>
              <a:gs pos="100000">
                <a:srgbClr val="DCDCDC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0"/>
            <a:ext cx="9144000" cy="39338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9608"/>
                  <a:invGamma/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3819525"/>
            <a:ext cx="9144000" cy="303847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3E3E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3819525"/>
            <a:ext cx="9144000" cy="712788"/>
          </a:xfrm>
          <a:prstGeom prst="rect">
            <a:avLst/>
          </a:prstGeom>
          <a:gradFill rotWithShape="1">
            <a:gsLst>
              <a:gs pos="0">
                <a:schemeClr val="bg2">
                  <a:alpha val="91000"/>
                </a:schemeClr>
              </a:gs>
              <a:gs pos="100000">
                <a:schemeClr val="bg2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0486" name="Freeform 6"/>
          <p:cNvSpPr>
            <a:spLocks/>
          </p:cNvSpPr>
          <p:nvPr/>
        </p:nvSpPr>
        <p:spPr bwMode="auto">
          <a:xfrm>
            <a:off x="506413" y="1595438"/>
            <a:ext cx="8132762" cy="533400"/>
          </a:xfrm>
          <a:custGeom>
            <a:avLst/>
            <a:gdLst>
              <a:gd name="T0" fmla="*/ 7559298 w 5772"/>
              <a:gd name="T1" fmla="*/ 51998 h 636"/>
              <a:gd name="T2" fmla="*/ 7550844 w 5772"/>
              <a:gd name="T3" fmla="*/ 44450 h 636"/>
              <a:gd name="T4" fmla="*/ 7549435 w 5772"/>
              <a:gd name="T5" fmla="*/ 43611 h 636"/>
              <a:gd name="T6" fmla="*/ 7543799 w 5772"/>
              <a:gd name="T7" fmla="*/ 39418 h 636"/>
              <a:gd name="T8" fmla="*/ 7502938 w 5772"/>
              <a:gd name="T9" fmla="*/ 18451 h 636"/>
              <a:gd name="T10" fmla="*/ 7494484 w 5772"/>
              <a:gd name="T11" fmla="*/ 15096 h 636"/>
              <a:gd name="T12" fmla="*/ 7486030 w 5772"/>
              <a:gd name="T13" fmla="*/ 11742 h 636"/>
              <a:gd name="T14" fmla="*/ 7474758 w 5772"/>
              <a:gd name="T15" fmla="*/ 9225 h 636"/>
              <a:gd name="T16" fmla="*/ 7455032 w 5772"/>
              <a:gd name="T17" fmla="*/ 5032 h 636"/>
              <a:gd name="T18" fmla="*/ 7443760 w 5772"/>
              <a:gd name="T19" fmla="*/ 3355 h 636"/>
              <a:gd name="T20" fmla="*/ 7433897 w 5772"/>
              <a:gd name="T21" fmla="*/ 1677 h 636"/>
              <a:gd name="T22" fmla="*/ 7424034 w 5772"/>
              <a:gd name="T23" fmla="*/ 839 h 636"/>
              <a:gd name="T24" fmla="*/ 7412762 w 5772"/>
              <a:gd name="T25" fmla="*/ 0 h 636"/>
              <a:gd name="T26" fmla="*/ 7398672 w 5772"/>
              <a:gd name="T27" fmla="*/ 0 h 636"/>
              <a:gd name="T28" fmla="*/ 734090 w 5772"/>
              <a:gd name="T29" fmla="*/ 0 h 636"/>
              <a:gd name="T30" fmla="*/ 720000 w 5772"/>
              <a:gd name="T31" fmla="*/ 0 h 636"/>
              <a:gd name="T32" fmla="*/ 708728 w 5772"/>
              <a:gd name="T33" fmla="*/ 839 h 636"/>
              <a:gd name="T34" fmla="*/ 698865 w 5772"/>
              <a:gd name="T35" fmla="*/ 1677 h 636"/>
              <a:gd name="T36" fmla="*/ 689002 w 5772"/>
              <a:gd name="T37" fmla="*/ 3355 h 636"/>
              <a:gd name="T38" fmla="*/ 679139 w 5772"/>
              <a:gd name="T39" fmla="*/ 5032 h 636"/>
              <a:gd name="T40" fmla="*/ 658004 w 5772"/>
              <a:gd name="T41" fmla="*/ 9225 h 636"/>
              <a:gd name="T42" fmla="*/ 648141 w 5772"/>
              <a:gd name="T43" fmla="*/ 11742 h 636"/>
              <a:gd name="T44" fmla="*/ 638278 w 5772"/>
              <a:gd name="T45" fmla="*/ 15096 h 636"/>
              <a:gd name="T46" fmla="*/ 629824 w 5772"/>
              <a:gd name="T47" fmla="*/ 18451 h 636"/>
              <a:gd name="T48" fmla="*/ 621370 w 5772"/>
              <a:gd name="T49" fmla="*/ 21806 h 636"/>
              <a:gd name="T50" fmla="*/ 597417 w 5772"/>
              <a:gd name="T51" fmla="*/ 34386 h 636"/>
              <a:gd name="T52" fmla="*/ 590372 w 5772"/>
              <a:gd name="T53" fmla="*/ 39418 h 636"/>
              <a:gd name="T54" fmla="*/ 583327 w 5772"/>
              <a:gd name="T55" fmla="*/ 43611 h 636"/>
              <a:gd name="T56" fmla="*/ 583327 w 5772"/>
              <a:gd name="T57" fmla="*/ 44450 h 636"/>
              <a:gd name="T58" fmla="*/ 573464 w 5772"/>
              <a:gd name="T59" fmla="*/ 51998 h 636"/>
              <a:gd name="T60" fmla="*/ 0 w 5772"/>
              <a:gd name="T61" fmla="*/ 533400 h 636"/>
              <a:gd name="T62" fmla="*/ 542466 w 5772"/>
              <a:gd name="T63" fmla="*/ 488111 h 636"/>
              <a:gd name="T64" fmla="*/ 542466 w 5772"/>
              <a:gd name="T65" fmla="*/ 488111 h 636"/>
              <a:gd name="T66" fmla="*/ 7965091 w 5772"/>
              <a:gd name="T67" fmla="*/ 488111 h 636"/>
              <a:gd name="T68" fmla="*/ 7559298 w 5772"/>
              <a:gd name="T69" fmla="*/ 51998 h 6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72" h="636">
                <a:moveTo>
                  <a:pt x="5365" y="62"/>
                </a:moveTo>
                <a:cubicBezTo>
                  <a:pt x="5365" y="62"/>
                  <a:pt x="5365" y="62"/>
                  <a:pt x="5365" y="62"/>
                </a:cubicBezTo>
                <a:cubicBezTo>
                  <a:pt x="5363" y="59"/>
                  <a:pt x="5361" y="56"/>
                  <a:pt x="5359" y="53"/>
                </a:cubicBezTo>
                <a:cubicBezTo>
                  <a:pt x="5359" y="53"/>
                  <a:pt x="5359" y="53"/>
                  <a:pt x="5359" y="53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7" y="50"/>
                  <a:pt x="5355" y="49"/>
                  <a:pt x="5354" y="47"/>
                </a:cubicBezTo>
                <a:cubicBezTo>
                  <a:pt x="5354" y="47"/>
                  <a:pt x="5354" y="47"/>
                  <a:pt x="5354" y="46"/>
                </a:cubicBezTo>
                <a:cubicBezTo>
                  <a:pt x="5345" y="37"/>
                  <a:pt x="5336" y="29"/>
                  <a:pt x="5325" y="22"/>
                </a:cubicBezTo>
                <a:cubicBezTo>
                  <a:pt x="5325" y="22"/>
                  <a:pt x="5325" y="21"/>
                  <a:pt x="5324" y="21"/>
                </a:cubicBezTo>
                <a:cubicBezTo>
                  <a:pt x="5323" y="20"/>
                  <a:pt x="5321" y="19"/>
                  <a:pt x="5319" y="18"/>
                </a:cubicBezTo>
                <a:cubicBezTo>
                  <a:pt x="5319" y="18"/>
                  <a:pt x="5318" y="18"/>
                  <a:pt x="5318" y="17"/>
                </a:cubicBezTo>
                <a:cubicBezTo>
                  <a:pt x="5316" y="16"/>
                  <a:pt x="5314" y="15"/>
                  <a:pt x="5313" y="14"/>
                </a:cubicBezTo>
                <a:cubicBezTo>
                  <a:pt x="5312" y="14"/>
                  <a:pt x="5312" y="14"/>
                  <a:pt x="5311" y="14"/>
                </a:cubicBezTo>
                <a:cubicBezTo>
                  <a:pt x="5309" y="13"/>
                  <a:pt x="5307" y="12"/>
                  <a:pt x="5305" y="11"/>
                </a:cubicBezTo>
                <a:cubicBezTo>
                  <a:pt x="5305" y="11"/>
                  <a:pt x="5305" y="11"/>
                  <a:pt x="5305" y="11"/>
                </a:cubicBezTo>
                <a:cubicBezTo>
                  <a:pt x="5300" y="9"/>
                  <a:pt x="5295" y="7"/>
                  <a:pt x="5291" y="6"/>
                </a:cubicBezTo>
                <a:cubicBezTo>
                  <a:pt x="5290" y="5"/>
                  <a:pt x="5289" y="5"/>
                  <a:pt x="5289" y="5"/>
                </a:cubicBezTo>
                <a:cubicBezTo>
                  <a:pt x="5287" y="5"/>
                  <a:pt x="5285" y="4"/>
                  <a:pt x="5283" y="4"/>
                </a:cubicBezTo>
                <a:cubicBezTo>
                  <a:pt x="5283" y="3"/>
                  <a:pt x="5282" y="3"/>
                  <a:pt x="5281" y="3"/>
                </a:cubicBezTo>
                <a:cubicBezTo>
                  <a:pt x="5279" y="3"/>
                  <a:pt x="5278" y="2"/>
                  <a:pt x="5276" y="2"/>
                </a:cubicBezTo>
                <a:cubicBezTo>
                  <a:pt x="5275" y="2"/>
                  <a:pt x="5274" y="2"/>
                  <a:pt x="5274" y="2"/>
                </a:cubicBezTo>
                <a:cubicBezTo>
                  <a:pt x="5272" y="1"/>
                  <a:pt x="5270" y="1"/>
                  <a:pt x="5269" y="1"/>
                </a:cubicBezTo>
                <a:cubicBezTo>
                  <a:pt x="5268" y="1"/>
                  <a:pt x="5267" y="1"/>
                  <a:pt x="5266" y="0"/>
                </a:cubicBezTo>
                <a:cubicBezTo>
                  <a:pt x="5264" y="0"/>
                  <a:pt x="5263" y="0"/>
                  <a:pt x="5261" y="0"/>
                </a:cubicBezTo>
                <a:cubicBezTo>
                  <a:pt x="5260" y="0"/>
                  <a:pt x="5259" y="0"/>
                  <a:pt x="5259" y="0"/>
                </a:cubicBezTo>
                <a:cubicBezTo>
                  <a:pt x="5256" y="0"/>
                  <a:pt x="5253" y="0"/>
                  <a:pt x="5251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19" y="0"/>
                  <a:pt x="516" y="0"/>
                  <a:pt x="514" y="0"/>
                </a:cubicBezTo>
                <a:cubicBezTo>
                  <a:pt x="513" y="0"/>
                  <a:pt x="512" y="0"/>
                  <a:pt x="511" y="0"/>
                </a:cubicBezTo>
                <a:cubicBezTo>
                  <a:pt x="510" y="0"/>
                  <a:pt x="508" y="0"/>
                  <a:pt x="506" y="0"/>
                </a:cubicBezTo>
                <a:cubicBezTo>
                  <a:pt x="505" y="1"/>
                  <a:pt x="504" y="1"/>
                  <a:pt x="503" y="1"/>
                </a:cubicBezTo>
                <a:cubicBezTo>
                  <a:pt x="502" y="1"/>
                  <a:pt x="500" y="1"/>
                  <a:pt x="499" y="2"/>
                </a:cubicBezTo>
                <a:cubicBezTo>
                  <a:pt x="498" y="2"/>
                  <a:pt x="497" y="2"/>
                  <a:pt x="496" y="2"/>
                </a:cubicBezTo>
                <a:cubicBezTo>
                  <a:pt x="494" y="2"/>
                  <a:pt x="493" y="3"/>
                  <a:pt x="491" y="3"/>
                </a:cubicBezTo>
                <a:cubicBezTo>
                  <a:pt x="491" y="3"/>
                  <a:pt x="490" y="3"/>
                  <a:pt x="489" y="4"/>
                </a:cubicBezTo>
                <a:cubicBezTo>
                  <a:pt x="487" y="4"/>
                  <a:pt x="485" y="4"/>
                  <a:pt x="484" y="5"/>
                </a:cubicBezTo>
                <a:cubicBezTo>
                  <a:pt x="483" y="5"/>
                  <a:pt x="482" y="5"/>
                  <a:pt x="482" y="6"/>
                </a:cubicBezTo>
                <a:cubicBezTo>
                  <a:pt x="477" y="7"/>
                  <a:pt x="472" y="9"/>
                  <a:pt x="468" y="11"/>
                </a:cubicBezTo>
                <a:cubicBezTo>
                  <a:pt x="467" y="11"/>
                  <a:pt x="467" y="11"/>
                  <a:pt x="467" y="11"/>
                </a:cubicBezTo>
                <a:cubicBezTo>
                  <a:pt x="465" y="12"/>
                  <a:pt x="463" y="13"/>
                  <a:pt x="461" y="14"/>
                </a:cubicBezTo>
                <a:cubicBezTo>
                  <a:pt x="461" y="14"/>
                  <a:pt x="460" y="14"/>
                  <a:pt x="460" y="14"/>
                </a:cubicBezTo>
                <a:cubicBezTo>
                  <a:pt x="458" y="15"/>
                  <a:pt x="456" y="16"/>
                  <a:pt x="455" y="17"/>
                </a:cubicBezTo>
                <a:cubicBezTo>
                  <a:pt x="454" y="18"/>
                  <a:pt x="454" y="18"/>
                  <a:pt x="453" y="18"/>
                </a:cubicBezTo>
                <a:cubicBezTo>
                  <a:pt x="451" y="19"/>
                  <a:pt x="450" y="20"/>
                  <a:pt x="448" y="21"/>
                </a:cubicBezTo>
                <a:cubicBezTo>
                  <a:pt x="448" y="21"/>
                  <a:pt x="447" y="22"/>
                  <a:pt x="447" y="22"/>
                </a:cubicBezTo>
                <a:cubicBezTo>
                  <a:pt x="445" y="23"/>
                  <a:pt x="443" y="24"/>
                  <a:pt x="441" y="26"/>
                </a:cubicBezTo>
                <a:cubicBezTo>
                  <a:pt x="441" y="26"/>
                  <a:pt x="441" y="26"/>
                  <a:pt x="441" y="26"/>
                </a:cubicBezTo>
                <a:cubicBezTo>
                  <a:pt x="435" y="30"/>
                  <a:pt x="429" y="35"/>
                  <a:pt x="424" y="41"/>
                </a:cubicBezTo>
                <a:cubicBezTo>
                  <a:pt x="424" y="41"/>
                  <a:pt x="424" y="41"/>
                  <a:pt x="424" y="41"/>
                </a:cubicBezTo>
                <a:cubicBezTo>
                  <a:pt x="422" y="43"/>
                  <a:pt x="420" y="45"/>
                  <a:pt x="419" y="46"/>
                </a:cubicBezTo>
                <a:cubicBezTo>
                  <a:pt x="419" y="47"/>
                  <a:pt x="419" y="47"/>
                  <a:pt x="419" y="47"/>
                </a:cubicBezTo>
                <a:cubicBezTo>
                  <a:pt x="417" y="49"/>
                  <a:pt x="415" y="50"/>
                  <a:pt x="414" y="52"/>
                </a:cubicBezTo>
                <a:cubicBezTo>
                  <a:pt x="414" y="52"/>
                  <a:pt x="414" y="52"/>
                  <a:pt x="414" y="52"/>
                </a:cubicBezTo>
                <a:cubicBezTo>
                  <a:pt x="414" y="52"/>
                  <a:pt x="414" y="52"/>
                  <a:pt x="414" y="52"/>
                </a:cubicBezTo>
                <a:cubicBezTo>
                  <a:pt x="414" y="53"/>
                  <a:pt x="414" y="53"/>
                  <a:pt x="414" y="53"/>
                </a:cubicBezTo>
                <a:cubicBezTo>
                  <a:pt x="414" y="53"/>
                  <a:pt x="414" y="53"/>
                  <a:pt x="414" y="53"/>
                </a:cubicBezTo>
                <a:cubicBezTo>
                  <a:pt x="411" y="56"/>
                  <a:pt x="409" y="59"/>
                  <a:pt x="407" y="62"/>
                </a:cubicBezTo>
                <a:cubicBezTo>
                  <a:pt x="407" y="62"/>
                  <a:pt x="407" y="62"/>
                  <a:pt x="407" y="62"/>
                </a:cubicBezTo>
                <a:cubicBezTo>
                  <a:pt x="0" y="636"/>
                  <a:pt x="0" y="636"/>
                  <a:pt x="0" y="636"/>
                </a:cubicBezTo>
                <a:cubicBezTo>
                  <a:pt x="29" y="603"/>
                  <a:pt x="72" y="582"/>
                  <a:pt x="120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5387" y="582"/>
                  <a:pt x="5387" y="582"/>
                  <a:pt x="5387" y="582"/>
                </a:cubicBezTo>
                <a:cubicBezTo>
                  <a:pt x="5653" y="582"/>
                  <a:pt x="5653" y="582"/>
                  <a:pt x="5653" y="582"/>
                </a:cubicBezTo>
                <a:cubicBezTo>
                  <a:pt x="5700" y="582"/>
                  <a:pt x="5743" y="603"/>
                  <a:pt x="5772" y="636"/>
                </a:cubicBezTo>
                <a:lnTo>
                  <a:pt x="5365" y="62"/>
                </a:ln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 flipV="1">
            <a:off x="0" y="3429000"/>
            <a:ext cx="9144000" cy="398463"/>
          </a:xfrm>
          <a:prstGeom prst="rect">
            <a:avLst/>
          </a:prstGeom>
          <a:gradFill rotWithShape="1">
            <a:gsLst>
              <a:gs pos="0">
                <a:srgbClr val="C0C0C0">
                  <a:alpha val="90999"/>
                </a:srgbClr>
              </a:gs>
              <a:gs pos="100000">
                <a:srgbClr val="595959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7352" name="AutoShape 8"/>
          <p:cNvSpPr>
            <a:spLocks noChangeArrowheads="1"/>
          </p:cNvSpPr>
          <p:nvPr/>
        </p:nvSpPr>
        <p:spPr bwMode="auto">
          <a:xfrm>
            <a:off x="447675" y="2051050"/>
            <a:ext cx="8248650" cy="3205163"/>
          </a:xfrm>
          <a:prstGeom prst="roundRect">
            <a:avLst>
              <a:gd name="adj" fmla="val 7014"/>
            </a:avLst>
          </a:prstGeom>
          <a:gradFill rotWithShape="1">
            <a:gsLst>
              <a:gs pos="0">
                <a:schemeClr val="tx2">
                  <a:gamma/>
                  <a:tint val="73725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 w="9525">
            <a:solidFill>
              <a:srgbClr val="32323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703263" y="2762250"/>
            <a:ext cx="1168400" cy="1912938"/>
            <a:chOff x="275" y="2008"/>
            <a:chExt cx="795" cy="1276"/>
          </a:xfrm>
        </p:grpSpPr>
        <p:sp>
          <p:nvSpPr>
            <p:cNvPr id="57354" name="AutoShape 1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7355" name="AutoShape 1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7356" name="AutoShape 1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0773" name="AutoShape 1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0490" name="Group 14"/>
          <p:cNvGrpSpPr>
            <a:grpSpLocks/>
          </p:cNvGrpSpPr>
          <p:nvPr/>
        </p:nvGrpSpPr>
        <p:grpSpPr bwMode="auto">
          <a:xfrm>
            <a:off x="1943100" y="2765425"/>
            <a:ext cx="1168400" cy="1912938"/>
            <a:chOff x="275" y="2008"/>
            <a:chExt cx="795" cy="1276"/>
          </a:xfrm>
        </p:grpSpPr>
        <p:sp>
          <p:nvSpPr>
            <p:cNvPr id="57359" name="AutoShape 15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7360" name="AutoShape 16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7361" name="AutoShape 17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0769" name="AutoShape 18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0491" name="Group 19"/>
          <p:cNvGrpSpPr>
            <a:grpSpLocks/>
          </p:cNvGrpSpPr>
          <p:nvPr/>
        </p:nvGrpSpPr>
        <p:grpSpPr bwMode="auto">
          <a:xfrm>
            <a:off x="3368675" y="2762250"/>
            <a:ext cx="1168400" cy="1912938"/>
            <a:chOff x="275" y="2008"/>
            <a:chExt cx="795" cy="1276"/>
          </a:xfrm>
        </p:grpSpPr>
        <p:sp>
          <p:nvSpPr>
            <p:cNvPr id="57364" name="AutoShape 2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7365" name="AutoShape 2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7366" name="AutoShape 2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0765" name="AutoShape 2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0492" name="Group 24"/>
          <p:cNvGrpSpPr>
            <a:grpSpLocks/>
          </p:cNvGrpSpPr>
          <p:nvPr/>
        </p:nvGrpSpPr>
        <p:grpSpPr bwMode="auto">
          <a:xfrm>
            <a:off x="4606925" y="2765425"/>
            <a:ext cx="1168400" cy="1912938"/>
            <a:chOff x="275" y="2008"/>
            <a:chExt cx="795" cy="1276"/>
          </a:xfrm>
        </p:grpSpPr>
        <p:sp>
          <p:nvSpPr>
            <p:cNvPr id="57369" name="AutoShape 25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7370" name="AutoShape 26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7371" name="AutoShape 27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0761" name="AutoShape 28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0493" name="Group 29"/>
          <p:cNvGrpSpPr>
            <a:grpSpLocks/>
          </p:cNvGrpSpPr>
          <p:nvPr/>
        </p:nvGrpSpPr>
        <p:grpSpPr bwMode="auto">
          <a:xfrm>
            <a:off x="6030913" y="2762250"/>
            <a:ext cx="1168400" cy="1912938"/>
            <a:chOff x="275" y="2008"/>
            <a:chExt cx="795" cy="1276"/>
          </a:xfrm>
        </p:grpSpPr>
        <p:sp>
          <p:nvSpPr>
            <p:cNvPr id="57374" name="AutoShape 3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7375" name="AutoShape 3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7376" name="AutoShape 3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0757" name="AutoShape 3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sp>
        <p:nvSpPr>
          <p:cNvPr id="57378" name="AutoShape 34"/>
          <p:cNvSpPr>
            <a:spLocks noChangeArrowheads="1"/>
          </p:cNvSpPr>
          <p:nvPr/>
        </p:nvSpPr>
        <p:spPr bwMode="auto">
          <a:xfrm>
            <a:off x="7270750" y="2765425"/>
            <a:ext cx="1168400" cy="191293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5686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57379" name="AutoShape 35"/>
          <p:cNvSpPr>
            <a:spLocks noChangeArrowheads="1"/>
          </p:cNvSpPr>
          <p:nvPr/>
        </p:nvSpPr>
        <p:spPr bwMode="auto">
          <a:xfrm>
            <a:off x="7270750" y="2765425"/>
            <a:ext cx="1168400" cy="228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tx1">
                  <a:alpha val="44000"/>
                </a:schemeClr>
              </a:gs>
              <a:gs pos="100000">
                <a:schemeClr val="tx1">
                  <a:gamma/>
                  <a:shade val="8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57380" name="AutoShape 36"/>
          <p:cNvSpPr>
            <a:spLocks noChangeArrowheads="1"/>
          </p:cNvSpPr>
          <p:nvPr/>
        </p:nvSpPr>
        <p:spPr bwMode="auto">
          <a:xfrm>
            <a:off x="7270750" y="4449763"/>
            <a:ext cx="1168400" cy="228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tx1">
                  <a:gamma/>
                  <a:shade val="86275"/>
                  <a:invGamma/>
                  <a:alpha val="0"/>
                </a:schemeClr>
              </a:gs>
              <a:gs pos="100000">
                <a:schemeClr val="tx1">
                  <a:alpha val="44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20497" name="AutoShape 37"/>
          <p:cNvSpPr>
            <a:spLocks noChangeArrowheads="1"/>
          </p:cNvSpPr>
          <p:nvPr/>
        </p:nvSpPr>
        <p:spPr bwMode="auto">
          <a:xfrm>
            <a:off x="7270750" y="2765425"/>
            <a:ext cx="1168400" cy="1912938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1C1C1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latin typeface="Arial Narrow" pitchFamily="34" charset="0"/>
            </a:endParaRPr>
          </a:p>
        </p:txBody>
      </p:sp>
      <p:sp>
        <p:nvSpPr>
          <p:cNvPr id="57382" name="AutoShape 38"/>
          <p:cNvSpPr>
            <a:spLocks noChangeArrowheads="1"/>
          </p:cNvSpPr>
          <p:nvPr/>
        </p:nvSpPr>
        <p:spPr bwMode="auto">
          <a:xfrm flipV="1">
            <a:off x="447675" y="5267325"/>
            <a:ext cx="8248650" cy="1077913"/>
          </a:xfrm>
          <a:prstGeom prst="roundRect">
            <a:avLst>
              <a:gd name="adj" fmla="val 22824"/>
            </a:avLst>
          </a:prstGeom>
          <a:gradFill rotWithShape="1">
            <a:gsLst>
              <a:gs pos="0">
                <a:schemeClr val="tx2">
                  <a:gamma/>
                  <a:tint val="73725"/>
                  <a:invGamma/>
                  <a:alpha val="0"/>
                </a:schemeClr>
              </a:gs>
              <a:gs pos="100000">
                <a:schemeClr val="tx2">
                  <a:alpha val="16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7383" name="Group 3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52" name="Rectangle 4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53" name="Text Box 4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7386" name="Group 4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50" name="Rectangle 4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51" name="Text Box 4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7389" name="Group 45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0748" name="Rectangle 4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49" name="Text Box 4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0502" name="Group 48"/>
          <p:cNvGrpSpPr>
            <a:grpSpLocks/>
          </p:cNvGrpSpPr>
          <p:nvPr/>
        </p:nvGrpSpPr>
        <p:grpSpPr bwMode="auto">
          <a:xfrm>
            <a:off x="1943100" y="2982913"/>
            <a:ext cx="1168400" cy="1473200"/>
            <a:chOff x="4580" y="1878"/>
            <a:chExt cx="736" cy="928"/>
          </a:xfrm>
        </p:grpSpPr>
        <p:sp>
          <p:nvSpPr>
            <p:cNvPr id="20746" name="Rectangle 4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47" name="Text Box 5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0503" name="Group 51"/>
          <p:cNvGrpSpPr>
            <a:grpSpLocks/>
          </p:cNvGrpSpPr>
          <p:nvPr/>
        </p:nvGrpSpPr>
        <p:grpSpPr bwMode="auto">
          <a:xfrm>
            <a:off x="703263" y="2982913"/>
            <a:ext cx="1168400" cy="1473200"/>
            <a:chOff x="4580" y="1878"/>
            <a:chExt cx="736" cy="928"/>
          </a:xfrm>
        </p:grpSpPr>
        <p:sp>
          <p:nvSpPr>
            <p:cNvPr id="20744" name="Rectangle 5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45" name="Text Box 5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7398" name="Group 54"/>
          <p:cNvGrpSpPr>
            <a:grpSpLocks/>
          </p:cNvGrpSpPr>
          <p:nvPr/>
        </p:nvGrpSpPr>
        <p:grpSpPr bwMode="auto">
          <a:xfrm>
            <a:off x="4606925" y="2984500"/>
            <a:ext cx="1168400" cy="1473200"/>
            <a:chOff x="4580" y="1878"/>
            <a:chExt cx="736" cy="928"/>
          </a:xfrm>
        </p:grpSpPr>
        <p:sp>
          <p:nvSpPr>
            <p:cNvPr id="20742" name="Rectangle 5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43" name="Text Box 5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7401" name="Group 5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40" name="Rectangle 5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41" name="Text Box 5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7404" name="Group 6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38" name="Rectangle 6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39" name="Text Box 6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7407" name="Group 6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36" name="Rectangle 6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37" name="Text Box 6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7410" name="Group 6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34" name="Rectangle 6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35" name="Text Box 6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7413" name="Group 6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32" name="Rectangle 7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33" name="Text Box 7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7416" name="Group 7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30" name="Rectangle 7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31" name="Text Box 7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7419" name="Group 7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28" name="Rectangle 7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29" name="Text Box 7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7422" name="Group 7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26" name="Rectangle 7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27" name="Text Box 8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7425" name="Group 81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0724" name="Rectangle 8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25" name="Text Box 8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7428" name="Group 84"/>
          <p:cNvGrpSpPr>
            <a:grpSpLocks/>
          </p:cNvGrpSpPr>
          <p:nvPr/>
        </p:nvGrpSpPr>
        <p:grpSpPr bwMode="auto">
          <a:xfrm>
            <a:off x="4606925" y="2984500"/>
            <a:ext cx="1168400" cy="1473200"/>
            <a:chOff x="4580" y="1878"/>
            <a:chExt cx="736" cy="928"/>
          </a:xfrm>
        </p:grpSpPr>
        <p:sp>
          <p:nvSpPr>
            <p:cNvPr id="20722" name="Rectangle 8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23" name="Text Box 8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20515" name="Group 87"/>
          <p:cNvGrpSpPr>
            <a:grpSpLocks/>
          </p:cNvGrpSpPr>
          <p:nvPr/>
        </p:nvGrpSpPr>
        <p:grpSpPr bwMode="auto">
          <a:xfrm>
            <a:off x="3368675" y="2981325"/>
            <a:ext cx="1168400" cy="1473200"/>
            <a:chOff x="4580" y="1878"/>
            <a:chExt cx="736" cy="928"/>
          </a:xfrm>
        </p:grpSpPr>
        <p:sp>
          <p:nvSpPr>
            <p:cNvPr id="20720" name="Rectangle 8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21" name="Text Box 8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7434" name="Group 9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18" name="Rectangle 9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19" name="Text Box 9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7437" name="Group 93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0716" name="Rectangle 9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17" name="Text Box 9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7440" name="Group 9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14" name="Rectangle 9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15" name="Text Box 9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7443" name="Group 9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12" name="Rectangle 10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13" name="Text Box 10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7446" name="Group 10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10" name="Rectangle 10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11" name="Text Box 10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7449" name="Group 10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08" name="Rectangle 10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09" name="Text Box 10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7452" name="Group 10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06" name="Rectangle 10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07" name="Text Box 11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7455" name="Group 11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04" name="Rectangle 11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05" name="Text Box 11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7458" name="Group 11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02" name="Rectangle 11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03" name="Text Box 11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7461" name="Group 11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700" name="Rectangle 11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701" name="Text Box 11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7464" name="Group 12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98" name="Rectangle 12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99" name="Text Box 12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7467" name="Group 12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96" name="Rectangle 12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97" name="Text Box 12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7470" name="Group 126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0694" name="Rectangle 12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95" name="Text Box 12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7473" name="Group 12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92" name="Rectangle 13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93" name="Text Box 13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7476" name="Group 13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90" name="Rectangle 13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91" name="Text Box 13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7479" name="Group 13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88" name="Rectangle 13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89" name="Text Box 13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7482" name="Group 13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86" name="Rectangle 13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87" name="Text Box 14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7485" name="Group 14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84" name="Rectangle 14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85" name="Text Box 14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7488" name="Group 14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82" name="Rectangle 14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83" name="Text Box 14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7491" name="Group 14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80" name="Rectangle 14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81" name="Text Box 14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7494" name="Group 15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78" name="Rectangle 15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79" name="Text Box 15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7497" name="Group 15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76" name="Rectangle 15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77" name="Text Box 15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7500" name="Group 15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74" name="Rectangle 15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75" name="Text Box 15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7503" name="Group 15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72" name="Rectangle 16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73" name="Text Box 16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7506" name="Group 16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70" name="Rectangle 16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71" name="Text Box 16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7509" name="Group 16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68" name="Rectangle 16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69" name="Text Box 16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7512" name="Group 16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66" name="Rectangle 16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67" name="Text Box 17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7515" name="Group 17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64" name="Rectangle 17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65" name="Text Box 17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7518" name="Group 17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62" name="Rectangle 17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63" name="Text Box 17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7521" name="Group 17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60" name="Rectangle 17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61" name="Text Box 17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7524" name="Group 18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58" name="Rectangle 18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59" name="Text Box 18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7527" name="Group 18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56" name="Rectangle 18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57" name="Text Box 18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7530" name="Group 18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54" name="Rectangle 18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55" name="Text Box 18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7533" name="Group 189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0652" name="Rectangle 19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53" name="Text Box 19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7536" name="Group 192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0650" name="Rectangle 19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51" name="Text Box 19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7539" name="Group 19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48" name="Rectangle 19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49" name="Text Box 19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7542" name="Group 19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46" name="Rectangle 19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47" name="Text Box 20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7545" name="Group 20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44" name="Rectangle 20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45" name="Text Box 20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7548" name="Group 20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42" name="Rectangle 20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43" name="Text Box 20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7551" name="Group 20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40" name="Rectangle 20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41" name="Text Box 20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7554" name="Group 21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38" name="Rectangle 21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39" name="Text Box 21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7557" name="Group 21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36" name="Rectangle 21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37" name="Text Box 21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7560" name="Group 21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34" name="Rectangle 21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35" name="Text Box 21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7563" name="Group 21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32" name="Rectangle 22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33" name="Text Box 22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7566" name="Group 22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30" name="Rectangle 22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31" name="Text Box 22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7569" name="Group 22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28" name="Rectangle 22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29" name="Text Box 22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7572" name="Group 22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26" name="Rectangle 22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27" name="Text Box 23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7575" name="Group 23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24" name="Rectangle 23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25" name="Text Box 23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7578" name="Group 23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22" name="Rectangle 23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23" name="Text Box 23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7581" name="Group 23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20" name="Rectangle 23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21" name="Text Box 23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7584" name="Group 24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18" name="Rectangle 24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19" name="Text Box 24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7587" name="Group 24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16" name="Rectangle 24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17" name="Text Box 24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7590" name="Group 24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14" name="Rectangle 24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15" name="Text Box 24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7593" name="Group 24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12" name="Rectangle 25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13" name="Text Box 25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7596" name="Group 25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0610" name="Rectangle 25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11" name="Text Box 25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7599" name="Group 255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0608" name="Rectangle 25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09" name="Text Box 25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sp>
        <p:nvSpPr>
          <p:cNvPr id="57602" name="Freeform 258"/>
          <p:cNvSpPr>
            <a:spLocks noEditPoints="1"/>
          </p:cNvSpPr>
          <p:nvPr/>
        </p:nvSpPr>
        <p:spPr bwMode="auto">
          <a:xfrm>
            <a:off x="447675" y="2051050"/>
            <a:ext cx="8248650" cy="3205163"/>
          </a:xfrm>
          <a:custGeom>
            <a:avLst/>
            <a:gdLst>
              <a:gd name="T0" fmla="*/ 5758 w 5920"/>
              <a:gd name="T1" fmla="*/ 0 h 2300"/>
              <a:gd name="T2" fmla="*/ 161 w 5920"/>
              <a:gd name="T3" fmla="*/ 0 h 2300"/>
              <a:gd name="T4" fmla="*/ 0 w 5920"/>
              <a:gd name="T5" fmla="*/ 161 h 2300"/>
              <a:gd name="T6" fmla="*/ 0 w 5920"/>
              <a:gd name="T7" fmla="*/ 2138 h 2300"/>
              <a:gd name="T8" fmla="*/ 161 w 5920"/>
              <a:gd name="T9" fmla="*/ 2300 h 2300"/>
              <a:gd name="T10" fmla="*/ 5758 w 5920"/>
              <a:gd name="T11" fmla="*/ 2300 h 2300"/>
              <a:gd name="T12" fmla="*/ 5920 w 5920"/>
              <a:gd name="T13" fmla="*/ 2138 h 2300"/>
              <a:gd name="T14" fmla="*/ 5920 w 5920"/>
              <a:gd name="T15" fmla="*/ 161 h 2300"/>
              <a:gd name="T16" fmla="*/ 5758 w 5920"/>
              <a:gd name="T17" fmla="*/ 0 h 2300"/>
              <a:gd name="T18" fmla="*/ 1022 w 5920"/>
              <a:gd name="T19" fmla="*/ 1883 h 2300"/>
              <a:gd name="T20" fmla="*/ 184 w 5920"/>
              <a:gd name="T21" fmla="*/ 1883 h 2300"/>
              <a:gd name="T22" fmla="*/ 184 w 5920"/>
              <a:gd name="T23" fmla="*/ 510 h 2300"/>
              <a:gd name="T24" fmla="*/ 1022 w 5920"/>
              <a:gd name="T25" fmla="*/ 510 h 2300"/>
              <a:gd name="T26" fmla="*/ 1022 w 5920"/>
              <a:gd name="T27" fmla="*/ 1883 h 2300"/>
              <a:gd name="T28" fmla="*/ 1912 w 5920"/>
              <a:gd name="T29" fmla="*/ 1885 h 2300"/>
              <a:gd name="T30" fmla="*/ 1073 w 5920"/>
              <a:gd name="T31" fmla="*/ 1885 h 2300"/>
              <a:gd name="T32" fmla="*/ 1073 w 5920"/>
              <a:gd name="T33" fmla="*/ 513 h 2300"/>
              <a:gd name="T34" fmla="*/ 1912 w 5920"/>
              <a:gd name="T35" fmla="*/ 513 h 2300"/>
              <a:gd name="T36" fmla="*/ 1912 w 5920"/>
              <a:gd name="T37" fmla="*/ 1885 h 2300"/>
              <a:gd name="T38" fmla="*/ 2935 w 5920"/>
              <a:gd name="T39" fmla="*/ 1883 h 2300"/>
              <a:gd name="T40" fmla="*/ 2097 w 5920"/>
              <a:gd name="T41" fmla="*/ 1883 h 2300"/>
              <a:gd name="T42" fmla="*/ 2097 w 5920"/>
              <a:gd name="T43" fmla="*/ 510 h 2300"/>
              <a:gd name="T44" fmla="*/ 2935 w 5920"/>
              <a:gd name="T45" fmla="*/ 510 h 2300"/>
              <a:gd name="T46" fmla="*/ 2935 w 5920"/>
              <a:gd name="T47" fmla="*/ 1883 h 2300"/>
              <a:gd name="T48" fmla="*/ 3824 w 5920"/>
              <a:gd name="T49" fmla="*/ 1885 h 2300"/>
              <a:gd name="T50" fmla="*/ 2985 w 5920"/>
              <a:gd name="T51" fmla="*/ 1885 h 2300"/>
              <a:gd name="T52" fmla="*/ 2985 w 5920"/>
              <a:gd name="T53" fmla="*/ 513 h 2300"/>
              <a:gd name="T54" fmla="*/ 3824 w 5920"/>
              <a:gd name="T55" fmla="*/ 513 h 2300"/>
              <a:gd name="T56" fmla="*/ 3824 w 5920"/>
              <a:gd name="T57" fmla="*/ 1885 h 2300"/>
              <a:gd name="T58" fmla="*/ 4846 w 5920"/>
              <a:gd name="T59" fmla="*/ 1883 h 2300"/>
              <a:gd name="T60" fmla="*/ 4007 w 5920"/>
              <a:gd name="T61" fmla="*/ 1883 h 2300"/>
              <a:gd name="T62" fmla="*/ 4007 w 5920"/>
              <a:gd name="T63" fmla="*/ 510 h 2300"/>
              <a:gd name="T64" fmla="*/ 4846 w 5920"/>
              <a:gd name="T65" fmla="*/ 510 h 2300"/>
              <a:gd name="T66" fmla="*/ 4846 w 5920"/>
              <a:gd name="T67" fmla="*/ 1883 h 2300"/>
              <a:gd name="T68" fmla="*/ 5735 w 5920"/>
              <a:gd name="T69" fmla="*/ 1885 h 2300"/>
              <a:gd name="T70" fmla="*/ 4897 w 5920"/>
              <a:gd name="T71" fmla="*/ 1885 h 2300"/>
              <a:gd name="T72" fmla="*/ 4897 w 5920"/>
              <a:gd name="T73" fmla="*/ 513 h 2300"/>
              <a:gd name="T74" fmla="*/ 5735 w 5920"/>
              <a:gd name="T75" fmla="*/ 513 h 2300"/>
              <a:gd name="T76" fmla="*/ 5735 w 5920"/>
              <a:gd name="T77" fmla="*/ 1885 h 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20" h="2300">
                <a:moveTo>
                  <a:pt x="5758" y="0"/>
                </a:moveTo>
                <a:cubicBezTo>
                  <a:pt x="161" y="0"/>
                  <a:pt x="161" y="0"/>
                  <a:pt x="161" y="0"/>
                </a:cubicBezTo>
                <a:cubicBezTo>
                  <a:pt x="72" y="0"/>
                  <a:pt x="0" y="72"/>
                  <a:pt x="0" y="161"/>
                </a:cubicBezTo>
                <a:cubicBezTo>
                  <a:pt x="0" y="2138"/>
                  <a:pt x="0" y="2138"/>
                  <a:pt x="0" y="2138"/>
                </a:cubicBezTo>
                <a:cubicBezTo>
                  <a:pt x="0" y="2227"/>
                  <a:pt x="72" y="2300"/>
                  <a:pt x="161" y="2300"/>
                </a:cubicBezTo>
                <a:cubicBezTo>
                  <a:pt x="5758" y="2300"/>
                  <a:pt x="5758" y="2300"/>
                  <a:pt x="5758" y="2300"/>
                </a:cubicBezTo>
                <a:cubicBezTo>
                  <a:pt x="5847" y="2300"/>
                  <a:pt x="5920" y="2227"/>
                  <a:pt x="5920" y="2138"/>
                </a:cubicBezTo>
                <a:cubicBezTo>
                  <a:pt x="5920" y="161"/>
                  <a:pt x="5920" y="161"/>
                  <a:pt x="5920" y="161"/>
                </a:cubicBezTo>
                <a:cubicBezTo>
                  <a:pt x="5920" y="72"/>
                  <a:pt x="5847" y="0"/>
                  <a:pt x="5758" y="0"/>
                </a:cubicBezTo>
                <a:close/>
                <a:moveTo>
                  <a:pt x="1022" y="1883"/>
                </a:moveTo>
                <a:cubicBezTo>
                  <a:pt x="184" y="1883"/>
                  <a:pt x="184" y="1883"/>
                  <a:pt x="184" y="1883"/>
                </a:cubicBezTo>
                <a:cubicBezTo>
                  <a:pt x="184" y="510"/>
                  <a:pt x="184" y="510"/>
                  <a:pt x="184" y="510"/>
                </a:cubicBezTo>
                <a:cubicBezTo>
                  <a:pt x="1022" y="510"/>
                  <a:pt x="1022" y="510"/>
                  <a:pt x="1022" y="510"/>
                </a:cubicBezTo>
                <a:lnTo>
                  <a:pt x="1022" y="1883"/>
                </a:lnTo>
                <a:close/>
                <a:moveTo>
                  <a:pt x="1912" y="1885"/>
                </a:moveTo>
                <a:cubicBezTo>
                  <a:pt x="1073" y="1885"/>
                  <a:pt x="1073" y="1885"/>
                  <a:pt x="1073" y="1885"/>
                </a:cubicBezTo>
                <a:cubicBezTo>
                  <a:pt x="1073" y="513"/>
                  <a:pt x="1073" y="513"/>
                  <a:pt x="1073" y="513"/>
                </a:cubicBezTo>
                <a:cubicBezTo>
                  <a:pt x="1912" y="513"/>
                  <a:pt x="1912" y="513"/>
                  <a:pt x="1912" y="513"/>
                </a:cubicBezTo>
                <a:lnTo>
                  <a:pt x="1912" y="1885"/>
                </a:lnTo>
                <a:close/>
                <a:moveTo>
                  <a:pt x="2935" y="1883"/>
                </a:moveTo>
                <a:cubicBezTo>
                  <a:pt x="2097" y="1883"/>
                  <a:pt x="2097" y="1883"/>
                  <a:pt x="2097" y="1883"/>
                </a:cubicBezTo>
                <a:cubicBezTo>
                  <a:pt x="2097" y="510"/>
                  <a:pt x="2097" y="510"/>
                  <a:pt x="2097" y="510"/>
                </a:cubicBezTo>
                <a:cubicBezTo>
                  <a:pt x="2935" y="510"/>
                  <a:pt x="2935" y="510"/>
                  <a:pt x="2935" y="510"/>
                </a:cubicBezTo>
                <a:lnTo>
                  <a:pt x="2935" y="1883"/>
                </a:lnTo>
                <a:close/>
                <a:moveTo>
                  <a:pt x="3824" y="1885"/>
                </a:moveTo>
                <a:cubicBezTo>
                  <a:pt x="2985" y="1885"/>
                  <a:pt x="2985" y="1885"/>
                  <a:pt x="2985" y="1885"/>
                </a:cubicBezTo>
                <a:cubicBezTo>
                  <a:pt x="2985" y="513"/>
                  <a:pt x="2985" y="513"/>
                  <a:pt x="2985" y="513"/>
                </a:cubicBezTo>
                <a:cubicBezTo>
                  <a:pt x="3824" y="513"/>
                  <a:pt x="3824" y="513"/>
                  <a:pt x="3824" y="513"/>
                </a:cubicBezTo>
                <a:lnTo>
                  <a:pt x="3824" y="1885"/>
                </a:lnTo>
                <a:close/>
                <a:moveTo>
                  <a:pt x="4846" y="1883"/>
                </a:moveTo>
                <a:cubicBezTo>
                  <a:pt x="4007" y="1883"/>
                  <a:pt x="4007" y="1883"/>
                  <a:pt x="4007" y="1883"/>
                </a:cubicBezTo>
                <a:cubicBezTo>
                  <a:pt x="4007" y="510"/>
                  <a:pt x="4007" y="510"/>
                  <a:pt x="4007" y="510"/>
                </a:cubicBezTo>
                <a:cubicBezTo>
                  <a:pt x="4846" y="510"/>
                  <a:pt x="4846" y="510"/>
                  <a:pt x="4846" y="510"/>
                </a:cubicBezTo>
                <a:lnTo>
                  <a:pt x="4846" y="1883"/>
                </a:lnTo>
                <a:close/>
                <a:moveTo>
                  <a:pt x="5735" y="1885"/>
                </a:moveTo>
                <a:cubicBezTo>
                  <a:pt x="4897" y="1885"/>
                  <a:pt x="4897" y="1885"/>
                  <a:pt x="4897" y="1885"/>
                </a:cubicBezTo>
                <a:cubicBezTo>
                  <a:pt x="4897" y="513"/>
                  <a:pt x="4897" y="513"/>
                  <a:pt x="4897" y="513"/>
                </a:cubicBezTo>
                <a:cubicBezTo>
                  <a:pt x="5735" y="513"/>
                  <a:pt x="5735" y="513"/>
                  <a:pt x="5735" y="513"/>
                </a:cubicBezTo>
                <a:lnTo>
                  <a:pt x="5735" y="1885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gamma/>
                  <a:tint val="73725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23232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0573" name="Text Box 259"/>
          <p:cNvSpPr txBox="1">
            <a:spLocks noChangeArrowheads="1"/>
          </p:cNvSpPr>
          <p:nvPr/>
        </p:nvSpPr>
        <p:spPr bwMode="auto">
          <a:xfrm>
            <a:off x="1158875" y="4733925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Hours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20574" name="Text Box 260"/>
          <p:cNvSpPr txBox="1">
            <a:spLocks noChangeArrowheads="1"/>
          </p:cNvSpPr>
          <p:nvPr/>
        </p:nvSpPr>
        <p:spPr bwMode="auto">
          <a:xfrm>
            <a:off x="3824288" y="4733925"/>
            <a:ext cx="149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Minutes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20575" name="Text Box 261"/>
          <p:cNvSpPr txBox="1">
            <a:spLocks noChangeArrowheads="1"/>
          </p:cNvSpPr>
          <p:nvPr/>
        </p:nvSpPr>
        <p:spPr bwMode="auto">
          <a:xfrm>
            <a:off x="6486525" y="4733925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Seconds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57607" name="AutoShape 263"/>
          <p:cNvSpPr>
            <a:spLocks noChangeArrowheads="1"/>
          </p:cNvSpPr>
          <p:nvPr/>
        </p:nvSpPr>
        <p:spPr bwMode="auto">
          <a:xfrm rot="16200000">
            <a:off x="-913606" y="3472656"/>
            <a:ext cx="3151188" cy="3778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gamma/>
                  <a:tint val="43529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57608" name="AutoShape 264"/>
          <p:cNvSpPr>
            <a:spLocks noChangeArrowheads="1"/>
          </p:cNvSpPr>
          <p:nvPr/>
        </p:nvSpPr>
        <p:spPr bwMode="auto">
          <a:xfrm>
            <a:off x="473075" y="2085975"/>
            <a:ext cx="8197850" cy="3778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gamma/>
                  <a:tint val="43529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grpSp>
        <p:nvGrpSpPr>
          <p:cNvPr id="20578" name="Group 265"/>
          <p:cNvGrpSpPr>
            <a:grpSpLocks/>
          </p:cNvGrpSpPr>
          <p:nvPr/>
        </p:nvGrpSpPr>
        <p:grpSpPr bwMode="auto">
          <a:xfrm>
            <a:off x="3162300" y="3373438"/>
            <a:ext cx="120650" cy="693737"/>
            <a:chOff x="1939" y="2444"/>
            <a:chExt cx="81" cy="463"/>
          </a:xfrm>
        </p:grpSpPr>
        <p:sp>
          <p:nvSpPr>
            <p:cNvPr id="20606" name="Rectangle 266"/>
            <p:cNvSpPr>
              <a:spLocks noChangeArrowheads="1"/>
            </p:cNvSpPr>
            <p:nvPr/>
          </p:nvSpPr>
          <p:spPr bwMode="auto">
            <a:xfrm>
              <a:off x="1941" y="2828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07" name="Rectangle 267"/>
            <p:cNvSpPr>
              <a:spLocks noChangeArrowheads="1"/>
            </p:cNvSpPr>
            <p:nvPr/>
          </p:nvSpPr>
          <p:spPr bwMode="auto">
            <a:xfrm>
              <a:off x="1939" y="2444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grpSp>
        <p:nvGrpSpPr>
          <p:cNvPr id="20579" name="Group 268"/>
          <p:cNvGrpSpPr>
            <a:grpSpLocks/>
          </p:cNvGrpSpPr>
          <p:nvPr/>
        </p:nvGrpSpPr>
        <p:grpSpPr bwMode="auto">
          <a:xfrm>
            <a:off x="5843588" y="3373438"/>
            <a:ext cx="120650" cy="693737"/>
            <a:chOff x="1939" y="2444"/>
            <a:chExt cx="81" cy="463"/>
          </a:xfrm>
        </p:grpSpPr>
        <p:sp>
          <p:nvSpPr>
            <p:cNvPr id="20604" name="Rectangle 269"/>
            <p:cNvSpPr>
              <a:spLocks noChangeArrowheads="1"/>
            </p:cNvSpPr>
            <p:nvPr/>
          </p:nvSpPr>
          <p:spPr bwMode="auto">
            <a:xfrm>
              <a:off x="1941" y="2828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605" name="Rectangle 270"/>
            <p:cNvSpPr>
              <a:spLocks noChangeArrowheads="1"/>
            </p:cNvSpPr>
            <p:nvPr/>
          </p:nvSpPr>
          <p:spPr bwMode="auto">
            <a:xfrm>
              <a:off x="1939" y="2444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grpSp>
        <p:nvGrpSpPr>
          <p:cNvPr id="20580" name="Group 271"/>
          <p:cNvGrpSpPr>
            <a:grpSpLocks/>
          </p:cNvGrpSpPr>
          <p:nvPr/>
        </p:nvGrpSpPr>
        <p:grpSpPr bwMode="auto">
          <a:xfrm>
            <a:off x="706438" y="2768600"/>
            <a:ext cx="7731125" cy="1905000"/>
            <a:chOff x="445" y="1744"/>
            <a:chExt cx="4870" cy="1200"/>
          </a:xfrm>
        </p:grpSpPr>
        <p:grpSp>
          <p:nvGrpSpPr>
            <p:cNvPr id="20582" name="Group 272"/>
            <p:cNvGrpSpPr>
              <a:grpSpLocks/>
            </p:cNvGrpSpPr>
            <p:nvPr/>
          </p:nvGrpSpPr>
          <p:grpSpPr bwMode="auto">
            <a:xfrm>
              <a:off x="445" y="1744"/>
              <a:ext cx="734" cy="1200"/>
              <a:chOff x="448" y="1746"/>
              <a:chExt cx="724" cy="1188"/>
            </a:xfrm>
          </p:grpSpPr>
          <p:grpSp>
            <p:nvGrpSpPr>
              <p:cNvPr id="20600" name="Group 273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0602" name="Freeform 274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0603" name="Freeform 275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0601" name="Freeform 276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0583" name="Group 277"/>
            <p:cNvGrpSpPr>
              <a:grpSpLocks/>
            </p:cNvGrpSpPr>
            <p:nvPr/>
          </p:nvGrpSpPr>
          <p:grpSpPr bwMode="auto">
            <a:xfrm>
              <a:off x="1225" y="1744"/>
              <a:ext cx="734" cy="1200"/>
              <a:chOff x="448" y="1746"/>
              <a:chExt cx="724" cy="1188"/>
            </a:xfrm>
          </p:grpSpPr>
          <p:grpSp>
            <p:nvGrpSpPr>
              <p:cNvPr id="20596" name="Group 278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0598" name="Freeform 279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0599" name="Freeform 280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0597" name="Freeform 281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0584" name="Group 282"/>
            <p:cNvGrpSpPr>
              <a:grpSpLocks/>
            </p:cNvGrpSpPr>
            <p:nvPr/>
          </p:nvGrpSpPr>
          <p:grpSpPr bwMode="auto">
            <a:xfrm flipH="1">
              <a:off x="4581" y="1744"/>
              <a:ext cx="734" cy="1200"/>
              <a:chOff x="448" y="1746"/>
              <a:chExt cx="724" cy="1188"/>
            </a:xfrm>
          </p:grpSpPr>
          <p:grpSp>
            <p:nvGrpSpPr>
              <p:cNvPr id="20592" name="Group 283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0594" name="Freeform 284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0595" name="Freeform 285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0593" name="Freeform 286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0585" name="Group 287"/>
            <p:cNvGrpSpPr>
              <a:grpSpLocks/>
            </p:cNvGrpSpPr>
            <p:nvPr/>
          </p:nvGrpSpPr>
          <p:grpSpPr bwMode="auto">
            <a:xfrm flipH="1">
              <a:off x="3799" y="1744"/>
              <a:ext cx="734" cy="1200"/>
              <a:chOff x="448" y="1746"/>
              <a:chExt cx="724" cy="1188"/>
            </a:xfrm>
          </p:grpSpPr>
          <p:grpSp>
            <p:nvGrpSpPr>
              <p:cNvPr id="20588" name="Group 288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0590" name="Freeform 289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0591" name="Freeform 290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0589" name="Freeform 291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0586" name="Rectangle 292"/>
            <p:cNvSpPr>
              <a:spLocks noChangeArrowheads="1"/>
            </p:cNvSpPr>
            <p:nvPr/>
          </p:nvSpPr>
          <p:spPr bwMode="auto">
            <a:xfrm>
              <a:off x="2126" y="2922"/>
              <a:ext cx="726" cy="22"/>
            </a:xfrm>
            <a:prstGeom prst="rect">
              <a:avLst/>
            </a:prstGeom>
            <a:solidFill>
              <a:srgbClr val="4D4D4D"/>
            </a:solidFill>
            <a:ln w="11430">
              <a:solidFill>
                <a:srgbClr val="1C1C1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87" name="Rectangle 293"/>
            <p:cNvSpPr>
              <a:spLocks noChangeArrowheads="1"/>
            </p:cNvSpPr>
            <p:nvPr/>
          </p:nvSpPr>
          <p:spPr bwMode="auto">
            <a:xfrm>
              <a:off x="2909" y="2922"/>
              <a:ext cx="726" cy="22"/>
            </a:xfrm>
            <a:prstGeom prst="rect">
              <a:avLst/>
            </a:prstGeom>
            <a:solidFill>
              <a:srgbClr val="4D4D4D"/>
            </a:solidFill>
            <a:ln w="11430">
              <a:solidFill>
                <a:srgbClr val="1C1C1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42343"/>
      </p:ext>
    </p:extLst>
  </p:cSld>
  <p:clrMapOvr>
    <a:masterClrMapping/>
  </p:clrMapOvr>
  <p:transition advClick="0" advTm="1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" dur="500"/>
                                        <p:tgtEl>
                                          <p:spTgt spid="57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" dur="500"/>
                                        <p:tgtEl>
                                          <p:spTgt spid="57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" dur="5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" dur="500"/>
                                        <p:tgtEl>
                                          <p:spTgt spid="57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5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xit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" dur="500"/>
                                        <p:tgtEl>
                                          <p:spTgt spid="57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5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xit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2" dur="500"/>
                                        <p:tgtEl>
                                          <p:spTgt spid="57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5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xit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8" dur="500"/>
                                        <p:tgtEl>
                                          <p:spTgt spid="57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xit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4" dur="500"/>
                                        <p:tgtEl>
                                          <p:spTgt spid="57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5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xit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0" dur="500"/>
                                        <p:tgtEl>
                                          <p:spTgt spid="57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5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xit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6" dur="500"/>
                                        <p:tgtEl>
                                          <p:spTgt spid="57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5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xit" presetSubtype="4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2" dur="500"/>
                                        <p:tgtEl>
                                          <p:spTgt spid="57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2" presetClass="entr" presetSubtype="1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5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500"/>
                                        <p:tgtEl>
                                          <p:spTgt spid="5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1" dur="500"/>
                                        <p:tgtEl>
                                          <p:spTgt spid="57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4" dur="500"/>
                                        <p:tgtEl>
                                          <p:spTgt spid="57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5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xit" presetSubtype="4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0" dur="500"/>
                                        <p:tgtEl>
                                          <p:spTgt spid="57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2" presetClass="entr" presetSubtype="1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5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xit" presetSubtype="4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6" dur="500"/>
                                        <p:tgtEl>
                                          <p:spTgt spid="57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2" presetClass="entr" presetSubtype="1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5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xit" presetSubtype="4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2" dur="500"/>
                                        <p:tgtEl>
                                          <p:spTgt spid="57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2" presetClass="entr" presetSubtype="1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6" dur="500"/>
                                        <p:tgtEl>
                                          <p:spTgt spid="5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xit" presetSubtype="4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8" dur="500"/>
                                        <p:tgtEl>
                                          <p:spTgt spid="57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2" presetClass="entr" presetSubtype="1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5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xit" presetSubtype="4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4" dur="500"/>
                                        <p:tgtEl>
                                          <p:spTgt spid="57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8" dur="500"/>
                                        <p:tgtEl>
                                          <p:spTgt spid="5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xit" presetSubtype="4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0" dur="500"/>
                                        <p:tgtEl>
                                          <p:spTgt spid="57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2" presetClass="entr" presetSubtype="1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4" dur="500"/>
                                        <p:tgtEl>
                                          <p:spTgt spid="5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xit" presetSubtype="4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6" dur="500"/>
                                        <p:tgtEl>
                                          <p:spTgt spid="57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2" presetClass="entr" presetSubtype="1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0" dur="500"/>
                                        <p:tgtEl>
                                          <p:spTgt spid="5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xit" presetSubtype="4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2" dur="500"/>
                                        <p:tgtEl>
                                          <p:spTgt spid="57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2" presetClass="entr" presetSubtype="1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6" dur="500"/>
                                        <p:tgtEl>
                                          <p:spTgt spid="5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xit" presetSubtype="4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8" dur="500"/>
                                        <p:tgtEl>
                                          <p:spTgt spid="57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2" presetClass="entr" presetSubtype="1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2" dur="500"/>
                                        <p:tgtEl>
                                          <p:spTgt spid="5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xit" presetSubtype="4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4" dur="500"/>
                                        <p:tgtEl>
                                          <p:spTgt spid="57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2" presetClass="exit" presetSubtype="4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7" dur="500"/>
                                        <p:tgtEl>
                                          <p:spTgt spid="57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2" presetClass="entr" presetSubtype="1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1" dur="500"/>
                                        <p:tgtEl>
                                          <p:spTgt spid="5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2" presetClass="entr" presetSubtype="1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4" dur="500"/>
                                        <p:tgtEl>
                                          <p:spTgt spid="5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xit" presetSubtype="4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6" dur="500"/>
                                        <p:tgtEl>
                                          <p:spTgt spid="57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2" presetClass="entr" presetSubtype="1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0" dur="500"/>
                                        <p:tgtEl>
                                          <p:spTgt spid="5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2" presetClass="exit" presetSubtype="4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2" dur="500"/>
                                        <p:tgtEl>
                                          <p:spTgt spid="57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2" presetClass="entr" presetSubtype="1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6" dur="500"/>
                                        <p:tgtEl>
                                          <p:spTgt spid="5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xit" presetSubtype="4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8" dur="500"/>
                                        <p:tgtEl>
                                          <p:spTgt spid="57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2" presetClass="entr" presetSubtype="1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2" dur="500"/>
                                        <p:tgtEl>
                                          <p:spTgt spid="5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2" presetClass="exit" presetSubtype="4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74" dur="500"/>
                                        <p:tgtEl>
                                          <p:spTgt spid="57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2" presetClass="entr" presetSubtype="1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8" dur="500"/>
                                        <p:tgtEl>
                                          <p:spTgt spid="5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xit" presetSubtype="4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0" dur="500"/>
                                        <p:tgtEl>
                                          <p:spTgt spid="57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2" presetClass="entr" presetSubtype="1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4" dur="500"/>
                                        <p:tgtEl>
                                          <p:spTgt spid="5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2" presetClass="exit" presetSubtype="4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6" dur="500"/>
                                        <p:tgtEl>
                                          <p:spTgt spid="57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2" presetClass="entr" presetSubtype="1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0" dur="500"/>
                                        <p:tgtEl>
                                          <p:spTgt spid="5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xit" presetSubtype="4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2" dur="500"/>
                                        <p:tgtEl>
                                          <p:spTgt spid="57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2" presetClass="entr" presetSubtype="1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6" dur="500"/>
                                        <p:tgtEl>
                                          <p:spTgt spid="5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2" presetClass="exit" presetSubtype="4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8" dur="500"/>
                                        <p:tgtEl>
                                          <p:spTgt spid="57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2" presetClass="entr" presetSubtype="1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2" dur="500"/>
                                        <p:tgtEl>
                                          <p:spTgt spid="5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xit" presetSubtype="4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04" dur="500"/>
                                        <p:tgtEl>
                                          <p:spTgt spid="57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2" presetClass="entr" presetSubtype="1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8" dur="500"/>
                                        <p:tgtEl>
                                          <p:spTgt spid="5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2" presetClass="exit" presetSubtype="4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0" dur="500"/>
                                        <p:tgtEl>
                                          <p:spTgt spid="57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2" presetClass="entr" presetSubtype="1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4" dur="500"/>
                                        <p:tgtEl>
                                          <p:spTgt spid="5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2" presetClass="exit" presetSubtype="4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6" dur="500"/>
                                        <p:tgtEl>
                                          <p:spTgt spid="57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2" presetClass="entr" presetSubtype="1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0" dur="500"/>
                                        <p:tgtEl>
                                          <p:spTgt spid="5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2" presetClass="exit" presetSubtype="4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2" dur="500"/>
                                        <p:tgtEl>
                                          <p:spTgt spid="57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2" presetClass="entr" presetSubtype="1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6" dur="500"/>
                                        <p:tgtEl>
                                          <p:spTgt spid="5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2" presetClass="exit" presetSubtype="4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8" dur="500"/>
                                        <p:tgtEl>
                                          <p:spTgt spid="57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2" presetClass="entr" presetSubtype="1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2" dur="500"/>
                                        <p:tgtEl>
                                          <p:spTgt spid="5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2" presetClass="exit" presetSubtype="4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34" dur="500"/>
                                        <p:tgtEl>
                                          <p:spTgt spid="57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2" presetClass="entr" presetSubtype="1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8" dur="500"/>
                                        <p:tgtEl>
                                          <p:spTgt spid="5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2" presetClass="exit" presetSubtype="4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0" dur="500"/>
                                        <p:tgtEl>
                                          <p:spTgt spid="57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2" presetClass="entr" presetSubtype="1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4" dur="500"/>
                                        <p:tgtEl>
                                          <p:spTgt spid="5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2" presetClass="exit" presetSubtype="4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6" dur="500"/>
                                        <p:tgtEl>
                                          <p:spTgt spid="57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2" presetClass="entr" presetSubtype="1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0" dur="500"/>
                                        <p:tgtEl>
                                          <p:spTgt spid="5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2" presetClass="exit" presetSubtype="4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2" dur="500"/>
                                        <p:tgtEl>
                                          <p:spTgt spid="57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2" presetClass="entr" presetSubtype="1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6" dur="500"/>
                                        <p:tgtEl>
                                          <p:spTgt spid="57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2" presetClass="exit" presetSubtype="4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8" dur="500"/>
                                        <p:tgtEl>
                                          <p:spTgt spid="57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2" presetClass="entr" presetSubtype="1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2" dur="500"/>
                                        <p:tgtEl>
                                          <p:spTgt spid="5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2" presetClass="exit" presetSubtype="4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64" dur="500"/>
                                        <p:tgtEl>
                                          <p:spTgt spid="57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2" presetClass="entr" presetSubtype="1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8" dur="500"/>
                                        <p:tgtEl>
                                          <p:spTgt spid="5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2" presetClass="exit" presetSubtype="4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0" dur="500"/>
                                        <p:tgtEl>
                                          <p:spTgt spid="57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2" presetClass="entr" presetSubtype="1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4" dur="500"/>
                                        <p:tgtEl>
                                          <p:spTgt spid="5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2" presetClass="exit" presetSubtype="4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6" dur="500"/>
                                        <p:tgtEl>
                                          <p:spTgt spid="57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2" presetClass="entr" presetSubtype="1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0" dur="500"/>
                                        <p:tgtEl>
                                          <p:spTgt spid="5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2" presetClass="exit" presetSubtype="4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2" dur="500"/>
                                        <p:tgtEl>
                                          <p:spTgt spid="57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2" presetClass="entr" presetSubtype="1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6" dur="500"/>
                                        <p:tgtEl>
                                          <p:spTgt spid="5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2" presetClass="exit" presetSubtype="4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8" dur="500"/>
                                        <p:tgtEl>
                                          <p:spTgt spid="57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2" presetClass="entr" presetSubtype="1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2" dur="500"/>
                                        <p:tgtEl>
                                          <p:spTgt spid="5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2" presetClass="exit" presetSubtype="4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94" dur="500"/>
                                        <p:tgtEl>
                                          <p:spTgt spid="57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2" presetClass="entr" presetSubtype="1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8" dur="500"/>
                                        <p:tgtEl>
                                          <p:spTgt spid="5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2" presetClass="exit" presetSubtype="4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0" dur="500"/>
                                        <p:tgtEl>
                                          <p:spTgt spid="57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2" presetClass="entr" presetSubtype="1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4" dur="500"/>
                                        <p:tgtEl>
                                          <p:spTgt spid="5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2" presetClass="exit" presetSubtype="4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6" dur="500"/>
                                        <p:tgtEl>
                                          <p:spTgt spid="57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2" presetClass="entr" presetSubtype="1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0" dur="500"/>
                                        <p:tgtEl>
                                          <p:spTgt spid="5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2" presetClass="exit" presetSubtype="4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2" dur="500"/>
                                        <p:tgtEl>
                                          <p:spTgt spid="57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2" presetClass="entr" presetSubtype="1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6" dur="500"/>
                                        <p:tgtEl>
                                          <p:spTgt spid="5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2" presetClass="exit" presetSubtype="4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8" dur="500"/>
                                        <p:tgtEl>
                                          <p:spTgt spid="57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2" presetClass="entr" presetSubtype="1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2" dur="500"/>
                                        <p:tgtEl>
                                          <p:spTgt spid="5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2" presetClass="exit" presetSubtype="4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24" dur="500"/>
                                        <p:tgtEl>
                                          <p:spTgt spid="57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2" presetClass="entr" presetSubtype="1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8" dur="500"/>
                                        <p:tgtEl>
                                          <p:spTgt spid="5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2" presetClass="exit" presetSubtype="4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0" dur="500"/>
                                        <p:tgtEl>
                                          <p:spTgt spid="57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2" presetClass="entr" presetSubtype="1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4" dur="500"/>
                                        <p:tgtEl>
                                          <p:spTgt spid="5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2" presetClass="exit" presetSubtype="4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6" dur="500"/>
                                        <p:tgtEl>
                                          <p:spTgt spid="57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2" presetClass="entr" presetSubtype="1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0" dur="500"/>
                                        <p:tgtEl>
                                          <p:spTgt spid="5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2" presetClass="exit" presetSubtype="4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2" dur="500"/>
                                        <p:tgtEl>
                                          <p:spTgt spid="57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2" presetClass="entr" presetSubtype="1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6" dur="500"/>
                                        <p:tgtEl>
                                          <p:spTgt spid="5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2" presetClass="exit" presetSubtype="4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8" dur="500"/>
                                        <p:tgtEl>
                                          <p:spTgt spid="57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2" presetClass="entr" presetSubtype="1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2" dur="500"/>
                                        <p:tgtEl>
                                          <p:spTgt spid="5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2" presetClass="exit" presetSubtype="4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54" dur="500"/>
                                        <p:tgtEl>
                                          <p:spTgt spid="57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2" presetClass="entr" presetSubtype="1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8" dur="500"/>
                                        <p:tgtEl>
                                          <p:spTgt spid="5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2" presetClass="exit" presetSubtype="4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0" dur="500"/>
                                        <p:tgtEl>
                                          <p:spTgt spid="57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2" presetClass="entr" presetSubtype="1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4" dur="500"/>
                                        <p:tgtEl>
                                          <p:spTgt spid="5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2" presetClass="exit" presetSubtype="4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6" dur="500"/>
                                        <p:tgtEl>
                                          <p:spTgt spid="57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2" presetClass="entr" presetSubtype="1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0" dur="500"/>
                                        <p:tgtEl>
                                          <p:spTgt spid="5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2" presetClass="exit" presetSubtype="4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2" dur="500"/>
                                        <p:tgtEl>
                                          <p:spTgt spid="57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2" presetClass="entr" presetSubtype="1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6" dur="500"/>
                                        <p:tgtEl>
                                          <p:spTgt spid="5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2" presetClass="exit" presetSubtype="4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8" dur="500"/>
                                        <p:tgtEl>
                                          <p:spTgt spid="57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2" presetClass="entr" presetSubtype="1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2" dur="500"/>
                                        <p:tgtEl>
                                          <p:spTgt spid="5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2" presetClass="exit" presetSubtype="4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84" dur="500"/>
                                        <p:tgtEl>
                                          <p:spTgt spid="57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2" presetClass="entr" presetSubtype="1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8" dur="500"/>
                                        <p:tgtEl>
                                          <p:spTgt spid="5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2" presetClass="exit" presetSubtype="4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0" dur="500"/>
                                        <p:tgtEl>
                                          <p:spTgt spid="57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2" presetClass="entr" presetSubtype="1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4" dur="500"/>
                                        <p:tgtEl>
                                          <p:spTgt spid="5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2" presetClass="exit" presetSubtype="4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6" dur="500"/>
                                        <p:tgtEl>
                                          <p:spTgt spid="57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2" presetClass="entr" presetSubtype="1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0" dur="500"/>
                                        <p:tgtEl>
                                          <p:spTgt spid="5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2" presetClass="exit" presetSubtype="4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02" dur="500"/>
                                        <p:tgtEl>
                                          <p:spTgt spid="57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2" presetClass="entr" presetSubtype="1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6" dur="500"/>
                                        <p:tgtEl>
                                          <p:spTgt spid="5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and character strings are important data types in any Python program</a:t>
            </a:r>
          </a:p>
          <a:p>
            <a:pPr lvl="1"/>
            <a:r>
              <a:rPr lang="en-US" dirty="0"/>
              <a:t>These are the fundamental building blocks we use to build more complex data structures</a:t>
            </a:r>
          </a:p>
          <a:p>
            <a:r>
              <a:rPr lang="en-US" dirty="0"/>
              <a:t>In this chapter, you will learn how to work with numbers and text. 	We will write several simple programs that use them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ECB7-BA90-41E9-9BA3-1D57430A7EB0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028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50000">
                <a:srgbClr val="FFFFFF"/>
              </a:gs>
              <a:gs pos="100000">
                <a:srgbClr val="DCDCDC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0"/>
            <a:ext cx="9144000" cy="39338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9608"/>
                  <a:invGamma/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3819525"/>
            <a:ext cx="9144000" cy="303847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3E3E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3819525"/>
            <a:ext cx="9144000" cy="712788"/>
          </a:xfrm>
          <a:prstGeom prst="rect">
            <a:avLst/>
          </a:prstGeom>
          <a:gradFill rotWithShape="1">
            <a:gsLst>
              <a:gs pos="0">
                <a:schemeClr val="bg2">
                  <a:alpha val="91000"/>
                </a:schemeClr>
              </a:gs>
              <a:gs pos="100000">
                <a:schemeClr val="bg2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1510" name="Freeform 6"/>
          <p:cNvSpPr>
            <a:spLocks/>
          </p:cNvSpPr>
          <p:nvPr/>
        </p:nvSpPr>
        <p:spPr bwMode="auto">
          <a:xfrm>
            <a:off x="506413" y="1595438"/>
            <a:ext cx="8132762" cy="533400"/>
          </a:xfrm>
          <a:custGeom>
            <a:avLst/>
            <a:gdLst>
              <a:gd name="T0" fmla="*/ 7559298 w 5772"/>
              <a:gd name="T1" fmla="*/ 51998 h 636"/>
              <a:gd name="T2" fmla="*/ 7550844 w 5772"/>
              <a:gd name="T3" fmla="*/ 44450 h 636"/>
              <a:gd name="T4" fmla="*/ 7549435 w 5772"/>
              <a:gd name="T5" fmla="*/ 43611 h 636"/>
              <a:gd name="T6" fmla="*/ 7543799 w 5772"/>
              <a:gd name="T7" fmla="*/ 39418 h 636"/>
              <a:gd name="T8" fmla="*/ 7502938 w 5772"/>
              <a:gd name="T9" fmla="*/ 18451 h 636"/>
              <a:gd name="T10" fmla="*/ 7494484 w 5772"/>
              <a:gd name="T11" fmla="*/ 15096 h 636"/>
              <a:gd name="T12" fmla="*/ 7486030 w 5772"/>
              <a:gd name="T13" fmla="*/ 11742 h 636"/>
              <a:gd name="T14" fmla="*/ 7474758 w 5772"/>
              <a:gd name="T15" fmla="*/ 9225 h 636"/>
              <a:gd name="T16" fmla="*/ 7455032 w 5772"/>
              <a:gd name="T17" fmla="*/ 5032 h 636"/>
              <a:gd name="T18" fmla="*/ 7443760 w 5772"/>
              <a:gd name="T19" fmla="*/ 3355 h 636"/>
              <a:gd name="T20" fmla="*/ 7433897 w 5772"/>
              <a:gd name="T21" fmla="*/ 1677 h 636"/>
              <a:gd name="T22" fmla="*/ 7424034 w 5772"/>
              <a:gd name="T23" fmla="*/ 839 h 636"/>
              <a:gd name="T24" fmla="*/ 7412762 w 5772"/>
              <a:gd name="T25" fmla="*/ 0 h 636"/>
              <a:gd name="T26" fmla="*/ 7398672 w 5772"/>
              <a:gd name="T27" fmla="*/ 0 h 636"/>
              <a:gd name="T28" fmla="*/ 734090 w 5772"/>
              <a:gd name="T29" fmla="*/ 0 h 636"/>
              <a:gd name="T30" fmla="*/ 720000 w 5772"/>
              <a:gd name="T31" fmla="*/ 0 h 636"/>
              <a:gd name="T32" fmla="*/ 708728 w 5772"/>
              <a:gd name="T33" fmla="*/ 839 h 636"/>
              <a:gd name="T34" fmla="*/ 698865 w 5772"/>
              <a:gd name="T35" fmla="*/ 1677 h 636"/>
              <a:gd name="T36" fmla="*/ 689002 w 5772"/>
              <a:gd name="T37" fmla="*/ 3355 h 636"/>
              <a:gd name="T38" fmla="*/ 679139 w 5772"/>
              <a:gd name="T39" fmla="*/ 5032 h 636"/>
              <a:gd name="T40" fmla="*/ 658004 w 5772"/>
              <a:gd name="T41" fmla="*/ 9225 h 636"/>
              <a:gd name="T42" fmla="*/ 648141 w 5772"/>
              <a:gd name="T43" fmla="*/ 11742 h 636"/>
              <a:gd name="T44" fmla="*/ 638278 w 5772"/>
              <a:gd name="T45" fmla="*/ 15096 h 636"/>
              <a:gd name="T46" fmla="*/ 629824 w 5772"/>
              <a:gd name="T47" fmla="*/ 18451 h 636"/>
              <a:gd name="T48" fmla="*/ 621370 w 5772"/>
              <a:gd name="T49" fmla="*/ 21806 h 636"/>
              <a:gd name="T50" fmla="*/ 597417 w 5772"/>
              <a:gd name="T51" fmla="*/ 34386 h 636"/>
              <a:gd name="T52" fmla="*/ 590372 w 5772"/>
              <a:gd name="T53" fmla="*/ 39418 h 636"/>
              <a:gd name="T54" fmla="*/ 583327 w 5772"/>
              <a:gd name="T55" fmla="*/ 43611 h 636"/>
              <a:gd name="T56" fmla="*/ 583327 w 5772"/>
              <a:gd name="T57" fmla="*/ 44450 h 636"/>
              <a:gd name="T58" fmla="*/ 573464 w 5772"/>
              <a:gd name="T59" fmla="*/ 51998 h 636"/>
              <a:gd name="T60" fmla="*/ 0 w 5772"/>
              <a:gd name="T61" fmla="*/ 533400 h 636"/>
              <a:gd name="T62" fmla="*/ 542466 w 5772"/>
              <a:gd name="T63" fmla="*/ 488111 h 636"/>
              <a:gd name="T64" fmla="*/ 542466 w 5772"/>
              <a:gd name="T65" fmla="*/ 488111 h 636"/>
              <a:gd name="T66" fmla="*/ 7965091 w 5772"/>
              <a:gd name="T67" fmla="*/ 488111 h 636"/>
              <a:gd name="T68" fmla="*/ 7559298 w 5772"/>
              <a:gd name="T69" fmla="*/ 51998 h 6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72" h="636">
                <a:moveTo>
                  <a:pt x="5365" y="62"/>
                </a:moveTo>
                <a:cubicBezTo>
                  <a:pt x="5365" y="62"/>
                  <a:pt x="5365" y="62"/>
                  <a:pt x="5365" y="62"/>
                </a:cubicBezTo>
                <a:cubicBezTo>
                  <a:pt x="5363" y="59"/>
                  <a:pt x="5361" y="56"/>
                  <a:pt x="5359" y="53"/>
                </a:cubicBezTo>
                <a:cubicBezTo>
                  <a:pt x="5359" y="53"/>
                  <a:pt x="5359" y="53"/>
                  <a:pt x="5359" y="53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7" y="50"/>
                  <a:pt x="5355" y="49"/>
                  <a:pt x="5354" y="47"/>
                </a:cubicBezTo>
                <a:cubicBezTo>
                  <a:pt x="5354" y="47"/>
                  <a:pt x="5354" y="47"/>
                  <a:pt x="5354" y="46"/>
                </a:cubicBezTo>
                <a:cubicBezTo>
                  <a:pt x="5345" y="37"/>
                  <a:pt x="5336" y="29"/>
                  <a:pt x="5325" y="22"/>
                </a:cubicBezTo>
                <a:cubicBezTo>
                  <a:pt x="5325" y="22"/>
                  <a:pt x="5325" y="21"/>
                  <a:pt x="5324" y="21"/>
                </a:cubicBezTo>
                <a:cubicBezTo>
                  <a:pt x="5323" y="20"/>
                  <a:pt x="5321" y="19"/>
                  <a:pt x="5319" y="18"/>
                </a:cubicBezTo>
                <a:cubicBezTo>
                  <a:pt x="5319" y="18"/>
                  <a:pt x="5318" y="18"/>
                  <a:pt x="5318" y="17"/>
                </a:cubicBezTo>
                <a:cubicBezTo>
                  <a:pt x="5316" y="16"/>
                  <a:pt x="5314" y="15"/>
                  <a:pt x="5313" y="14"/>
                </a:cubicBezTo>
                <a:cubicBezTo>
                  <a:pt x="5312" y="14"/>
                  <a:pt x="5312" y="14"/>
                  <a:pt x="5311" y="14"/>
                </a:cubicBezTo>
                <a:cubicBezTo>
                  <a:pt x="5309" y="13"/>
                  <a:pt x="5307" y="12"/>
                  <a:pt x="5305" y="11"/>
                </a:cubicBezTo>
                <a:cubicBezTo>
                  <a:pt x="5305" y="11"/>
                  <a:pt x="5305" y="11"/>
                  <a:pt x="5305" y="11"/>
                </a:cubicBezTo>
                <a:cubicBezTo>
                  <a:pt x="5300" y="9"/>
                  <a:pt x="5295" y="7"/>
                  <a:pt x="5291" y="6"/>
                </a:cubicBezTo>
                <a:cubicBezTo>
                  <a:pt x="5290" y="5"/>
                  <a:pt x="5289" y="5"/>
                  <a:pt x="5289" y="5"/>
                </a:cubicBezTo>
                <a:cubicBezTo>
                  <a:pt x="5287" y="5"/>
                  <a:pt x="5285" y="4"/>
                  <a:pt x="5283" y="4"/>
                </a:cubicBezTo>
                <a:cubicBezTo>
                  <a:pt x="5283" y="3"/>
                  <a:pt x="5282" y="3"/>
                  <a:pt x="5281" y="3"/>
                </a:cubicBezTo>
                <a:cubicBezTo>
                  <a:pt x="5279" y="3"/>
                  <a:pt x="5278" y="2"/>
                  <a:pt x="5276" y="2"/>
                </a:cubicBezTo>
                <a:cubicBezTo>
                  <a:pt x="5275" y="2"/>
                  <a:pt x="5274" y="2"/>
                  <a:pt x="5274" y="2"/>
                </a:cubicBezTo>
                <a:cubicBezTo>
                  <a:pt x="5272" y="1"/>
                  <a:pt x="5270" y="1"/>
                  <a:pt x="5269" y="1"/>
                </a:cubicBezTo>
                <a:cubicBezTo>
                  <a:pt x="5268" y="1"/>
                  <a:pt x="5267" y="1"/>
                  <a:pt x="5266" y="0"/>
                </a:cubicBezTo>
                <a:cubicBezTo>
                  <a:pt x="5264" y="0"/>
                  <a:pt x="5263" y="0"/>
                  <a:pt x="5261" y="0"/>
                </a:cubicBezTo>
                <a:cubicBezTo>
                  <a:pt x="5260" y="0"/>
                  <a:pt x="5259" y="0"/>
                  <a:pt x="5259" y="0"/>
                </a:cubicBezTo>
                <a:cubicBezTo>
                  <a:pt x="5256" y="0"/>
                  <a:pt x="5253" y="0"/>
                  <a:pt x="5251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19" y="0"/>
                  <a:pt x="516" y="0"/>
                  <a:pt x="514" y="0"/>
                </a:cubicBezTo>
                <a:cubicBezTo>
                  <a:pt x="513" y="0"/>
                  <a:pt x="512" y="0"/>
                  <a:pt x="511" y="0"/>
                </a:cubicBezTo>
                <a:cubicBezTo>
                  <a:pt x="510" y="0"/>
                  <a:pt x="508" y="0"/>
                  <a:pt x="506" y="0"/>
                </a:cubicBezTo>
                <a:cubicBezTo>
                  <a:pt x="505" y="1"/>
                  <a:pt x="504" y="1"/>
                  <a:pt x="503" y="1"/>
                </a:cubicBezTo>
                <a:cubicBezTo>
                  <a:pt x="502" y="1"/>
                  <a:pt x="500" y="1"/>
                  <a:pt x="499" y="2"/>
                </a:cubicBezTo>
                <a:cubicBezTo>
                  <a:pt x="498" y="2"/>
                  <a:pt x="497" y="2"/>
                  <a:pt x="496" y="2"/>
                </a:cubicBezTo>
                <a:cubicBezTo>
                  <a:pt x="494" y="2"/>
                  <a:pt x="493" y="3"/>
                  <a:pt x="491" y="3"/>
                </a:cubicBezTo>
                <a:cubicBezTo>
                  <a:pt x="491" y="3"/>
                  <a:pt x="490" y="3"/>
                  <a:pt x="489" y="4"/>
                </a:cubicBezTo>
                <a:cubicBezTo>
                  <a:pt x="487" y="4"/>
                  <a:pt x="485" y="4"/>
                  <a:pt x="484" y="5"/>
                </a:cubicBezTo>
                <a:cubicBezTo>
                  <a:pt x="483" y="5"/>
                  <a:pt x="482" y="5"/>
                  <a:pt x="482" y="6"/>
                </a:cubicBezTo>
                <a:cubicBezTo>
                  <a:pt x="477" y="7"/>
                  <a:pt x="472" y="9"/>
                  <a:pt x="468" y="11"/>
                </a:cubicBezTo>
                <a:cubicBezTo>
                  <a:pt x="467" y="11"/>
                  <a:pt x="467" y="11"/>
                  <a:pt x="467" y="11"/>
                </a:cubicBezTo>
                <a:cubicBezTo>
                  <a:pt x="465" y="12"/>
                  <a:pt x="463" y="13"/>
                  <a:pt x="461" y="14"/>
                </a:cubicBezTo>
                <a:cubicBezTo>
                  <a:pt x="461" y="14"/>
                  <a:pt x="460" y="14"/>
                  <a:pt x="460" y="14"/>
                </a:cubicBezTo>
                <a:cubicBezTo>
                  <a:pt x="458" y="15"/>
                  <a:pt x="456" y="16"/>
                  <a:pt x="455" y="17"/>
                </a:cubicBezTo>
                <a:cubicBezTo>
                  <a:pt x="454" y="18"/>
                  <a:pt x="454" y="18"/>
                  <a:pt x="453" y="18"/>
                </a:cubicBezTo>
                <a:cubicBezTo>
                  <a:pt x="451" y="19"/>
                  <a:pt x="450" y="20"/>
                  <a:pt x="448" y="21"/>
                </a:cubicBezTo>
                <a:cubicBezTo>
                  <a:pt x="448" y="21"/>
                  <a:pt x="447" y="22"/>
                  <a:pt x="447" y="22"/>
                </a:cubicBezTo>
                <a:cubicBezTo>
                  <a:pt x="445" y="23"/>
                  <a:pt x="443" y="24"/>
                  <a:pt x="441" y="26"/>
                </a:cubicBezTo>
                <a:cubicBezTo>
                  <a:pt x="441" y="26"/>
                  <a:pt x="441" y="26"/>
                  <a:pt x="441" y="26"/>
                </a:cubicBezTo>
                <a:cubicBezTo>
                  <a:pt x="435" y="30"/>
                  <a:pt x="429" y="35"/>
                  <a:pt x="424" y="41"/>
                </a:cubicBezTo>
                <a:cubicBezTo>
                  <a:pt x="424" y="41"/>
                  <a:pt x="424" y="41"/>
                  <a:pt x="424" y="41"/>
                </a:cubicBezTo>
                <a:cubicBezTo>
                  <a:pt x="422" y="43"/>
                  <a:pt x="420" y="45"/>
                  <a:pt x="419" y="46"/>
                </a:cubicBezTo>
                <a:cubicBezTo>
                  <a:pt x="419" y="47"/>
                  <a:pt x="419" y="47"/>
                  <a:pt x="419" y="47"/>
                </a:cubicBezTo>
                <a:cubicBezTo>
                  <a:pt x="417" y="49"/>
                  <a:pt x="415" y="50"/>
                  <a:pt x="414" y="52"/>
                </a:cubicBezTo>
                <a:cubicBezTo>
                  <a:pt x="414" y="52"/>
                  <a:pt x="414" y="52"/>
                  <a:pt x="414" y="52"/>
                </a:cubicBezTo>
                <a:cubicBezTo>
                  <a:pt x="414" y="52"/>
                  <a:pt x="414" y="52"/>
                  <a:pt x="414" y="52"/>
                </a:cubicBezTo>
                <a:cubicBezTo>
                  <a:pt x="414" y="53"/>
                  <a:pt x="414" y="53"/>
                  <a:pt x="414" y="53"/>
                </a:cubicBezTo>
                <a:cubicBezTo>
                  <a:pt x="414" y="53"/>
                  <a:pt x="414" y="53"/>
                  <a:pt x="414" y="53"/>
                </a:cubicBezTo>
                <a:cubicBezTo>
                  <a:pt x="411" y="56"/>
                  <a:pt x="409" y="59"/>
                  <a:pt x="407" y="62"/>
                </a:cubicBezTo>
                <a:cubicBezTo>
                  <a:pt x="407" y="62"/>
                  <a:pt x="407" y="62"/>
                  <a:pt x="407" y="62"/>
                </a:cubicBezTo>
                <a:cubicBezTo>
                  <a:pt x="0" y="636"/>
                  <a:pt x="0" y="636"/>
                  <a:pt x="0" y="636"/>
                </a:cubicBezTo>
                <a:cubicBezTo>
                  <a:pt x="29" y="603"/>
                  <a:pt x="72" y="582"/>
                  <a:pt x="120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5387" y="582"/>
                  <a:pt x="5387" y="582"/>
                  <a:pt x="5387" y="582"/>
                </a:cubicBezTo>
                <a:cubicBezTo>
                  <a:pt x="5653" y="582"/>
                  <a:pt x="5653" y="582"/>
                  <a:pt x="5653" y="582"/>
                </a:cubicBezTo>
                <a:cubicBezTo>
                  <a:pt x="5700" y="582"/>
                  <a:pt x="5743" y="603"/>
                  <a:pt x="5772" y="636"/>
                </a:cubicBezTo>
                <a:lnTo>
                  <a:pt x="5365" y="62"/>
                </a:ln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 flipV="1">
            <a:off x="0" y="3429000"/>
            <a:ext cx="9144000" cy="398463"/>
          </a:xfrm>
          <a:prstGeom prst="rect">
            <a:avLst/>
          </a:prstGeom>
          <a:gradFill rotWithShape="1">
            <a:gsLst>
              <a:gs pos="0">
                <a:srgbClr val="C0C0C0">
                  <a:alpha val="90999"/>
                </a:srgbClr>
              </a:gs>
              <a:gs pos="100000">
                <a:srgbClr val="595959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8376" name="AutoShape 8"/>
          <p:cNvSpPr>
            <a:spLocks noChangeArrowheads="1"/>
          </p:cNvSpPr>
          <p:nvPr/>
        </p:nvSpPr>
        <p:spPr bwMode="auto">
          <a:xfrm>
            <a:off x="447675" y="2051050"/>
            <a:ext cx="8248650" cy="3205163"/>
          </a:xfrm>
          <a:prstGeom prst="roundRect">
            <a:avLst>
              <a:gd name="adj" fmla="val 7014"/>
            </a:avLst>
          </a:prstGeom>
          <a:gradFill rotWithShape="1">
            <a:gsLst>
              <a:gs pos="0">
                <a:schemeClr val="tx2">
                  <a:gamma/>
                  <a:tint val="73725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 w="9525">
            <a:solidFill>
              <a:srgbClr val="32323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1513" name="Group 9"/>
          <p:cNvGrpSpPr>
            <a:grpSpLocks/>
          </p:cNvGrpSpPr>
          <p:nvPr/>
        </p:nvGrpSpPr>
        <p:grpSpPr bwMode="auto">
          <a:xfrm>
            <a:off x="703263" y="2762250"/>
            <a:ext cx="1168400" cy="1912938"/>
            <a:chOff x="275" y="2008"/>
            <a:chExt cx="795" cy="1276"/>
          </a:xfrm>
        </p:grpSpPr>
        <p:sp>
          <p:nvSpPr>
            <p:cNvPr id="58378" name="AutoShape 1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8379" name="AutoShape 1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8380" name="AutoShape 1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1797" name="AutoShape 1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1514" name="Group 14"/>
          <p:cNvGrpSpPr>
            <a:grpSpLocks/>
          </p:cNvGrpSpPr>
          <p:nvPr/>
        </p:nvGrpSpPr>
        <p:grpSpPr bwMode="auto">
          <a:xfrm>
            <a:off x="1943100" y="2765425"/>
            <a:ext cx="1168400" cy="1912938"/>
            <a:chOff x="275" y="2008"/>
            <a:chExt cx="795" cy="1276"/>
          </a:xfrm>
        </p:grpSpPr>
        <p:sp>
          <p:nvSpPr>
            <p:cNvPr id="58383" name="AutoShape 15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8384" name="AutoShape 16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8385" name="AutoShape 17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1793" name="AutoShape 18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1515" name="Group 19"/>
          <p:cNvGrpSpPr>
            <a:grpSpLocks/>
          </p:cNvGrpSpPr>
          <p:nvPr/>
        </p:nvGrpSpPr>
        <p:grpSpPr bwMode="auto">
          <a:xfrm>
            <a:off x="3368675" y="2762250"/>
            <a:ext cx="1168400" cy="1912938"/>
            <a:chOff x="275" y="2008"/>
            <a:chExt cx="795" cy="1276"/>
          </a:xfrm>
        </p:grpSpPr>
        <p:sp>
          <p:nvSpPr>
            <p:cNvPr id="58388" name="AutoShape 2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8389" name="AutoShape 2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8390" name="AutoShape 2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1789" name="AutoShape 2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1516" name="Group 24"/>
          <p:cNvGrpSpPr>
            <a:grpSpLocks/>
          </p:cNvGrpSpPr>
          <p:nvPr/>
        </p:nvGrpSpPr>
        <p:grpSpPr bwMode="auto">
          <a:xfrm>
            <a:off x="4606925" y="2765425"/>
            <a:ext cx="1168400" cy="1912938"/>
            <a:chOff x="275" y="2008"/>
            <a:chExt cx="795" cy="1276"/>
          </a:xfrm>
        </p:grpSpPr>
        <p:sp>
          <p:nvSpPr>
            <p:cNvPr id="58393" name="AutoShape 25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8394" name="AutoShape 26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8395" name="AutoShape 27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1785" name="AutoShape 28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1517" name="Group 29"/>
          <p:cNvGrpSpPr>
            <a:grpSpLocks/>
          </p:cNvGrpSpPr>
          <p:nvPr/>
        </p:nvGrpSpPr>
        <p:grpSpPr bwMode="auto">
          <a:xfrm>
            <a:off x="6030913" y="2762250"/>
            <a:ext cx="1168400" cy="1912938"/>
            <a:chOff x="275" y="2008"/>
            <a:chExt cx="795" cy="1276"/>
          </a:xfrm>
        </p:grpSpPr>
        <p:sp>
          <p:nvSpPr>
            <p:cNvPr id="58398" name="AutoShape 3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8399" name="AutoShape 3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8400" name="AutoShape 3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1781" name="AutoShape 3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sp>
        <p:nvSpPr>
          <p:cNvPr id="58402" name="AutoShape 34"/>
          <p:cNvSpPr>
            <a:spLocks noChangeArrowheads="1"/>
          </p:cNvSpPr>
          <p:nvPr/>
        </p:nvSpPr>
        <p:spPr bwMode="auto">
          <a:xfrm>
            <a:off x="7270750" y="2765425"/>
            <a:ext cx="1168400" cy="191293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5686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58403" name="AutoShape 35"/>
          <p:cNvSpPr>
            <a:spLocks noChangeArrowheads="1"/>
          </p:cNvSpPr>
          <p:nvPr/>
        </p:nvSpPr>
        <p:spPr bwMode="auto">
          <a:xfrm>
            <a:off x="7270750" y="2765425"/>
            <a:ext cx="1168400" cy="228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tx1">
                  <a:alpha val="44000"/>
                </a:schemeClr>
              </a:gs>
              <a:gs pos="100000">
                <a:schemeClr val="tx1">
                  <a:gamma/>
                  <a:shade val="8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58404" name="AutoShape 36"/>
          <p:cNvSpPr>
            <a:spLocks noChangeArrowheads="1"/>
          </p:cNvSpPr>
          <p:nvPr/>
        </p:nvSpPr>
        <p:spPr bwMode="auto">
          <a:xfrm>
            <a:off x="7270750" y="4449763"/>
            <a:ext cx="1168400" cy="228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tx1">
                  <a:gamma/>
                  <a:shade val="86275"/>
                  <a:invGamma/>
                  <a:alpha val="0"/>
                </a:schemeClr>
              </a:gs>
              <a:gs pos="100000">
                <a:schemeClr val="tx1">
                  <a:alpha val="44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21521" name="AutoShape 37"/>
          <p:cNvSpPr>
            <a:spLocks noChangeArrowheads="1"/>
          </p:cNvSpPr>
          <p:nvPr/>
        </p:nvSpPr>
        <p:spPr bwMode="auto">
          <a:xfrm>
            <a:off x="7270750" y="2765425"/>
            <a:ext cx="1168400" cy="1912938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1C1C1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latin typeface="Arial Narrow" pitchFamily="34" charset="0"/>
            </a:endParaRPr>
          </a:p>
        </p:txBody>
      </p:sp>
      <p:sp>
        <p:nvSpPr>
          <p:cNvPr id="58406" name="AutoShape 38"/>
          <p:cNvSpPr>
            <a:spLocks noChangeArrowheads="1"/>
          </p:cNvSpPr>
          <p:nvPr/>
        </p:nvSpPr>
        <p:spPr bwMode="auto">
          <a:xfrm flipV="1">
            <a:off x="447675" y="5267325"/>
            <a:ext cx="8248650" cy="1077913"/>
          </a:xfrm>
          <a:prstGeom prst="roundRect">
            <a:avLst>
              <a:gd name="adj" fmla="val 22824"/>
            </a:avLst>
          </a:prstGeom>
          <a:gradFill rotWithShape="1">
            <a:gsLst>
              <a:gs pos="0">
                <a:schemeClr val="tx2">
                  <a:gamma/>
                  <a:tint val="73725"/>
                  <a:invGamma/>
                  <a:alpha val="0"/>
                </a:schemeClr>
              </a:gs>
              <a:gs pos="100000">
                <a:schemeClr val="tx2">
                  <a:alpha val="16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8407" name="Group 3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76" name="Rectangle 4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77" name="Text Box 4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8410" name="Group 4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74" name="Rectangle 4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75" name="Text Box 4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8413" name="Group 45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1772" name="Rectangle 4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73" name="Text Box 4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1526" name="Group 48"/>
          <p:cNvGrpSpPr>
            <a:grpSpLocks/>
          </p:cNvGrpSpPr>
          <p:nvPr/>
        </p:nvGrpSpPr>
        <p:grpSpPr bwMode="auto">
          <a:xfrm>
            <a:off x="1943100" y="2982913"/>
            <a:ext cx="1168400" cy="1473200"/>
            <a:chOff x="4580" y="1878"/>
            <a:chExt cx="736" cy="928"/>
          </a:xfrm>
        </p:grpSpPr>
        <p:sp>
          <p:nvSpPr>
            <p:cNvPr id="21770" name="Rectangle 4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71" name="Text Box 5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1527" name="Group 51"/>
          <p:cNvGrpSpPr>
            <a:grpSpLocks/>
          </p:cNvGrpSpPr>
          <p:nvPr/>
        </p:nvGrpSpPr>
        <p:grpSpPr bwMode="auto">
          <a:xfrm>
            <a:off x="703263" y="2982913"/>
            <a:ext cx="1168400" cy="1473200"/>
            <a:chOff x="4580" y="1878"/>
            <a:chExt cx="736" cy="928"/>
          </a:xfrm>
        </p:grpSpPr>
        <p:sp>
          <p:nvSpPr>
            <p:cNvPr id="21768" name="Rectangle 5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69" name="Text Box 5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8422" name="Group 54"/>
          <p:cNvGrpSpPr>
            <a:grpSpLocks/>
          </p:cNvGrpSpPr>
          <p:nvPr/>
        </p:nvGrpSpPr>
        <p:grpSpPr bwMode="auto">
          <a:xfrm>
            <a:off x="4606925" y="2984500"/>
            <a:ext cx="1168400" cy="1473200"/>
            <a:chOff x="4580" y="1878"/>
            <a:chExt cx="736" cy="928"/>
          </a:xfrm>
        </p:grpSpPr>
        <p:sp>
          <p:nvSpPr>
            <p:cNvPr id="21766" name="Rectangle 5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67" name="Text Box 5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8425" name="Group 5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64" name="Rectangle 5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65" name="Text Box 5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8428" name="Group 6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62" name="Rectangle 6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63" name="Text Box 6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8431" name="Group 6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60" name="Rectangle 6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61" name="Text Box 6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8434" name="Group 6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58" name="Rectangle 6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59" name="Text Box 6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8437" name="Group 6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56" name="Rectangle 7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57" name="Text Box 7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8440" name="Group 7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54" name="Rectangle 7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55" name="Text Box 7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8443" name="Group 7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52" name="Rectangle 7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53" name="Text Box 7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8446" name="Group 7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50" name="Rectangle 7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51" name="Text Box 8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8449" name="Group 81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1748" name="Rectangle 8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49" name="Text Box 8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8452" name="Group 84"/>
          <p:cNvGrpSpPr>
            <a:grpSpLocks/>
          </p:cNvGrpSpPr>
          <p:nvPr/>
        </p:nvGrpSpPr>
        <p:grpSpPr bwMode="auto">
          <a:xfrm>
            <a:off x="4606925" y="2984500"/>
            <a:ext cx="1168400" cy="1473200"/>
            <a:chOff x="4580" y="1878"/>
            <a:chExt cx="736" cy="928"/>
          </a:xfrm>
        </p:grpSpPr>
        <p:sp>
          <p:nvSpPr>
            <p:cNvPr id="21746" name="Rectangle 8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47" name="Text Box 8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1539" name="Group 87"/>
          <p:cNvGrpSpPr>
            <a:grpSpLocks/>
          </p:cNvGrpSpPr>
          <p:nvPr/>
        </p:nvGrpSpPr>
        <p:grpSpPr bwMode="auto">
          <a:xfrm>
            <a:off x="3368675" y="2981325"/>
            <a:ext cx="1168400" cy="1473200"/>
            <a:chOff x="4580" y="1878"/>
            <a:chExt cx="736" cy="928"/>
          </a:xfrm>
        </p:grpSpPr>
        <p:sp>
          <p:nvSpPr>
            <p:cNvPr id="21744" name="Rectangle 8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45" name="Text Box 8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8458" name="Group 9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42" name="Rectangle 9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43" name="Text Box 9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8461" name="Group 93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1740" name="Rectangle 9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41" name="Text Box 9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8464" name="Group 9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38" name="Rectangle 9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39" name="Text Box 9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8467" name="Group 9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36" name="Rectangle 10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37" name="Text Box 10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8470" name="Group 10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34" name="Rectangle 10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35" name="Text Box 10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8473" name="Group 10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32" name="Rectangle 10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33" name="Text Box 10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8476" name="Group 10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30" name="Rectangle 10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31" name="Text Box 11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8479" name="Group 11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28" name="Rectangle 11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29" name="Text Box 11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8482" name="Group 11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26" name="Rectangle 11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27" name="Text Box 11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8485" name="Group 11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24" name="Rectangle 11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25" name="Text Box 11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8488" name="Group 12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22" name="Rectangle 12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23" name="Text Box 12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8491" name="Group 12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20" name="Rectangle 12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21" name="Text Box 12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8494" name="Group 126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1718" name="Rectangle 12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19" name="Text Box 12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8497" name="Group 12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16" name="Rectangle 13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17" name="Text Box 13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8500" name="Group 13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14" name="Rectangle 13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15" name="Text Box 13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8503" name="Group 13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12" name="Rectangle 13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13" name="Text Box 13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8506" name="Group 13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10" name="Rectangle 13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11" name="Text Box 14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8509" name="Group 14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08" name="Rectangle 14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09" name="Text Box 14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8512" name="Group 14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06" name="Rectangle 14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07" name="Text Box 14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8515" name="Group 14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04" name="Rectangle 14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05" name="Text Box 14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8518" name="Group 15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02" name="Rectangle 15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03" name="Text Box 15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8521" name="Group 15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700" name="Rectangle 15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701" name="Text Box 15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8524" name="Group 15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98" name="Rectangle 15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99" name="Text Box 15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8527" name="Group 15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96" name="Rectangle 16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97" name="Text Box 16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8530" name="Group 16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94" name="Rectangle 16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95" name="Text Box 16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8533" name="Group 16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92" name="Rectangle 16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93" name="Text Box 16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8536" name="Group 16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90" name="Rectangle 16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91" name="Text Box 17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8539" name="Group 17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88" name="Rectangle 17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89" name="Text Box 17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8542" name="Group 17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86" name="Rectangle 17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87" name="Text Box 17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8545" name="Group 17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84" name="Rectangle 17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85" name="Text Box 17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8548" name="Group 18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82" name="Rectangle 18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83" name="Text Box 18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8551" name="Group 18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80" name="Rectangle 18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81" name="Text Box 18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8554" name="Group 18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78" name="Rectangle 18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79" name="Text Box 18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8557" name="Group 189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1676" name="Rectangle 19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77" name="Text Box 19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8560" name="Group 192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1674" name="Rectangle 19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75" name="Text Box 19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8563" name="Group 19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72" name="Rectangle 19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73" name="Text Box 19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8566" name="Group 19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70" name="Rectangle 19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71" name="Text Box 20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8569" name="Group 20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68" name="Rectangle 20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69" name="Text Box 20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8572" name="Group 20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66" name="Rectangle 20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67" name="Text Box 20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8575" name="Group 20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64" name="Rectangle 20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65" name="Text Box 20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8578" name="Group 21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62" name="Rectangle 21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63" name="Text Box 21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8581" name="Group 21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60" name="Rectangle 21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61" name="Text Box 21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8584" name="Group 21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58" name="Rectangle 21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59" name="Text Box 21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8587" name="Group 21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56" name="Rectangle 22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57" name="Text Box 22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8590" name="Group 22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54" name="Rectangle 22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55" name="Text Box 22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8593" name="Group 22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52" name="Rectangle 22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53" name="Text Box 22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8596" name="Group 22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50" name="Rectangle 22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51" name="Text Box 23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8599" name="Group 23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48" name="Rectangle 23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49" name="Text Box 23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8602" name="Group 23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46" name="Rectangle 23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47" name="Text Box 23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8605" name="Group 23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44" name="Rectangle 23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45" name="Text Box 23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8608" name="Group 24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42" name="Rectangle 24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43" name="Text Box 24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8611" name="Group 24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40" name="Rectangle 24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41" name="Text Box 24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8614" name="Group 24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38" name="Rectangle 24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39" name="Text Box 24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8617" name="Group 24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36" name="Rectangle 25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37" name="Text Box 25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8620" name="Group 25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1634" name="Rectangle 25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35" name="Text Box 25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8623" name="Group 255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1632" name="Rectangle 25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33" name="Text Box 25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sp>
        <p:nvSpPr>
          <p:cNvPr id="58626" name="Freeform 258"/>
          <p:cNvSpPr>
            <a:spLocks noEditPoints="1"/>
          </p:cNvSpPr>
          <p:nvPr/>
        </p:nvSpPr>
        <p:spPr bwMode="auto">
          <a:xfrm>
            <a:off x="447675" y="2051050"/>
            <a:ext cx="8248650" cy="3205163"/>
          </a:xfrm>
          <a:custGeom>
            <a:avLst/>
            <a:gdLst>
              <a:gd name="T0" fmla="*/ 5758 w 5920"/>
              <a:gd name="T1" fmla="*/ 0 h 2300"/>
              <a:gd name="T2" fmla="*/ 161 w 5920"/>
              <a:gd name="T3" fmla="*/ 0 h 2300"/>
              <a:gd name="T4" fmla="*/ 0 w 5920"/>
              <a:gd name="T5" fmla="*/ 161 h 2300"/>
              <a:gd name="T6" fmla="*/ 0 w 5920"/>
              <a:gd name="T7" fmla="*/ 2138 h 2300"/>
              <a:gd name="T8" fmla="*/ 161 w 5920"/>
              <a:gd name="T9" fmla="*/ 2300 h 2300"/>
              <a:gd name="T10" fmla="*/ 5758 w 5920"/>
              <a:gd name="T11" fmla="*/ 2300 h 2300"/>
              <a:gd name="T12" fmla="*/ 5920 w 5920"/>
              <a:gd name="T13" fmla="*/ 2138 h 2300"/>
              <a:gd name="T14" fmla="*/ 5920 w 5920"/>
              <a:gd name="T15" fmla="*/ 161 h 2300"/>
              <a:gd name="T16" fmla="*/ 5758 w 5920"/>
              <a:gd name="T17" fmla="*/ 0 h 2300"/>
              <a:gd name="T18" fmla="*/ 1022 w 5920"/>
              <a:gd name="T19" fmla="*/ 1883 h 2300"/>
              <a:gd name="T20" fmla="*/ 184 w 5920"/>
              <a:gd name="T21" fmla="*/ 1883 h 2300"/>
              <a:gd name="T22" fmla="*/ 184 w 5920"/>
              <a:gd name="T23" fmla="*/ 510 h 2300"/>
              <a:gd name="T24" fmla="*/ 1022 w 5920"/>
              <a:gd name="T25" fmla="*/ 510 h 2300"/>
              <a:gd name="T26" fmla="*/ 1022 w 5920"/>
              <a:gd name="T27" fmla="*/ 1883 h 2300"/>
              <a:gd name="T28" fmla="*/ 1912 w 5920"/>
              <a:gd name="T29" fmla="*/ 1885 h 2300"/>
              <a:gd name="T30" fmla="*/ 1073 w 5920"/>
              <a:gd name="T31" fmla="*/ 1885 h 2300"/>
              <a:gd name="T32" fmla="*/ 1073 w 5920"/>
              <a:gd name="T33" fmla="*/ 513 h 2300"/>
              <a:gd name="T34" fmla="*/ 1912 w 5920"/>
              <a:gd name="T35" fmla="*/ 513 h 2300"/>
              <a:gd name="T36" fmla="*/ 1912 w 5920"/>
              <a:gd name="T37" fmla="*/ 1885 h 2300"/>
              <a:gd name="T38" fmla="*/ 2935 w 5920"/>
              <a:gd name="T39" fmla="*/ 1883 h 2300"/>
              <a:gd name="T40" fmla="*/ 2097 w 5920"/>
              <a:gd name="T41" fmla="*/ 1883 h 2300"/>
              <a:gd name="T42" fmla="*/ 2097 w 5920"/>
              <a:gd name="T43" fmla="*/ 510 h 2300"/>
              <a:gd name="T44" fmla="*/ 2935 w 5920"/>
              <a:gd name="T45" fmla="*/ 510 h 2300"/>
              <a:gd name="T46" fmla="*/ 2935 w 5920"/>
              <a:gd name="T47" fmla="*/ 1883 h 2300"/>
              <a:gd name="T48" fmla="*/ 3824 w 5920"/>
              <a:gd name="T49" fmla="*/ 1885 h 2300"/>
              <a:gd name="T50" fmla="*/ 2985 w 5920"/>
              <a:gd name="T51" fmla="*/ 1885 h 2300"/>
              <a:gd name="T52" fmla="*/ 2985 w 5920"/>
              <a:gd name="T53" fmla="*/ 513 h 2300"/>
              <a:gd name="T54" fmla="*/ 3824 w 5920"/>
              <a:gd name="T55" fmla="*/ 513 h 2300"/>
              <a:gd name="T56" fmla="*/ 3824 w 5920"/>
              <a:gd name="T57" fmla="*/ 1885 h 2300"/>
              <a:gd name="T58" fmla="*/ 4846 w 5920"/>
              <a:gd name="T59" fmla="*/ 1883 h 2300"/>
              <a:gd name="T60" fmla="*/ 4007 w 5920"/>
              <a:gd name="T61" fmla="*/ 1883 h 2300"/>
              <a:gd name="T62" fmla="*/ 4007 w 5920"/>
              <a:gd name="T63" fmla="*/ 510 h 2300"/>
              <a:gd name="T64" fmla="*/ 4846 w 5920"/>
              <a:gd name="T65" fmla="*/ 510 h 2300"/>
              <a:gd name="T66" fmla="*/ 4846 w 5920"/>
              <a:gd name="T67" fmla="*/ 1883 h 2300"/>
              <a:gd name="T68" fmla="*/ 5735 w 5920"/>
              <a:gd name="T69" fmla="*/ 1885 h 2300"/>
              <a:gd name="T70" fmla="*/ 4897 w 5920"/>
              <a:gd name="T71" fmla="*/ 1885 h 2300"/>
              <a:gd name="T72" fmla="*/ 4897 w 5920"/>
              <a:gd name="T73" fmla="*/ 513 h 2300"/>
              <a:gd name="T74" fmla="*/ 5735 w 5920"/>
              <a:gd name="T75" fmla="*/ 513 h 2300"/>
              <a:gd name="T76" fmla="*/ 5735 w 5920"/>
              <a:gd name="T77" fmla="*/ 1885 h 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20" h="2300">
                <a:moveTo>
                  <a:pt x="5758" y="0"/>
                </a:moveTo>
                <a:cubicBezTo>
                  <a:pt x="161" y="0"/>
                  <a:pt x="161" y="0"/>
                  <a:pt x="161" y="0"/>
                </a:cubicBezTo>
                <a:cubicBezTo>
                  <a:pt x="72" y="0"/>
                  <a:pt x="0" y="72"/>
                  <a:pt x="0" y="161"/>
                </a:cubicBezTo>
                <a:cubicBezTo>
                  <a:pt x="0" y="2138"/>
                  <a:pt x="0" y="2138"/>
                  <a:pt x="0" y="2138"/>
                </a:cubicBezTo>
                <a:cubicBezTo>
                  <a:pt x="0" y="2227"/>
                  <a:pt x="72" y="2300"/>
                  <a:pt x="161" y="2300"/>
                </a:cubicBezTo>
                <a:cubicBezTo>
                  <a:pt x="5758" y="2300"/>
                  <a:pt x="5758" y="2300"/>
                  <a:pt x="5758" y="2300"/>
                </a:cubicBezTo>
                <a:cubicBezTo>
                  <a:pt x="5847" y="2300"/>
                  <a:pt x="5920" y="2227"/>
                  <a:pt x="5920" y="2138"/>
                </a:cubicBezTo>
                <a:cubicBezTo>
                  <a:pt x="5920" y="161"/>
                  <a:pt x="5920" y="161"/>
                  <a:pt x="5920" y="161"/>
                </a:cubicBezTo>
                <a:cubicBezTo>
                  <a:pt x="5920" y="72"/>
                  <a:pt x="5847" y="0"/>
                  <a:pt x="5758" y="0"/>
                </a:cubicBezTo>
                <a:close/>
                <a:moveTo>
                  <a:pt x="1022" y="1883"/>
                </a:moveTo>
                <a:cubicBezTo>
                  <a:pt x="184" y="1883"/>
                  <a:pt x="184" y="1883"/>
                  <a:pt x="184" y="1883"/>
                </a:cubicBezTo>
                <a:cubicBezTo>
                  <a:pt x="184" y="510"/>
                  <a:pt x="184" y="510"/>
                  <a:pt x="184" y="510"/>
                </a:cubicBezTo>
                <a:cubicBezTo>
                  <a:pt x="1022" y="510"/>
                  <a:pt x="1022" y="510"/>
                  <a:pt x="1022" y="510"/>
                </a:cubicBezTo>
                <a:lnTo>
                  <a:pt x="1022" y="1883"/>
                </a:lnTo>
                <a:close/>
                <a:moveTo>
                  <a:pt x="1912" y="1885"/>
                </a:moveTo>
                <a:cubicBezTo>
                  <a:pt x="1073" y="1885"/>
                  <a:pt x="1073" y="1885"/>
                  <a:pt x="1073" y="1885"/>
                </a:cubicBezTo>
                <a:cubicBezTo>
                  <a:pt x="1073" y="513"/>
                  <a:pt x="1073" y="513"/>
                  <a:pt x="1073" y="513"/>
                </a:cubicBezTo>
                <a:cubicBezTo>
                  <a:pt x="1912" y="513"/>
                  <a:pt x="1912" y="513"/>
                  <a:pt x="1912" y="513"/>
                </a:cubicBezTo>
                <a:lnTo>
                  <a:pt x="1912" y="1885"/>
                </a:lnTo>
                <a:close/>
                <a:moveTo>
                  <a:pt x="2935" y="1883"/>
                </a:moveTo>
                <a:cubicBezTo>
                  <a:pt x="2097" y="1883"/>
                  <a:pt x="2097" y="1883"/>
                  <a:pt x="2097" y="1883"/>
                </a:cubicBezTo>
                <a:cubicBezTo>
                  <a:pt x="2097" y="510"/>
                  <a:pt x="2097" y="510"/>
                  <a:pt x="2097" y="510"/>
                </a:cubicBezTo>
                <a:cubicBezTo>
                  <a:pt x="2935" y="510"/>
                  <a:pt x="2935" y="510"/>
                  <a:pt x="2935" y="510"/>
                </a:cubicBezTo>
                <a:lnTo>
                  <a:pt x="2935" y="1883"/>
                </a:lnTo>
                <a:close/>
                <a:moveTo>
                  <a:pt x="3824" y="1885"/>
                </a:moveTo>
                <a:cubicBezTo>
                  <a:pt x="2985" y="1885"/>
                  <a:pt x="2985" y="1885"/>
                  <a:pt x="2985" y="1885"/>
                </a:cubicBezTo>
                <a:cubicBezTo>
                  <a:pt x="2985" y="513"/>
                  <a:pt x="2985" y="513"/>
                  <a:pt x="2985" y="513"/>
                </a:cubicBezTo>
                <a:cubicBezTo>
                  <a:pt x="3824" y="513"/>
                  <a:pt x="3824" y="513"/>
                  <a:pt x="3824" y="513"/>
                </a:cubicBezTo>
                <a:lnTo>
                  <a:pt x="3824" y="1885"/>
                </a:lnTo>
                <a:close/>
                <a:moveTo>
                  <a:pt x="4846" y="1883"/>
                </a:moveTo>
                <a:cubicBezTo>
                  <a:pt x="4007" y="1883"/>
                  <a:pt x="4007" y="1883"/>
                  <a:pt x="4007" y="1883"/>
                </a:cubicBezTo>
                <a:cubicBezTo>
                  <a:pt x="4007" y="510"/>
                  <a:pt x="4007" y="510"/>
                  <a:pt x="4007" y="510"/>
                </a:cubicBezTo>
                <a:cubicBezTo>
                  <a:pt x="4846" y="510"/>
                  <a:pt x="4846" y="510"/>
                  <a:pt x="4846" y="510"/>
                </a:cubicBezTo>
                <a:lnTo>
                  <a:pt x="4846" y="1883"/>
                </a:lnTo>
                <a:close/>
                <a:moveTo>
                  <a:pt x="5735" y="1885"/>
                </a:moveTo>
                <a:cubicBezTo>
                  <a:pt x="4897" y="1885"/>
                  <a:pt x="4897" y="1885"/>
                  <a:pt x="4897" y="1885"/>
                </a:cubicBezTo>
                <a:cubicBezTo>
                  <a:pt x="4897" y="513"/>
                  <a:pt x="4897" y="513"/>
                  <a:pt x="4897" y="513"/>
                </a:cubicBezTo>
                <a:cubicBezTo>
                  <a:pt x="5735" y="513"/>
                  <a:pt x="5735" y="513"/>
                  <a:pt x="5735" y="513"/>
                </a:cubicBezTo>
                <a:lnTo>
                  <a:pt x="5735" y="1885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gamma/>
                  <a:tint val="73725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23232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1597" name="Text Box 259"/>
          <p:cNvSpPr txBox="1">
            <a:spLocks noChangeArrowheads="1"/>
          </p:cNvSpPr>
          <p:nvPr/>
        </p:nvSpPr>
        <p:spPr bwMode="auto">
          <a:xfrm>
            <a:off x="1158875" y="4733925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Hours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21598" name="Text Box 260"/>
          <p:cNvSpPr txBox="1">
            <a:spLocks noChangeArrowheads="1"/>
          </p:cNvSpPr>
          <p:nvPr/>
        </p:nvSpPr>
        <p:spPr bwMode="auto">
          <a:xfrm>
            <a:off x="3824288" y="4733925"/>
            <a:ext cx="149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Minutes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21599" name="Text Box 261"/>
          <p:cNvSpPr txBox="1">
            <a:spLocks noChangeArrowheads="1"/>
          </p:cNvSpPr>
          <p:nvPr/>
        </p:nvSpPr>
        <p:spPr bwMode="auto">
          <a:xfrm>
            <a:off x="6486525" y="4733925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Seconds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58631" name="AutoShape 263"/>
          <p:cNvSpPr>
            <a:spLocks noChangeArrowheads="1"/>
          </p:cNvSpPr>
          <p:nvPr/>
        </p:nvSpPr>
        <p:spPr bwMode="auto">
          <a:xfrm rot="16200000">
            <a:off x="-913606" y="3472656"/>
            <a:ext cx="3151188" cy="3778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gamma/>
                  <a:tint val="43529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58632" name="AutoShape 264"/>
          <p:cNvSpPr>
            <a:spLocks noChangeArrowheads="1"/>
          </p:cNvSpPr>
          <p:nvPr/>
        </p:nvSpPr>
        <p:spPr bwMode="auto">
          <a:xfrm>
            <a:off x="473075" y="2085975"/>
            <a:ext cx="8197850" cy="3778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gamma/>
                  <a:tint val="43529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grpSp>
        <p:nvGrpSpPr>
          <p:cNvPr id="21602" name="Group 265"/>
          <p:cNvGrpSpPr>
            <a:grpSpLocks/>
          </p:cNvGrpSpPr>
          <p:nvPr/>
        </p:nvGrpSpPr>
        <p:grpSpPr bwMode="auto">
          <a:xfrm>
            <a:off x="3162300" y="3373438"/>
            <a:ext cx="120650" cy="693737"/>
            <a:chOff x="1939" y="2444"/>
            <a:chExt cx="81" cy="463"/>
          </a:xfrm>
        </p:grpSpPr>
        <p:sp>
          <p:nvSpPr>
            <p:cNvPr id="21630" name="Rectangle 266"/>
            <p:cNvSpPr>
              <a:spLocks noChangeArrowheads="1"/>
            </p:cNvSpPr>
            <p:nvPr/>
          </p:nvSpPr>
          <p:spPr bwMode="auto">
            <a:xfrm>
              <a:off x="1941" y="2828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31" name="Rectangle 267"/>
            <p:cNvSpPr>
              <a:spLocks noChangeArrowheads="1"/>
            </p:cNvSpPr>
            <p:nvPr/>
          </p:nvSpPr>
          <p:spPr bwMode="auto">
            <a:xfrm>
              <a:off x="1939" y="2444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grpSp>
        <p:nvGrpSpPr>
          <p:cNvPr id="21603" name="Group 268"/>
          <p:cNvGrpSpPr>
            <a:grpSpLocks/>
          </p:cNvGrpSpPr>
          <p:nvPr/>
        </p:nvGrpSpPr>
        <p:grpSpPr bwMode="auto">
          <a:xfrm>
            <a:off x="5843588" y="3373438"/>
            <a:ext cx="120650" cy="693737"/>
            <a:chOff x="1939" y="2444"/>
            <a:chExt cx="81" cy="463"/>
          </a:xfrm>
        </p:grpSpPr>
        <p:sp>
          <p:nvSpPr>
            <p:cNvPr id="21628" name="Rectangle 269"/>
            <p:cNvSpPr>
              <a:spLocks noChangeArrowheads="1"/>
            </p:cNvSpPr>
            <p:nvPr/>
          </p:nvSpPr>
          <p:spPr bwMode="auto">
            <a:xfrm>
              <a:off x="1941" y="2828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29" name="Rectangle 270"/>
            <p:cNvSpPr>
              <a:spLocks noChangeArrowheads="1"/>
            </p:cNvSpPr>
            <p:nvPr/>
          </p:nvSpPr>
          <p:spPr bwMode="auto">
            <a:xfrm>
              <a:off x="1939" y="2444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grpSp>
        <p:nvGrpSpPr>
          <p:cNvPr id="21604" name="Group 271"/>
          <p:cNvGrpSpPr>
            <a:grpSpLocks/>
          </p:cNvGrpSpPr>
          <p:nvPr/>
        </p:nvGrpSpPr>
        <p:grpSpPr bwMode="auto">
          <a:xfrm>
            <a:off x="706438" y="2768600"/>
            <a:ext cx="7731125" cy="1905000"/>
            <a:chOff x="445" y="1744"/>
            <a:chExt cx="4870" cy="1200"/>
          </a:xfrm>
        </p:grpSpPr>
        <p:grpSp>
          <p:nvGrpSpPr>
            <p:cNvPr id="21606" name="Group 272"/>
            <p:cNvGrpSpPr>
              <a:grpSpLocks/>
            </p:cNvGrpSpPr>
            <p:nvPr/>
          </p:nvGrpSpPr>
          <p:grpSpPr bwMode="auto">
            <a:xfrm>
              <a:off x="445" y="1744"/>
              <a:ext cx="734" cy="1200"/>
              <a:chOff x="448" y="1746"/>
              <a:chExt cx="724" cy="1188"/>
            </a:xfrm>
          </p:grpSpPr>
          <p:grpSp>
            <p:nvGrpSpPr>
              <p:cNvPr id="21624" name="Group 273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1626" name="Freeform 274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1627" name="Freeform 275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1625" name="Freeform 276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1607" name="Group 277"/>
            <p:cNvGrpSpPr>
              <a:grpSpLocks/>
            </p:cNvGrpSpPr>
            <p:nvPr/>
          </p:nvGrpSpPr>
          <p:grpSpPr bwMode="auto">
            <a:xfrm>
              <a:off x="1225" y="1744"/>
              <a:ext cx="734" cy="1200"/>
              <a:chOff x="448" y="1746"/>
              <a:chExt cx="724" cy="1188"/>
            </a:xfrm>
          </p:grpSpPr>
          <p:grpSp>
            <p:nvGrpSpPr>
              <p:cNvPr id="21620" name="Group 278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1622" name="Freeform 279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1623" name="Freeform 280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1621" name="Freeform 281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1608" name="Group 282"/>
            <p:cNvGrpSpPr>
              <a:grpSpLocks/>
            </p:cNvGrpSpPr>
            <p:nvPr/>
          </p:nvGrpSpPr>
          <p:grpSpPr bwMode="auto">
            <a:xfrm flipH="1">
              <a:off x="4581" y="1744"/>
              <a:ext cx="734" cy="1200"/>
              <a:chOff x="448" y="1746"/>
              <a:chExt cx="724" cy="1188"/>
            </a:xfrm>
          </p:grpSpPr>
          <p:grpSp>
            <p:nvGrpSpPr>
              <p:cNvPr id="21616" name="Group 283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1618" name="Freeform 284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1619" name="Freeform 285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1617" name="Freeform 286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1609" name="Group 287"/>
            <p:cNvGrpSpPr>
              <a:grpSpLocks/>
            </p:cNvGrpSpPr>
            <p:nvPr/>
          </p:nvGrpSpPr>
          <p:grpSpPr bwMode="auto">
            <a:xfrm flipH="1">
              <a:off x="3799" y="1744"/>
              <a:ext cx="734" cy="1200"/>
              <a:chOff x="448" y="1746"/>
              <a:chExt cx="724" cy="1188"/>
            </a:xfrm>
          </p:grpSpPr>
          <p:grpSp>
            <p:nvGrpSpPr>
              <p:cNvPr id="21612" name="Group 288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1614" name="Freeform 289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1615" name="Freeform 290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1613" name="Freeform 291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1610" name="Rectangle 292"/>
            <p:cNvSpPr>
              <a:spLocks noChangeArrowheads="1"/>
            </p:cNvSpPr>
            <p:nvPr/>
          </p:nvSpPr>
          <p:spPr bwMode="auto">
            <a:xfrm>
              <a:off x="2126" y="2922"/>
              <a:ext cx="726" cy="22"/>
            </a:xfrm>
            <a:prstGeom prst="rect">
              <a:avLst/>
            </a:prstGeom>
            <a:solidFill>
              <a:srgbClr val="4D4D4D"/>
            </a:solidFill>
            <a:ln w="11430">
              <a:solidFill>
                <a:srgbClr val="1C1C1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611" name="Rectangle 293"/>
            <p:cNvSpPr>
              <a:spLocks noChangeArrowheads="1"/>
            </p:cNvSpPr>
            <p:nvPr/>
          </p:nvSpPr>
          <p:spPr bwMode="auto">
            <a:xfrm>
              <a:off x="2909" y="2922"/>
              <a:ext cx="726" cy="22"/>
            </a:xfrm>
            <a:prstGeom prst="rect">
              <a:avLst/>
            </a:prstGeom>
            <a:solidFill>
              <a:srgbClr val="4D4D4D"/>
            </a:solidFill>
            <a:ln w="11430">
              <a:solidFill>
                <a:srgbClr val="1C1C1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2374739"/>
      </p:ext>
    </p:extLst>
  </p:cSld>
  <p:clrMapOvr>
    <a:masterClrMapping/>
  </p:clrMapOvr>
  <p:transition advClick="0" advTm="1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" dur="500"/>
                                        <p:tgtEl>
                                          <p:spTgt spid="58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" dur="500"/>
                                        <p:tgtEl>
                                          <p:spTgt spid="58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" dur="500"/>
                                        <p:tgtEl>
                                          <p:spTgt spid="58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" dur="500"/>
                                        <p:tgtEl>
                                          <p:spTgt spid="58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" dur="500"/>
                                        <p:tgtEl>
                                          <p:spTgt spid="58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5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xit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" dur="500"/>
                                        <p:tgtEl>
                                          <p:spTgt spid="58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5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xit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2" dur="500"/>
                                        <p:tgtEl>
                                          <p:spTgt spid="58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5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xit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8" dur="500"/>
                                        <p:tgtEl>
                                          <p:spTgt spid="58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5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xit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4" dur="500"/>
                                        <p:tgtEl>
                                          <p:spTgt spid="58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xit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0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5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xit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6" dur="500"/>
                                        <p:tgtEl>
                                          <p:spTgt spid="58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5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xit" presetSubtype="4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2" dur="500"/>
                                        <p:tgtEl>
                                          <p:spTgt spid="58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2" presetClass="entr" presetSubtype="1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5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500"/>
                                        <p:tgtEl>
                                          <p:spTgt spid="5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1" dur="500"/>
                                        <p:tgtEl>
                                          <p:spTgt spid="58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4" dur="500"/>
                                        <p:tgtEl>
                                          <p:spTgt spid="58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5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xit" presetSubtype="4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0" dur="500"/>
                                        <p:tgtEl>
                                          <p:spTgt spid="58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2" presetClass="entr" presetSubtype="1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5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xit" presetSubtype="4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6" dur="500"/>
                                        <p:tgtEl>
                                          <p:spTgt spid="58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2" presetClass="entr" presetSubtype="1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5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xit" presetSubtype="4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2" dur="500"/>
                                        <p:tgtEl>
                                          <p:spTgt spid="58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2" presetClass="entr" presetSubtype="1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6" dur="500"/>
                                        <p:tgtEl>
                                          <p:spTgt spid="5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xit" presetSubtype="4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8" dur="500"/>
                                        <p:tgtEl>
                                          <p:spTgt spid="58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2" presetClass="entr" presetSubtype="1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5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xit" presetSubtype="4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4" dur="500"/>
                                        <p:tgtEl>
                                          <p:spTgt spid="58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8" dur="500"/>
                                        <p:tgtEl>
                                          <p:spTgt spid="5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xit" presetSubtype="4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0" dur="500"/>
                                        <p:tgtEl>
                                          <p:spTgt spid="58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2" presetClass="entr" presetSubtype="1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4" dur="500"/>
                                        <p:tgtEl>
                                          <p:spTgt spid="5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xit" presetSubtype="4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6" dur="500"/>
                                        <p:tgtEl>
                                          <p:spTgt spid="58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2" presetClass="entr" presetSubtype="1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0" dur="500"/>
                                        <p:tgtEl>
                                          <p:spTgt spid="5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xit" presetSubtype="4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2" dur="500"/>
                                        <p:tgtEl>
                                          <p:spTgt spid="58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2" presetClass="entr" presetSubtype="1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6" dur="500"/>
                                        <p:tgtEl>
                                          <p:spTgt spid="5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xit" presetSubtype="4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8" dur="500"/>
                                        <p:tgtEl>
                                          <p:spTgt spid="58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2" presetClass="entr" presetSubtype="1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2" dur="500"/>
                                        <p:tgtEl>
                                          <p:spTgt spid="5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xit" presetSubtype="4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4" dur="500"/>
                                        <p:tgtEl>
                                          <p:spTgt spid="58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2" presetClass="exit" presetSubtype="4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7" dur="500"/>
                                        <p:tgtEl>
                                          <p:spTgt spid="58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2" presetClass="entr" presetSubtype="1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1" dur="500"/>
                                        <p:tgtEl>
                                          <p:spTgt spid="5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2" presetClass="entr" presetSubtype="1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4" dur="500"/>
                                        <p:tgtEl>
                                          <p:spTgt spid="5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xit" presetSubtype="4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6" dur="500"/>
                                        <p:tgtEl>
                                          <p:spTgt spid="58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2" presetClass="entr" presetSubtype="1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0" dur="500"/>
                                        <p:tgtEl>
                                          <p:spTgt spid="5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2" presetClass="exit" presetSubtype="4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2" dur="500"/>
                                        <p:tgtEl>
                                          <p:spTgt spid="58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2" presetClass="entr" presetSubtype="1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6" dur="500"/>
                                        <p:tgtEl>
                                          <p:spTgt spid="5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xit" presetSubtype="4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8" dur="500"/>
                                        <p:tgtEl>
                                          <p:spTgt spid="58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2" presetClass="entr" presetSubtype="1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2" dur="500"/>
                                        <p:tgtEl>
                                          <p:spTgt spid="5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2" presetClass="exit" presetSubtype="4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74" dur="500"/>
                                        <p:tgtEl>
                                          <p:spTgt spid="58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2" presetClass="entr" presetSubtype="1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8" dur="500"/>
                                        <p:tgtEl>
                                          <p:spTgt spid="5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xit" presetSubtype="4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0" dur="500"/>
                                        <p:tgtEl>
                                          <p:spTgt spid="58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2" presetClass="entr" presetSubtype="1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4" dur="500"/>
                                        <p:tgtEl>
                                          <p:spTgt spid="5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2" presetClass="exit" presetSubtype="4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6" dur="500"/>
                                        <p:tgtEl>
                                          <p:spTgt spid="58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2" presetClass="entr" presetSubtype="1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0" dur="500"/>
                                        <p:tgtEl>
                                          <p:spTgt spid="5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xit" presetSubtype="4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2" dur="500"/>
                                        <p:tgtEl>
                                          <p:spTgt spid="58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2" presetClass="entr" presetSubtype="1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6" dur="500"/>
                                        <p:tgtEl>
                                          <p:spTgt spid="5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2" presetClass="exit" presetSubtype="4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8" dur="500"/>
                                        <p:tgtEl>
                                          <p:spTgt spid="58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2" presetClass="entr" presetSubtype="1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2" dur="500"/>
                                        <p:tgtEl>
                                          <p:spTgt spid="5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xit" presetSubtype="4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04" dur="500"/>
                                        <p:tgtEl>
                                          <p:spTgt spid="58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2" presetClass="entr" presetSubtype="1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8" dur="500"/>
                                        <p:tgtEl>
                                          <p:spTgt spid="5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2" presetClass="exit" presetSubtype="4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0" dur="500"/>
                                        <p:tgtEl>
                                          <p:spTgt spid="58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2" presetClass="entr" presetSubtype="1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4" dur="500"/>
                                        <p:tgtEl>
                                          <p:spTgt spid="5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2" presetClass="exit" presetSubtype="4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6" dur="500"/>
                                        <p:tgtEl>
                                          <p:spTgt spid="58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2" presetClass="entr" presetSubtype="1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0" dur="500"/>
                                        <p:tgtEl>
                                          <p:spTgt spid="5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2" presetClass="exit" presetSubtype="4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2" dur="500"/>
                                        <p:tgtEl>
                                          <p:spTgt spid="58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2" presetClass="entr" presetSubtype="1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6" dur="500"/>
                                        <p:tgtEl>
                                          <p:spTgt spid="5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2" presetClass="exit" presetSubtype="4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8" dur="500"/>
                                        <p:tgtEl>
                                          <p:spTgt spid="58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2" presetClass="entr" presetSubtype="1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2" dur="500"/>
                                        <p:tgtEl>
                                          <p:spTgt spid="5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2" presetClass="exit" presetSubtype="4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34" dur="500"/>
                                        <p:tgtEl>
                                          <p:spTgt spid="58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2" presetClass="entr" presetSubtype="1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8" dur="500"/>
                                        <p:tgtEl>
                                          <p:spTgt spid="5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2" presetClass="exit" presetSubtype="4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0" dur="500"/>
                                        <p:tgtEl>
                                          <p:spTgt spid="58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2" presetClass="entr" presetSubtype="1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4" dur="500"/>
                                        <p:tgtEl>
                                          <p:spTgt spid="5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2" presetClass="exit" presetSubtype="4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6" dur="500"/>
                                        <p:tgtEl>
                                          <p:spTgt spid="58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2" presetClass="entr" presetSubtype="1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0" dur="500"/>
                                        <p:tgtEl>
                                          <p:spTgt spid="5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2" presetClass="exit" presetSubtype="4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2" dur="500"/>
                                        <p:tgtEl>
                                          <p:spTgt spid="58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2" presetClass="entr" presetSubtype="1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6" dur="500"/>
                                        <p:tgtEl>
                                          <p:spTgt spid="5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2" presetClass="exit" presetSubtype="4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8" dur="500"/>
                                        <p:tgtEl>
                                          <p:spTgt spid="58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2" presetClass="entr" presetSubtype="1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2" dur="500"/>
                                        <p:tgtEl>
                                          <p:spTgt spid="5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2" presetClass="exit" presetSubtype="4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64" dur="500"/>
                                        <p:tgtEl>
                                          <p:spTgt spid="58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2" presetClass="entr" presetSubtype="1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8" dur="500"/>
                                        <p:tgtEl>
                                          <p:spTgt spid="5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2" presetClass="exit" presetSubtype="4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0" dur="500"/>
                                        <p:tgtEl>
                                          <p:spTgt spid="58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2" presetClass="entr" presetSubtype="1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4" dur="500"/>
                                        <p:tgtEl>
                                          <p:spTgt spid="5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2" presetClass="exit" presetSubtype="4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6" dur="500"/>
                                        <p:tgtEl>
                                          <p:spTgt spid="58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2" presetClass="entr" presetSubtype="1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0" dur="500"/>
                                        <p:tgtEl>
                                          <p:spTgt spid="5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2" presetClass="exit" presetSubtype="4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2" dur="500"/>
                                        <p:tgtEl>
                                          <p:spTgt spid="58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2" presetClass="entr" presetSubtype="1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6" dur="500"/>
                                        <p:tgtEl>
                                          <p:spTgt spid="5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2" presetClass="exit" presetSubtype="4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8" dur="500"/>
                                        <p:tgtEl>
                                          <p:spTgt spid="58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2" presetClass="entr" presetSubtype="1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2" dur="500"/>
                                        <p:tgtEl>
                                          <p:spTgt spid="5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2" presetClass="exit" presetSubtype="4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94" dur="500"/>
                                        <p:tgtEl>
                                          <p:spTgt spid="58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2" presetClass="entr" presetSubtype="1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8" dur="500"/>
                                        <p:tgtEl>
                                          <p:spTgt spid="5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2" presetClass="exit" presetSubtype="4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0" dur="500"/>
                                        <p:tgtEl>
                                          <p:spTgt spid="58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2" presetClass="entr" presetSubtype="1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4" dur="500"/>
                                        <p:tgtEl>
                                          <p:spTgt spid="5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2" presetClass="exit" presetSubtype="4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6" dur="500"/>
                                        <p:tgtEl>
                                          <p:spTgt spid="58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2" presetClass="entr" presetSubtype="1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0" dur="500"/>
                                        <p:tgtEl>
                                          <p:spTgt spid="5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2" presetClass="exit" presetSubtype="4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2" dur="500"/>
                                        <p:tgtEl>
                                          <p:spTgt spid="58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2" presetClass="entr" presetSubtype="1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6" dur="500"/>
                                        <p:tgtEl>
                                          <p:spTgt spid="5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2" presetClass="exit" presetSubtype="4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8" dur="500"/>
                                        <p:tgtEl>
                                          <p:spTgt spid="58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2" presetClass="entr" presetSubtype="1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2" dur="500"/>
                                        <p:tgtEl>
                                          <p:spTgt spid="5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2" presetClass="exit" presetSubtype="4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24" dur="500"/>
                                        <p:tgtEl>
                                          <p:spTgt spid="58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2" presetClass="entr" presetSubtype="1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8" dur="500"/>
                                        <p:tgtEl>
                                          <p:spTgt spid="5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2" presetClass="exit" presetSubtype="4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0" dur="500"/>
                                        <p:tgtEl>
                                          <p:spTgt spid="58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2" presetClass="entr" presetSubtype="1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4" dur="500"/>
                                        <p:tgtEl>
                                          <p:spTgt spid="5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2" presetClass="exit" presetSubtype="4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6" dur="500"/>
                                        <p:tgtEl>
                                          <p:spTgt spid="58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2" presetClass="entr" presetSubtype="1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0" dur="500"/>
                                        <p:tgtEl>
                                          <p:spTgt spid="5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2" presetClass="exit" presetSubtype="4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2" dur="500"/>
                                        <p:tgtEl>
                                          <p:spTgt spid="58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2" presetClass="entr" presetSubtype="1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6" dur="500"/>
                                        <p:tgtEl>
                                          <p:spTgt spid="5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2" presetClass="exit" presetSubtype="4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8" dur="500"/>
                                        <p:tgtEl>
                                          <p:spTgt spid="58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2" presetClass="entr" presetSubtype="1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2" dur="500"/>
                                        <p:tgtEl>
                                          <p:spTgt spid="5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2" presetClass="exit" presetSubtype="4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54" dur="500"/>
                                        <p:tgtEl>
                                          <p:spTgt spid="58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2" presetClass="entr" presetSubtype="1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8" dur="500"/>
                                        <p:tgtEl>
                                          <p:spTgt spid="5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2" presetClass="exit" presetSubtype="4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0" dur="500"/>
                                        <p:tgtEl>
                                          <p:spTgt spid="58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2" presetClass="entr" presetSubtype="1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4" dur="500"/>
                                        <p:tgtEl>
                                          <p:spTgt spid="5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2" presetClass="exit" presetSubtype="4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6" dur="500"/>
                                        <p:tgtEl>
                                          <p:spTgt spid="58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2" presetClass="entr" presetSubtype="1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0" dur="500"/>
                                        <p:tgtEl>
                                          <p:spTgt spid="5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2" presetClass="exit" presetSubtype="4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2" dur="500"/>
                                        <p:tgtEl>
                                          <p:spTgt spid="58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2" presetClass="entr" presetSubtype="1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6" dur="500"/>
                                        <p:tgtEl>
                                          <p:spTgt spid="5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2" presetClass="exit" presetSubtype="4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8" dur="500"/>
                                        <p:tgtEl>
                                          <p:spTgt spid="58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2" presetClass="entr" presetSubtype="1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2" dur="500"/>
                                        <p:tgtEl>
                                          <p:spTgt spid="5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2" presetClass="exit" presetSubtype="4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84" dur="500"/>
                                        <p:tgtEl>
                                          <p:spTgt spid="58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2" presetClass="entr" presetSubtype="1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8" dur="500"/>
                                        <p:tgtEl>
                                          <p:spTgt spid="5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2" presetClass="exit" presetSubtype="4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0" dur="500"/>
                                        <p:tgtEl>
                                          <p:spTgt spid="58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2" presetClass="entr" presetSubtype="1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4" dur="500"/>
                                        <p:tgtEl>
                                          <p:spTgt spid="5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2" presetClass="exit" presetSubtype="4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6" dur="500"/>
                                        <p:tgtEl>
                                          <p:spTgt spid="58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2" presetClass="entr" presetSubtype="1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0" dur="500"/>
                                        <p:tgtEl>
                                          <p:spTgt spid="5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2" presetClass="exit" presetSubtype="4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02" dur="500"/>
                                        <p:tgtEl>
                                          <p:spTgt spid="58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2" presetClass="entr" presetSubtype="1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6" dur="500"/>
                                        <p:tgtEl>
                                          <p:spTgt spid="5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50000">
                <a:srgbClr val="FFFFFF"/>
              </a:gs>
              <a:gs pos="100000">
                <a:srgbClr val="DCDCDC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0"/>
            <a:ext cx="9144000" cy="39338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9608"/>
                  <a:invGamma/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819525"/>
            <a:ext cx="9144000" cy="303847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3E3E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3819525"/>
            <a:ext cx="9144000" cy="712788"/>
          </a:xfrm>
          <a:prstGeom prst="rect">
            <a:avLst/>
          </a:prstGeom>
          <a:gradFill rotWithShape="1">
            <a:gsLst>
              <a:gs pos="0">
                <a:schemeClr val="bg2">
                  <a:alpha val="91000"/>
                </a:schemeClr>
              </a:gs>
              <a:gs pos="100000">
                <a:schemeClr val="bg2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2534" name="Freeform 6"/>
          <p:cNvSpPr>
            <a:spLocks/>
          </p:cNvSpPr>
          <p:nvPr/>
        </p:nvSpPr>
        <p:spPr bwMode="auto">
          <a:xfrm>
            <a:off x="506413" y="1595438"/>
            <a:ext cx="8132762" cy="533400"/>
          </a:xfrm>
          <a:custGeom>
            <a:avLst/>
            <a:gdLst>
              <a:gd name="T0" fmla="*/ 7559298 w 5772"/>
              <a:gd name="T1" fmla="*/ 51998 h 636"/>
              <a:gd name="T2" fmla="*/ 7550844 w 5772"/>
              <a:gd name="T3" fmla="*/ 44450 h 636"/>
              <a:gd name="T4" fmla="*/ 7549435 w 5772"/>
              <a:gd name="T5" fmla="*/ 43611 h 636"/>
              <a:gd name="T6" fmla="*/ 7543799 w 5772"/>
              <a:gd name="T7" fmla="*/ 39418 h 636"/>
              <a:gd name="T8" fmla="*/ 7502938 w 5772"/>
              <a:gd name="T9" fmla="*/ 18451 h 636"/>
              <a:gd name="T10" fmla="*/ 7494484 w 5772"/>
              <a:gd name="T11" fmla="*/ 15096 h 636"/>
              <a:gd name="T12" fmla="*/ 7486030 w 5772"/>
              <a:gd name="T13" fmla="*/ 11742 h 636"/>
              <a:gd name="T14" fmla="*/ 7474758 w 5772"/>
              <a:gd name="T15" fmla="*/ 9225 h 636"/>
              <a:gd name="T16" fmla="*/ 7455032 w 5772"/>
              <a:gd name="T17" fmla="*/ 5032 h 636"/>
              <a:gd name="T18" fmla="*/ 7443760 w 5772"/>
              <a:gd name="T19" fmla="*/ 3355 h 636"/>
              <a:gd name="T20" fmla="*/ 7433897 w 5772"/>
              <a:gd name="T21" fmla="*/ 1677 h 636"/>
              <a:gd name="T22" fmla="*/ 7424034 w 5772"/>
              <a:gd name="T23" fmla="*/ 839 h 636"/>
              <a:gd name="T24" fmla="*/ 7412762 w 5772"/>
              <a:gd name="T25" fmla="*/ 0 h 636"/>
              <a:gd name="T26" fmla="*/ 7398672 w 5772"/>
              <a:gd name="T27" fmla="*/ 0 h 636"/>
              <a:gd name="T28" fmla="*/ 734090 w 5772"/>
              <a:gd name="T29" fmla="*/ 0 h 636"/>
              <a:gd name="T30" fmla="*/ 720000 w 5772"/>
              <a:gd name="T31" fmla="*/ 0 h 636"/>
              <a:gd name="T32" fmla="*/ 708728 w 5772"/>
              <a:gd name="T33" fmla="*/ 839 h 636"/>
              <a:gd name="T34" fmla="*/ 698865 w 5772"/>
              <a:gd name="T35" fmla="*/ 1677 h 636"/>
              <a:gd name="T36" fmla="*/ 689002 w 5772"/>
              <a:gd name="T37" fmla="*/ 3355 h 636"/>
              <a:gd name="T38" fmla="*/ 679139 w 5772"/>
              <a:gd name="T39" fmla="*/ 5032 h 636"/>
              <a:gd name="T40" fmla="*/ 658004 w 5772"/>
              <a:gd name="T41" fmla="*/ 9225 h 636"/>
              <a:gd name="T42" fmla="*/ 648141 w 5772"/>
              <a:gd name="T43" fmla="*/ 11742 h 636"/>
              <a:gd name="T44" fmla="*/ 638278 w 5772"/>
              <a:gd name="T45" fmla="*/ 15096 h 636"/>
              <a:gd name="T46" fmla="*/ 629824 w 5772"/>
              <a:gd name="T47" fmla="*/ 18451 h 636"/>
              <a:gd name="T48" fmla="*/ 621370 w 5772"/>
              <a:gd name="T49" fmla="*/ 21806 h 636"/>
              <a:gd name="T50" fmla="*/ 597417 w 5772"/>
              <a:gd name="T51" fmla="*/ 34386 h 636"/>
              <a:gd name="T52" fmla="*/ 590372 w 5772"/>
              <a:gd name="T53" fmla="*/ 39418 h 636"/>
              <a:gd name="T54" fmla="*/ 583327 w 5772"/>
              <a:gd name="T55" fmla="*/ 43611 h 636"/>
              <a:gd name="T56" fmla="*/ 583327 w 5772"/>
              <a:gd name="T57" fmla="*/ 44450 h 636"/>
              <a:gd name="T58" fmla="*/ 573464 w 5772"/>
              <a:gd name="T59" fmla="*/ 51998 h 636"/>
              <a:gd name="T60" fmla="*/ 0 w 5772"/>
              <a:gd name="T61" fmla="*/ 533400 h 636"/>
              <a:gd name="T62" fmla="*/ 542466 w 5772"/>
              <a:gd name="T63" fmla="*/ 488111 h 636"/>
              <a:gd name="T64" fmla="*/ 542466 w 5772"/>
              <a:gd name="T65" fmla="*/ 488111 h 636"/>
              <a:gd name="T66" fmla="*/ 7965091 w 5772"/>
              <a:gd name="T67" fmla="*/ 488111 h 636"/>
              <a:gd name="T68" fmla="*/ 7559298 w 5772"/>
              <a:gd name="T69" fmla="*/ 51998 h 6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72" h="636">
                <a:moveTo>
                  <a:pt x="5365" y="62"/>
                </a:moveTo>
                <a:cubicBezTo>
                  <a:pt x="5365" y="62"/>
                  <a:pt x="5365" y="62"/>
                  <a:pt x="5365" y="62"/>
                </a:cubicBezTo>
                <a:cubicBezTo>
                  <a:pt x="5363" y="59"/>
                  <a:pt x="5361" y="56"/>
                  <a:pt x="5359" y="53"/>
                </a:cubicBezTo>
                <a:cubicBezTo>
                  <a:pt x="5359" y="53"/>
                  <a:pt x="5359" y="53"/>
                  <a:pt x="5359" y="53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7" y="50"/>
                  <a:pt x="5355" y="49"/>
                  <a:pt x="5354" y="47"/>
                </a:cubicBezTo>
                <a:cubicBezTo>
                  <a:pt x="5354" y="47"/>
                  <a:pt x="5354" y="47"/>
                  <a:pt x="5354" y="46"/>
                </a:cubicBezTo>
                <a:cubicBezTo>
                  <a:pt x="5345" y="37"/>
                  <a:pt x="5336" y="29"/>
                  <a:pt x="5325" y="22"/>
                </a:cubicBezTo>
                <a:cubicBezTo>
                  <a:pt x="5325" y="22"/>
                  <a:pt x="5325" y="21"/>
                  <a:pt x="5324" y="21"/>
                </a:cubicBezTo>
                <a:cubicBezTo>
                  <a:pt x="5323" y="20"/>
                  <a:pt x="5321" y="19"/>
                  <a:pt x="5319" y="18"/>
                </a:cubicBezTo>
                <a:cubicBezTo>
                  <a:pt x="5319" y="18"/>
                  <a:pt x="5318" y="18"/>
                  <a:pt x="5318" y="17"/>
                </a:cubicBezTo>
                <a:cubicBezTo>
                  <a:pt x="5316" y="16"/>
                  <a:pt x="5314" y="15"/>
                  <a:pt x="5313" y="14"/>
                </a:cubicBezTo>
                <a:cubicBezTo>
                  <a:pt x="5312" y="14"/>
                  <a:pt x="5312" y="14"/>
                  <a:pt x="5311" y="14"/>
                </a:cubicBezTo>
                <a:cubicBezTo>
                  <a:pt x="5309" y="13"/>
                  <a:pt x="5307" y="12"/>
                  <a:pt x="5305" y="11"/>
                </a:cubicBezTo>
                <a:cubicBezTo>
                  <a:pt x="5305" y="11"/>
                  <a:pt x="5305" y="11"/>
                  <a:pt x="5305" y="11"/>
                </a:cubicBezTo>
                <a:cubicBezTo>
                  <a:pt x="5300" y="9"/>
                  <a:pt x="5295" y="7"/>
                  <a:pt x="5291" y="6"/>
                </a:cubicBezTo>
                <a:cubicBezTo>
                  <a:pt x="5290" y="5"/>
                  <a:pt x="5289" y="5"/>
                  <a:pt x="5289" y="5"/>
                </a:cubicBezTo>
                <a:cubicBezTo>
                  <a:pt x="5287" y="5"/>
                  <a:pt x="5285" y="4"/>
                  <a:pt x="5283" y="4"/>
                </a:cubicBezTo>
                <a:cubicBezTo>
                  <a:pt x="5283" y="3"/>
                  <a:pt x="5282" y="3"/>
                  <a:pt x="5281" y="3"/>
                </a:cubicBezTo>
                <a:cubicBezTo>
                  <a:pt x="5279" y="3"/>
                  <a:pt x="5278" y="2"/>
                  <a:pt x="5276" y="2"/>
                </a:cubicBezTo>
                <a:cubicBezTo>
                  <a:pt x="5275" y="2"/>
                  <a:pt x="5274" y="2"/>
                  <a:pt x="5274" y="2"/>
                </a:cubicBezTo>
                <a:cubicBezTo>
                  <a:pt x="5272" y="1"/>
                  <a:pt x="5270" y="1"/>
                  <a:pt x="5269" y="1"/>
                </a:cubicBezTo>
                <a:cubicBezTo>
                  <a:pt x="5268" y="1"/>
                  <a:pt x="5267" y="1"/>
                  <a:pt x="5266" y="0"/>
                </a:cubicBezTo>
                <a:cubicBezTo>
                  <a:pt x="5264" y="0"/>
                  <a:pt x="5263" y="0"/>
                  <a:pt x="5261" y="0"/>
                </a:cubicBezTo>
                <a:cubicBezTo>
                  <a:pt x="5260" y="0"/>
                  <a:pt x="5259" y="0"/>
                  <a:pt x="5259" y="0"/>
                </a:cubicBezTo>
                <a:cubicBezTo>
                  <a:pt x="5256" y="0"/>
                  <a:pt x="5253" y="0"/>
                  <a:pt x="5251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19" y="0"/>
                  <a:pt x="516" y="0"/>
                  <a:pt x="514" y="0"/>
                </a:cubicBezTo>
                <a:cubicBezTo>
                  <a:pt x="513" y="0"/>
                  <a:pt x="512" y="0"/>
                  <a:pt x="511" y="0"/>
                </a:cubicBezTo>
                <a:cubicBezTo>
                  <a:pt x="510" y="0"/>
                  <a:pt x="508" y="0"/>
                  <a:pt x="506" y="0"/>
                </a:cubicBezTo>
                <a:cubicBezTo>
                  <a:pt x="505" y="1"/>
                  <a:pt x="504" y="1"/>
                  <a:pt x="503" y="1"/>
                </a:cubicBezTo>
                <a:cubicBezTo>
                  <a:pt x="502" y="1"/>
                  <a:pt x="500" y="1"/>
                  <a:pt x="499" y="2"/>
                </a:cubicBezTo>
                <a:cubicBezTo>
                  <a:pt x="498" y="2"/>
                  <a:pt x="497" y="2"/>
                  <a:pt x="496" y="2"/>
                </a:cubicBezTo>
                <a:cubicBezTo>
                  <a:pt x="494" y="2"/>
                  <a:pt x="493" y="3"/>
                  <a:pt x="491" y="3"/>
                </a:cubicBezTo>
                <a:cubicBezTo>
                  <a:pt x="491" y="3"/>
                  <a:pt x="490" y="3"/>
                  <a:pt x="489" y="4"/>
                </a:cubicBezTo>
                <a:cubicBezTo>
                  <a:pt x="487" y="4"/>
                  <a:pt x="485" y="4"/>
                  <a:pt x="484" y="5"/>
                </a:cubicBezTo>
                <a:cubicBezTo>
                  <a:pt x="483" y="5"/>
                  <a:pt x="482" y="5"/>
                  <a:pt x="482" y="6"/>
                </a:cubicBezTo>
                <a:cubicBezTo>
                  <a:pt x="477" y="7"/>
                  <a:pt x="472" y="9"/>
                  <a:pt x="468" y="11"/>
                </a:cubicBezTo>
                <a:cubicBezTo>
                  <a:pt x="467" y="11"/>
                  <a:pt x="467" y="11"/>
                  <a:pt x="467" y="11"/>
                </a:cubicBezTo>
                <a:cubicBezTo>
                  <a:pt x="465" y="12"/>
                  <a:pt x="463" y="13"/>
                  <a:pt x="461" y="14"/>
                </a:cubicBezTo>
                <a:cubicBezTo>
                  <a:pt x="461" y="14"/>
                  <a:pt x="460" y="14"/>
                  <a:pt x="460" y="14"/>
                </a:cubicBezTo>
                <a:cubicBezTo>
                  <a:pt x="458" y="15"/>
                  <a:pt x="456" y="16"/>
                  <a:pt x="455" y="17"/>
                </a:cubicBezTo>
                <a:cubicBezTo>
                  <a:pt x="454" y="18"/>
                  <a:pt x="454" y="18"/>
                  <a:pt x="453" y="18"/>
                </a:cubicBezTo>
                <a:cubicBezTo>
                  <a:pt x="451" y="19"/>
                  <a:pt x="450" y="20"/>
                  <a:pt x="448" y="21"/>
                </a:cubicBezTo>
                <a:cubicBezTo>
                  <a:pt x="448" y="21"/>
                  <a:pt x="447" y="22"/>
                  <a:pt x="447" y="22"/>
                </a:cubicBezTo>
                <a:cubicBezTo>
                  <a:pt x="445" y="23"/>
                  <a:pt x="443" y="24"/>
                  <a:pt x="441" y="26"/>
                </a:cubicBezTo>
                <a:cubicBezTo>
                  <a:pt x="441" y="26"/>
                  <a:pt x="441" y="26"/>
                  <a:pt x="441" y="26"/>
                </a:cubicBezTo>
                <a:cubicBezTo>
                  <a:pt x="435" y="30"/>
                  <a:pt x="429" y="35"/>
                  <a:pt x="424" y="41"/>
                </a:cubicBezTo>
                <a:cubicBezTo>
                  <a:pt x="424" y="41"/>
                  <a:pt x="424" y="41"/>
                  <a:pt x="424" y="41"/>
                </a:cubicBezTo>
                <a:cubicBezTo>
                  <a:pt x="422" y="43"/>
                  <a:pt x="420" y="45"/>
                  <a:pt x="419" y="46"/>
                </a:cubicBezTo>
                <a:cubicBezTo>
                  <a:pt x="419" y="47"/>
                  <a:pt x="419" y="47"/>
                  <a:pt x="419" y="47"/>
                </a:cubicBezTo>
                <a:cubicBezTo>
                  <a:pt x="417" y="49"/>
                  <a:pt x="415" y="50"/>
                  <a:pt x="414" y="52"/>
                </a:cubicBezTo>
                <a:cubicBezTo>
                  <a:pt x="414" y="52"/>
                  <a:pt x="414" y="52"/>
                  <a:pt x="414" y="52"/>
                </a:cubicBezTo>
                <a:cubicBezTo>
                  <a:pt x="414" y="52"/>
                  <a:pt x="414" y="52"/>
                  <a:pt x="414" y="52"/>
                </a:cubicBezTo>
                <a:cubicBezTo>
                  <a:pt x="414" y="53"/>
                  <a:pt x="414" y="53"/>
                  <a:pt x="414" y="53"/>
                </a:cubicBezTo>
                <a:cubicBezTo>
                  <a:pt x="414" y="53"/>
                  <a:pt x="414" y="53"/>
                  <a:pt x="414" y="53"/>
                </a:cubicBezTo>
                <a:cubicBezTo>
                  <a:pt x="411" y="56"/>
                  <a:pt x="409" y="59"/>
                  <a:pt x="407" y="62"/>
                </a:cubicBezTo>
                <a:cubicBezTo>
                  <a:pt x="407" y="62"/>
                  <a:pt x="407" y="62"/>
                  <a:pt x="407" y="62"/>
                </a:cubicBezTo>
                <a:cubicBezTo>
                  <a:pt x="0" y="636"/>
                  <a:pt x="0" y="636"/>
                  <a:pt x="0" y="636"/>
                </a:cubicBezTo>
                <a:cubicBezTo>
                  <a:pt x="29" y="603"/>
                  <a:pt x="72" y="582"/>
                  <a:pt x="120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5387" y="582"/>
                  <a:pt x="5387" y="582"/>
                  <a:pt x="5387" y="582"/>
                </a:cubicBezTo>
                <a:cubicBezTo>
                  <a:pt x="5653" y="582"/>
                  <a:pt x="5653" y="582"/>
                  <a:pt x="5653" y="582"/>
                </a:cubicBezTo>
                <a:cubicBezTo>
                  <a:pt x="5700" y="582"/>
                  <a:pt x="5743" y="603"/>
                  <a:pt x="5772" y="636"/>
                </a:cubicBezTo>
                <a:lnTo>
                  <a:pt x="5365" y="62"/>
                </a:ln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 flipV="1">
            <a:off x="0" y="3429000"/>
            <a:ext cx="9144000" cy="398463"/>
          </a:xfrm>
          <a:prstGeom prst="rect">
            <a:avLst/>
          </a:prstGeom>
          <a:gradFill rotWithShape="1">
            <a:gsLst>
              <a:gs pos="0">
                <a:srgbClr val="C0C0C0">
                  <a:alpha val="90999"/>
                </a:srgbClr>
              </a:gs>
              <a:gs pos="100000">
                <a:srgbClr val="595959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9400" name="AutoShape 8"/>
          <p:cNvSpPr>
            <a:spLocks noChangeArrowheads="1"/>
          </p:cNvSpPr>
          <p:nvPr/>
        </p:nvSpPr>
        <p:spPr bwMode="auto">
          <a:xfrm>
            <a:off x="447675" y="2051050"/>
            <a:ext cx="8248650" cy="3205163"/>
          </a:xfrm>
          <a:prstGeom prst="roundRect">
            <a:avLst>
              <a:gd name="adj" fmla="val 7014"/>
            </a:avLst>
          </a:prstGeom>
          <a:gradFill rotWithShape="1">
            <a:gsLst>
              <a:gs pos="0">
                <a:schemeClr val="tx2">
                  <a:gamma/>
                  <a:tint val="73725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 w="9525">
            <a:solidFill>
              <a:srgbClr val="32323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2537" name="Group 9"/>
          <p:cNvGrpSpPr>
            <a:grpSpLocks/>
          </p:cNvGrpSpPr>
          <p:nvPr/>
        </p:nvGrpSpPr>
        <p:grpSpPr bwMode="auto">
          <a:xfrm>
            <a:off x="703263" y="2762250"/>
            <a:ext cx="1168400" cy="1912938"/>
            <a:chOff x="275" y="2008"/>
            <a:chExt cx="795" cy="1276"/>
          </a:xfrm>
        </p:grpSpPr>
        <p:sp>
          <p:nvSpPr>
            <p:cNvPr id="59402" name="AutoShape 1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03" name="AutoShape 1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04" name="AutoShape 1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2821" name="AutoShape 1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2538" name="Group 14"/>
          <p:cNvGrpSpPr>
            <a:grpSpLocks/>
          </p:cNvGrpSpPr>
          <p:nvPr/>
        </p:nvGrpSpPr>
        <p:grpSpPr bwMode="auto">
          <a:xfrm>
            <a:off x="1943100" y="2765425"/>
            <a:ext cx="1168400" cy="1912938"/>
            <a:chOff x="275" y="2008"/>
            <a:chExt cx="795" cy="1276"/>
          </a:xfrm>
        </p:grpSpPr>
        <p:sp>
          <p:nvSpPr>
            <p:cNvPr id="59407" name="AutoShape 15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08" name="AutoShape 16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09" name="AutoShape 17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2817" name="AutoShape 18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2539" name="Group 19"/>
          <p:cNvGrpSpPr>
            <a:grpSpLocks/>
          </p:cNvGrpSpPr>
          <p:nvPr/>
        </p:nvGrpSpPr>
        <p:grpSpPr bwMode="auto">
          <a:xfrm>
            <a:off x="3368675" y="2762250"/>
            <a:ext cx="1168400" cy="1912938"/>
            <a:chOff x="275" y="2008"/>
            <a:chExt cx="795" cy="1276"/>
          </a:xfrm>
        </p:grpSpPr>
        <p:sp>
          <p:nvSpPr>
            <p:cNvPr id="59412" name="AutoShape 2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13" name="AutoShape 2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14" name="AutoShape 2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2813" name="AutoShape 2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2540" name="Group 24"/>
          <p:cNvGrpSpPr>
            <a:grpSpLocks/>
          </p:cNvGrpSpPr>
          <p:nvPr/>
        </p:nvGrpSpPr>
        <p:grpSpPr bwMode="auto">
          <a:xfrm>
            <a:off x="4606925" y="2765425"/>
            <a:ext cx="1168400" cy="1912938"/>
            <a:chOff x="275" y="2008"/>
            <a:chExt cx="795" cy="1276"/>
          </a:xfrm>
        </p:grpSpPr>
        <p:sp>
          <p:nvSpPr>
            <p:cNvPr id="59417" name="AutoShape 25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18" name="AutoShape 26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19" name="AutoShape 27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2809" name="AutoShape 28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2541" name="Group 29"/>
          <p:cNvGrpSpPr>
            <a:grpSpLocks/>
          </p:cNvGrpSpPr>
          <p:nvPr/>
        </p:nvGrpSpPr>
        <p:grpSpPr bwMode="auto">
          <a:xfrm>
            <a:off x="6030913" y="2762250"/>
            <a:ext cx="1168400" cy="1912938"/>
            <a:chOff x="275" y="2008"/>
            <a:chExt cx="795" cy="1276"/>
          </a:xfrm>
        </p:grpSpPr>
        <p:sp>
          <p:nvSpPr>
            <p:cNvPr id="59422" name="AutoShape 3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23" name="AutoShape 3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24" name="AutoShape 3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2805" name="AutoShape 3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sp>
        <p:nvSpPr>
          <p:cNvPr id="59426" name="AutoShape 34"/>
          <p:cNvSpPr>
            <a:spLocks noChangeArrowheads="1"/>
          </p:cNvSpPr>
          <p:nvPr/>
        </p:nvSpPr>
        <p:spPr bwMode="auto">
          <a:xfrm>
            <a:off x="7270750" y="2765425"/>
            <a:ext cx="1168400" cy="191293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5686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59427" name="AutoShape 35"/>
          <p:cNvSpPr>
            <a:spLocks noChangeArrowheads="1"/>
          </p:cNvSpPr>
          <p:nvPr/>
        </p:nvSpPr>
        <p:spPr bwMode="auto">
          <a:xfrm>
            <a:off x="7270750" y="2765425"/>
            <a:ext cx="1168400" cy="228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tx1">
                  <a:alpha val="44000"/>
                </a:schemeClr>
              </a:gs>
              <a:gs pos="100000">
                <a:schemeClr val="tx1">
                  <a:gamma/>
                  <a:shade val="8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59428" name="AutoShape 36"/>
          <p:cNvSpPr>
            <a:spLocks noChangeArrowheads="1"/>
          </p:cNvSpPr>
          <p:nvPr/>
        </p:nvSpPr>
        <p:spPr bwMode="auto">
          <a:xfrm>
            <a:off x="7270750" y="4449763"/>
            <a:ext cx="1168400" cy="228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tx1">
                  <a:gamma/>
                  <a:shade val="86275"/>
                  <a:invGamma/>
                  <a:alpha val="0"/>
                </a:schemeClr>
              </a:gs>
              <a:gs pos="100000">
                <a:schemeClr val="tx1">
                  <a:alpha val="44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22545" name="AutoShape 37"/>
          <p:cNvSpPr>
            <a:spLocks noChangeArrowheads="1"/>
          </p:cNvSpPr>
          <p:nvPr/>
        </p:nvSpPr>
        <p:spPr bwMode="auto">
          <a:xfrm>
            <a:off x="7270750" y="2765425"/>
            <a:ext cx="1168400" cy="1912938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1C1C1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latin typeface="Arial Narrow" pitchFamily="34" charset="0"/>
            </a:endParaRPr>
          </a:p>
        </p:txBody>
      </p:sp>
      <p:sp>
        <p:nvSpPr>
          <p:cNvPr id="59430" name="AutoShape 38"/>
          <p:cNvSpPr>
            <a:spLocks noChangeArrowheads="1"/>
          </p:cNvSpPr>
          <p:nvPr/>
        </p:nvSpPr>
        <p:spPr bwMode="auto">
          <a:xfrm flipV="1">
            <a:off x="447675" y="5267325"/>
            <a:ext cx="8248650" cy="1077913"/>
          </a:xfrm>
          <a:prstGeom prst="roundRect">
            <a:avLst>
              <a:gd name="adj" fmla="val 22824"/>
            </a:avLst>
          </a:prstGeom>
          <a:gradFill rotWithShape="1">
            <a:gsLst>
              <a:gs pos="0">
                <a:schemeClr val="tx2">
                  <a:gamma/>
                  <a:tint val="73725"/>
                  <a:invGamma/>
                  <a:alpha val="0"/>
                </a:schemeClr>
              </a:gs>
              <a:gs pos="100000">
                <a:schemeClr val="tx2">
                  <a:alpha val="16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9431" name="Group 3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800" name="Rectangle 4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801" name="Text Box 4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434" name="Group 4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98" name="Rectangle 4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99" name="Text Box 4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9437" name="Group 45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2796" name="Rectangle 4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97" name="Text Box 4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2550" name="Group 48"/>
          <p:cNvGrpSpPr>
            <a:grpSpLocks/>
          </p:cNvGrpSpPr>
          <p:nvPr/>
        </p:nvGrpSpPr>
        <p:grpSpPr bwMode="auto">
          <a:xfrm>
            <a:off x="1943100" y="2982913"/>
            <a:ext cx="1168400" cy="1473200"/>
            <a:chOff x="4580" y="1878"/>
            <a:chExt cx="736" cy="928"/>
          </a:xfrm>
        </p:grpSpPr>
        <p:sp>
          <p:nvSpPr>
            <p:cNvPr id="22794" name="Rectangle 4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95" name="Text Box 5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2551" name="Group 51"/>
          <p:cNvGrpSpPr>
            <a:grpSpLocks/>
          </p:cNvGrpSpPr>
          <p:nvPr/>
        </p:nvGrpSpPr>
        <p:grpSpPr bwMode="auto">
          <a:xfrm>
            <a:off x="703263" y="2982913"/>
            <a:ext cx="1168400" cy="1473200"/>
            <a:chOff x="4580" y="1878"/>
            <a:chExt cx="736" cy="928"/>
          </a:xfrm>
        </p:grpSpPr>
        <p:sp>
          <p:nvSpPr>
            <p:cNvPr id="22792" name="Rectangle 5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93" name="Text Box 5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446" name="Group 54"/>
          <p:cNvGrpSpPr>
            <a:grpSpLocks/>
          </p:cNvGrpSpPr>
          <p:nvPr/>
        </p:nvGrpSpPr>
        <p:grpSpPr bwMode="auto">
          <a:xfrm>
            <a:off x="4606925" y="2984500"/>
            <a:ext cx="1168400" cy="1473200"/>
            <a:chOff x="4580" y="1878"/>
            <a:chExt cx="736" cy="928"/>
          </a:xfrm>
        </p:grpSpPr>
        <p:sp>
          <p:nvSpPr>
            <p:cNvPr id="22790" name="Rectangle 5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91" name="Text Box 5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9449" name="Group 5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88" name="Rectangle 5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89" name="Text Box 5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9452" name="Group 6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86" name="Rectangle 6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87" name="Text Box 6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9455" name="Group 6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84" name="Rectangle 6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85" name="Text Box 6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9458" name="Group 6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82" name="Rectangle 6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83" name="Text Box 6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9461" name="Group 6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80" name="Rectangle 7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81" name="Text Box 7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9464" name="Group 7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78" name="Rectangle 7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79" name="Text Box 7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9467" name="Group 7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76" name="Rectangle 7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77" name="Text Box 7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9470" name="Group 7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74" name="Rectangle 7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75" name="Text Box 8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9473" name="Group 81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2772" name="Rectangle 8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73" name="Text Box 8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9476" name="Group 84"/>
          <p:cNvGrpSpPr>
            <a:grpSpLocks/>
          </p:cNvGrpSpPr>
          <p:nvPr/>
        </p:nvGrpSpPr>
        <p:grpSpPr bwMode="auto">
          <a:xfrm>
            <a:off x="4606925" y="2984500"/>
            <a:ext cx="1168400" cy="1473200"/>
            <a:chOff x="4580" y="1878"/>
            <a:chExt cx="736" cy="928"/>
          </a:xfrm>
        </p:grpSpPr>
        <p:sp>
          <p:nvSpPr>
            <p:cNvPr id="22770" name="Rectangle 8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71" name="Text Box 8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2563" name="Group 87"/>
          <p:cNvGrpSpPr>
            <a:grpSpLocks/>
          </p:cNvGrpSpPr>
          <p:nvPr/>
        </p:nvGrpSpPr>
        <p:grpSpPr bwMode="auto">
          <a:xfrm>
            <a:off x="3368675" y="2981325"/>
            <a:ext cx="1168400" cy="1473200"/>
            <a:chOff x="4580" y="1878"/>
            <a:chExt cx="736" cy="928"/>
          </a:xfrm>
        </p:grpSpPr>
        <p:sp>
          <p:nvSpPr>
            <p:cNvPr id="22768" name="Rectangle 8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69" name="Text Box 8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482" name="Group 9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66" name="Rectangle 9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67" name="Text Box 9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485" name="Group 93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2764" name="Rectangle 9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65" name="Text Box 9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9488" name="Group 9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62" name="Rectangle 9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63" name="Text Box 9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9491" name="Group 9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60" name="Rectangle 10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61" name="Text Box 10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9494" name="Group 10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58" name="Rectangle 10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59" name="Text Box 10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9497" name="Group 10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56" name="Rectangle 10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57" name="Text Box 10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9500" name="Group 10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54" name="Rectangle 10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55" name="Text Box 11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9503" name="Group 11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52" name="Rectangle 11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53" name="Text Box 11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9506" name="Group 11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50" name="Rectangle 11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51" name="Text Box 11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9509" name="Group 11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48" name="Rectangle 11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49" name="Text Box 11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9512" name="Group 12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46" name="Rectangle 12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47" name="Text Box 12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9515" name="Group 12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44" name="Rectangle 12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45" name="Text Box 12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518" name="Group 126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2742" name="Rectangle 12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43" name="Text Box 12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9521" name="Group 12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40" name="Rectangle 13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41" name="Text Box 13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9524" name="Group 13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38" name="Rectangle 13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39" name="Text Box 13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9527" name="Group 13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36" name="Rectangle 13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37" name="Text Box 13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9530" name="Group 13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34" name="Rectangle 13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35" name="Text Box 14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9533" name="Group 14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32" name="Rectangle 14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33" name="Text Box 14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9536" name="Group 14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30" name="Rectangle 14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31" name="Text Box 14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9539" name="Group 14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28" name="Rectangle 14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29" name="Text Box 14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9542" name="Group 15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26" name="Rectangle 15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27" name="Text Box 15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9545" name="Group 15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24" name="Rectangle 15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25" name="Text Box 15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9548" name="Group 15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22" name="Rectangle 15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23" name="Text Box 15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551" name="Group 15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20" name="Rectangle 16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21" name="Text Box 16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9554" name="Group 16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18" name="Rectangle 16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19" name="Text Box 16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9557" name="Group 16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16" name="Rectangle 16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17" name="Text Box 16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9560" name="Group 16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14" name="Rectangle 16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15" name="Text Box 17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9563" name="Group 17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12" name="Rectangle 17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13" name="Text Box 17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9566" name="Group 17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10" name="Rectangle 17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11" name="Text Box 17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9569" name="Group 17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08" name="Rectangle 17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09" name="Text Box 17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9572" name="Group 18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06" name="Rectangle 18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07" name="Text Box 18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9575" name="Group 18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04" name="Rectangle 18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05" name="Text Box 18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9578" name="Group 18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02" name="Rectangle 18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03" name="Text Box 18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581" name="Group 189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2700" name="Rectangle 19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01" name="Text Box 19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9584" name="Group 192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2698" name="Rectangle 19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99" name="Text Box 19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9587" name="Group 19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96" name="Rectangle 19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97" name="Text Box 19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9590" name="Group 19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94" name="Rectangle 19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95" name="Text Box 20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9593" name="Group 20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92" name="Rectangle 20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93" name="Text Box 20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9596" name="Group 20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90" name="Rectangle 20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91" name="Text Box 20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9599" name="Group 20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88" name="Rectangle 20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89" name="Text Box 20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9602" name="Group 21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86" name="Rectangle 21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87" name="Text Box 21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9605" name="Group 21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84" name="Rectangle 21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85" name="Text Box 21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9608" name="Group 21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82" name="Rectangle 21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83" name="Text Box 21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9611" name="Group 21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80" name="Rectangle 22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81" name="Text Box 22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9614" name="Group 22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78" name="Rectangle 22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79" name="Text Box 22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617" name="Group 22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76" name="Rectangle 22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77" name="Text Box 22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9620" name="Group 22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74" name="Rectangle 22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75" name="Text Box 23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9623" name="Group 23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72" name="Rectangle 23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73" name="Text Box 23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9626" name="Group 23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70" name="Rectangle 23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71" name="Text Box 23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9629" name="Group 23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68" name="Rectangle 23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69" name="Text Box 23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9632" name="Group 24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66" name="Rectangle 24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67" name="Text Box 24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9635" name="Group 24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64" name="Rectangle 24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65" name="Text Box 24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9638" name="Group 24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62" name="Rectangle 24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63" name="Text Box 24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9641" name="Group 24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60" name="Rectangle 25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61" name="Text Box 25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9644" name="Group 25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58" name="Rectangle 25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59" name="Text Box 25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647" name="Group 255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2656" name="Rectangle 25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57" name="Text Box 25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sp>
        <p:nvSpPr>
          <p:cNvPr id="59650" name="Freeform 258"/>
          <p:cNvSpPr>
            <a:spLocks noEditPoints="1"/>
          </p:cNvSpPr>
          <p:nvPr/>
        </p:nvSpPr>
        <p:spPr bwMode="auto">
          <a:xfrm>
            <a:off x="447675" y="2051050"/>
            <a:ext cx="8248650" cy="3205163"/>
          </a:xfrm>
          <a:custGeom>
            <a:avLst/>
            <a:gdLst>
              <a:gd name="T0" fmla="*/ 5758 w 5920"/>
              <a:gd name="T1" fmla="*/ 0 h 2300"/>
              <a:gd name="T2" fmla="*/ 161 w 5920"/>
              <a:gd name="T3" fmla="*/ 0 h 2300"/>
              <a:gd name="T4" fmla="*/ 0 w 5920"/>
              <a:gd name="T5" fmla="*/ 161 h 2300"/>
              <a:gd name="T6" fmla="*/ 0 w 5920"/>
              <a:gd name="T7" fmla="*/ 2138 h 2300"/>
              <a:gd name="T8" fmla="*/ 161 w 5920"/>
              <a:gd name="T9" fmla="*/ 2300 h 2300"/>
              <a:gd name="T10" fmla="*/ 5758 w 5920"/>
              <a:gd name="T11" fmla="*/ 2300 h 2300"/>
              <a:gd name="T12" fmla="*/ 5920 w 5920"/>
              <a:gd name="T13" fmla="*/ 2138 h 2300"/>
              <a:gd name="T14" fmla="*/ 5920 w 5920"/>
              <a:gd name="T15" fmla="*/ 161 h 2300"/>
              <a:gd name="T16" fmla="*/ 5758 w 5920"/>
              <a:gd name="T17" fmla="*/ 0 h 2300"/>
              <a:gd name="T18" fmla="*/ 1022 w 5920"/>
              <a:gd name="T19" fmla="*/ 1883 h 2300"/>
              <a:gd name="T20" fmla="*/ 184 w 5920"/>
              <a:gd name="T21" fmla="*/ 1883 h 2300"/>
              <a:gd name="T22" fmla="*/ 184 w 5920"/>
              <a:gd name="T23" fmla="*/ 510 h 2300"/>
              <a:gd name="T24" fmla="*/ 1022 w 5920"/>
              <a:gd name="T25" fmla="*/ 510 h 2300"/>
              <a:gd name="T26" fmla="*/ 1022 w 5920"/>
              <a:gd name="T27" fmla="*/ 1883 h 2300"/>
              <a:gd name="T28" fmla="*/ 1912 w 5920"/>
              <a:gd name="T29" fmla="*/ 1885 h 2300"/>
              <a:gd name="T30" fmla="*/ 1073 w 5920"/>
              <a:gd name="T31" fmla="*/ 1885 h 2300"/>
              <a:gd name="T32" fmla="*/ 1073 w 5920"/>
              <a:gd name="T33" fmla="*/ 513 h 2300"/>
              <a:gd name="T34" fmla="*/ 1912 w 5920"/>
              <a:gd name="T35" fmla="*/ 513 h 2300"/>
              <a:gd name="T36" fmla="*/ 1912 w 5920"/>
              <a:gd name="T37" fmla="*/ 1885 h 2300"/>
              <a:gd name="T38" fmla="*/ 2935 w 5920"/>
              <a:gd name="T39" fmla="*/ 1883 h 2300"/>
              <a:gd name="T40" fmla="*/ 2097 w 5920"/>
              <a:gd name="T41" fmla="*/ 1883 h 2300"/>
              <a:gd name="T42" fmla="*/ 2097 w 5920"/>
              <a:gd name="T43" fmla="*/ 510 h 2300"/>
              <a:gd name="T44" fmla="*/ 2935 w 5920"/>
              <a:gd name="T45" fmla="*/ 510 h 2300"/>
              <a:gd name="T46" fmla="*/ 2935 w 5920"/>
              <a:gd name="T47" fmla="*/ 1883 h 2300"/>
              <a:gd name="T48" fmla="*/ 3824 w 5920"/>
              <a:gd name="T49" fmla="*/ 1885 h 2300"/>
              <a:gd name="T50" fmla="*/ 2985 w 5920"/>
              <a:gd name="T51" fmla="*/ 1885 h 2300"/>
              <a:gd name="T52" fmla="*/ 2985 w 5920"/>
              <a:gd name="T53" fmla="*/ 513 h 2300"/>
              <a:gd name="T54" fmla="*/ 3824 w 5920"/>
              <a:gd name="T55" fmla="*/ 513 h 2300"/>
              <a:gd name="T56" fmla="*/ 3824 w 5920"/>
              <a:gd name="T57" fmla="*/ 1885 h 2300"/>
              <a:gd name="T58" fmla="*/ 4846 w 5920"/>
              <a:gd name="T59" fmla="*/ 1883 h 2300"/>
              <a:gd name="T60" fmla="*/ 4007 w 5920"/>
              <a:gd name="T61" fmla="*/ 1883 h 2300"/>
              <a:gd name="T62" fmla="*/ 4007 w 5920"/>
              <a:gd name="T63" fmla="*/ 510 h 2300"/>
              <a:gd name="T64" fmla="*/ 4846 w 5920"/>
              <a:gd name="T65" fmla="*/ 510 h 2300"/>
              <a:gd name="T66" fmla="*/ 4846 w 5920"/>
              <a:gd name="T67" fmla="*/ 1883 h 2300"/>
              <a:gd name="T68" fmla="*/ 5735 w 5920"/>
              <a:gd name="T69" fmla="*/ 1885 h 2300"/>
              <a:gd name="T70" fmla="*/ 4897 w 5920"/>
              <a:gd name="T71" fmla="*/ 1885 h 2300"/>
              <a:gd name="T72" fmla="*/ 4897 w 5920"/>
              <a:gd name="T73" fmla="*/ 513 h 2300"/>
              <a:gd name="T74" fmla="*/ 5735 w 5920"/>
              <a:gd name="T75" fmla="*/ 513 h 2300"/>
              <a:gd name="T76" fmla="*/ 5735 w 5920"/>
              <a:gd name="T77" fmla="*/ 1885 h 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20" h="2300">
                <a:moveTo>
                  <a:pt x="5758" y="0"/>
                </a:moveTo>
                <a:cubicBezTo>
                  <a:pt x="161" y="0"/>
                  <a:pt x="161" y="0"/>
                  <a:pt x="161" y="0"/>
                </a:cubicBezTo>
                <a:cubicBezTo>
                  <a:pt x="72" y="0"/>
                  <a:pt x="0" y="72"/>
                  <a:pt x="0" y="161"/>
                </a:cubicBezTo>
                <a:cubicBezTo>
                  <a:pt x="0" y="2138"/>
                  <a:pt x="0" y="2138"/>
                  <a:pt x="0" y="2138"/>
                </a:cubicBezTo>
                <a:cubicBezTo>
                  <a:pt x="0" y="2227"/>
                  <a:pt x="72" y="2300"/>
                  <a:pt x="161" y="2300"/>
                </a:cubicBezTo>
                <a:cubicBezTo>
                  <a:pt x="5758" y="2300"/>
                  <a:pt x="5758" y="2300"/>
                  <a:pt x="5758" y="2300"/>
                </a:cubicBezTo>
                <a:cubicBezTo>
                  <a:pt x="5847" y="2300"/>
                  <a:pt x="5920" y="2227"/>
                  <a:pt x="5920" y="2138"/>
                </a:cubicBezTo>
                <a:cubicBezTo>
                  <a:pt x="5920" y="161"/>
                  <a:pt x="5920" y="161"/>
                  <a:pt x="5920" y="161"/>
                </a:cubicBezTo>
                <a:cubicBezTo>
                  <a:pt x="5920" y="72"/>
                  <a:pt x="5847" y="0"/>
                  <a:pt x="5758" y="0"/>
                </a:cubicBezTo>
                <a:close/>
                <a:moveTo>
                  <a:pt x="1022" y="1883"/>
                </a:moveTo>
                <a:cubicBezTo>
                  <a:pt x="184" y="1883"/>
                  <a:pt x="184" y="1883"/>
                  <a:pt x="184" y="1883"/>
                </a:cubicBezTo>
                <a:cubicBezTo>
                  <a:pt x="184" y="510"/>
                  <a:pt x="184" y="510"/>
                  <a:pt x="184" y="510"/>
                </a:cubicBezTo>
                <a:cubicBezTo>
                  <a:pt x="1022" y="510"/>
                  <a:pt x="1022" y="510"/>
                  <a:pt x="1022" y="510"/>
                </a:cubicBezTo>
                <a:lnTo>
                  <a:pt x="1022" y="1883"/>
                </a:lnTo>
                <a:close/>
                <a:moveTo>
                  <a:pt x="1912" y="1885"/>
                </a:moveTo>
                <a:cubicBezTo>
                  <a:pt x="1073" y="1885"/>
                  <a:pt x="1073" y="1885"/>
                  <a:pt x="1073" y="1885"/>
                </a:cubicBezTo>
                <a:cubicBezTo>
                  <a:pt x="1073" y="513"/>
                  <a:pt x="1073" y="513"/>
                  <a:pt x="1073" y="513"/>
                </a:cubicBezTo>
                <a:cubicBezTo>
                  <a:pt x="1912" y="513"/>
                  <a:pt x="1912" y="513"/>
                  <a:pt x="1912" y="513"/>
                </a:cubicBezTo>
                <a:lnTo>
                  <a:pt x="1912" y="1885"/>
                </a:lnTo>
                <a:close/>
                <a:moveTo>
                  <a:pt x="2935" y="1883"/>
                </a:moveTo>
                <a:cubicBezTo>
                  <a:pt x="2097" y="1883"/>
                  <a:pt x="2097" y="1883"/>
                  <a:pt x="2097" y="1883"/>
                </a:cubicBezTo>
                <a:cubicBezTo>
                  <a:pt x="2097" y="510"/>
                  <a:pt x="2097" y="510"/>
                  <a:pt x="2097" y="510"/>
                </a:cubicBezTo>
                <a:cubicBezTo>
                  <a:pt x="2935" y="510"/>
                  <a:pt x="2935" y="510"/>
                  <a:pt x="2935" y="510"/>
                </a:cubicBezTo>
                <a:lnTo>
                  <a:pt x="2935" y="1883"/>
                </a:lnTo>
                <a:close/>
                <a:moveTo>
                  <a:pt x="3824" y="1885"/>
                </a:moveTo>
                <a:cubicBezTo>
                  <a:pt x="2985" y="1885"/>
                  <a:pt x="2985" y="1885"/>
                  <a:pt x="2985" y="1885"/>
                </a:cubicBezTo>
                <a:cubicBezTo>
                  <a:pt x="2985" y="513"/>
                  <a:pt x="2985" y="513"/>
                  <a:pt x="2985" y="513"/>
                </a:cubicBezTo>
                <a:cubicBezTo>
                  <a:pt x="3824" y="513"/>
                  <a:pt x="3824" y="513"/>
                  <a:pt x="3824" y="513"/>
                </a:cubicBezTo>
                <a:lnTo>
                  <a:pt x="3824" y="1885"/>
                </a:lnTo>
                <a:close/>
                <a:moveTo>
                  <a:pt x="4846" y="1883"/>
                </a:moveTo>
                <a:cubicBezTo>
                  <a:pt x="4007" y="1883"/>
                  <a:pt x="4007" y="1883"/>
                  <a:pt x="4007" y="1883"/>
                </a:cubicBezTo>
                <a:cubicBezTo>
                  <a:pt x="4007" y="510"/>
                  <a:pt x="4007" y="510"/>
                  <a:pt x="4007" y="510"/>
                </a:cubicBezTo>
                <a:cubicBezTo>
                  <a:pt x="4846" y="510"/>
                  <a:pt x="4846" y="510"/>
                  <a:pt x="4846" y="510"/>
                </a:cubicBezTo>
                <a:lnTo>
                  <a:pt x="4846" y="1883"/>
                </a:lnTo>
                <a:close/>
                <a:moveTo>
                  <a:pt x="5735" y="1885"/>
                </a:moveTo>
                <a:cubicBezTo>
                  <a:pt x="4897" y="1885"/>
                  <a:pt x="4897" y="1885"/>
                  <a:pt x="4897" y="1885"/>
                </a:cubicBezTo>
                <a:cubicBezTo>
                  <a:pt x="4897" y="513"/>
                  <a:pt x="4897" y="513"/>
                  <a:pt x="4897" y="513"/>
                </a:cubicBezTo>
                <a:cubicBezTo>
                  <a:pt x="5735" y="513"/>
                  <a:pt x="5735" y="513"/>
                  <a:pt x="5735" y="513"/>
                </a:cubicBezTo>
                <a:lnTo>
                  <a:pt x="5735" y="1885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gamma/>
                  <a:tint val="73725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23232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2621" name="Text Box 259"/>
          <p:cNvSpPr txBox="1">
            <a:spLocks noChangeArrowheads="1"/>
          </p:cNvSpPr>
          <p:nvPr/>
        </p:nvSpPr>
        <p:spPr bwMode="auto">
          <a:xfrm>
            <a:off x="1158875" y="4733925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Hours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22622" name="Text Box 260"/>
          <p:cNvSpPr txBox="1">
            <a:spLocks noChangeArrowheads="1"/>
          </p:cNvSpPr>
          <p:nvPr/>
        </p:nvSpPr>
        <p:spPr bwMode="auto">
          <a:xfrm>
            <a:off x="3824288" y="4733925"/>
            <a:ext cx="149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Minutes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22623" name="Text Box 261"/>
          <p:cNvSpPr txBox="1">
            <a:spLocks noChangeArrowheads="1"/>
          </p:cNvSpPr>
          <p:nvPr/>
        </p:nvSpPr>
        <p:spPr bwMode="auto">
          <a:xfrm>
            <a:off x="6486525" y="4733925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Seconds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59655" name="AutoShape 263"/>
          <p:cNvSpPr>
            <a:spLocks noChangeArrowheads="1"/>
          </p:cNvSpPr>
          <p:nvPr/>
        </p:nvSpPr>
        <p:spPr bwMode="auto">
          <a:xfrm rot="16200000">
            <a:off x="-913606" y="3472656"/>
            <a:ext cx="3151188" cy="3778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gamma/>
                  <a:tint val="43529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59656" name="AutoShape 264"/>
          <p:cNvSpPr>
            <a:spLocks noChangeArrowheads="1"/>
          </p:cNvSpPr>
          <p:nvPr/>
        </p:nvSpPr>
        <p:spPr bwMode="auto">
          <a:xfrm>
            <a:off x="473075" y="2085975"/>
            <a:ext cx="8197850" cy="3778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gamma/>
                  <a:tint val="43529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grpSp>
        <p:nvGrpSpPr>
          <p:cNvPr id="22626" name="Group 265"/>
          <p:cNvGrpSpPr>
            <a:grpSpLocks/>
          </p:cNvGrpSpPr>
          <p:nvPr/>
        </p:nvGrpSpPr>
        <p:grpSpPr bwMode="auto">
          <a:xfrm>
            <a:off x="3162300" y="3373438"/>
            <a:ext cx="120650" cy="693737"/>
            <a:chOff x="1939" y="2444"/>
            <a:chExt cx="81" cy="463"/>
          </a:xfrm>
        </p:grpSpPr>
        <p:sp>
          <p:nvSpPr>
            <p:cNvPr id="22654" name="Rectangle 266"/>
            <p:cNvSpPr>
              <a:spLocks noChangeArrowheads="1"/>
            </p:cNvSpPr>
            <p:nvPr/>
          </p:nvSpPr>
          <p:spPr bwMode="auto">
            <a:xfrm>
              <a:off x="1941" y="2828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55" name="Rectangle 267"/>
            <p:cNvSpPr>
              <a:spLocks noChangeArrowheads="1"/>
            </p:cNvSpPr>
            <p:nvPr/>
          </p:nvSpPr>
          <p:spPr bwMode="auto">
            <a:xfrm>
              <a:off x="1939" y="2444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grpSp>
        <p:nvGrpSpPr>
          <p:cNvPr id="22627" name="Group 268"/>
          <p:cNvGrpSpPr>
            <a:grpSpLocks/>
          </p:cNvGrpSpPr>
          <p:nvPr/>
        </p:nvGrpSpPr>
        <p:grpSpPr bwMode="auto">
          <a:xfrm>
            <a:off x="5843588" y="3373438"/>
            <a:ext cx="120650" cy="693737"/>
            <a:chOff x="1939" y="2444"/>
            <a:chExt cx="81" cy="463"/>
          </a:xfrm>
        </p:grpSpPr>
        <p:sp>
          <p:nvSpPr>
            <p:cNvPr id="22652" name="Rectangle 269"/>
            <p:cNvSpPr>
              <a:spLocks noChangeArrowheads="1"/>
            </p:cNvSpPr>
            <p:nvPr/>
          </p:nvSpPr>
          <p:spPr bwMode="auto">
            <a:xfrm>
              <a:off x="1941" y="2828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53" name="Rectangle 270"/>
            <p:cNvSpPr>
              <a:spLocks noChangeArrowheads="1"/>
            </p:cNvSpPr>
            <p:nvPr/>
          </p:nvSpPr>
          <p:spPr bwMode="auto">
            <a:xfrm>
              <a:off x="1939" y="2444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grpSp>
        <p:nvGrpSpPr>
          <p:cNvPr id="22628" name="Group 271"/>
          <p:cNvGrpSpPr>
            <a:grpSpLocks/>
          </p:cNvGrpSpPr>
          <p:nvPr/>
        </p:nvGrpSpPr>
        <p:grpSpPr bwMode="auto">
          <a:xfrm>
            <a:off x="706438" y="2768600"/>
            <a:ext cx="7731125" cy="1905000"/>
            <a:chOff x="445" y="1744"/>
            <a:chExt cx="4870" cy="1200"/>
          </a:xfrm>
        </p:grpSpPr>
        <p:grpSp>
          <p:nvGrpSpPr>
            <p:cNvPr id="22630" name="Group 272"/>
            <p:cNvGrpSpPr>
              <a:grpSpLocks/>
            </p:cNvGrpSpPr>
            <p:nvPr/>
          </p:nvGrpSpPr>
          <p:grpSpPr bwMode="auto">
            <a:xfrm>
              <a:off x="445" y="1744"/>
              <a:ext cx="734" cy="1200"/>
              <a:chOff x="448" y="1746"/>
              <a:chExt cx="724" cy="1188"/>
            </a:xfrm>
          </p:grpSpPr>
          <p:grpSp>
            <p:nvGrpSpPr>
              <p:cNvPr id="22648" name="Group 273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2650" name="Freeform 274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2651" name="Freeform 275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2649" name="Freeform 276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2631" name="Group 277"/>
            <p:cNvGrpSpPr>
              <a:grpSpLocks/>
            </p:cNvGrpSpPr>
            <p:nvPr/>
          </p:nvGrpSpPr>
          <p:grpSpPr bwMode="auto">
            <a:xfrm>
              <a:off x="1225" y="1744"/>
              <a:ext cx="734" cy="1200"/>
              <a:chOff x="448" y="1746"/>
              <a:chExt cx="724" cy="1188"/>
            </a:xfrm>
          </p:grpSpPr>
          <p:grpSp>
            <p:nvGrpSpPr>
              <p:cNvPr id="22644" name="Group 278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2646" name="Freeform 279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2647" name="Freeform 280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2645" name="Freeform 281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2632" name="Group 282"/>
            <p:cNvGrpSpPr>
              <a:grpSpLocks/>
            </p:cNvGrpSpPr>
            <p:nvPr/>
          </p:nvGrpSpPr>
          <p:grpSpPr bwMode="auto">
            <a:xfrm flipH="1">
              <a:off x="4581" y="1744"/>
              <a:ext cx="734" cy="1200"/>
              <a:chOff x="448" y="1746"/>
              <a:chExt cx="724" cy="1188"/>
            </a:xfrm>
          </p:grpSpPr>
          <p:grpSp>
            <p:nvGrpSpPr>
              <p:cNvPr id="22640" name="Group 283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2642" name="Freeform 284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2643" name="Freeform 285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2641" name="Freeform 286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2633" name="Group 287"/>
            <p:cNvGrpSpPr>
              <a:grpSpLocks/>
            </p:cNvGrpSpPr>
            <p:nvPr/>
          </p:nvGrpSpPr>
          <p:grpSpPr bwMode="auto">
            <a:xfrm flipH="1">
              <a:off x="3799" y="1744"/>
              <a:ext cx="734" cy="1200"/>
              <a:chOff x="448" y="1746"/>
              <a:chExt cx="724" cy="1188"/>
            </a:xfrm>
          </p:grpSpPr>
          <p:grpSp>
            <p:nvGrpSpPr>
              <p:cNvPr id="22636" name="Group 288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2638" name="Freeform 289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2639" name="Freeform 290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2637" name="Freeform 291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2634" name="Rectangle 292"/>
            <p:cNvSpPr>
              <a:spLocks noChangeArrowheads="1"/>
            </p:cNvSpPr>
            <p:nvPr/>
          </p:nvSpPr>
          <p:spPr bwMode="auto">
            <a:xfrm>
              <a:off x="2126" y="2922"/>
              <a:ext cx="726" cy="22"/>
            </a:xfrm>
            <a:prstGeom prst="rect">
              <a:avLst/>
            </a:prstGeom>
            <a:solidFill>
              <a:srgbClr val="4D4D4D"/>
            </a:solidFill>
            <a:ln w="11430">
              <a:solidFill>
                <a:srgbClr val="1C1C1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35" name="Rectangle 293"/>
            <p:cNvSpPr>
              <a:spLocks noChangeArrowheads="1"/>
            </p:cNvSpPr>
            <p:nvPr/>
          </p:nvSpPr>
          <p:spPr bwMode="auto">
            <a:xfrm>
              <a:off x="2909" y="2922"/>
              <a:ext cx="726" cy="22"/>
            </a:xfrm>
            <a:prstGeom prst="rect">
              <a:avLst/>
            </a:prstGeom>
            <a:solidFill>
              <a:srgbClr val="4D4D4D"/>
            </a:solidFill>
            <a:ln w="11430">
              <a:solidFill>
                <a:srgbClr val="1C1C1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858854"/>
      </p:ext>
    </p:extLst>
  </p:cSld>
  <p:clrMapOvr>
    <a:masterClrMapping/>
  </p:clrMapOvr>
  <p:transition advClick="0" advTm="6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" dur="500"/>
                                        <p:tgtEl>
                                          <p:spTgt spid="59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" dur="500"/>
                                        <p:tgtEl>
                                          <p:spTgt spid="59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" dur="500"/>
                                        <p:tgtEl>
                                          <p:spTgt spid="59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" dur="500"/>
                                        <p:tgtEl>
                                          <p:spTgt spid="59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" dur="500"/>
                                        <p:tgtEl>
                                          <p:spTgt spid="59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5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xit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" dur="500"/>
                                        <p:tgtEl>
                                          <p:spTgt spid="59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5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xit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2" dur="500"/>
                                        <p:tgtEl>
                                          <p:spTgt spid="59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5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xit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8" dur="500"/>
                                        <p:tgtEl>
                                          <p:spTgt spid="59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xit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4" dur="500"/>
                                        <p:tgtEl>
                                          <p:spTgt spid="59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5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xit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0" dur="500"/>
                                        <p:tgtEl>
                                          <p:spTgt spid="59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5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xit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6" dur="500"/>
                                        <p:tgtEl>
                                          <p:spTgt spid="59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5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xit" presetSubtype="4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2" dur="500"/>
                                        <p:tgtEl>
                                          <p:spTgt spid="59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2" presetClass="entr" presetSubtype="1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5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500"/>
                                        <p:tgtEl>
                                          <p:spTgt spid="5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1" dur="500"/>
                                        <p:tgtEl>
                                          <p:spTgt spid="59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4" dur="500"/>
                                        <p:tgtEl>
                                          <p:spTgt spid="59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5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xit" presetSubtype="4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0" dur="500"/>
                                        <p:tgtEl>
                                          <p:spTgt spid="59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2" presetClass="entr" presetSubtype="1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5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xit" presetSubtype="4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6" dur="500"/>
                                        <p:tgtEl>
                                          <p:spTgt spid="59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2" presetClass="entr" presetSubtype="1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5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xit" presetSubtype="4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2" dur="500"/>
                                        <p:tgtEl>
                                          <p:spTgt spid="59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2" presetClass="entr" presetSubtype="1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6" dur="500"/>
                                        <p:tgtEl>
                                          <p:spTgt spid="5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xit" presetSubtype="4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8" dur="500"/>
                                        <p:tgtEl>
                                          <p:spTgt spid="59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2" presetClass="entr" presetSubtype="1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5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xit" presetSubtype="4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4" dur="500"/>
                                        <p:tgtEl>
                                          <p:spTgt spid="59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8" dur="500"/>
                                        <p:tgtEl>
                                          <p:spTgt spid="5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xit" presetSubtype="4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0" dur="500"/>
                                        <p:tgtEl>
                                          <p:spTgt spid="59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2" presetClass="entr" presetSubtype="1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4" dur="500"/>
                                        <p:tgtEl>
                                          <p:spTgt spid="5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xit" presetSubtype="4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6" dur="500"/>
                                        <p:tgtEl>
                                          <p:spTgt spid="59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2" presetClass="entr" presetSubtype="1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0" dur="500"/>
                                        <p:tgtEl>
                                          <p:spTgt spid="5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xit" presetSubtype="4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2" dur="500"/>
                                        <p:tgtEl>
                                          <p:spTgt spid="59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2" presetClass="entr" presetSubtype="1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6" dur="500"/>
                                        <p:tgtEl>
                                          <p:spTgt spid="5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xit" presetSubtype="4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8" dur="500"/>
                                        <p:tgtEl>
                                          <p:spTgt spid="59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2" presetClass="entr" presetSubtype="1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2" dur="500"/>
                                        <p:tgtEl>
                                          <p:spTgt spid="5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xit" presetSubtype="4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4" dur="500"/>
                                        <p:tgtEl>
                                          <p:spTgt spid="59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2" presetClass="exit" presetSubtype="4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7" dur="500"/>
                                        <p:tgtEl>
                                          <p:spTgt spid="59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2" presetClass="entr" presetSubtype="1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1" dur="500"/>
                                        <p:tgtEl>
                                          <p:spTgt spid="5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2" presetClass="entr" presetSubtype="1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4" dur="500"/>
                                        <p:tgtEl>
                                          <p:spTgt spid="5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xit" presetSubtype="4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6" dur="500"/>
                                        <p:tgtEl>
                                          <p:spTgt spid="59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2" presetClass="entr" presetSubtype="1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0" dur="500"/>
                                        <p:tgtEl>
                                          <p:spTgt spid="5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2" presetClass="exit" presetSubtype="4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2" dur="500"/>
                                        <p:tgtEl>
                                          <p:spTgt spid="59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2" presetClass="entr" presetSubtype="1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6" dur="500"/>
                                        <p:tgtEl>
                                          <p:spTgt spid="5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xit" presetSubtype="4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8" dur="500"/>
                                        <p:tgtEl>
                                          <p:spTgt spid="59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2" presetClass="entr" presetSubtype="1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2" dur="500"/>
                                        <p:tgtEl>
                                          <p:spTgt spid="5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2" presetClass="exit" presetSubtype="4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74" dur="500"/>
                                        <p:tgtEl>
                                          <p:spTgt spid="59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2" presetClass="entr" presetSubtype="1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8" dur="500"/>
                                        <p:tgtEl>
                                          <p:spTgt spid="5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xit" presetSubtype="4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0" dur="500"/>
                                        <p:tgtEl>
                                          <p:spTgt spid="59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2" presetClass="entr" presetSubtype="1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4" dur="500"/>
                                        <p:tgtEl>
                                          <p:spTgt spid="5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2" presetClass="exit" presetSubtype="4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6" dur="500"/>
                                        <p:tgtEl>
                                          <p:spTgt spid="59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2" presetClass="entr" presetSubtype="1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0" dur="500"/>
                                        <p:tgtEl>
                                          <p:spTgt spid="5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xit" presetSubtype="4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2" dur="500"/>
                                        <p:tgtEl>
                                          <p:spTgt spid="59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2" presetClass="entr" presetSubtype="1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6" dur="500"/>
                                        <p:tgtEl>
                                          <p:spTgt spid="5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2" presetClass="exit" presetSubtype="4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8" dur="500"/>
                                        <p:tgtEl>
                                          <p:spTgt spid="59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2" presetClass="entr" presetSubtype="1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2" dur="500"/>
                                        <p:tgtEl>
                                          <p:spTgt spid="5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xit" presetSubtype="4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04" dur="500"/>
                                        <p:tgtEl>
                                          <p:spTgt spid="59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2" presetClass="entr" presetSubtype="1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8" dur="500"/>
                                        <p:tgtEl>
                                          <p:spTgt spid="59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2" presetClass="exit" presetSubtype="4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0" dur="500"/>
                                        <p:tgtEl>
                                          <p:spTgt spid="59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2" presetClass="entr" presetSubtype="1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4" dur="500"/>
                                        <p:tgtEl>
                                          <p:spTgt spid="5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2" presetClass="exit" presetSubtype="4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6" dur="500"/>
                                        <p:tgtEl>
                                          <p:spTgt spid="59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2" presetClass="entr" presetSubtype="1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0" dur="500"/>
                                        <p:tgtEl>
                                          <p:spTgt spid="5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2" presetClass="exit" presetSubtype="4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2" dur="500"/>
                                        <p:tgtEl>
                                          <p:spTgt spid="59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2" presetClass="entr" presetSubtype="1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6" dur="500"/>
                                        <p:tgtEl>
                                          <p:spTgt spid="5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2" presetClass="exit" presetSubtype="4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8" dur="500"/>
                                        <p:tgtEl>
                                          <p:spTgt spid="59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2" presetClass="entr" presetSubtype="1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2" dur="500"/>
                                        <p:tgtEl>
                                          <p:spTgt spid="5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2" presetClass="exit" presetSubtype="4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34" dur="500"/>
                                        <p:tgtEl>
                                          <p:spTgt spid="59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2" presetClass="entr" presetSubtype="1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8" dur="500"/>
                                        <p:tgtEl>
                                          <p:spTgt spid="5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2" presetClass="exit" presetSubtype="4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0" dur="500"/>
                                        <p:tgtEl>
                                          <p:spTgt spid="59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2" presetClass="entr" presetSubtype="1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4" dur="500"/>
                                        <p:tgtEl>
                                          <p:spTgt spid="5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2" presetClass="exit" presetSubtype="4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6" dur="500"/>
                                        <p:tgtEl>
                                          <p:spTgt spid="59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2" presetClass="entr" presetSubtype="1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0" dur="500"/>
                                        <p:tgtEl>
                                          <p:spTgt spid="5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2" presetClass="exit" presetSubtype="4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2" dur="500"/>
                                        <p:tgtEl>
                                          <p:spTgt spid="59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2" presetClass="entr" presetSubtype="1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6" dur="500"/>
                                        <p:tgtEl>
                                          <p:spTgt spid="5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2" presetClass="exit" presetSubtype="4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8" dur="500"/>
                                        <p:tgtEl>
                                          <p:spTgt spid="59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2" presetClass="entr" presetSubtype="1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2" dur="500"/>
                                        <p:tgtEl>
                                          <p:spTgt spid="5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2" presetClass="exit" presetSubtype="4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64" dur="500"/>
                                        <p:tgtEl>
                                          <p:spTgt spid="59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2" presetClass="entr" presetSubtype="1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8" dur="500"/>
                                        <p:tgtEl>
                                          <p:spTgt spid="5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2" presetClass="exit" presetSubtype="4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0" dur="500"/>
                                        <p:tgtEl>
                                          <p:spTgt spid="59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2" presetClass="entr" presetSubtype="1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4" dur="500"/>
                                        <p:tgtEl>
                                          <p:spTgt spid="5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2" presetClass="exit" presetSubtype="4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6" dur="500"/>
                                        <p:tgtEl>
                                          <p:spTgt spid="59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2" presetClass="entr" presetSubtype="1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0" dur="500"/>
                                        <p:tgtEl>
                                          <p:spTgt spid="5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2" presetClass="exit" presetSubtype="4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2" dur="500"/>
                                        <p:tgtEl>
                                          <p:spTgt spid="59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2" presetClass="entr" presetSubtype="1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6" dur="500"/>
                                        <p:tgtEl>
                                          <p:spTgt spid="5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2" presetClass="exit" presetSubtype="4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8" dur="500"/>
                                        <p:tgtEl>
                                          <p:spTgt spid="5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2" presetClass="entr" presetSubtype="1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2" dur="500"/>
                                        <p:tgtEl>
                                          <p:spTgt spid="5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2" presetClass="exit" presetSubtype="4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94" dur="500"/>
                                        <p:tgtEl>
                                          <p:spTgt spid="5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2" presetClass="entr" presetSubtype="1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8" dur="500"/>
                                        <p:tgtEl>
                                          <p:spTgt spid="5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2" presetClass="exit" presetSubtype="4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0" dur="500"/>
                                        <p:tgtEl>
                                          <p:spTgt spid="5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2" presetClass="entr" presetSubtype="1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4" dur="500"/>
                                        <p:tgtEl>
                                          <p:spTgt spid="5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2" presetClass="exit" presetSubtype="4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6" dur="500"/>
                                        <p:tgtEl>
                                          <p:spTgt spid="59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2" presetClass="entr" presetSubtype="1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0" dur="500"/>
                                        <p:tgtEl>
                                          <p:spTgt spid="5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2" presetClass="exit" presetSubtype="4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2" dur="500"/>
                                        <p:tgtEl>
                                          <p:spTgt spid="59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2" presetClass="entr" presetSubtype="1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6" dur="500"/>
                                        <p:tgtEl>
                                          <p:spTgt spid="5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2" presetClass="exit" presetSubtype="4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8" dur="500"/>
                                        <p:tgtEl>
                                          <p:spTgt spid="59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2" presetClass="entr" presetSubtype="1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2" dur="500"/>
                                        <p:tgtEl>
                                          <p:spTgt spid="5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2" presetClass="exit" presetSubtype="4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24" dur="500"/>
                                        <p:tgtEl>
                                          <p:spTgt spid="59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2" presetClass="entr" presetSubtype="1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8" dur="500"/>
                                        <p:tgtEl>
                                          <p:spTgt spid="5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2" presetClass="exit" presetSubtype="4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0" dur="500"/>
                                        <p:tgtEl>
                                          <p:spTgt spid="59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2" presetClass="entr" presetSubtype="1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4" dur="500"/>
                                        <p:tgtEl>
                                          <p:spTgt spid="5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2" presetClass="exit" presetSubtype="4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6" dur="500"/>
                                        <p:tgtEl>
                                          <p:spTgt spid="59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2" presetClass="entr" presetSubtype="1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0" dur="500"/>
                                        <p:tgtEl>
                                          <p:spTgt spid="5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2" presetClass="exit" presetSubtype="4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2" dur="500"/>
                                        <p:tgtEl>
                                          <p:spTgt spid="59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2" presetClass="entr" presetSubtype="1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6" dur="500"/>
                                        <p:tgtEl>
                                          <p:spTgt spid="5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2" presetClass="exit" presetSubtype="4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8" dur="500"/>
                                        <p:tgtEl>
                                          <p:spTgt spid="59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2" presetClass="entr" presetSubtype="1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2" dur="500"/>
                                        <p:tgtEl>
                                          <p:spTgt spid="5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2" presetClass="exit" presetSubtype="4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54" dur="500"/>
                                        <p:tgtEl>
                                          <p:spTgt spid="59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2" presetClass="entr" presetSubtype="1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8" dur="500"/>
                                        <p:tgtEl>
                                          <p:spTgt spid="5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2" presetClass="exit" presetSubtype="4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0" dur="500"/>
                                        <p:tgtEl>
                                          <p:spTgt spid="59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2" presetClass="entr" presetSubtype="1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4" dur="500"/>
                                        <p:tgtEl>
                                          <p:spTgt spid="5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2" presetClass="exit" presetSubtype="4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6" dur="500"/>
                                        <p:tgtEl>
                                          <p:spTgt spid="59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2" presetClass="entr" presetSubtype="1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0" dur="500"/>
                                        <p:tgtEl>
                                          <p:spTgt spid="5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2" presetClass="exit" presetSubtype="4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2" dur="500"/>
                                        <p:tgtEl>
                                          <p:spTgt spid="59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2" presetClass="entr" presetSubtype="1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6" dur="500"/>
                                        <p:tgtEl>
                                          <p:spTgt spid="5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2" presetClass="exit" presetSubtype="4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8" dur="500"/>
                                        <p:tgtEl>
                                          <p:spTgt spid="59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2" presetClass="entr" presetSubtype="1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2" dur="500"/>
                                        <p:tgtEl>
                                          <p:spTgt spid="5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2" presetClass="exit" presetSubtype="4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84" dur="500"/>
                                        <p:tgtEl>
                                          <p:spTgt spid="59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2" presetClass="entr" presetSubtype="1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8" dur="500"/>
                                        <p:tgtEl>
                                          <p:spTgt spid="5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2" presetClass="exit" presetSubtype="4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0" dur="500"/>
                                        <p:tgtEl>
                                          <p:spTgt spid="59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2" presetClass="entr" presetSubtype="1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4" dur="500"/>
                                        <p:tgtEl>
                                          <p:spTgt spid="5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2" presetClass="exit" presetSubtype="4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6" dur="500"/>
                                        <p:tgtEl>
                                          <p:spTgt spid="59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2" presetClass="entr" presetSubtype="1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0" dur="500"/>
                                        <p:tgtEl>
                                          <p:spTgt spid="5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2" presetClass="exit" presetSubtype="4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02" dur="500"/>
                                        <p:tgtEl>
                                          <p:spTgt spid="59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2" presetClass="entr" presetSubtype="1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6" dur="500"/>
                                        <p:tgtEl>
                                          <p:spTgt spid="5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50000">
                <a:srgbClr val="FFFFFF"/>
              </a:gs>
              <a:gs pos="100000">
                <a:srgbClr val="DCDCDC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0"/>
            <a:ext cx="9144000" cy="39338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9608"/>
                  <a:invGamma/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819525"/>
            <a:ext cx="9144000" cy="303847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3E3E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3819525"/>
            <a:ext cx="9144000" cy="712788"/>
          </a:xfrm>
          <a:prstGeom prst="rect">
            <a:avLst/>
          </a:prstGeom>
          <a:gradFill rotWithShape="1">
            <a:gsLst>
              <a:gs pos="0">
                <a:schemeClr val="bg2">
                  <a:alpha val="91000"/>
                </a:schemeClr>
              </a:gs>
              <a:gs pos="100000">
                <a:schemeClr val="bg2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2534" name="Freeform 6"/>
          <p:cNvSpPr>
            <a:spLocks/>
          </p:cNvSpPr>
          <p:nvPr/>
        </p:nvSpPr>
        <p:spPr bwMode="auto">
          <a:xfrm>
            <a:off x="506413" y="1595438"/>
            <a:ext cx="8132762" cy="533400"/>
          </a:xfrm>
          <a:custGeom>
            <a:avLst/>
            <a:gdLst>
              <a:gd name="T0" fmla="*/ 7559298 w 5772"/>
              <a:gd name="T1" fmla="*/ 51998 h 636"/>
              <a:gd name="T2" fmla="*/ 7550844 w 5772"/>
              <a:gd name="T3" fmla="*/ 44450 h 636"/>
              <a:gd name="T4" fmla="*/ 7549435 w 5772"/>
              <a:gd name="T5" fmla="*/ 43611 h 636"/>
              <a:gd name="T6" fmla="*/ 7543799 w 5772"/>
              <a:gd name="T7" fmla="*/ 39418 h 636"/>
              <a:gd name="T8" fmla="*/ 7502938 w 5772"/>
              <a:gd name="T9" fmla="*/ 18451 h 636"/>
              <a:gd name="T10" fmla="*/ 7494484 w 5772"/>
              <a:gd name="T11" fmla="*/ 15096 h 636"/>
              <a:gd name="T12" fmla="*/ 7486030 w 5772"/>
              <a:gd name="T13" fmla="*/ 11742 h 636"/>
              <a:gd name="T14" fmla="*/ 7474758 w 5772"/>
              <a:gd name="T15" fmla="*/ 9225 h 636"/>
              <a:gd name="T16" fmla="*/ 7455032 w 5772"/>
              <a:gd name="T17" fmla="*/ 5032 h 636"/>
              <a:gd name="T18" fmla="*/ 7443760 w 5772"/>
              <a:gd name="T19" fmla="*/ 3355 h 636"/>
              <a:gd name="T20" fmla="*/ 7433897 w 5772"/>
              <a:gd name="T21" fmla="*/ 1677 h 636"/>
              <a:gd name="T22" fmla="*/ 7424034 w 5772"/>
              <a:gd name="T23" fmla="*/ 839 h 636"/>
              <a:gd name="T24" fmla="*/ 7412762 w 5772"/>
              <a:gd name="T25" fmla="*/ 0 h 636"/>
              <a:gd name="T26" fmla="*/ 7398672 w 5772"/>
              <a:gd name="T27" fmla="*/ 0 h 636"/>
              <a:gd name="T28" fmla="*/ 734090 w 5772"/>
              <a:gd name="T29" fmla="*/ 0 h 636"/>
              <a:gd name="T30" fmla="*/ 720000 w 5772"/>
              <a:gd name="T31" fmla="*/ 0 h 636"/>
              <a:gd name="T32" fmla="*/ 708728 w 5772"/>
              <a:gd name="T33" fmla="*/ 839 h 636"/>
              <a:gd name="T34" fmla="*/ 698865 w 5772"/>
              <a:gd name="T35" fmla="*/ 1677 h 636"/>
              <a:gd name="T36" fmla="*/ 689002 w 5772"/>
              <a:gd name="T37" fmla="*/ 3355 h 636"/>
              <a:gd name="T38" fmla="*/ 679139 w 5772"/>
              <a:gd name="T39" fmla="*/ 5032 h 636"/>
              <a:gd name="T40" fmla="*/ 658004 w 5772"/>
              <a:gd name="T41" fmla="*/ 9225 h 636"/>
              <a:gd name="T42" fmla="*/ 648141 w 5772"/>
              <a:gd name="T43" fmla="*/ 11742 h 636"/>
              <a:gd name="T44" fmla="*/ 638278 w 5772"/>
              <a:gd name="T45" fmla="*/ 15096 h 636"/>
              <a:gd name="T46" fmla="*/ 629824 w 5772"/>
              <a:gd name="T47" fmla="*/ 18451 h 636"/>
              <a:gd name="T48" fmla="*/ 621370 w 5772"/>
              <a:gd name="T49" fmla="*/ 21806 h 636"/>
              <a:gd name="T50" fmla="*/ 597417 w 5772"/>
              <a:gd name="T51" fmla="*/ 34386 h 636"/>
              <a:gd name="T52" fmla="*/ 590372 w 5772"/>
              <a:gd name="T53" fmla="*/ 39418 h 636"/>
              <a:gd name="T54" fmla="*/ 583327 w 5772"/>
              <a:gd name="T55" fmla="*/ 43611 h 636"/>
              <a:gd name="T56" fmla="*/ 583327 w 5772"/>
              <a:gd name="T57" fmla="*/ 44450 h 636"/>
              <a:gd name="T58" fmla="*/ 573464 w 5772"/>
              <a:gd name="T59" fmla="*/ 51998 h 636"/>
              <a:gd name="T60" fmla="*/ 0 w 5772"/>
              <a:gd name="T61" fmla="*/ 533400 h 636"/>
              <a:gd name="T62" fmla="*/ 542466 w 5772"/>
              <a:gd name="T63" fmla="*/ 488111 h 636"/>
              <a:gd name="T64" fmla="*/ 542466 w 5772"/>
              <a:gd name="T65" fmla="*/ 488111 h 636"/>
              <a:gd name="T66" fmla="*/ 7965091 w 5772"/>
              <a:gd name="T67" fmla="*/ 488111 h 636"/>
              <a:gd name="T68" fmla="*/ 7559298 w 5772"/>
              <a:gd name="T69" fmla="*/ 51998 h 6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72" h="636">
                <a:moveTo>
                  <a:pt x="5365" y="62"/>
                </a:moveTo>
                <a:cubicBezTo>
                  <a:pt x="5365" y="62"/>
                  <a:pt x="5365" y="62"/>
                  <a:pt x="5365" y="62"/>
                </a:cubicBezTo>
                <a:cubicBezTo>
                  <a:pt x="5363" y="59"/>
                  <a:pt x="5361" y="56"/>
                  <a:pt x="5359" y="53"/>
                </a:cubicBezTo>
                <a:cubicBezTo>
                  <a:pt x="5359" y="53"/>
                  <a:pt x="5359" y="53"/>
                  <a:pt x="5359" y="53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8" y="52"/>
                  <a:pt x="5358" y="52"/>
                  <a:pt x="5358" y="52"/>
                </a:cubicBezTo>
                <a:cubicBezTo>
                  <a:pt x="5357" y="50"/>
                  <a:pt x="5355" y="49"/>
                  <a:pt x="5354" y="47"/>
                </a:cubicBezTo>
                <a:cubicBezTo>
                  <a:pt x="5354" y="47"/>
                  <a:pt x="5354" y="47"/>
                  <a:pt x="5354" y="46"/>
                </a:cubicBezTo>
                <a:cubicBezTo>
                  <a:pt x="5345" y="37"/>
                  <a:pt x="5336" y="29"/>
                  <a:pt x="5325" y="22"/>
                </a:cubicBezTo>
                <a:cubicBezTo>
                  <a:pt x="5325" y="22"/>
                  <a:pt x="5325" y="21"/>
                  <a:pt x="5324" y="21"/>
                </a:cubicBezTo>
                <a:cubicBezTo>
                  <a:pt x="5323" y="20"/>
                  <a:pt x="5321" y="19"/>
                  <a:pt x="5319" y="18"/>
                </a:cubicBezTo>
                <a:cubicBezTo>
                  <a:pt x="5319" y="18"/>
                  <a:pt x="5318" y="18"/>
                  <a:pt x="5318" y="17"/>
                </a:cubicBezTo>
                <a:cubicBezTo>
                  <a:pt x="5316" y="16"/>
                  <a:pt x="5314" y="15"/>
                  <a:pt x="5313" y="14"/>
                </a:cubicBezTo>
                <a:cubicBezTo>
                  <a:pt x="5312" y="14"/>
                  <a:pt x="5312" y="14"/>
                  <a:pt x="5311" y="14"/>
                </a:cubicBezTo>
                <a:cubicBezTo>
                  <a:pt x="5309" y="13"/>
                  <a:pt x="5307" y="12"/>
                  <a:pt x="5305" y="11"/>
                </a:cubicBezTo>
                <a:cubicBezTo>
                  <a:pt x="5305" y="11"/>
                  <a:pt x="5305" y="11"/>
                  <a:pt x="5305" y="11"/>
                </a:cubicBezTo>
                <a:cubicBezTo>
                  <a:pt x="5300" y="9"/>
                  <a:pt x="5295" y="7"/>
                  <a:pt x="5291" y="6"/>
                </a:cubicBezTo>
                <a:cubicBezTo>
                  <a:pt x="5290" y="5"/>
                  <a:pt x="5289" y="5"/>
                  <a:pt x="5289" y="5"/>
                </a:cubicBezTo>
                <a:cubicBezTo>
                  <a:pt x="5287" y="5"/>
                  <a:pt x="5285" y="4"/>
                  <a:pt x="5283" y="4"/>
                </a:cubicBezTo>
                <a:cubicBezTo>
                  <a:pt x="5283" y="3"/>
                  <a:pt x="5282" y="3"/>
                  <a:pt x="5281" y="3"/>
                </a:cubicBezTo>
                <a:cubicBezTo>
                  <a:pt x="5279" y="3"/>
                  <a:pt x="5278" y="2"/>
                  <a:pt x="5276" y="2"/>
                </a:cubicBezTo>
                <a:cubicBezTo>
                  <a:pt x="5275" y="2"/>
                  <a:pt x="5274" y="2"/>
                  <a:pt x="5274" y="2"/>
                </a:cubicBezTo>
                <a:cubicBezTo>
                  <a:pt x="5272" y="1"/>
                  <a:pt x="5270" y="1"/>
                  <a:pt x="5269" y="1"/>
                </a:cubicBezTo>
                <a:cubicBezTo>
                  <a:pt x="5268" y="1"/>
                  <a:pt x="5267" y="1"/>
                  <a:pt x="5266" y="0"/>
                </a:cubicBezTo>
                <a:cubicBezTo>
                  <a:pt x="5264" y="0"/>
                  <a:pt x="5263" y="0"/>
                  <a:pt x="5261" y="0"/>
                </a:cubicBezTo>
                <a:cubicBezTo>
                  <a:pt x="5260" y="0"/>
                  <a:pt x="5259" y="0"/>
                  <a:pt x="5259" y="0"/>
                </a:cubicBezTo>
                <a:cubicBezTo>
                  <a:pt x="5256" y="0"/>
                  <a:pt x="5253" y="0"/>
                  <a:pt x="5251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19" y="0"/>
                  <a:pt x="516" y="0"/>
                  <a:pt x="514" y="0"/>
                </a:cubicBezTo>
                <a:cubicBezTo>
                  <a:pt x="513" y="0"/>
                  <a:pt x="512" y="0"/>
                  <a:pt x="511" y="0"/>
                </a:cubicBezTo>
                <a:cubicBezTo>
                  <a:pt x="510" y="0"/>
                  <a:pt x="508" y="0"/>
                  <a:pt x="506" y="0"/>
                </a:cubicBezTo>
                <a:cubicBezTo>
                  <a:pt x="505" y="1"/>
                  <a:pt x="504" y="1"/>
                  <a:pt x="503" y="1"/>
                </a:cubicBezTo>
                <a:cubicBezTo>
                  <a:pt x="502" y="1"/>
                  <a:pt x="500" y="1"/>
                  <a:pt x="499" y="2"/>
                </a:cubicBezTo>
                <a:cubicBezTo>
                  <a:pt x="498" y="2"/>
                  <a:pt x="497" y="2"/>
                  <a:pt x="496" y="2"/>
                </a:cubicBezTo>
                <a:cubicBezTo>
                  <a:pt x="494" y="2"/>
                  <a:pt x="493" y="3"/>
                  <a:pt x="491" y="3"/>
                </a:cubicBezTo>
                <a:cubicBezTo>
                  <a:pt x="491" y="3"/>
                  <a:pt x="490" y="3"/>
                  <a:pt x="489" y="4"/>
                </a:cubicBezTo>
                <a:cubicBezTo>
                  <a:pt x="487" y="4"/>
                  <a:pt x="485" y="4"/>
                  <a:pt x="484" y="5"/>
                </a:cubicBezTo>
                <a:cubicBezTo>
                  <a:pt x="483" y="5"/>
                  <a:pt x="482" y="5"/>
                  <a:pt x="482" y="6"/>
                </a:cubicBezTo>
                <a:cubicBezTo>
                  <a:pt x="477" y="7"/>
                  <a:pt x="472" y="9"/>
                  <a:pt x="468" y="11"/>
                </a:cubicBezTo>
                <a:cubicBezTo>
                  <a:pt x="467" y="11"/>
                  <a:pt x="467" y="11"/>
                  <a:pt x="467" y="11"/>
                </a:cubicBezTo>
                <a:cubicBezTo>
                  <a:pt x="465" y="12"/>
                  <a:pt x="463" y="13"/>
                  <a:pt x="461" y="14"/>
                </a:cubicBezTo>
                <a:cubicBezTo>
                  <a:pt x="461" y="14"/>
                  <a:pt x="460" y="14"/>
                  <a:pt x="460" y="14"/>
                </a:cubicBezTo>
                <a:cubicBezTo>
                  <a:pt x="458" y="15"/>
                  <a:pt x="456" y="16"/>
                  <a:pt x="455" y="17"/>
                </a:cubicBezTo>
                <a:cubicBezTo>
                  <a:pt x="454" y="18"/>
                  <a:pt x="454" y="18"/>
                  <a:pt x="453" y="18"/>
                </a:cubicBezTo>
                <a:cubicBezTo>
                  <a:pt x="451" y="19"/>
                  <a:pt x="450" y="20"/>
                  <a:pt x="448" y="21"/>
                </a:cubicBezTo>
                <a:cubicBezTo>
                  <a:pt x="448" y="21"/>
                  <a:pt x="447" y="22"/>
                  <a:pt x="447" y="22"/>
                </a:cubicBezTo>
                <a:cubicBezTo>
                  <a:pt x="445" y="23"/>
                  <a:pt x="443" y="24"/>
                  <a:pt x="441" y="26"/>
                </a:cubicBezTo>
                <a:cubicBezTo>
                  <a:pt x="441" y="26"/>
                  <a:pt x="441" y="26"/>
                  <a:pt x="441" y="26"/>
                </a:cubicBezTo>
                <a:cubicBezTo>
                  <a:pt x="435" y="30"/>
                  <a:pt x="429" y="35"/>
                  <a:pt x="424" y="41"/>
                </a:cubicBezTo>
                <a:cubicBezTo>
                  <a:pt x="424" y="41"/>
                  <a:pt x="424" y="41"/>
                  <a:pt x="424" y="41"/>
                </a:cubicBezTo>
                <a:cubicBezTo>
                  <a:pt x="422" y="43"/>
                  <a:pt x="420" y="45"/>
                  <a:pt x="419" y="46"/>
                </a:cubicBezTo>
                <a:cubicBezTo>
                  <a:pt x="419" y="47"/>
                  <a:pt x="419" y="47"/>
                  <a:pt x="419" y="47"/>
                </a:cubicBezTo>
                <a:cubicBezTo>
                  <a:pt x="417" y="49"/>
                  <a:pt x="415" y="50"/>
                  <a:pt x="414" y="52"/>
                </a:cubicBezTo>
                <a:cubicBezTo>
                  <a:pt x="414" y="52"/>
                  <a:pt x="414" y="52"/>
                  <a:pt x="414" y="52"/>
                </a:cubicBezTo>
                <a:cubicBezTo>
                  <a:pt x="414" y="52"/>
                  <a:pt x="414" y="52"/>
                  <a:pt x="414" y="52"/>
                </a:cubicBezTo>
                <a:cubicBezTo>
                  <a:pt x="414" y="53"/>
                  <a:pt x="414" y="53"/>
                  <a:pt x="414" y="53"/>
                </a:cubicBezTo>
                <a:cubicBezTo>
                  <a:pt x="414" y="53"/>
                  <a:pt x="414" y="53"/>
                  <a:pt x="414" y="53"/>
                </a:cubicBezTo>
                <a:cubicBezTo>
                  <a:pt x="411" y="56"/>
                  <a:pt x="409" y="59"/>
                  <a:pt x="407" y="62"/>
                </a:cubicBezTo>
                <a:cubicBezTo>
                  <a:pt x="407" y="62"/>
                  <a:pt x="407" y="62"/>
                  <a:pt x="407" y="62"/>
                </a:cubicBezTo>
                <a:cubicBezTo>
                  <a:pt x="0" y="636"/>
                  <a:pt x="0" y="636"/>
                  <a:pt x="0" y="636"/>
                </a:cubicBezTo>
                <a:cubicBezTo>
                  <a:pt x="29" y="603"/>
                  <a:pt x="72" y="582"/>
                  <a:pt x="120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385" y="582"/>
                  <a:pt x="385" y="582"/>
                  <a:pt x="385" y="582"/>
                </a:cubicBezTo>
                <a:cubicBezTo>
                  <a:pt x="5387" y="582"/>
                  <a:pt x="5387" y="582"/>
                  <a:pt x="5387" y="582"/>
                </a:cubicBezTo>
                <a:cubicBezTo>
                  <a:pt x="5653" y="582"/>
                  <a:pt x="5653" y="582"/>
                  <a:pt x="5653" y="582"/>
                </a:cubicBezTo>
                <a:cubicBezTo>
                  <a:pt x="5700" y="582"/>
                  <a:pt x="5743" y="603"/>
                  <a:pt x="5772" y="636"/>
                </a:cubicBezTo>
                <a:lnTo>
                  <a:pt x="5365" y="62"/>
                </a:ln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 flipV="1">
            <a:off x="0" y="3429000"/>
            <a:ext cx="9144000" cy="398463"/>
          </a:xfrm>
          <a:prstGeom prst="rect">
            <a:avLst/>
          </a:prstGeom>
          <a:gradFill rotWithShape="1">
            <a:gsLst>
              <a:gs pos="0">
                <a:srgbClr val="C0C0C0">
                  <a:alpha val="90999"/>
                </a:srgbClr>
              </a:gs>
              <a:gs pos="100000">
                <a:srgbClr val="595959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59400" name="AutoShape 8"/>
          <p:cNvSpPr>
            <a:spLocks noChangeArrowheads="1"/>
          </p:cNvSpPr>
          <p:nvPr/>
        </p:nvSpPr>
        <p:spPr bwMode="auto">
          <a:xfrm>
            <a:off x="447675" y="2051050"/>
            <a:ext cx="8248650" cy="3205163"/>
          </a:xfrm>
          <a:prstGeom prst="roundRect">
            <a:avLst>
              <a:gd name="adj" fmla="val 7014"/>
            </a:avLst>
          </a:prstGeom>
          <a:gradFill rotWithShape="1">
            <a:gsLst>
              <a:gs pos="0">
                <a:schemeClr val="tx2">
                  <a:gamma/>
                  <a:tint val="73725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 w="9525">
            <a:solidFill>
              <a:srgbClr val="32323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2537" name="Group 9"/>
          <p:cNvGrpSpPr>
            <a:grpSpLocks/>
          </p:cNvGrpSpPr>
          <p:nvPr/>
        </p:nvGrpSpPr>
        <p:grpSpPr bwMode="auto">
          <a:xfrm>
            <a:off x="703263" y="2762250"/>
            <a:ext cx="1168400" cy="1912938"/>
            <a:chOff x="275" y="2008"/>
            <a:chExt cx="795" cy="1276"/>
          </a:xfrm>
        </p:grpSpPr>
        <p:sp>
          <p:nvSpPr>
            <p:cNvPr id="59402" name="AutoShape 1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03" name="AutoShape 1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04" name="AutoShape 1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2821" name="AutoShape 1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2538" name="Group 14"/>
          <p:cNvGrpSpPr>
            <a:grpSpLocks/>
          </p:cNvGrpSpPr>
          <p:nvPr/>
        </p:nvGrpSpPr>
        <p:grpSpPr bwMode="auto">
          <a:xfrm>
            <a:off x="1943100" y="2765425"/>
            <a:ext cx="1168400" cy="1912938"/>
            <a:chOff x="275" y="2008"/>
            <a:chExt cx="795" cy="1276"/>
          </a:xfrm>
        </p:grpSpPr>
        <p:sp>
          <p:nvSpPr>
            <p:cNvPr id="59407" name="AutoShape 15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08" name="AutoShape 16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09" name="AutoShape 17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2817" name="AutoShape 18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2539" name="Group 19"/>
          <p:cNvGrpSpPr>
            <a:grpSpLocks/>
          </p:cNvGrpSpPr>
          <p:nvPr/>
        </p:nvGrpSpPr>
        <p:grpSpPr bwMode="auto">
          <a:xfrm>
            <a:off x="3368675" y="2762250"/>
            <a:ext cx="1168400" cy="1912938"/>
            <a:chOff x="275" y="2008"/>
            <a:chExt cx="795" cy="1276"/>
          </a:xfrm>
        </p:grpSpPr>
        <p:sp>
          <p:nvSpPr>
            <p:cNvPr id="59412" name="AutoShape 2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13" name="AutoShape 2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14" name="AutoShape 2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2813" name="AutoShape 2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2540" name="Group 24"/>
          <p:cNvGrpSpPr>
            <a:grpSpLocks/>
          </p:cNvGrpSpPr>
          <p:nvPr/>
        </p:nvGrpSpPr>
        <p:grpSpPr bwMode="auto">
          <a:xfrm>
            <a:off x="4606925" y="2765425"/>
            <a:ext cx="1168400" cy="1912938"/>
            <a:chOff x="275" y="2008"/>
            <a:chExt cx="795" cy="1276"/>
          </a:xfrm>
        </p:grpSpPr>
        <p:sp>
          <p:nvSpPr>
            <p:cNvPr id="59417" name="AutoShape 25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18" name="AutoShape 26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19" name="AutoShape 27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2809" name="AutoShape 28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grpSp>
        <p:nvGrpSpPr>
          <p:cNvPr id="22541" name="Group 29"/>
          <p:cNvGrpSpPr>
            <a:grpSpLocks/>
          </p:cNvGrpSpPr>
          <p:nvPr/>
        </p:nvGrpSpPr>
        <p:grpSpPr bwMode="auto">
          <a:xfrm>
            <a:off x="6030913" y="2762250"/>
            <a:ext cx="1168400" cy="1912938"/>
            <a:chOff x="275" y="2008"/>
            <a:chExt cx="795" cy="1276"/>
          </a:xfrm>
        </p:grpSpPr>
        <p:sp>
          <p:nvSpPr>
            <p:cNvPr id="59422" name="AutoShape 30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23" name="AutoShape 31"/>
            <p:cNvSpPr>
              <a:spLocks noChangeArrowheads="1"/>
            </p:cNvSpPr>
            <p:nvPr/>
          </p:nvSpPr>
          <p:spPr bwMode="auto">
            <a:xfrm>
              <a:off x="275" y="2008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shade val="8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59424" name="AutoShape 32"/>
            <p:cNvSpPr>
              <a:spLocks noChangeArrowheads="1"/>
            </p:cNvSpPr>
            <p:nvPr/>
          </p:nvSpPr>
          <p:spPr bwMode="auto">
            <a:xfrm>
              <a:off x="275" y="3132"/>
              <a:ext cx="795" cy="15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tx1">
                    <a:gamma/>
                    <a:shade val="86275"/>
                    <a:invGamma/>
                    <a:alpha val="0"/>
                  </a:schemeClr>
                </a:gs>
                <a:gs pos="100000">
                  <a:schemeClr val="tx1">
                    <a:alpha val="44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2323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2805" name="AutoShape 33"/>
            <p:cNvSpPr>
              <a:spLocks noChangeArrowheads="1"/>
            </p:cNvSpPr>
            <p:nvPr/>
          </p:nvSpPr>
          <p:spPr bwMode="auto">
            <a:xfrm>
              <a:off x="275" y="2008"/>
              <a:ext cx="795" cy="127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>
                <a:latin typeface="Arial Narrow" pitchFamily="34" charset="0"/>
              </a:endParaRPr>
            </a:p>
          </p:txBody>
        </p:sp>
      </p:grpSp>
      <p:sp>
        <p:nvSpPr>
          <p:cNvPr id="59426" name="AutoShape 34"/>
          <p:cNvSpPr>
            <a:spLocks noChangeArrowheads="1"/>
          </p:cNvSpPr>
          <p:nvPr/>
        </p:nvSpPr>
        <p:spPr bwMode="auto">
          <a:xfrm>
            <a:off x="7270750" y="2765425"/>
            <a:ext cx="1168400" cy="191293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5686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59427" name="AutoShape 35"/>
          <p:cNvSpPr>
            <a:spLocks noChangeArrowheads="1"/>
          </p:cNvSpPr>
          <p:nvPr/>
        </p:nvSpPr>
        <p:spPr bwMode="auto">
          <a:xfrm>
            <a:off x="7270750" y="2765425"/>
            <a:ext cx="1168400" cy="228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tx1">
                  <a:alpha val="44000"/>
                </a:schemeClr>
              </a:gs>
              <a:gs pos="100000">
                <a:schemeClr val="tx1">
                  <a:gamma/>
                  <a:shade val="8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59428" name="AutoShape 36"/>
          <p:cNvSpPr>
            <a:spLocks noChangeArrowheads="1"/>
          </p:cNvSpPr>
          <p:nvPr/>
        </p:nvSpPr>
        <p:spPr bwMode="auto">
          <a:xfrm>
            <a:off x="7270750" y="4449763"/>
            <a:ext cx="1168400" cy="228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tx1">
                  <a:gamma/>
                  <a:shade val="86275"/>
                  <a:invGamma/>
                  <a:alpha val="0"/>
                </a:schemeClr>
              </a:gs>
              <a:gs pos="100000">
                <a:schemeClr val="tx1">
                  <a:alpha val="44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22545" name="AutoShape 37"/>
          <p:cNvSpPr>
            <a:spLocks noChangeArrowheads="1"/>
          </p:cNvSpPr>
          <p:nvPr/>
        </p:nvSpPr>
        <p:spPr bwMode="auto">
          <a:xfrm>
            <a:off x="7270750" y="2765425"/>
            <a:ext cx="1168400" cy="1912938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1C1C1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latin typeface="Arial Narrow" pitchFamily="34" charset="0"/>
            </a:endParaRPr>
          </a:p>
        </p:txBody>
      </p:sp>
      <p:sp>
        <p:nvSpPr>
          <p:cNvPr id="59430" name="AutoShape 38"/>
          <p:cNvSpPr>
            <a:spLocks noChangeArrowheads="1"/>
          </p:cNvSpPr>
          <p:nvPr/>
        </p:nvSpPr>
        <p:spPr bwMode="auto">
          <a:xfrm flipV="1">
            <a:off x="447675" y="5267325"/>
            <a:ext cx="8248650" cy="1077913"/>
          </a:xfrm>
          <a:prstGeom prst="roundRect">
            <a:avLst>
              <a:gd name="adj" fmla="val 22824"/>
            </a:avLst>
          </a:prstGeom>
          <a:gradFill rotWithShape="1">
            <a:gsLst>
              <a:gs pos="0">
                <a:schemeClr val="tx2">
                  <a:gamma/>
                  <a:tint val="73725"/>
                  <a:invGamma/>
                  <a:alpha val="0"/>
                </a:schemeClr>
              </a:gs>
              <a:gs pos="100000">
                <a:schemeClr val="tx2">
                  <a:alpha val="16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2323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9431" name="Group 3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800" name="Rectangle 4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801" name="Text Box 4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434" name="Group 4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98" name="Rectangle 4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99" name="Text Box 4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9437" name="Group 45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2796" name="Rectangle 4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97" name="Text Box 4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2550" name="Group 48"/>
          <p:cNvGrpSpPr>
            <a:grpSpLocks/>
          </p:cNvGrpSpPr>
          <p:nvPr/>
        </p:nvGrpSpPr>
        <p:grpSpPr bwMode="auto">
          <a:xfrm>
            <a:off x="1943100" y="2982913"/>
            <a:ext cx="1168400" cy="1473200"/>
            <a:chOff x="4580" y="1878"/>
            <a:chExt cx="736" cy="928"/>
          </a:xfrm>
        </p:grpSpPr>
        <p:sp>
          <p:nvSpPr>
            <p:cNvPr id="22794" name="Rectangle 4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95" name="Text Box 5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2551" name="Group 51"/>
          <p:cNvGrpSpPr>
            <a:grpSpLocks/>
          </p:cNvGrpSpPr>
          <p:nvPr/>
        </p:nvGrpSpPr>
        <p:grpSpPr bwMode="auto">
          <a:xfrm>
            <a:off x="703263" y="2982913"/>
            <a:ext cx="1168400" cy="1473200"/>
            <a:chOff x="4580" y="1878"/>
            <a:chExt cx="736" cy="928"/>
          </a:xfrm>
        </p:grpSpPr>
        <p:sp>
          <p:nvSpPr>
            <p:cNvPr id="22792" name="Rectangle 5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93" name="Text Box 5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446" name="Group 54"/>
          <p:cNvGrpSpPr>
            <a:grpSpLocks/>
          </p:cNvGrpSpPr>
          <p:nvPr/>
        </p:nvGrpSpPr>
        <p:grpSpPr bwMode="auto">
          <a:xfrm>
            <a:off x="4606925" y="2984500"/>
            <a:ext cx="1168400" cy="1473200"/>
            <a:chOff x="4580" y="1878"/>
            <a:chExt cx="736" cy="928"/>
          </a:xfrm>
        </p:grpSpPr>
        <p:sp>
          <p:nvSpPr>
            <p:cNvPr id="22790" name="Rectangle 5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91" name="Text Box 5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9449" name="Group 5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88" name="Rectangle 5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89" name="Text Box 5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9452" name="Group 6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86" name="Rectangle 6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87" name="Text Box 6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9455" name="Group 6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84" name="Rectangle 6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85" name="Text Box 6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9458" name="Group 6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82" name="Rectangle 6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83" name="Text Box 6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9461" name="Group 6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80" name="Rectangle 7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81" name="Text Box 7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9464" name="Group 7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78" name="Rectangle 7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79" name="Text Box 7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9467" name="Group 7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76" name="Rectangle 7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77" name="Text Box 7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9470" name="Group 7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74" name="Rectangle 7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75" name="Text Box 8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9473" name="Group 81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2772" name="Rectangle 8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73" name="Text Box 8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9476" name="Group 84"/>
          <p:cNvGrpSpPr>
            <a:grpSpLocks/>
          </p:cNvGrpSpPr>
          <p:nvPr/>
        </p:nvGrpSpPr>
        <p:grpSpPr bwMode="auto">
          <a:xfrm>
            <a:off x="4606925" y="2984500"/>
            <a:ext cx="1168400" cy="1473200"/>
            <a:chOff x="4580" y="1878"/>
            <a:chExt cx="736" cy="928"/>
          </a:xfrm>
        </p:grpSpPr>
        <p:sp>
          <p:nvSpPr>
            <p:cNvPr id="22770" name="Rectangle 8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71" name="Text Box 8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2563" name="Group 87"/>
          <p:cNvGrpSpPr>
            <a:grpSpLocks/>
          </p:cNvGrpSpPr>
          <p:nvPr/>
        </p:nvGrpSpPr>
        <p:grpSpPr bwMode="auto">
          <a:xfrm>
            <a:off x="3368675" y="2981325"/>
            <a:ext cx="1168400" cy="1473200"/>
            <a:chOff x="4580" y="1878"/>
            <a:chExt cx="736" cy="928"/>
          </a:xfrm>
        </p:grpSpPr>
        <p:sp>
          <p:nvSpPr>
            <p:cNvPr id="22768" name="Rectangle 8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69" name="Text Box 8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482" name="Group 9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66" name="Rectangle 9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67" name="Text Box 9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485" name="Group 93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2764" name="Rectangle 9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65" name="Text Box 9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9488" name="Group 9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62" name="Rectangle 9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63" name="Text Box 9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9491" name="Group 9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60" name="Rectangle 10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61" name="Text Box 10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9494" name="Group 10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58" name="Rectangle 10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59" name="Text Box 10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9497" name="Group 10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56" name="Rectangle 10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57" name="Text Box 10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9500" name="Group 10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54" name="Rectangle 10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55" name="Text Box 11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9503" name="Group 11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52" name="Rectangle 11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53" name="Text Box 11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9506" name="Group 11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50" name="Rectangle 11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51" name="Text Box 11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9509" name="Group 11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48" name="Rectangle 11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49" name="Text Box 11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9512" name="Group 12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46" name="Rectangle 12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47" name="Text Box 12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9515" name="Group 12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44" name="Rectangle 12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45" name="Text Box 12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518" name="Group 126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2742" name="Rectangle 12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43" name="Text Box 12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9521" name="Group 12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40" name="Rectangle 13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41" name="Text Box 13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9524" name="Group 13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38" name="Rectangle 13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39" name="Text Box 13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9527" name="Group 13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36" name="Rectangle 13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37" name="Text Box 13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9530" name="Group 13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34" name="Rectangle 13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35" name="Text Box 14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9533" name="Group 14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32" name="Rectangle 14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33" name="Text Box 14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9536" name="Group 14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30" name="Rectangle 14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31" name="Text Box 14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9539" name="Group 14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28" name="Rectangle 14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29" name="Text Box 14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9542" name="Group 15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26" name="Rectangle 15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27" name="Text Box 15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9545" name="Group 15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24" name="Rectangle 15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25" name="Text Box 15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9548" name="Group 15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22" name="Rectangle 15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23" name="Text Box 15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551" name="Group 15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20" name="Rectangle 16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21" name="Text Box 16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9554" name="Group 16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18" name="Rectangle 16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19" name="Text Box 16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9557" name="Group 16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16" name="Rectangle 16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17" name="Text Box 16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9560" name="Group 16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14" name="Rectangle 16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15" name="Text Box 17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9563" name="Group 17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12" name="Rectangle 17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13" name="Text Box 17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9566" name="Group 17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10" name="Rectangle 17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11" name="Text Box 17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9569" name="Group 17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08" name="Rectangle 17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09" name="Text Box 17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9572" name="Group 18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06" name="Rectangle 18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07" name="Text Box 18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9575" name="Group 18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04" name="Rectangle 18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05" name="Text Box 18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9578" name="Group 18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702" name="Rectangle 18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03" name="Text Box 18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581" name="Group 189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2700" name="Rectangle 19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701" name="Text Box 19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9584" name="Group 192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2698" name="Rectangle 19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99" name="Text Box 19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9587" name="Group 19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96" name="Rectangle 19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97" name="Text Box 19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9590" name="Group 19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94" name="Rectangle 19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95" name="Text Box 20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9593" name="Group 20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92" name="Rectangle 20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93" name="Text Box 20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9596" name="Group 20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90" name="Rectangle 20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91" name="Text Box 20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9599" name="Group 20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88" name="Rectangle 20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89" name="Text Box 20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9602" name="Group 21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86" name="Rectangle 21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87" name="Text Box 21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9605" name="Group 21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84" name="Rectangle 21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85" name="Text Box 21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9608" name="Group 21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82" name="Rectangle 21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83" name="Text Box 21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9611" name="Group 21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80" name="Rectangle 22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81" name="Text Box 22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9614" name="Group 22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78" name="Rectangle 22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79" name="Text Box 22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617" name="Group 225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76" name="Rectangle 22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77" name="Text Box 22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9</a:t>
              </a:r>
            </a:p>
          </p:txBody>
        </p:sp>
      </p:grpSp>
      <p:grpSp>
        <p:nvGrpSpPr>
          <p:cNvPr id="59620" name="Group 228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74" name="Rectangle 229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75" name="Text Box 230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8</a:t>
              </a:r>
            </a:p>
          </p:txBody>
        </p:sp>
      </p:grpSp>
      <p:grpSp>
        <p:nvGrpSpPr>
          <p:cNvPr id="59623" name="Group 231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72" name="Rectangle 232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73" name="Text Box 233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59626" name="Group 234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70" name="Rectangle 235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71" name="Text Box 236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6</a:t>
              </a:r>
            </a:p>
          </p:txBody>
        </p:sp>
      </p:grpSp>
      <p:grpSp>
        <p:nvGrpSpPr>
          <p:cNvPr id="59629" name="Group 237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68" name="Rectangle 238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69" name="Text Box 239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5</a:t>
              </a:r>
            </a:p>
          </p:txBody>
        </p:sp>
      </p:grpSp>
      <p:grpSp>
        <p:nvGrpSpPr>
          <p:cNvPr id="59632" name="Group 240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66" name="Rectangle 241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67" name="Text Box 242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59635" name="Group 243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64" name="Rectangle 244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65" name="Text Box 245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9638" name="Group 246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62" name="Rectangle 247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63" name="Text Box 248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59641" name="Group 249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60" name="Rectangle 250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61" name="Text Box 251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59644" name="Group 252"/>
          <p:cNvGrpSpPr>
            <a:grpSpLocks/>
          </p:cNvGrpSpPr>
          <p:nvPr/>
        </p:nvGrpSpPr>
        <p:grpSpPr bwMode="auto">
          <a:xfrm>
            <a:off x="7270750" y="2981325"/>
            <a:ext cx="1168400" cy="1473200"/>
            <a:chOff x="4580" y="1878"/>
            <a:chExt cx="736" cy="928"/>
          </a:xfrm>
        </p:grpSpPr>
        <p:sp>
          <p:nvSpPr>
            <p:cNvPr id="22658" name="Rectangle 253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59" name="Text Box 254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59647" name="Group 255"/>
          <p:cNvGrpSpPr>
            <a:grpSpLocks/>
          </p:cNvGrpSpPr>
          <p:nvPr/>
        </p:nvGrpSpPr>
        <p:grpSpPr bwMode="auto">
          <a:xfrm>
            <a:off x="6030913" y="2981325"/>
            <a:ext cx="1168400" cy="1473200"/>
            <a:chOff x="4580" y="1878"/>
            <a:chExt cx="736" cy="928"/>
          </a:xfrm>
        </p:grpSpPr>
        <p:sp>
          <p:nvSpPr>
            <p:cNvPr id="22656" name="Rectangle 256"/>
            <p:cNvSpPr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57" name="Text Box 257"/>
            <p:cNvSpPr txBox="1">
              <a:spLocks noChangeArrowheads="1"/>
            </p:cNvSpPr>
            <p:nvPr/>
          </p:nvSpPr>
          <p:spPr bwMode="auto">
            <a:xfrm>
              <a:off x="4580" y="1878"/>
              <a:ext cx="736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0">
                  <a:latin typeface="Arial Narrow" pitchFamily="34" charset="0"/>
                </a:rPr>
                <a:t>0</a:t>
              </a:r>
            </a:p>
          </p:txBody>
        </p:sp>
      </p:grpSp>
      <p:sp>
        <p:nvSpPr>
          <p:cNvPr id="59650" name="Freeform 258"/>
          <p:cNvSpPr>
            <a:spLocks noEditPoints="1"/>
          </p:cNvSpPr>
          <p:nvPr/>
        </p:nvSpPr>
        <p:spPr bwMode="auto">
          <a:xfrm>
            <a:off x="447675" y="2051050"/>
            <a:ext cx="8248650" cy="3205163"/>
          </a:xfrm>
          <a:custGeom>
            <a:avLst/>
            <a:gdLst>
              <a:gd name="T0" fmla="*/ 5758 w 5920"/>
              <a:gd name="T1" fmla="*/ 0 h 2300"/>
              <a:gd name="T2" fmla="*/ 161 w 5920"/>
              <a:gd name="T3" fmla="*/ 0 h 2300"/>
              <a:gd name="T4" fmla="*/ 0 w 5920"/>
              <a:gd name="T5" fmla="*/ 161 h 2300"/>
              <a:gd name="T6" fmla="*/ 0 w 5920"/>
              <a:gd name="T7" fmla="*/ 2138 h 2300"/>
              <a:gd name="T8" fmla="*/ 161 w 5920"/>
              <a:gd name="T9" fmla="*/ 2300 h 2300"/>
              <a:gd name="T10" fmla="*/ 5758 w 5920"/>
              <a:gd name="T11" fmla="*/ 2300 h 2300"/>
              <a:gd name="T12" fmla="*/ 5920 w 5920"/>
              <a:gd name="T13" fmla="*/ 2138 h 2300"/>
              <a:gd name="T14" fmla="*/ 5920 w 5920"/>
              <a:gd name="T15" fmla="*/ 161 h 2300"/>
              <a:gd name="T16" fmla="*/ 5758 w 5920"/>
              <a:gd name="T17" fmla="*/ 0 h 2300"/>
              <a:gd name="T18" fmla="*/ 1022 w 5920"/>
              <a:gd name="T19" fmla="*/ 1883 h 2300"/>
              <a:gd name="T20" fmla="*/ 184 w 5920"/>
              <a:gd name="T21" fmla="*/ 1883 h 2300"/>
              <a:gd name="T22" fmla="*/ 184 w 5920"/>
              <a:gd name="T23" fmla="*/ 510 h 2300"/>
              <a:gd name="T24" fmla="*/ 1022 w 5920"/>
              <a:gd name="T25" fmla="*/ 510 h 2300"/>
              <a:gd name="T26" fmla="*/ 1022 w 5920"/>
              <a:gd name="T27" fmla="*/ 1883 h 2300"/>
              <a:gd name="T28" fmla="*/ 1912 w 5920"/>
              <a:gd name="T29" fmla="*/ 1885 h 2300"/>
              <a:gd name="T30" fmla="*/ 1073 w 5920"/>
              <a:gd name="T31" fmla="*/ 1885 h 2300"/>
              <a:gd name="T32" fmla="*/ 1073 w 5920"/>
              <a:gd name="T33" fmla="*/ 513 h 2300"/>
              <a:gd name="T34" fmla="*/ 1912 w 5920"/>
              <a:gd name="T35" fmla="*/ 513 h 2300"/>
              <a:gd name="T36" fmla="*/ 1912 w 5920"/>
              <a:gd name="T37" fmla="*/ 1885 h 2300"/>
              <a:gd name="T38" fmla="*/ 2935 w 5920"/>
              <a:gd name="T39" fmla="*/ 1883 h 2300"/>
              <a:gd name="T40" fmla="*/ 2097 w 5920"/>
              <a:gd name="T41" fmla="*/ 1883 h 2300"/>
              <a:gd name="T42" fmla="*/ 2097 w 5920"/>
              <a:gd name="T43" fmla="*/ 510 h 2300"/>
              <a:gd name="T44" fmla="*/ 2935 w 5920"/>
              <a:gd name="T45" fmla="*/ 510 h 2300"/>
              <a:gd name="T46" fmla="*/ 2935 w 5920"/>
              <a:gd name="T47" fmla="*/ 1883 h 2300"/>
              <a:gd name="T48" fmla="*/ 3824 w 5920"/>
              <a:gd name="T49" fmla="*/ 1885 h 2300"/>
              <a:gd name="T50" fmla="*/ 2985 w 5920"/>
              <a:gd name="T51" fmla="*/ 1885 h 2300"/>
              <a:gd name="T52" fmla="*/ 2985 w 5920"/>
              <a:gd name="T53" fmla="*/ 513 h 2300"/>
              <a:gd name="T54" fmla="*/ 3824 w 5920"/>
              <a:gd name="T55" fmla="*/ 513 h 2300"/>
              <a:gd name="T56" fmla="*/ 3824 w 5920"/>
              <a:gd name="T57" fmla="*/ 1885 h 2300"/>
              <a:gd name="T58" fmla="*/ 4846 w 5920"/>
              <a:gd name="T59" fmla="*/ 1883 h 2300"/>
              <a:gd name="T60" fmla="*/ 4007 w 5920"/>
              <a:gd name="T61" fmla="*/ 1883 h 2300"/>
              <a:gd name="T62" fmla="*/ 4007 w 5920"/>
              <a:gd name="T63" fmla="*/ 510 h 2300"/>
              <a:gd name="T64" fmla="*/ 4846 w 5920"/>
              <a:gd name="T65" fmla="*/ 510 h 2300"/>
              <a:gd name="T66" fmla="*/ 4846 w 5920"/>
              <a:gd name="T67" fmla="*/ 1883 h 2300"/>
              <a:gd name="T68" fmla="*/ 5735 w 5920"/>
              <a:gd name="T69" fmla="*/ 1885 h 2300"/>
              <a:gd name="T70" fmla="*/ 4897 w 5920"/>
              <a:gd name="T71" fmla="*/ 1885 h 2300"/>
              <a:gd name="T72" fmla="*/ 4897 w 5920"/>
              <a:gd name="T73" fmla="*/ 513 h 2300"/>
              <a:gd name="T74" fmla="*/ 5735 w 5920"/>
              <a:gd name="T75" fmla="*/ 513 h 2300"/>
              <a:gd name="T76" fmla="*/ 5735 w 5920"/>
              <a:gd name="T77" fmla="*/ 1885 h 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20" h="2300">
                <a:moveTo>
                  <a:pt x="5758" y="0"/>
                </a:moveTo>
                <a:cubicBezTo>
                  <a:pt x="161" y="0"/>
                  <a:pt x="161" y="0"/>
                  <a:pt x="161" y="0"/>
                </a:cubicBezTo>
                <a:cubicBezTo>
                  <a:pt x="72" y="0"/>
                  <a:pt x="0" y="72"/>
                  <a:pt x="0" y="161"/>
                </a:cubicBezTo>
                <a:cubicBezTo>
                  <a:pt x="0" y="2138"/>
                  <a:pt x="0" y="2138"/>
                  <a:pt x="0" y="2138"/>
                </a:cubicBezTo>
                <a:cubicBezTo>
                  <a:pt x="0" y="2227"/>
                  <a:pt x="72" y="2300"/>
                  <a:pt x="161" y="2300"/>
                </a:cubicBezTo>
                <a:cubicBezTo>
                  <a:pt x="5758" y="2300"/>
                  <a:pt x="5758" y="2300"/>
                  <a:pt x="5758" y="2300"/>
                </a:cubicBezTo>
                <a:cubicBezTo>
                  <a:pt x="5847" y="2300"/>
                  <a:pt x="5920" y="2227"/>
                  <a:pt x="5920" y="2138"/>
                </a:cubicBezTo>
                <a:cubicBezTo>
                  <a:pt x="5920" y="161"/>
                  <a:pt x="5920" y="161"/>
                  <a:pt x="5920" y="161"/>
                </a:cubicBezTo>
                <a:cubicBezTo>
                  <a:pt x="5920" y="72"/>
                  <a:pt x="5847" y="0"/>
                  <a:pt x="5758" y="0"/>
                </a:cubicBezTo>
                <a:close/>
                <a:moveTo>
                  <a:pt x="1022" y="1883"/>
                </a:moveTo>
                <a:cubicBezTo>
                  <a:pt x="184" y="1883"/>
                  <a:pt x="184" y="1883"/>
                  <a:pt x="184" y="1883"/>
                </a:cubicBezTo>
                <a:cubicBezTo>
                  <a:pt x="184" y="510"/>
                  <a:pt x="184" y="510"/>
                  <a:pt x="184" y="510"/>
                </a:cubicBezTo>
                <a:cubicBezTo>
                  <a:pt x="1022" y="510"/>
                  <a:pt x="1022" y="510"/>
                  <a:pt x="1022" y="510"/>
                </a:cubicBezTo>
                <a:lnTo>
                  <a:pt x="1022" y="1883"/>
                </a:lnTo>
                <a:close/>
                <a:moveTo>
                  <a:pt x="1912" y="1885"/>
                </a:moveTo>
                <a:cubicBezTo>
                  <a:pt x="1073" y="1885"/>
                  <a:pt x="1073" y="1885"/>
                  <a:pt x="1073" y="1885"/>
                </a:cubicBezTo>
                <a:cubicBezTo>
                  <a:pt x="1073" y="513"/>
                  <a:pt x="1073" y="513"/>
                  <a:pt x="1073" y="513"/>
                </a:cubicBezTo>
                <a:cubicBezTo>
                  <a:pt x="1912" y="513"/>
                  <a:pt x="1912" y="513"/>
                  <a:pt x="1912" y="513"/>
                </a:cubicBezTo>
                <a:lnTo>
                  <a:pt x="1912" y="1885"/>
                </a:lnTo>
                <a:close/>
                <a:moveTo>
                  <a:pt x="2935" y="1883"/>
                </a:moveTo>
                <a:cubicBezTo>
                  <a:pt x="2097" y="1883"/>
                  <a:pt x="2097" y="1883"/>
                  <a:pt x="2097" y="1883"/>
                </a:cubicBezTo>
                <a:cubicBezTo>
                  <a:pt x="2097" y="510"/>
                  <a:pt x="2097" y="510"/>
                  <a:pt x="2097" y="510"/>
                </a:cubicBezTo>
                <a:cubicBezTo>
                  <a:pt x="2935" y="510"/>
                  <a:pt x="2935" y="510"/>
                  <a:pt x="2935" y="510"/>
                </a:cubicBezTo>
                <a:lnTo>
                  <a:pt x="2935" y="1883"/>
                </a:lnTo>
                <a:close/>
                <a:moveTo>
                  <a:pt x="3824" y="1885"/>
                </a:moveTo>
                <a:cubicBezTo>
                  <a:pt x="2985" y="1885"/>
                  <a:pt x="2985" y="1885"/>
                  <a:pt x="2985" y="1885"/>
                </a:cubicBezTo>
                <a:cubicBezTo>
                  <a:pt x="2985" y="513"/>
                  <a:pt x="2985" y="513"/>
                  <a:pt x="2985" y="513"/>
                </a:cubicBezTo>
                <a:cubicBezTo>
                  <a:pt x="3824" y="513"/>
                  <a:pt x="3824" y="513"/>
                  <a:pt x="3824" y="513"/>
                </a:cubicBezTo>
                <a:lnTo>
                  <a:pt x="3824" y="1885"/>
                </a:lnTo>
                <a:close/>
                <a:moveTo>
                  <a:pt x="4846" y="1883"/>
                </a:moveTo>
                <a:cubicBezTo>
                  <a:pt x="4007" y="1883"/>
                  <a:pt x="4007" y="1883"/>
                  <a:pt x="4007" y="1883"/>
                </a:cubicBezTo>
                <a:cubicBezTo>
                  <a:pt x="4007" y="510"/>
                  <a:pt x="4007" y="510"/>
                  <a:pt x="4007" y="510"/>
                </a:cubicBezTo>
                <a:cubicBezTo>
                  <a:pt x="4846" y="510"/>
                  <a:pt x="4846" y="510"/>
                  <a:pt x="4846" y="510"/>
                </a:cubicBezTo>
                <a:lnTo>
                  <a:pt x="4846" y="1883"/>
                </a:lnTo>
                <a:close/>
                <a:moveTo>
                  <a:pt x="5735" y="1885"/>
                </a:moveTo>
                <a:cubicBezTo>
                  <a:pt x="4897" y="1885"/>
                  <a:pt x="4897" y="1885"/>
                  <a:pt x="4897" y="1885"/>
                </a:cubicBezTo>
                <a:cubicBezTo>
                  <a:pt x="4897" y="513"/>
                  <a:pt x="4897" y="513"/>
                  <a:pt x="4897" y="513"/>
                </a:cubicBezTo>
                <a:cubicBezTo>
                  <a:pt x="5735" y="513"/>
                  <a:pt x="5735" y="513"/>
                  <a:pt x="5735" y="513"/>
                </a:cubicBezTo>
                <a:lnTo>
                  <a:pt x="5735" y="1885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gamma/>
                  <a:tint val="73725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323232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2621" name="Text Box 259"/>
          <p:cNvSpPr txBox="1">
            <a:spLocks noChangeArrowheads="1"/>
          </p:cNvSpPr>
          <p:nvPr/>
        </p:nvSpPr>
        <p:spPr bwMode="auto">
          <a:xfrm>
            <a:off x="1158875" y="4733925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Hours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22622" name="Text Box 260"/>
          <p:cNvSpPr txBox="1">
            <a:spLocks noChangeArrowheads="1"/>
          </p:cNvSpPr>
          <p:nvPr/>
        </p:nvSpPr>
        <p:spPr bwMode="auto">
          <a:xfrm>
            <a:off x="3824288" y="4733925"/>
            <a:ext cx="149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Minutes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22623" name="Text Box 261"/>
          <p:cNvSpPr txBox="1">
            <a:spLocks noChangeArrowheads="1"/>
          </p:cNvSpPr>
          <p:nvPr/>
        </p:nvSpPr>
        <p:spPr bwMode="auto">
          <a:xfrm>
            <a:off x="6486525" y="4733925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</a:rPr>
              <a:t>Seconds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59655" name="AutoShape 263"/>
          <p:cNvSpPr>
            <a:spLocks noChangeArrowheads="1"/>
          </p:cNvSpPr>
          <p:nvPr/>
        </p:nvSpPr>
        <p:spPr bwMode="auto">
          <a:xfrm rot="16200000">
            <a:off x="-913606" y="3472656"/>
            <a:ext cx="3151188" cy="3778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gamma/>
                  <a:tint val="43529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59656" name="AutoShape 264"/>
          <p:cNvSpPr>
            <a:spLocks noChangeArrowheads="1"/>
          </p:cNvSpPr>
          <p:nvPr/>
        </p:nvSpPr>
        <p:spPr bwMode="auto">
          <a:xfrm>
            <a:off x="473075" y="2085975"/>
            <a:ext cx="8197850" cy="3778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gamma/>
                  <a:tint val="43529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grpSp>
        <p:nvGrpSpPr>
          <p:cNvPr id="22626" name="Group 265"/>
          <p:cNvGrpSpPr>
            <a:grpSpLocks/>
          </p:cNvGrpSpPr>
          <p:nvPr/>
        </p:nvGrpSpPr>
        <p:grpSpPr bwMode="auto">
          <a:xfrm>
            <a:off x="3162300" y="3373438"/>
            <a:ext cx="120650" cy="693737"/>
            <a:chOff x="1939" y="2444"/>
            <a:chExt cx="81" cy="463"/>
          </a:xfrm>
        </p:grpSpPr>
        <p:sp>
          <p:nvSpPr>
            <p:cNvPr id="22654" name="Rectangle 266"/>
            <p:cNvSpPr>
              <a:spLocks noChangeArrowheads="1"/>
            </p:cNvSpPr>
            <p:nvPr/>
          </p:nvSpPr>
          <p:spPr bwMode="auto">
            <a:xfrm>
              <a:off x="1941" y="2828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55" name="Rectangle 267"/>
            <p:cNvSpPr>
              <a:spLocks noChangeArrowheads="1"/>
            </p:cNvSpPr>
            <p:nvPr/>
          </p:nvSpPr>
          <p:spPr bwMode="auto">
            <a:xfrm>
              <a:off x="1939" y="2444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grpSp>
        <p:nvGrpSpPr>
          <p:cNvPr id="22627" name="Group 268"/>
          <p:cNvGrpSpPr>
            <a:grpSpLocks/>
          </p:cNvGrpSpPr>
          <p:nvPr/>
        </p:nvGrpSpPr>
        <p:grpSpPr bwMode="auto">
          <a:xfrm>
            <a:off x="5843588" y="3373438"/>
            <a:ext cx="120650" cy="693737"/>
            <a:chOff x="1939" y="2444"/>
            <a:chExt cx="81" cy="463"/>
          </a:xfrm>
        </p:grpSpPr>
        <p:sp>
          <p:nvSpPr>
            <p:cNvPr id="22652" name="Rectangle 269"/>
            <p:cNvSpPr>
              <a:spLocks noChangeArrowheads="1"/>
            </p:cNvSpPr>
            <p:nvPr/>
          </p:nvSpPr>
          <p:spPr bwMode="auto">
            <a:xfrm>
              <a:off x="1941" y="2828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53" name="Rectangle 270"/>
            <p:cNvSpPr>
              <a:spLocks noChangeArrowheads="1"/>
            </p:cNvSpPr>
            <p:nvPr/>
          </p:nvSpPr>
          <p:spPr bwMode="auto">
            <a:xfrm>
              <a:off x="1939" y="2444"/>
              <a:ext cx="79" cy="79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CACAC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grpSp>
        <p:nvGrpSpPr>
          <p:cNvPr id="22628" name="Group 271"/>
          <p:cNvGrpSpPr>
            <a:grpSpLocks/>
          </p:cNvGrpSpPr>
          <p:nvPr/>
        </p:nvGrpSpPr>
        <p:grpSpPr bwMode="auto">
          <a:xfrm>
            <a:off x="706438" y="2768600"/>
            <a:ext cx="7731125" cy="1905000"/>
            <a:chOff x="445" y="1744"/>
            <a:chExt cx="4870" cy="1200"/>
          </a:xfrm>
        </p:grpSpPr>
        <p:grpSp>
          <p:nvGrpSpPr>
            <p:cNvPr id="22630" name="Group 272"/>
            <p:cNvGrpSpPr>
              <a:grpSpLocks/>
            </p:cNvGrpSpPr>
            <p:nvPr/>
          </p:nvGrpSpPr>
          <p:grpSpPr bwMode="auto">
            <a:xfrm>
              <a:off x="445" y="1744"/>
              <a:ext cx="734" cy="1200"/>
              <a:chOff x="448" y="1746"/>
              <a:chExt cx="724" cy="1188"/>
            </a:xfrm>
          </p:grpSpPr>
          <p:grpSp>
            <p:nvGrpSpPr>
              <p:cNvPr id="22648" name="Group 273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2650" name="Freeform 274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2651" name="Freeform 275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2649" name="Freeform 276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2631" name="Group 277"/>
            <p:cNvGrpSpPr>
              <a:grpSpLocks/>
            </p:cNvGrpSpPr>
            <p:nvPr/>
          </p:nvGrpSpPr>
          <p:grpSpPr bwMode="auto">
            <a:xfrm>
              <a:off x="1225" y="1744"/>
              <a:ext cx="734" cy="1200"/>
              <a:chOff x="448" y="1746"/>
              <a:chExt cx="724" cy="1188"/>
            </a:xfrm>
          </p:grpSpPr>
          <p:grpSp>
            <p:nvGrpSpPr>
              <p:cNvPr id="22644" name="Group 278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2646" name="Freeform 279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2647" name="Freeform 280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2645" name="Freeform 281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2632" name="Group 282"/>
            <p:cNvGrpSpPr>
              <a:grpSpLocks/>
            </p:cNvGrpSpPr>
            <p:nvPr/>
          </p:nvGrpSpPr>
          <p:grpSpPr bwMode="auto">
            <a:xfrm flipH="1">
              <a:off x="4581" y="1744"/>
              <a:ext cx="734" cy="1200"/>
              <a:chOff x="448" y="1746"/>
              <a:chExt cx="724" cy="1188"/>
            </a:xfrm>
          </p:grpSpPr>
          <p:grpSp>
            <p:nvGrpSpPr>
              <p:cNvPr id="22640" name="Group 283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2642" name="Freeform 284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2643" name="Freeform 285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2641" name="Freeform 286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2633" name="Group 287"/>
            <p:cNvGrpSpPr>
              <a:grpSpLocks/>
            </p:cNvGrpSpPr>
            <p:nvPr/>
          </p:nvGrpSpPr>
          <p:grpSpPr bwMode="auto">
            <a:xfrm flipH="1">
              <a:off x="3799" y="1744"/>
              <a:ext cx="734" cy="1200"/>
              <a:chOff x="448" y="1746"/>
              <a:chExt cx="724" cy="1188"/>
            </a:xfrm>
          </p:grpSpPr>
          <p:grpSp>
            <p:nvGrpSpPr>
              <p:cNvPr id="22636" name="Group 288"/>
              <p:cNvGrpSpPr>
                <a:grpSpLocks/>
              </p:cNvGrpSpPr>
              <p:nvPr/>
            </p:nvGrpSpPr>
            <p:grpSpPr bwMode="auto">
              <a:xfrm>
                <a:off x="454" y="1752"/>
                <a:ext cx="712" cy="1176"/>
                <a:chOff x="454" y="1752"/>
                <a:chExt cx="712" cy="1176"/>
              </a:xfrm>
            </p:grpSpPr>
            <p:sp>
              <p:nvSpPr>
                <p:cNvPr id="22638" name="Freeform 289"/>
                <p:cNvSpPr>
                  <a:spLocks/>
                </p:cNvSpPr>
                <p:nvPr/>
              </p:nvSpPr>
              <p:spPr bwMode="auto">
                <a:xfrm>
                  <a:off x="454" y="1752"/>
                  <a:ext cx="16" cy="1172"/>
                </a:xfrm>
                <a:custGeom>
                  <a:avLst/>
                  <a:gdLst>
                    <a:gd name="T0" fmla="*/ 0 w 16"/>
                    <a:gd name="T1" fmla="*/ 0 h 1172"/>
                    <a:gd name="T2" fmla="*/ 0 w 16"/>
                    <a:gd name="T3" fmla="*/ 1018 h 1172"/>
                    <a:gd name="T4" fmla="*/ 0 w 16"/>
                    <a:gd name="T5" fmla="*/ 1172 h 1172"/>
                    <a:gd name="T6" fmla="*/ 16 w 16"/>
                    <a:gd name="T7" fmla="*/ 1156 h 1172"/>
                    <a:gd name="T8" fmla="*/ 16 w 16"/>
                    <a:gd name="T9" fmla="*/ 1018 h 1172"/>
                    <a:gd name="T10" fmla="*/ 16 w 16"/>
                    <a:gd name="T11" fmla="*/ 0 h 1172"/>
                    <a:gd name="T12" fmla="*/ 0 w 16"/>
                    <a:gd name="T13" fmla="*/ 0 h 11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" h="1172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0" y="1172"/>
                      </a:lnTo>
                      <a:lnTo>
                        <a:pt x="16" y="1156"/>
                      </a:lnTo>
                      <a:lnTo>
                        <a:pt x="16" y="1018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12121"/>
                    </a:gs>
                    <a:gs pos="100000">
                      <a:srgbClr val="32323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2639" name="Freeform 290"/>
                <p:cNvSpPr>
                  <a:spLocks/>
                </p:cNvSpPr>
                <p:nvPr/>
              </p:nvSpPr>
              <p:spPr bwMode="auto">
                <a:xfrm>
                  <a:off x="458" y="2912"/>
                  <a:ext cx="708" cy="16"/>
                </a:xfrm>
                <a:custGeom>
                  <a:avLst/>
                  <a:gdLst>
                    <a:gd name="T0" fmla="*/ 708 w 358"/>
                    <a:gd name="T1" fmla="*/ 2 h 8"/>
                    <a:gd name="T2" fmla="*/ 47 w 358"/>
                    <a:gd name="T3" fmla="*/ 2 h 8"/>
                    <a:gd name="T4" fmla="*/ 16 w 358"/>
                    <a:gd name="T5" fmla="*/ 2 h 8"/>
                    <a:gd name="T6" fmla="*/ 0 w 358"/>
                    <a:gd name="T7" fmla="*/ 16 h 8"/>
                    <a:gd name="T8" fmla="*/ 47 w 358"/>
                    <a:gd name="T9" fmla="*/ 16 h 8"/>
                    <a:gd name="T10" fmla="*/ 708 w 358"/>
                    <a:gd name="T11" fmla="*/ 16 h 8"/>
                    <a:gd name="T12" fmla="*/ 708 w 358"/>
                    <a:gd name="T13" fmla="*/ 0 h 8"/>
                    <a:gd name="T14" fmla="*/ 708 w 358"/>
                    <a:gd name="T15" fmla="*/ 2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58" h="8">
                      <a:moveTo>
                        <a:pt x="358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58" y="8"/>
                        <a:pt x="358" y="8"/>
                        <a:pt x="358" y="8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58" y="0"/>
                        <a:pt x="358" y="1"/>
                        <a:pt x="358" y="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515151"/>
                    </a:gs>
                    <a:gs pos="100000">
                      <a:srgbClr val="3E3E3E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2637" name="Freeform 291"/>
              <p:cNvSpPr>
                <a:spLocks noEditPoints="1"/>
              </p:cNvSpPr>
              <p:nvPr/>
            </p:nvSpPr>
            <p:spPr bwMode="auto">
              <a:xfrm>
                <a:off x="448" y="1746"/>
                <a:ext cx="724" cy="1188"/>
              </a:xfrm>
              <a:custGeom>
                <a:avLst/>
                <a:gdLst>
                  <a:gd name="T0" fmla="*/ 724 w 366"/>
                  <a:gd name="T1" fmla="*/ 1186 h 600"/>
                  <a:gd name="T2" fmla="*/ 724 w 366"/>
                  <a:gd name="T3" fmla="*/ 1024 h 600"/>
                  <a:gd name="T4" fmla="*/ 724 w 366"/>
                  <a:gd name="T5" fmla="*/ 4 h 600"/>
                  <a:gd name="T6" fmla="*/ 722 w 366"/>
                  <a:gd name="T7" fmla="*/ 0 h 600"/>
                  <a:gd name="T8" fmla="*/ 722 w 366"/>
                  <a:gd name="T9" fmla="*/ 0 h 600"/>
                  <a:gd name="T10" fmla="*/ 57 w 366"/>
                  <a:gd name="T11" fmla="*/ 0 h 600"/>
                  <a:gd name="T12" fmla="*/ 4 w 366"/>
                  <a:gd name="T13" fmla="*/ 0 h 600"/>
                  <a:gd name="T14" fmla="*/ 0 w 366"/>
                  <a:gd name="T15" fmla="*/ 2 h 600"/>
                  <a:gd name="T16" fmla="*/ 0 w 366"/>
                  <a:gd name="T17" fmla="*/ 4 h 600"/>
                  <a:gd name="T18" fmla="*/ 0 w 366"/>
                  <a:gd name="T19" fmla="*/ 1024 h 600"/>
                  <a:gd name="T20" fmla="*/ 0 w 366"/>
                  <a:gd name="T21" fmla="*/ 1186 h 600"/>
                  <a:gd name="T22" fmla="*/ 4 w 366"/>
                  <a:gd name="T23" fmla="*/ 1188 h 600"/>
                  <a:gd name="T24" fmla="*/ 4 w 366"/>
                  <a:gd name="T25" fmla="*/ 1188 h 600"/>
                  <a:gd name="T26" fmla="*/ 4 w 366"/>
                  <a:gd name="T27" fmla="*/ 1188 h 600"/>
                  <a:gd name="T28" fmla="*/ 57 w 366"/>
                  <a:gd name="T29" fmla="*/ 1188 h 600"/>
                  <a:gd name="T30" fmla="*/ 722 w 366"/>
                  <a:gd name="T31" fmla="*/ 1188 h 600"/>
                  <a:gd name="T32" fmla="*/ 724 w 366"/>
                  <a:gd name="T33" fmla="*/ 1186 h 600"/>
                  <a:gd name="T34" fmla="*/ 724 w 366"/>
                  <a:gd name="T35" fmla="*/ 1186 h 600"/>
                  <a:gd name="T36" fmla="*/ 6 w 366"/>
                  <a:gd name="T37" fmla="*/ 1024 h 600"/>
                  <a:gd name="T38" fmla="*/ 6 w 366"/>
                  <a:gd name="T39" fmla="*/ 6 h 600"/>
                  <a:gd name="T40" fmla="*/ 22 w 366"/>
                  <a:gd name="T41" fmla="*/ 6 h 600"/>
                  <a:gd name="T42" fmla="*/ 22 w 366"/>
                  <a:gd name="T43" fmla="*/ 1024 h 600"/>
                  <a:gd name="T44" fmla="*/ 22 w 366"/>
                  <a:gd name="T45" fmla="*/ 1162 h 600"/>
                  <a:gd name="T46" fmla="*/ 6 w 366"/>
                  <a:gd name="T47" fmla="*/ 1178 h 600"/>
                  <a:gd name="T48" fmla="*/ 6 w 366"/>
                  <a:gd name="T49" fmla="*/ 1024 h 600"/>
                  <a:gd name="T50" fmla="*/ 718 w 366"/>
                  <a:gd name="T51" fmla="*/ 1182 h 600"/>
                  <a:gd name="T52" fmla="*/ 57 w 366"/>
                  <a:gd name="T53" fmla="*/ 1182 h 600"/>
                  <a:gd name="T54" fmla="*/ 10 w 366"/>
                  <a:gd name="T55" fmla="*/ 1182 h 600"/>
                  <a:gd name="T56" fmla="*/ 26 w 366"/>
                  <a:gd name="T57" fmla="*/ 1168 h 600"/>
                  <a:gd name="T58" fmla="*/ 57 w 366"/>
                  <a:gd name="T59" fmla="*/ 1168 h 600"/>
                  <a:gd name="T60" fmla="*/ 718 w 366"/>
                  <a:gd name="T61" fmla="*/ 1168 h 600"/>
                  <a:gd name="T62" fmla="*/ 718 w 366"/>
                  <a:gd name="T63" fmla="*/ 1166 h 600"/>
                  <a:gd name="T64" fmla="*/ 718 w 366"/>
                  <a:gd name="T65" fmla="*/ 1182 h 600"/>
                  <a:gd name="T66" fmla="*/ 718 w 366"/>
                  <a:gd name="T67" fmla="*/ 1024 h 600"/>
                  <a:gd name="T68" fmla="*/ 718 w 366"/>
                  <a:gd name="T69" fmla="*/ 1162 h 600"/>
                  <a:gd name="T70" fmla="*/ 718 w 366"/>
                  <a:gd name="T71" fmla="*/ 1162 h 600"/>
                  <a:gd name="T72" fmla="*/ 57 w 366"/>
                  <a:gd name="T73" fmla="*/ 1162 h 600"/>
                  <a:gd name="T74" fmla="*/ 28 w 366"/>
                  <a:gd name="T75" fmla="*/ 1162 h 600"/>
                  <a:gd name="T76" fmla="*/ 28 w 366"/>
                  <a:gd name="T77" fmla="*/ 1024 h 600"/>
                  <a:gd name="T78" fmla="*/ 28 w 366"/>
                  <a:gd name="T79" fmla="*/ 6 h 600"/>
                  <a:gd name="T80" fmla="*/ 57 w 366"/>
                  <a:gd name="T81" fmla="*/ 6 h 600"/>
                  <a:gd name="T82" fmla="*/ 718 w 366"/>
                  <a:gd name="T83" fmla="*/ 6 h 600"/>
                  <a:gd name="T84" fmla="*/ 718 w 366"/>
                  <a:gd name="T85" fmla="*/ 1024 h 6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66" h="600">
                    <a:moveTo>
                      <a:pt x="366" y="599"/>
                    </a:moveTo>
                    <a:cubicBezTo>
                      <a:pt x="366" y="517"/>
                      <a:pt x="366" y="517"/>
                      <a:pt x="366" y="517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366" y="1"/>
                      <a:pt x="366" y="1"/>
                      <a:pt x="365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17"/>
                      <a:pt x="0" y="517"/>
                      <a:pt x="0" y="51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0" y="600"/>
                      <a:pt x="1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" y="600"/>
                      <a:pt x="2" y="600"/>
                      <a:pt x="2" y="600"/>
                    </a:cubicBezTo>
                    <a:cubicBezTo>
                      <a:pt x="29" y="600"/>
                      <a:pt x="29" y="600"/>
                      <a:pt x="29" y="600"/>
                    </a:cubicBezTo>
                    <a:cubicBezTo>
                      <a:pt x="365" y="600"/>
                      <a:pt x="365" y="600"/>
                      <a:pt x="365" y="600"/>
                    </a:cubicBezTo>
                    <a:cubicBezTo>
                      <a:pt x="366" y="600"/>
                      <a:pt x="366" y="600"/>
                      <a:pt x="366" y="599"/>
                    </a:cubicBezTo>
                    <a:cubicBezTo>
                      <a:pt x="366" y="599"/>
                      <a:pt x="366" y="599"/>
                      <a:pt x="366" y="599"/>
                    </a:cubicBezTo>
                    <a:close/>
                    <a:moveTo>
                      <a:pt x="3" y="517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17"/>
                      <a:pt x="11" y="517"/>
                      <a:pt x="11" y="517"/>
                    </a:cubicBezTo>
                    <a:cubicBezTo>
                      <a:pt x="11" y="587"/>
                      <a:pt x="11" y="587"/>
                      <a:pt x="11" y="587"/>
                    </a:cubicBezTo>
                    <a:cubicBezTo>
                      <a:pt x="3" y="595"/>
                      <a:pt x="3" y="595"/>
                      <a:pt x="3" y="595"/>
                    </a:cubicBezTo>
                    <a:lnTo>
                      <a:pt x="3" y="517"/>
                    </a:lnTo>
                    <a:close/>
                    <a:moveTo>
                      <a:pt x="363" y="597"/>
                    </a:moveTo>
                    <a:cubicBezTo>
                      <a:pt x="29" y="597"/>
                      <a:pt x="29" y="597"/>
                      <a:pt x="29" y="597"/>
                    </a:cubicBezTo>
                    <a:cubicBezTo>
                      <a:pt x="5" y="597"/>
                      <a:pt x="5" y="597"/>
                      <a:pt x="5" y="597"/>
                    </a:cubicBezTo>
                    <a:cubicBezTo>
                      <a:pt x="13" y="590"/>
                      <a:pt x="13" y="590"/>
                      <a:pt x="13" y="590"/>
                    </a:cubicBezTo>
                    <a:cubicBezTo>
                      <a:pt x="29" y="590"/>
                      <a:pt x="29" y="590"/>
                      <a:pt x="29" y="590"/>
                    </a:cubicBezTo>
                    <a:cubicBezTo>
                      <a:pt x="363" y="590"/>
                      <a:pt x="363" y="590"/>
                      <a:pt x="363" y="590"/>
                    </a:cubicBezTo>
                    <a:cubicBezTo>
                      <a:pt x="363" y="590"/>
                      <a:pt x="363" y="589"/>
                      <a:pt x="363" y="589"/>
                    </a:cubicBezTo>
                    <a:lnTo>
                      <a:pt x="363" y="597"/>
                    </a:lnTo>
                    <a:close/>
                    <a:moveTo>
                      <a:pt x="363" y="517"/>
                    </a:moveTo>
                    <a:cubicBezTo>
                      <a:pt x="363" y="587"/>
                      <a:pt x="363" y="587"/>
                      <a:pt x="363" y="587"/>
                    </a:cubicBezTo>
                    <a:cubicBezTo>
                      <a:pt x="363" y="587"/>
                      <a:pt x="363" y="587"/>
                      <a:pt x="363" y="587"/>
                    </a:cubicBezTo>
                    <a:cubicBezTo>
                      <a:pt x="29" y="587"/>
                      <a:pt x="29" y="587"/>
                      <a:pt x="29" y="587"/>
                    </a:cubicBezTo>
                    <a:cubicBezTo>
                      <a:pt x="14" y="587"/>
                      <a:pt x="14" y="587"/>
                      <a:pt x="14" y="587"/>
                    </a:cubicBezTo>
                    <a:cubicBezTo>
                      <a:pt x="14" y="517"/>
                      <a:pt x="14" y="517"/>
                      <a:pt x="14" y="5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63" y="3"/>
                      <a:pt x="363" y="3"/>
                      <a:pt x="363" y="3"/>
                    </a:cubicBezTo>
                    <a:lnTo>
                      <a:pt x="363" y="5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2634" name="Rectangle 292"/>
            <p:cNvSpPr>
              <a:spLocks noChangeArrowheads="1"/>
            </p:cNvSpPr>
            <p:nvPr/>
          </p:nvSpPr>
          <p:spPr bwMode="auto">
            <a:xfrm>
              <a:off x="2126" y="2922"/>
              <a:ext cx="726" cy="22"/>
            </a:xfrm>
            <a:prstGeom prst="rect">
              <a:avLst/>
            </a:prstGeom>
            <a:solidFill>
              <a:srgbClr val="4D4D4D"/>
            </a:solidFill>
            <a:ln w="11430">
              <a:solidFill>
                <a:srgbClr val="1C1C1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635" name="Rectangle 293"/>
            <p:cNvSpPr>
              <a:spLocks noChangeArrowheads="1"/>
            </p:cNvSpPr>
            <p:nvPr/>
          </p:nvSpPr>
          <p:spPr bwMode="auto">
            <a:xfrm>
              <a:off x="2909" y="2922"/>
              <a:ext cx="726" cy="22"/>
            </a:xfrm>
            <a:prstGeom prst="rect">
              <a:avLst/>
            </a:prstGeom>
            <a:solidFill>
              <a:srgbClr val="4D4D4D"/>
            </a:solidFill>
            <a:ln w="11430">
              <a:solidFill>
                <a:srgbClr val="1C1C1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9764653"/>
      </p:ext>
    </p:extLst>
  </p:cSld>
  <p:clrMapOvr>
    <a:masterClrMapping/>
  </p:clrMapOvr>
  <p:transition advClick="0" advTm="6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" dur="500"/>
                                        <p:tgtEl>
                                          <p:spTgt spid="59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" dur="500"/>
                                        <p:tgtEl>
                                          <p:spTgt spid="59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" dur="500"/>
                                        <p:tgtEl>
                                          <p:spTgt spid="59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" dur="500"/>
                                        <p:tgtEl>
                                          <p:spTgt spid="59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" dur="500"/>
                                        <p:tgtEl>
                                          <p:spTgt spid="59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5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xit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" dur="500"/>
                                        <p:tgtEl>
                                          <p:spTgt spid="59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5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xit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2" dur="500"/>
                                        <p:tgtEl>
                                          <p:spTgt spid="59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5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xit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8" dur="500"/>
                                        <p:tgtEl>
                                          <p:spTgt spid="59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xit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4" dur="500"/>
                                        <p:tgtEl>
                                          <p:spTgt spid="59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5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xit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0" dur="500"/>
                                        <p:tgtEl>
                                          <p:spTgt spid="59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5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xit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6" dur="500"/>
                                        <p:tgtEl>
                                          <p:spTgt spid="59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5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xit" presetSubtype="4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2" dur="500"/>
                                        <p:tgtEl>
                                          <p:spTgt spid="59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2" presetClass="entr" presetSubtype="1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5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500"/>
                                        <p:tgtEl>
                                          <p:spTgt spid="5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1" dur="500"/>
                                        <p:tgtEl>
                                          <p:spTgt spid="59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4" dur="500"/>
                                        <p:tgtEl>
                                          <p:spTgt spid="59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5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xit" presetSubtype="4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0" dur="500"/>
                                        <p:tgtEl>
                                          <p:spTgt spid="59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2" presetClass="entr" presetSubtype="1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5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xit" presetSubtype="4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6" dur="500"/>
                                        <p:tgtEl>
                                          <p:spTgt spid="59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2" presetClass="entr" presetSubtype="1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5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xit" presetSubtype="4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2" dur="500"/>
                                        <p:tgtEl>
                                          <p:spTgt spid="59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2" presetClass="entr" presetSubtype="1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6" dur="500"/>
                                        <p:tgtEl>
                                          <p:spTgt spid="5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xit" presetSubtype="4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8" dur="500"/>
                                        <p:tgtEl>
                                          <p:spTgt spid="59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2" presetClass="entr" presetSubtype="1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5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xit" presetSubtype="4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4" dur="500"/>
                                        <p:tgtEl>
                                          <p:spTgt spid="59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8" dur="500"/>
                                        <p:tgtEl>
                                          <p:spTgt spid="5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xit" presetSubtype="4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0" dur="500"/>
                                        <p:tgtEl>
                                          <p:spTgt spid="59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2" presetClass="entr" presetSubtype="1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4" dur="500"/>
                                        <p:tgtEl>
                                          <p:spTgt spid="5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xit" presetSubtype="4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6" dur="500"/>
                                        <p:tgtEl>
                                          <p:spTgt spid="59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2" presetClass="entr" presetSubtype="1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0" dur="500"/>
                                        <p:tgtEl>
                                          <p:spTgt spid="5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xit" presetSubtype="4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2" dur="500"/>
                                        <p:tgtEl>
                                          <p:spTgt spid="59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2" presetClass="entr" presetSubtype="1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6" dur="500"/>
                                        <p:tgtEl>
                                          <p:spTgt spid="5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xit" presetSubtype="4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8" dur="500"/>
                                        <p:tgtEl>
                                          <p:spTgt spid="59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2" presetClass="entr" presetSubtype="1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2" dur="500"/>
                                        <p:tgtEl>
                                          <p:spTgt spid="5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xit" presetSubtype="4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4" dur="500"/>
                                        <p:tgtEl>
                                          <p:spTgt spid="59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2" presetClass="exit" presetSubtype="4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7" dur="500"/>
                                        <p:tgtEl>
                                          <p:spTgt spid="59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2" presetClass="entr" presetSubtype="1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1" dur="500"/>
                                        <p:tgtEl>
                                          <p:spTgt spid="5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2" presetClass="entr" presetSubtype="1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4" dur="500"/>
                                        <p:tgtEl>
                                          <p:spTgt spid="5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xit" presetSubtype="4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6" dur="500"/>
                                        <p:tgtEl>
                                          <p:spTgt spid="59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2" presetClass="entr" presetSubtype="1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0" dur="500"/>
                                        <p:tgtEl>
                                          <p:spTgt spid="5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2" presetClass="exit" presetSubtype="4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2" dur="500"/>
                                        <p:tgtEl>
                                          <p:spTgt spid="59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2" presetClass="entr" presetSubtype="1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6" dur="500"/>
                                        <p:tgtEl>
                                          <p:spTgt spid="5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xit" presetSubtype="4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8" dur="500"/>
                                        <p:tgtEl>
                                          <p:spTgt spid="59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2" presetClass="entr" presetSubtype="1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2" dur="500"/>
                                        <p:tgtEl>
                                          <p:spTgt spid="5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2" presetClass="exit" presetSubtype="4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74" dur="500"/>
                                        <p:tgtEl>
                                          <p:spTgt spid="59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2" presetClass="entr" presetSubtype="1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8" dur="500"/>
                                        <p:tgtEl>
                                          <p:spTgt spid="5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xit" presetSubtype="4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0" dur="500"/>
                                        <p:tgtEl>
                                          <p:spTgt spid="59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2" presetClass="entr" presetSubtype="1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4" dur="500"/>
                                        <p:tgtEl>
                                          <p:spTgt spid="5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2" presetClass="exit" presetSubtype="4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6" dur="500"/>
                                        <p:tgtEl>
                                          <p:spTgt spid="59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2" presetClass="entr" presetSubtype="1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0" dur="500"/>
                                        <p:tgtEl>
                                          <p:spTgt spid="5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xit" presetSubtype="4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2" dur="500"/>
                                        <p:tgtEl>
                                          <p:spTgt spid="59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2" presetClass="entr" presetSubtype="1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6" dur="500"/>
                                        <p:tgtEl>
                                          <p:spTgt spid="5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2" presetClass="exit" presetSubtype="4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8" dur="500"/>
                                        <p:tgtEl>
                                          <p:spTgt spid="59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2" presetClass="entr" presetSubtype="1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2" dur="500"/>
                                        <p:tgtEl>
                                          <p:spTgt spid="5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xit" presetSubtype="4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04" dur="500"/>
                                        <p:tgtEl>
                                          <p:spTgt spid="59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2" presetClass="entr" presetSubtype="1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8" dur="500"/>
                                        <p:tgtEl>
                                          <p:spTgt spid="59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2" presetClass="exit" presetSubtype="4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0" dur="500"/>
                                        <p:tgtEl>
                                          <p:spTgt spid="59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2" presetClass="entr" presetSubtype="1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4" dur="500"/>
                                        <p:tgtEl>
                                          <p:spTgt spid="5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2" presetClass="exit" presetSubtype="4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6" dur="500"/>
                                        <p:tgtEl>
                                          <p:spTgt spid="59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2" presetClass="entr" presetSubtype="1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0" dur="500"/>
                                        <p:tgtEl>
                                          <p:spTgt spid="5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2" presetClass="exit" presetSubtype="4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2" dur="500"/>
                                        <p:tgtEl>
                                          <p:spTgt spid="59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2" presetClass="entr" presetSubtype="1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6" dur="500"/>
                                        <p:tgtEl>
                                          <p:spTgt spid="5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2" presetClass="exit" presetSubtype="4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8" dur="500"/>
                                        <p:tgtEl>
                                          <p:spTgt spid="59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2" presetClass="entr" presetSubtype="1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2" dur="500"/>
                                        <p:tgtEl>
                                          <p:spTgt spid="5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2" presetClass="exit" presetSubtype="4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34" dur="500"/>
                                        <p:tgtEl>
                                          <p:spTgt spid="59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2" presetClass="entr" presetSubtype="1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8" dur="500"/>
                                        <p:tgtEl>
                                          <p:spTgt spid="5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2" presetClass="exit" presetSubtype="4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0" dur="500"/>
                                        <p:tgtEl>
                                          <p:spTgt spid="59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2" presetClass="entr" presetSubtype="1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4" dur="500"/>
                                        <p:tgtEl>
                                          <p:spTgt spid="5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2" presetClass="exit" presetSubtype="4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6" dur="500"/>
                                        <p:tgtEl>
                                          <p:spTgt spid="59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2" presetClass="entr" presetSubtype="1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0" dur="500"/>
                                        <p:tgtEl>
                                          <p:spTgt spid="5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2" presetClass="exit" presetSubtype="4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2" dur="500"/>
                                        <p:tgtEl>
                                          <p:spTgt spid="59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2" presetClass="entr" presetSubtype="1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6" dur="500"/>
                                        <p:tgtEl>
                                          <p:spTgt spid="5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2" presetClass="exit" presetSubtype="4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8" dur="500"/>
                                        <p:tgtEl>
                                          <p:spTgt spid="59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2" presetClass="entr" presetSubtype="1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2" dur="500"/>
                                        <p:tgtEl>
                                          <p:spTgt spid="5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2" presetClass="exit" presetSubtype="4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64" dur="500"/>
                                        <p:tgtEl>
                                          <p:spTgt spid="59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2" presetClass="entr" presetSubtype="1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8" dur="500"/>
                                        <p:tgtEl>
                                          <p:spTgt spid="5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2" presetClass="exit" presetSubtype="4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0" dur="500"/>
                                        <p:tgtEl>
                                          <p:spTgt spid="59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2" presetClass="entr" presetSubtype="1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4" dur="500"/>
                                        <p:tgtEl>
                                          <p:spTgt spid="5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2" presetClass="exit" presetSubtype="4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6" dur="500"/>
                                        <p:tgtEl>
                                          <p:spTgt spid="59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2" presetClass="entr" presetSubtype="1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0" dur="500"/>
                                        <p:tgtEl>
                                          <p:spTgt spid="5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2" presetClass="exit" presetSubtype="4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2" dur="500"/>
                                        <p:tgtEl>
                                          <p:spTgt spid="59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2" presetClass="entr" presetSubtype="1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6" dur="500"/>
                                        <p:tgtEl>
                                          <p:spTgt spid="5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2" presetClass="exit" presetSubtype="4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8" dur="500"/>
                                        <p:tgtEl>
                                          <p:spTgt spid="5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2" presetClass="entr" presetSubtype="1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2" dur="500"/>
                                        <p:tgtEl>
                                          <p:spTgt spid="5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2" presetClass="exit" presetSubtype="4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94" dur="500"/>
                                        <p:tgtEl>
                                          <p:spTgt spid="5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2" presetClass="entr" presetSubtype="1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8" dur="500"/>
                                        <p:tgtEl>
                                          <p:spTgt spid="5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2" presetClass="exit" presetSubtype="4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0" dur="500"/>
                                        <p:tgtEl>
                                          <p:spTgt spid="5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2" presetClass="entr" presetSubtype="1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4" dur="500"/>
                                        <p:tgtEl>
                                          <p:spTgt spid="5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2" presetClass="exit" presetSubtype="4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6" dur="500"/>
                                        <p:tgtEl>
                                          <p:spTgt spid="59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2" presetClass="entr" presetSubtype="1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0" dur="500"/>
                                        <p:tgtEl>
                                          <p:spTgt spid="5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2" presetClass="exit" presetSubtype="4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2" dur="500"/>
                                        <p:tgtEl>
                                          <p:spTgt spid="59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2" presetClass="entr" presetSubtype="1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6" dur="500"/>
                                        <p:tgtEl>
                                          <p:spTgt spid="5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2" presetClass="exit" presetSubtype="4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8" dur="500"/>
                                        <p:tgtEl>
                                          <p:spTgt spid="59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2" presetClass="entr" presetSubtype="1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2" dur="500"/>
                                        <p:tgtEl>
                                          <p:spTgt spid="5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2" presetClass="exit" presetSubtype="4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24" dur="500"/>
                                        <p:tgtEl>
                                          <p:spTgt spid="59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2" presetClass="entr" presetSubtype="1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8" dur="500"/>
                                        <p:tgtEl>
                                          <p:spTgt spid="5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2" presetClass="exit" presetSubtype="4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0" dur="500"/>
                                        <p:tgtEl>
                                          <p:spTgt spid="59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2" presetClass="entr" presetSubtype="1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4" dur="500"/>
                                        <p:tgtEl>
                                          <p:spTgt spid="5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2" presetClass="exit" presetSubtype="4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6" dur="500"/>
                                        <p:tgtEl>
                                          <p:spTgt spid="59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2" presetClass="entr" presetSubtype="1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0" dur="500"/>
                                        <p:tgtEl>
                                          <p:spTgt spid="5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2" presetClass="exit" presetSubtype="4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2" dur="500"/>
                                        <p:tgtEl>
                                          <p:spTgt spid="59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2" presetClass="entr" presetSubtype="1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6" dur="500"/>
                                        <p:tgtEl>
                                          <p:spTgt spid="5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2" presetClass="exit" presetSubtype="4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8" dur="500"/>
                                        <p:tgtEl>
                                          <p:spTgt spid="59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2" presetClass="entr" presetSubtype="1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2" dur="500"/>
                                        <p:tgtEl>
                                          <p:spTgt spid="5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2" presetClass="exit" presetSubtype="4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54" dur="500"/>
                                        <p:tgtEl>
                                          <p:spTgt spid="59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2" presetClass="entr" presetSubtype="1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8" dur="500"/>
                                        <p:tgtEl>
                                          <p:spTgt spid="5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2" presetClass="exit" presetSubtype="4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0" dur="500"/>
                                        <p:tgtEl>
                                          <p:spTgt spid="59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2" presetClass="entr" presetSubtype="1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4" dur="500"/>
                                        <p:tgtEl>
                                          <p:spTgt spid="5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2" presetClass="exit" presetSubtype="4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6" dur="500"/>
                                        <p:tgtEl>
                                          <p:spTgt spid="59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2" presetClass="entr" presetSubtype="1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0" dur="500"/>
                                        <p:tgtEl>
                                          <p:spTgt spid="5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2" presetClass="exit" presetSubtype="4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2" dur="500"/>
                                        <p:tgtEl>
                                          <p:spTgt spid="59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2" presetClass="entr" presetSubtype="1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6" dur="500"/>
                                        <p:tgtEl>
                                          <p:spTgt spid="5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2" presetClass="exit" presetSubtype="4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8" dur="500"/>
                                        <p:tgtEl>
                                          <p:spTgt spid="59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2" presetClass="entr" presetSubtype="1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2" dur="500"/>
                                        <p:tgtEl>
                                          <p:spTgt spid="5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2" presetClass="exit" presetSubtype="4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84" dur="500"/>
                                        <p:tgtEl>
                                          <p:spTgt spid="59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2" presetClass="entr" presetSubtype="1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8" dur="500"/>
                                        <p:tgtEl>
                                          <p:spTgt spid="5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2" presetClass="exit" presetSubtype="4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0" dur="500"/>
                                        <p:tgtEl>
                                          <p:spTgt spid="59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2" presetClass="entr" presetSubtype="1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4" dur="500"/>
                                        <p:tgtEl>
                                          <p:spTgt spid="5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2" presetClass="exit" presetSubtype="4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6" dur="500"/>
                                        <p:tgtEl>
                                          <p:spTgt spid="59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2" presetClass="entr" presetSubtype="1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0" dur="500"/>
                                        <p:tgtEl>
                                          <p:spTgt spid="5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2" presetClass="exit" presetSubtype="4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02" dur="500"/>
                                        <p:tgtEl>
                                          <p:spTgt spid="59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2" presetClass="entr" presetSubtype="1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6" dur="500"/>
                                        <p:tgtEl>
                                          <p:spTgt spid="5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Strings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090E-D82B-4629-BF0D-C9CC19E8DC13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340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5632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some simple definitions:</a:t>
            </a:r>
          </a:p>
          <a:p>
            <a:pPr lvl="1"/>
            <a:r>
              <a:rPr lang="en-US" dirty="0"/>
              <a:t>Text consists of </a:t>
            </a:r>
            <a:r>
              <a:rPr lang="en-US" b="1" dirty="0"/>
              <a:t>characters</a:t>
            </a:r>
          </a:p>
          <a:p>
            <a:pPr lvl="1"/>
            <a:r>
              <a:rPr lang="en-US" b="1" dirty="0"/>
              <a:t>Characters </a:t>
            </a:r>
            <a:r>
              <a:rPr lang="en-US" dirty="0"/>
              <a:t>are letters, numbers, punctuation marks, spaces, ….</a:t>
            </a:r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b="1" dirty="0"/>
              <a:t>string</a:t>
            </a:r>
            <a:r>
              <a:rPr lang="en-US" dirty="0"/>
              <a:t> is a sequence of </a:t>
            </a:r>
            <a:r>
              <a:rPr lang="en-US" b="1" dirty="0"/>
              <a:t>characters</a:t>
            </a:r>
          </a:p>
          <a:p>
            <a:r>
              <a:rPr lang="en-US" dirty="0"/>
              <a:t>In Python, string literals are specified by enclosing a sequence of </a:t>
            </a:r>
            <a:r>
              <a:rPr lang="en-US" b="1" dirty="0"/>
              <a:t>characters</a:t>
            </a:r>
            <a:r>
              <a:rPr lang="en-US" dirty="0"/>
              <a:t> within a matching pair of either single or double quotes.</a:t>
            </a:r>
          </a:p>
          <a:p>
            <a:pPr marL="0" indent="0">
              <a:buNone/>
            </a:pPr>
            <a:r>
              <a:rPr lang="en-US" dirty="0"/>
              <a:t>  print("This is a string.", 'So is this.')</a:t>
            </a:r>
          </a:p>
          <a:p>
            <a:r>
              <a:rPr lang="en-US" dirty="0"/>
              <a:t>By allowing both types of delimiters, Python makes it easy to include an apostrophe or quotation mark within a string.</a:t>
            </a:r>
          </a:p>
          <a:p>
            <a:pPr lvl="1"/>
            <a:r>
              <a:rPr lang="en-US" dirty="0"/>
              <a:t>  message = 'He said "Hello"‘</a:t>
            </a:r>
          </a:p>
          <a:p>
            <a:pPr lvl="1"/>
            <a:r>
              <a:rPr lang="en-US" dirty="0"/>
              <a:t>Remember to use matching pairs of quotes, single with single, double with double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BF82-51A3-4CFF-AD09-00ADC0AFC61B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981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Length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characters in a string is called the length of the string. (For example, the length of "Harry" is 5).</a:t>
            </a:r>
          </a:p>
          <a:p>
            <a:r>
              <a:rPr lang="en-US" dirty="0"/>
              <a:t>You can compute the length of a string using Python</a:t>
            </a:r>
            <a:r>
              <a:rPr lang="ja-JP" altLang="en-US" dirty="0"/>
              <a:t>’</a:t>
            </a:r>
            <a:r>
              <a:rPr lang="en-US" dirty="0"/>
              <a:t>s </a:t>
            </a:r>
            <a:r>
              <a:rPr lang="en-US" dirty="0" err="1"/>
              <a:t>len</a:t>
            </a:r>
            <a:r>
              <a:rPr lang="en-US" dirty="0"/>
              <a:t>() function:</a:t>
            </a:r>
          </a:p>
          <a:p>
            <a:pPr marL="0" indent="0">
              <a:buNone/>
            </a:pPr>
            <a:r>
              <a:rPr lang="en-US" dirty="0"/>
              <a:t>  length = </a:t>
            </a:r>
            <a:r>
              <a:rPr lang="en-US" dirty="0" err="1"/>
              <a:t>len</a:t>
            </a:r>
            <a:r>
              <a:rPr lang="en-US" dirty="0"/>
              <a:t>("World!") # length is 6</a:t>
            </a:r>
          </a:p>
          <a:p>
            <a:r>
              <a:rPr lang="en-US" dirty="0"/>
              <a:t>A string of length 0 is called the empty string. It contains no characters and is written as "" or ''.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B18B-C52E-4638-9304-860C6788CAAD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881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 (“+”)</a:t>
            </a:r>
          </a:p>
        </p:txBody>
      </p:sp>
      <p:sp>
        <p:nvSpPr>
          <p:cNvPr id="5837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ja-JP" altLang="en-US" dirty="0"/>
              <a:t>‘</a:t>
            </a:r>
            <a:r>
              <a:rPr lang="en-US" altLang="ja-JP" dirty="0"/>
              <a:t>add</a:t>
            </a:r>
            <a:r>
              <a:rPr lang="ja-JP" altLang="en-US" dirty="0"/>
              <a:t>’</a:t>
            </a:r>
            <a:r>
              <a:rPr lang="en-US" altLang="ja-JP" dirty="0"/>
              <a:t> one String onto the end of another</a:t>
            </a:r>
          </a:p>
          <a:p>
            <a:pPr marL="0" indent="0">
              <a:buNone/>
            </a:pPr>
            <a:r>
              <a:rPr lang="en-US" dirty="0"/>
              <a:t> firstName = "</a:t>
            </a:r>
            <a:r>
              <a:rPr lang="en-US" altLang="ja-JP" dirty="0"/>
              <a:t>Harry</a:t>
            </a:r>
            <a:r>
              <a:rPr lang="en-US" dirty="0"/>
              <a:t>"</a:t>
            </a:r>
            <a:endParaRPr lang="en-US" altLang="ja-JP" dirty="0"/>
          </a:p>
          <a:p>
            <a:pPr marL="0" indent="0">
              <a:buNone/>
            </a:pPr>
            <a:r>
              <a:rPr lang="en-US" dirty="0"/>
              <a:t> lastName = "</a:t>
            </a:r>
            <a:r>
              <a:rPr lang="en-US" altLang="ja-JP" dirty="0"/>
              <a:t>Morgan</a:t>
            </a:r>
            <a:r>
              <a:rPr lang="en-US" dirty="0"/>
              <a:t>"</a:t>
            </a:r>
            <a:endParaRPr lang="en-US" altLang="ja-JP" dirty="0"/>
          </a:p>
          <a:p>
            <a:pPr marL="0" indent="0">
              <a:buNone/>
            </a:pPr>
            <a:r>
              <a:rPr lang="en-US" dirty="0"/>
              <a:t> name  = firstName + lastName  # </a:t>
            </a:r>
            <a:r>
              <a:rPr lang="en-US" dirty="0" err="1"/>
              <a:t>HarryMorgan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print(“my name is:”, name)</a:t>
            </a:r>
          </a:p>
          <a:p>
            <a:r>
              <a:rPr lang="en-US" dirty="0"/>
              <a:t>You wanted a space in between the two names?</a:t>
            </a:r>
          </a:p>
          <a:p>
            <a:pPr marL="0" indent="0">
              <a:buNone/>
            </a:pPr>
            <a:r>
              <a:rPr lang="en-US" dirty="0"/>
              <a:t> name = firstName + "</a:t>
            </a:r>
            <a:r>
              <a:rPr lang="en-US" altLang="ja-JP" dirty="0"/>
              <a:t> </a:t>
            </a:r>
            <a:r>
              <a:rPr lang="en-US" dirty="0"/>
              <a:t>"</a:t>
            </a:r>
            <a:r>
              <a:rPr lang="en-US" altLang="ja-JP" dirty="0"/>
              <a:t> + lastName  # Harry Morgan</a:t>
            </a:r>
          </a:p>
          <a:p>
            <a:pPr marL="0" indent="0" algn="ctr">
              <a:buNone/>
            </a:pPr>
            <a:r>
              <a:rPr lang="en-US" altLang="ja-JP" dirty="0"/>
              <a:t>Using “+” to concatenate strings is an example of a concept called operator overloading.  The “+” operator performs different functions of variables of different types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1042-BBF8-44EB-8062-5CFD4EFD4F8F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440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repetition (“*”)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produce a string that is the result of repeating a string multiple times.</a:t>
            </a:r>
          </a:p>
          <a:p>
            <a:r>
              <a:rPr lang="en-US" dirty="0"/>
              <a:t>Suppose you need to print a dashed line.</a:t>
            </a:r>
          </a:p>
          <a:p>
            <a:r>
              <a:rPr lang="en-US" dirty="0"/>
              <a:t>Instead of specifying a literal string with 50 dashes, you can use the * operator to create a string that is comprised of the string "-" repeated 50 times.</a:t>
            </a:r>
          </a:p>
          <a:p>
            <a:pPr marL="0" indent="0">
              <a:buNone/>
            </a:pPr>
            <a:r>
              <a:rPr lang="en-US" dirty="0"/>
              <a:t> dashes = "-" * 50</a:t>
            </a:r>
          </a:p>
          <a:p>
            <a:r>
              <a:rPr lang="en-US" dirty="0"/>
              <a:t>results in the string</a:t>
            </a:r>
          </a:p>
          <a:p>
            <a:r>
              <a:rPr lang="en-US" dirty="0"/>
              <a:t>  "-------------------------------------------------“</a:t>
            </a:r>
          </a:p>
          <a:p>
            <a:pPr marL="0" indent="0" algn="ctr">
              <a:buNone/>
            </a:pPr>
            <a:r>
              <a:rPr lang="en-US" dirty="0"/>
              <a:t>The “*” operator is also overloaded.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F288-6C07-4180-AE3F-862D3FF3ACB7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744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Numbers to Strings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the </a:t>
            </a:r>
            <a:r>
              <a:rPr lang="en-US" altLang="ja-JP" dirty="0" err="1"/>
              <a:t>str</a:t>
            </a:r>
            <a:r>
              <a:rPr lang="en-US" altLang="ja-JP" dirty="0"/>
              <a:t>() </a:t>
            </a:r>
            <a:r>
              <a:rPr lang="en-US" dirty="0"/>
              <a:t>function to convert between numbers and strings.</a:t>
            </a:r>
          </a:p>
          <a:p>
            <a:pPr>
              <a:spcAft>
                <a:spcPts val="600"/>
              </a:spcAft>
            </a:pPr>
            <a:r>
              <a:rPr lang="en-US" dirty="0"/>
              <a:t>Open </a:t>
            </a:r>
            <a:r>
              <a:rPr lang="en-US" dirty="0" err="1"/>
              <a:t>PyCharm</a:t>
            </a:r>
            <a:r>
              <a:rPr lang="en-US" dirty="0"/>
              <a:t>, then open a new file and type in: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Lucida Console" panose="020B0609040504020204" pitchFamily="49" charset="0"/>
              </a:rPr>
              <a:t>balance = 888.88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Lucida Console" panose="020B0609040504020204" pitchFamily="49" charset="0"/>
              </a:rPr>
              <a:t>dollars = 888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>
                <a:latin typeface="Lucida Console" panose="020B0609040504020204" pitchFamily="49" charset="0"/>
              </a:rPr>
              <a:t>balanceAsString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altLang="ja-JP" sz="1900" dirty="0" err="1">
                <a:latin typeface="Lucida Console" panose="020B0609040504020204" pitchFamily="49" charset="0"/>
              </a:rPr>
              <a:t>str</a:t>
            </a:r>
            <a:r>
              <a:rPr lang="en-US" altLang="ja-JP" sz="1900" dirty="0">
                <a:latin typeface="Lucida Console" panose="020B0609040504020204" pitchFamily="49" charset="0"/>
              </a:rPr>
              <a:t>(</a:t>
            </a:r>
            <a:r>
              <a:rPr lang="en-US" sz="1900" dirty="0">
                <a:latin typeface="Lucida Console" panose="020B0609040504020204" pitchFamily="49" charset="0"/>
              </a:rPr>
              <a:t>balance</a:t>
            </a:r>
            <a:r>
              <a:rPr lang="en-US" altLang="ja-JP" sz="1900" dirty="0">
                <a:latin typeface="Lucida Console" panose="020B06090405040202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>
                <a:latin typeface="Lucida Console" panose="020B0609040504020204" pitchFamily="49" charset="0"/>
              </a:rPr>
              <a:t>dollarsAsString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altLang="ja-JP" sz="1900" dirty="0" err="1">
                <a:latin typeface="Lucida Console" panose="020B0609040504020204" pitchFamily="49" charset="0"/>
              </a:rPr>
              <a:t>str</a:t>
            </a:r>
            <a:r>
              <a:rPr lang="en-US" altLang="ja-JP" sz="1900" dirty="0">
                <a:latin typeface="Lucida Console" panose="020B0609040504020204" pitchFamily="49" charset="0"/>
              </a:rPr>
              <a:t>(dollars)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Lucida Console" panose="020B0609040504020204" pitchFamily="49" charset="0"/>
              </a:rPr>
              <a:t>print(</a:t>
            </a:r>
            <a:r>
              <a:rPr lang="en-US" altLang="ja-JP" sz="1900" dirty="0" err="1">
                <a:latin typeface="Lucida Console" panose="020B0609040504020204" pitchFamily="49" charset="0"/>
              </a:rPr>
              <a:t>balanceAsString</a:t>
            </a:r>
            <a:r>
              <a:rPr lang="en-US" altLang="ja-JP" sz="19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Lucida Console" panose="020B0609040504020204" pitchFamily="49" charset="0"/>
              </a:rPr>
              <a:t>print(</a:t>
            </a:r>
            <a:r>
              <a:rPr lang="en-US" altLang="ja-JP" sz="1900" dirty="0" err="1">
                <a:latin typeface="Lucida Console" panose="020B0609040504020204" pitchFamily="49" charset="0"/>
              </a:rPr>
              <a:t>dollarsAsString</a:t>
            </a:r>
            <a:r>
              <a:rPr lang="en-US" altLang="ja-JP" sz="1900" dirty="0">
                <a:latin typeface="Lucida Console" panose="020B0609040504020204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dirty="0"/>
              <a:t>To turn a string containing a number into a numerical value, we use the </a:t>
            </a:r>
            <a:r>
              <a:rPr lang="en-US" dirty="0" err="1"/>
              <a:t>int</a:t>
            </a:r>
            <a:r>
              <a:rPr lang="en-US" dirty="0"/>
              <a:t>() and float() functions: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Lucida Console" panose="020B0609040504020204" pitchFamily="49" charset="0"/>
              </a:rPr>
              <a:t>id = </a:t>
            </a:r>
            <a:r>
              <a:rPr lang="en-US" sz="1900" dirty="0" err="1">
                <a:latin typeface="Lucida Console" panose="020B0609040504020204" pitchFamily="49" charset="0"/>
              </a:rPr>
              <a:t>int</a:t>
            </a:r>
            <a:r>
              <a:rPr lang="en-US" sz="1900" dirty="0">
                <a:latin typeface="Lucida Console" panose="020B0609040504020204" pitchFamily="49" charset="0"/>
              </a:rPr>
              <a:t>("1729")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Lucida Console" panose="020B0609040504020204" pitchFamily="49" charset="0"/>
              </a:rPr>
              <a:t>price = float("17.29")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Lucida Console" panose="020B0609040504020204" pitchFamily="49" charset="0"/>
              </a:rPr>
              <a:t>print(id)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Lucida Console" panose="020B0609040504020204" pitchFamily="49" charset="0"/>
              </a:rPr>
              <a:t>print(price) </a:t>
            </a:r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b="1" dirty="0"/>
              <a:t>This conversion is important when the strings come from user input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F7B7-C19C-40BA-AB08-808FD4138AB5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315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and Characters</a:t>
            </a:r>
          </a:p>
        </p:txBody>
      </p:sp>
      <p:sp>
        <p:nvSpPr>
          <p:cNvPr id="6246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strings</a:t>
            </a:r>
            <a:r>
              <a:rPr lang="en-US" dirty="0"/>
              <a:t> are sequences of </a:t>
            </a:r>
            <a:r>
              <a:rPr lang="en-US" b="1" dirty="0"/>
              <a:t>characters</a:t>
            </a:r>
          </a:p>
          <a:p>
            <a:pPr lvl="1"/>
            <a:r>
              <a:rPr lang="en-US" dirty="0"/>
              <a:t>Python uses </a:t>
            </a:r>
            <a:r>
              <a:rPr lang="en-US" b="1" dirty="0"/>
              <a:t>Unicode</a:t>
            </a:r>
            <a:r>
              <a:rPr lang="en-US" dirty="0"/>
              <a:t> characters</a:t>
            </a:r>
          </a:p>
          <a:p>
            <a:pPr lvl="2"/>
            <a:r>
              <a:rPr lang="en-US" b="1" dirty="0"/>
              <a:t>Unicode</a:t>
            </a:r>
            <a:r>
              <a:rPr lang="en-US" dirty="0"/>
              <a:t> defines over 100,000 characters</a:t>
            </a:r>
          </a:p>
          <a:p>
            <a:pPr lvl="2"/>
            <a:r>
              <a:rPr lang="en-US" b="1" dirty="0"/>
              <a:t>Unicode</a:t>
            </a:r>
            <a:r>
              <a:rPr lang="en-US" dirty="0"/>
              <a:t> was designed to be able to encode text in essentially all written languages</a:t>
            </a:r>
          </a:p>
          <a:p>
            <a:pPr lvl="1"/>
            <a:r>
              <a:rPr lang="en-US" dirty="0"/>
              <a:t>Characters are stored as integer values</a:t>
            </a:r>
          </a:p>
          <a:p>
            <a:pPr lvl="2"/>
            <a:r>
              <a:rPr lang="en-US" dirty="0"/>
              <a:t>See the ASCII subset on Unicode chart in Appendix A</a:t>
            </a:r>
          </a:p>
          <a:p>
            <a:pPr lvl="2"/>
            <a:r>
              <a:rPr lang="en-US" dirty="0"/>
              <a:t>For example, the letter </a:t>
            </a:r>
            <a:r>
              <a:rPr lang="ja-JP" altLang="en-US" dirty="0"/>
              <a:t>‘</a:t>
            </a:r>
            <a:r>
              <a:rPr lang="en-US" altLang="ja-JP" dirty="0"/>
              <a:t>H</a:t>
            </a:r>
            <a:r>
              <a:rPr lang="ja-JP" altLang="en-US" dirty="0"/>
              <a:t>’</a:t>
            </a:r>
            <a:r>
              <a:rPr lang="en-US" altLang="ja-JP" dirty="0"/>
              <a:t> has a value of 72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AA2E-4C1F-4361-B967-DAF65D4E1094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4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Pseudocode: Choosing a 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each Car, compute the total cost</a:t>
            </a:r>
          </a:p>
          <a:p>
            <a:pPr marL="228600" lvl="1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Annual fuel consumed  = annual miles driven / fuel efficiency</a:t>
            </a:r>
          </a:p>
          <a:p>
            <a:pPr marL="228600" lvl="1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Annual fuel cost = price per gallon * annual fuel consumed</a:t>
            </a:r>
          </a:p>
          <a:p>
            <a:pPr marL="228600" lvl="1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Operating cost = Length of time * annual fuel cost</a:t>
            </a:r>
          </a:p>
          <a:p>
            <a:pPr marL="228600" lvl="1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Total cost = purchase price + operating cost</a:t>
            </a:r>
          </a:p>
          <a:p>
            <a:pPr marL="0" indent="0">
              <a:buNone/>
            </a:pPr>
            <a:r>
              <a:rPr lang="en-US" dirty="0"/>
              <a:t>If total cost1 &lt; total cost2</a:t>
            </a:r>
          </a:p>
          <a:p>
            <a:pPr marL="228600" lvl="1" indent="0">
              <a:buNone/>
            </a:pPr>
            <a:r>
              <a:rPr lang="en-US" dirty="0"/>
              <a:t>Chose Car1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228600" lvl="1" indent="0">
              <a:buNone/>
            </a:pPr>
            <a:r>
              <a:rPr lang="en-US" dirty="0"/>
              <a:t>Choose Car2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EAB1-F2E2-4711-9A77-4AA05B2AEFD2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041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Copying a character from a String</a:t>
            </a:r>
          </a:p>
        </p:txBody>
      </p:sp>
      <p:sp>
        <p:nvSpPr>
          <p:cNvPr id="36869" name="Content Placeholder 7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259594"/>
          </a:xfrm>
        </p:spPr>
        <p:txBody>
          <a:bodyPr/>
          <a:lstStyle/>
          <a:p>
            <a:r>
              <a:rPr lang="en-US" dirty="0"/>
              <a:t>Each char inside a String has an index number: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941093"/>
              </p:ext>
            </p:extLst>
          </p:nvPr>
        </p:nvGraphicFramePr>
        <p:xfrm>
          <a:off x="762000" y="1600200"/>
          <a:ext cx="67056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ircular Arrow 8"/>
          <p:cNvSpPr/>
          <p:nvPr/>
        </p:nvSpPr>
        <p:spPr>
          <a:xfrm rot="5131825">
            <a:off x="4871244" y="3596481"/>
            <a:ext cx="869950" cy="1404938"/>
          </a:xfrm>
          <a:prstGeom prst="circularArrow">
            <a:avLst>
              <a:gd name="adj1" fmla="val 18145"/>
              <a:gd name="adj2" fmla="val 2318749"/>
              <a:gd name="adj3" fmla="val 19686277"/>
              <a:gd name="adj4" fmla="val 16590971"/>
              <a:gd name="adj5" fmla="val 19506"/>
            </a:avLst>
          </a:prstGeom>
          <a:solidFill>
            <a:srgbClr val="FAE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5400000">
            <a:off x="4637882" y="1305718"/>
            <a:ext cx="1562100" cy="611346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07997"/>
              <a:gd name="adj5" fmla="val 11513"/>
            </a:avLst>
          </a:prstGeom>
          <a:solidFill>
            <a:srgbClr val="FAE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08349"/>
              </p:ext>
            </p:extLst>
          </p:nvPr>
        </p:nvGraphicFramePr>
        <p:xfrm>
          <a:off x="5562600" y="3581400"/>
          <a:ext cx="3048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0CBF-399A-415E-AE0F-7393CF62DAF0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762000" y="2757235"/>
            <a:ext cx="7543801" cy="23862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first char is index zero (0)</a:t>
            </a:r>
          </a:p>
          <a:p>
            <a:r>
              <a:rPr lang="en-US" dirty="0"/>
              <a:t>The [] operator returns a char at a given index inside a String: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name = "Harry”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start = name[0]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last = name[4]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233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pic>
        <p:nvPicPr>
          <p:cNvPr id="6451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347788"/>
            <a:ext cx="874395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13A2-6452-4C02-BABB-5FBD9C166F11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343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computer programming, an object is a software entity that represents a value with certain behavior.</a:t>
            </a:r>
          </a:p>
          <a:p>
            <a:pPr lvl="1"/>
            <a:r>
              <a:rPr lang="en-US" dirty="0"/>
              <a:t>The value can be simple, such as a string, or complex, like a graphical window or data file.</a:t>
            </a:r>
          </a:p>
          <a:p>
            <a:r>
              <a:rPr lang="en-US" dirty="0"/>
              <a:t>The behavior of an object is given through its </a:t>
            </a:r>
            <a:r>
              <a:rPr lang="en-US" b="1" dirty="0"/>
              <a:t>methods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method is a collection of programming instructions to carry out a specific task – similar to a function</a:t>
            </a:r>
          </a:p>
          <a:p>
            <a:r>
              <a:rPr lang="en-US" dirty="0"/>
              <a:t>But unlike a </a:t>
            </a:r>
            <a:r>
              <a:rPr lang="en-US" b="1" dirty="0"/>
              <a:t>function</a:t>
            </a:r>
            <a:r>
              <a:rPr lang="en-US" dirty="0"/>
              <a:t>, which is a standalone operation, a </a:t>
            </a:r>
            <a:r>
              <a:rPr lang="en-US" b="1" dirty="0"/>
              <a:t>method</a:t>
            </a:r>
            <a:r>
              <a:rPr lang="en-US" dirty="0"/>
              <a:t> can only be applied to an object of the type for which it was defined.</a:t>
            </a:r>
          </a:p>
          <a:p>
            <a:pPr lvl="1"/>
            <a:r>
              <a:rPr lang="en-US" dirty="0"/>
              <a:t>Methods are specific to a type of object</a:t>
            </a:r>
          </a:p>
          <a:p>
            <a:pPr lvl="1"/>
            <a:r>
              <a:rPr lang="en-US" dirty="0"/>
              <a:t>Functions are general and can accept arguments of different types </a:t>
            </a:r>
          </a:p>
          <a:p>
            <a:r>
              <a:rPr lang="en-US" dirty="0"/>
              <a:t>You can apply the upper() method to any string, like this:</a:t>
            </a:r>
          </a:p>
          <a:p>
            <a:pPr lvl="1"/>
            <a:r>
              <a:rPr lang="en-US" dirty="0"/>
              <a:t>  name = "John Smith"</a:t>
            </a:r>
          </a:p>
          <a:p>
            <a:pPr lvl="1"/>
            <a:r>
              <a:rPr lang="en-US" dirty="0"/>
              <a:t>  # Sets </a:t>
            </a:r>
            <a:r>
              <a:rPr lang="en-US" dirty="0" err="1"/>
              <a:t>uppercaseName</a:t>
            </a:r>
            <a:r>
              <a:rPr lang="en-US" dirty="0"/>
              <a:t> to "JOHN SMITH"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uppercaseName</a:t>
            </a:r>
            <a:r>
              <a:rPr lang="en-US" dirty="0"/>
              <a:t> = </a:t>
            </a:r>
            <a:r>
              <a:rPr lang="en-US" dirty="0" err="1"/>
              <a:t>name.upper</a:t>
            </a:r>
            <a:r>
              <a:rPr lang="en-US" dirty="0"/>
              <a:t>()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35E1-737C-4CEF-86E9-E41AF8A5AAB7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024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String Methods</a:t>
            </a:r>
          </a:p>
        </p:txBody>
      </p:sp>
      <p:pic>
        <p:nvPicPr>
          <p:cNvPr id="6656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371600"/>
            <a:ext cx="84423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E925-FF9A-453D-8DC0-FDD4C81E31D4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682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Escape Sequences</a:t>
            </a:r>
          </a:p>
        </p:txBody>
      </p:sp>
      <p:sp>
        <p:nvSpPr>
          <p:cNvPr id="6758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print a double quote?</a:t>
            </a:r>
          </a:p>
          <a:p>
            <a:pPr lvl="1"/>
            <a:r>
              <a:rPr lang="en-US" dirty="0"/>
              <a:t>Preface the " with </a:t>
            </a:r>
            <a:r>
              <a:rPr lang="en-US"/>
              <a:t>a “\” </a:t>
            </a:r>
            <a:r>
              <a:rPr lang="en-US" dirty="0"/>
              <a:t>inside the double quoted String</a:t>
            </a:r>
          </a:p>
          <a:p>
            <a:pPr marL="0" indent="0">
              <a:buNone/>
            </a:pPr>
            <a:r>
              <a:rPr lang="en-US" dirty="0"/>
              <a:t>print("He said \"Hello\"")</a:t>
            </a:r>
          </a:p>
          <a:p>
            <a:pPr lvl="1"/>
            <a:endParaRPr lang="en-US" dirty="0"/>
          </a:p>
          <a:p>
            <a:r>
              <a:rPr lang="en-US" dirty="0"/>
              <a:t>OK, then how do you print a backslash?</a:t>
            </a:r>
          </a:p>
          <a:p>
            <a:pPr lvl="1"/>
            <a:r>
              <a:rPr lang="en-US" dirty="0"/>
              <a:t>Preface the \ with another \</a:t>
            </a:r>
          </a:p>
          <a:p>
            <a:pPr marL="0" indent="0">
              <a:buNone/>
            </a:pP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ja-JP" altLang="en-US" dirty="0"/>
              <a:t>“</a:t>
            </a:r>
            <a:r>
              <a:rPr lang="en-US" altLang="ja-JP" dirty="0"/>
              <a:t>C:\\Temp\\Secret.txt</a:t>
            </a:r>
            <a:r>
              <a:rPr lang="ja-JP" altLang="en-US" dirty="0"/>
              <a:t>“</a:t>
            </a:r>
            <a:r>
              <a:rPr lang="en-US" dirty="0"/>
              <a:t>"</a:t>
            </a:r>
            <a:r>
              <a:rPr lang="en-US" altLang="ja-JP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Special characters inside Strings</a:t>
            </a:r>
          </a:p>
          <a:p>
            <a:pPr lvl="1"/>
            <a:r>
              <a:rPr lang="en-US" dirty="0"/>
              <a:t>Output a newline with a </a:t>
            </a:r>
            <a:r>
              <a:rPr lang="ja-JP" altLang="en-US" dirty="0"/>
              <a:t>‘</a:t>
            </a:r>
            <a:r>
              <a:rPr lang="en-US" altLang="ja-JP" dirty="0"/>
              <a:t>\n</a:t>
            </a:r>
            <a:r>
              <a:rPr lang="ja-JP" altLang="en-US" dirty="0"/>
              <a:t>’</a:t>
            </a:r>
            <a:endParaRPr lang="en-US" altLang="ja-JP" dirty="0"/>
          </a:p>
          <a:p>
            <a:pPr marL="0" indent="0">
              <a:buNone/>
            </a:pPr>
            <a:r>
              <a:rPr lang="en-US" dirty="0"/>
              <a:t>print("*\n**\n***\n")</a:t>
            </a:r>
          </a:p>
        </p:txBody>
      </p:sp>
      <p:sp>
        <p:nvSpPr>
          <p:cNvPr id="67588" name="TextBox 6"/>
          <p:cNvSpPr txBox="1">
            <a:spLocks noChangeArrowheads="1"/>
          </p:cNvSpPr>
          <p:nvPr/>
        </p:nvSpPr>
        <p:spPr bwMode="auto">
          <a:xfrm>
            <a:off x="5135012" y="4383265"/>
            <a:ext cx="687388" cy="11874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onsolas" charset="0"/>
                <a:cs typeface="Arial" charset="0"/>
              </a:rPr>
              <a:t>*</a:t>
            </a:r>
          </a:p>
          <a:p>
            <a:pPr eaLnBrk="1" hangingPunct="1"/>
            <a:r>
              <a:rPr lang="en-US" dirty="0">
                <a:latin typeface="Consolas" charset="0"/>
                <a:cs typeface="Arial" charset="0"/>
              </a:rPr>
              <a:t>**</a:t>
            </a:r>
          </a:p>
          <a:p>
            <a:pPr eaLnBrk="1" hangingPunct="1"/>
            <a:r>
              <a:rPr lang="en-US" dirty="0">
                <a:latin typeface="Consolas" charset="0"/>
                <a:cs typeface="Arial" charset="0"/>
              </a:rPr>
              <a:t>***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629B-5A6D-46BE-A0A3-75FBDBC7724B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044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Practice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the values of the following expressions? In each line, assume that s = "Hello" t = "World"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len</a:t>
            </a:r>
            <a:r>
              <a:rPr lang="en-US" dirty="0"/>
              <a:t>(s) + </a:t>
            </a:r>
            <a:r>
              <a:rPr lang="en-US" dirty="0" err="1"/>
              <a:t>len</a:t>
            </a:r>
            <a:r>
              <a:rPr lang="en-US" dirty="0"/>
              <a:t>(t)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s[1] + s[2]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s[</a:t>
            </a:r>
            <a:r>
              <a:rPr lang="en-US" dirty="0" err="1"/>
              <a:t>len</a:t>
            </a:r>
            <a:r>
              <a:rPr lang="en-US" dirty="0"/>
              <a:t>(s) // 2]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 + 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 + 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 *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s.upper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t.toLower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B9A8-BCDD-4471-B360-F669C0F67A9D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7175" y="1875562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HelloWorld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WorldHello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HelloHello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364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 Input and Output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C336-0612-4821-AA46-2127F01681DD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669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6349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read a String from the console with the input() function:</a:t>
            </a:r>
          </a:p>
          <a:p>
            <a:pPr lvl="1"/>
            <a:r>
              <a:rPr lang="en-US" dirty="0"/>
              <a:t>  name = input("Please enter your name")</a:t>
            </a:r>
            <a:endParaRPr lang="en-US" altLang="ja-JP" dirty="0"/>
          </a:p>
          <a:p>
            <a:r>
              <a:rPr lang="en-US" dirty="0"/>
              <a:t>Converting a String variable to a number can be used if numeric (rather than string input) is needed</a:t>
            </a:r>
          </a:p>
          <a:p>
            <a:pPr lvl="1"/>
            <a:r>
              <a:rPr lang="en-US" dirty="0"/>
              <a:t>  age = </a:t>
            </a:r>
            <a:r>
              <a:rPr lang="en-US" dirty="0" err="1"/>
              <a:t>int</a:t>
            </a:r>
            <a:r>
              <a:rPr lang="en-US" dirty="0"/>
              <a:t>(input("Please enter age: "))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above is equivalent to doing it two steps (getting the input and then converting it to a number):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aString</a:t>
            </a:r>
            <a:r>
              <a:rPr lang="en-US" dirty="0"/>
              <a:t> = input("Please enter age: ") # String input</a:t>
            </a:r>
          </a:p>
          <a:p>
            <a:pPr lvl="1"/>
            <a:r>
              <a:rPr lang="en-US" dirty="0"/>
              <a:t>  age 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aString</a:t>
            </a:r>
            <a:r>
              <a:rPr lang="en-US" dirty="0"/>
              <a:t>)       # Converted to 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                                     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46B2-BBB8-4724-80F6-071C38363617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9987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Formatted output</a:t>
            </a:r>
          </a:p>
        </p:txBody>
      </p:sp>
      <p:sp>
        <p:nvSpPr>
          <p:cNvPr id="6963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Outputting floating point values can look strange:</a:t>
            </a:r>
          </a:p>
          <a:p>
            <a:pPr marL="2286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Price per liter:  1.21997</a:t>
            </a:r>
          </a:p>
          <a:p>
            <a:r>
              <a:rPr lang="en-US" dirty="0"/>
              <a:t>To control the output appearance of numeric variables, use formatted output tools such as:</a:t>
            </a:r>
          </a:p>
          <a:p>
            <a:pPr marL="2286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print("Price per liter %.2f"  %(price))</a:t>
            </a:r>
          </a:p>
          <a:p>
            <a:pPr marL="2286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Price per liter: 1.22</a:t>
            </a:r>
          </a:p>
          <a:p>
            <a:pPr marL="2286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print("Price per liter %10.2f"  %(price))</a:t>
            </a:r>
          </a:p>
          <a:p>
            <a:pPr marL="2286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Price per liter:       1.22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%10.2f is called a format specifier</a:t>
            </a:r>
          </a:p>
          <a:p>
            <a:pPr lvl="1"/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5707064" y="2957600"/>
            <a:ext cx="685800" cy="3733800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7200078" y="4561385"/>
            <a:ext cx="768532" cy="665037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69638" name="TextBox 9"/>
          <p:cNvSpPr txBox="1">
            <a:spLocks noChangeArrowheads="1"/>
          </p:cNvSpPr>
          <p:nvPr/>
        </p:nvSpPr>
        <p:spPr bwMode="auto">
          <a:xfrm>
            <a:off x="5373689" y="5173798"/>
            <a:ext cx="1352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B050"/>
                </a:solidFill>
                <a:cs typeface="Arial" charset="0"/>
              </a:rPr>
              <a:t>10 spaces</a:t>
            </a:r>
          </a:p>
        </p:txBody>
      </p:sp>
      <p:sp>
        <p:nvSpPr>
          <p:cNvPr id="69639" name="TextBox 10"/>
          <p:cNvSpPr txBox="1">
            <a:spLocks noChangeArrowheads="1"/>
          </p:cNvSpPr>
          <p:nvPr/>
        </p:nvSpPr>
        <p:spPr bwMode="auto">
          <a:xfrm>
            <a:off x="7051694" y="5195437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33CC"/>
                </a:solidFill>
                <a:cs typeface="Arial" charset="0"/>
              </a:rPr>
              <a:t>2 spaces</a:t>
            </a:r>
          </a:p>
        </p:txBody>
      </p:sp>
      <p:pic>
        <p:nvPicPr>
          <p:cNvPr id="6964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895" y="4086154"/>
            <a:ext cx="3821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C12-5C5B-4FD5-A7C5-4338EEF0C175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043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Syntax: formatting strings</a:t>
            </a:r>
          </a:p>
        </p:txBody>
      </p:sp>
      <p:pic>
        <p:nvPicPr>
          <p:cNvPr id="70659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99" y="2228664"/>
            <a:ext cx="7001852" cy="266737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BE5A-6469-4D4B-BB5A-87AF830C3267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1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Goals</a:t>
            </a:r>
            <a:endParaRPr lang="en-US" dirty="0"/>
          </a:p>
        </p:txBody>
      </p:sp>
      <p:sp>
        <p:nvSpPr>
          <p:cNvPr id="11267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and initialize variables and constants</a:t>
            </a:r>
          </a:p>
          <a:p>
            <a:r>
              <a:rPr lang="en-US" dirty="0"/>
              <a:t>To understand the properties and limitations of integers and floating-point numbers</a:t>
            </a:r>
          </a:p>
          <a:p>
            <a:r>
              <a:rPr lang="en-US" dirty="0"/>
              <a:t>To appreciate the importance of comments and good code layout</a:t>
            </a:r>
          </a:p>
          <a:p>
            <a:r>
              <a:rPr lang="en-US" dirty="0"/>
              <a:t>To write arithmetic expressions and assignment statements</a:t>
            </a:r>
          </a:p>
          <a:p>
            <a:r>
              <a:rPr lang="en-US" dirty="0"/>
              <a:t>To create programs that read, and process inputs, and display the results</a:t>
            </a:r>
          </a:p>
          <a:p>
            <a:r>
              <a:rPr lang="en-US" dirty="0"/>
              <a:t>To learn how to use Python strings</a:t>
            </a:r>
          </a:p>
          <a:p>
            <a:r>
              <a:rPr lang="en-US" dirty="0"/>
              <a:t>To create simple graphics programs using basic shapes and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E599-35EF-4528-99C8-FE4654D06604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339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flag examples</a:t>
            </a:r>
          </a:p>
        </p:txBody>
      </p:sp>
      <p:sp>
        <p:nvSpPr>
          <p:cNvPr id="7168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Left Justify a String:</a:t>
            </a:r>
          </a:p>
          <a:p>
            <a:r>
              <a:rPr lang="en-US"/>
              <a:t>     print("%-10s" %("Total:"))</a:t>
            </a:r>
          </a:p>
          <a:p>
            <a:endParaRPr lang="en-US"/>
          </a:p>
          <a:p>
            <a:r>
              <a:rPr lang="en-US"/>
              <a:t>Right justify a number with two decimal places</a:t>
            </a:r>
          </a:p>
          <a:p>
            <a:pPr lvl="1"/>
            <a:r>
              <a:rPr lang="en-US"/>
              <a:t> print("%10.2f" %(price))</a:t>
            </a:r>
          </a:p>
          <a:p>
            <a:endParaRPr lang="en-US"/>
          </a:p>
          <a:p>
            <a:r>
              <a:rPr lang="en-US"/>
              <a:t>And you can print multiple values:</a:t>
            </a:r>
          </a:p>
          <a:p>
            <a:pPr lvl="1"/>
            <a:r>
              <a:rPr lang="en-US"/>
              <a:t> print("%-10s%10.2f" %("Total: ", price))</a:t>
            </a:r>
          </a:p>
        </p:txBody>
      </p:sp>
      <p:pic>
        <p:nvPicPr>
          <p:cNvPr id="71684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67"/>
          <a:stretch>
            <a:fillRect/>
          </a:stretch>
        </p:blipFill>
        <p:spPr bwMode="auto">
          <a:xfrm>
            <a:off x="5791200" y="1524000"/>
            <a:ext cx="30480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1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953000"/>
            <a:ext cx="143827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029200"/>
            <a:ext cx="60198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67"/>
          <a:stretch>
            <a:fillRect/>
          </a:stretch>
        </p:blipFill>
        <p:spPr bwMode="auto">
          <a:xfrm>
            <a:off x="5791200" y="2971800"/>
            <a:ext cx="30480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0" name="Picture 1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4891088"/>
            <a:ext cx="150495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07F1-1145-40C6-BED0-92A3544F738F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8501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Volume2.py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270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534400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6D6A-CE57-40B4-A80B-BB05712ADB1C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2000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Specifier Examples</a:t>
            </a:r>
          </a:p>
        </p:txBody>
      </p:sp>
      <p:pic>
        <p:nvPicPr>
          <p:cNvPr id="73731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61" y="1255713"/>
            <a:ext cx="7206727" cy="4613275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9219-F5CC-4A0F-8C78-578AA121BC48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667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010B-58A1-4122-AB4D-BA0CA4BC6AA9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2880" y="158750"/>
            <a:ext cx="8836429" cy="5710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Calculate the cost of taking your car.</a:t>
            </a:r>
          </a:p>
          <a:p>
            <a:pPr marL="0" indent="0">
              <a:buNone/>
            </a:pPr>
            <a:r>
              <a:rPr lang="en-US" sz="2200" dirty="0"/>
              <a:t>     Gas cost = km to campus * </a:t>
            </a:r>
            <a:r>
              <a:rPr lang="en-US" sz="2200" dirty="0" err="1"/>
              <a:t>numOfTrips</a:t>
            </a:r>
            <a:r>
              <a:rPr lang="en-US" sz="2200" dirty="0"/>
              <a:t> * price per </a:t>
            </a:r>
            <a:r>
              <a:rPr lang="en-US" sz="2200" dirty="0" err="1"/>
              <a:t>litre</a:t>
            </a:r>
            <a:r>
              <a:rPr lang="en-US" sz="2200" dirty="0"/>
              <a:t> / fuel efficiency</a:t>
            </a:r>
          </a:p>
          <a:p>
            <a:pPr marL="0" indent="0">
              <a:buNone/>
            </a:pPr>
            <a:r>
              <a:rPr lang="en-US" sz="2200" dirty="0"/>
              <a:t>     Maintenance cost  = maintenance cost * km to campus * </a:t>
            </a:r>
            <a:r>
              <a:rPr lang="en-US" sz="2200" dirty="0" err="1"/>
              <a:t>numOfTrips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Total cost for the day =  Gas cost  + parking cost + maintenance cost</a:t>
            </a:r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 err="1"/>
              <a:t>SemesterCar</a:t>
            </a:r>
            <a:r>
              <a:rPr lang="en-US" sz="2200" dirty="0"/>
              <a:t> =  50 * </a:t>
            </a:r>
            <a:r>
              <a:rPr lang="en-US" sz="2200" dirty="0" err="1"/>
              <a:t>totalCostPerDay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Calculate the cost of taking the bus</a:t>
            </a:r>
          </a:p>
          <a:p>
            <a:pPr marL="0" indent="0">
              <a:buNone/>
            </a:pPr>
            <a:r>
              <a:rPr lang="en-US" sz="2200" dirty="0"/>
              <a:t>     Total cost for a day = bus ticket * </a:t>
            </a:r>
            <a:r>
              <a:rPr lang="en-US" sz="2200" dirty="0" err="1"/>
              <a:t>numOfTrips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 err="1"/>
              <a:t>SemesterBus</a:t>
            </a:r>
            <a:r>
              <a:rPr lang="en-US" sz="2200" dirty="0"/>
              <a:t> = 50 * </a:t>
            </a:r>
            <a:r>
              <a:rPr lang="en-US" sz="2200" dirty="0" err="1"/>
              <a:t>totalCostPerDay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If </a:t>
            </a:r>
            <a:r>
              <a:rPr lang="en-US" sz="2200" dirty="0" err="1"/>
              <a:t>semesterBus</a:t>
            </a:r>
            <a:r>
              <a:rPr lang="en-US" sz="2200" dirty="0"/>
              <a:t> &lt; </a:t>
            </a:r>
            <a:r>
              <a:rPr lang="en-US" sz="2200" dirty="0" err="1"/>
              <a:t>semesterCar</a:t>
            </a:r>
            <a:endParaRPr lang="en-US" sz="2200" dirty="0"/>
          </a:p>
          <a:p>
            <a:pPr marL="228600" lvl="1" indent="0">
              <a:buNone/>
            </a:pPr>
            <a:r>
              <a:rPr lang="en-US" sz="2200" dirty="0"/>
              <a:t>‘Take the </a:t>
            </a:r>
            <a:r>
              <a:rPr lang="en-US" sz="2200" dirty="0" err="1"/>
              <a:t>bus’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Else</a:t>
            </a:r>
          </a:p>
          <a:p>
            <a:pPr marL="228600" lvl="1" indent="0">
              <a:buNone/>
            </a:pPr>
            <a:r>
              <a:rPr lang="en-US" sz="2200" dirty="0"/>
              <a:t>‘Drive your car’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6147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Write a program that asks the user for their first, middle and last name and then create a monogram based on the first letter of each word.</a:t>
            </a:r>
          </a:p>
          <a:p>
            <a:r>
              <a:rPr lang="en-CA" dirty="0"/>
              <a:t>For instance if the person inputs </a:t>
            </a:r>
            <a:r>
              <a:rPr lang="en-CA" dirty="0" err="1"/>
              <a:t>paul</a:t>
            </a:r>
            <a:r>
              <a:rPr lang="en-CA" dirty="0"/>
              <a:t> for first name, </a:t>
            </a:r>
            <a:r>
              <a:rPr lang="en-CA" dirty="0" err="1"/>
              <a:t>adam</a:t>
            </a:r>
            <a:r>
              <a:rPr lang="en-CA" dirty="0"/>
              <a:t> for middle name and </a:t>
            </a:r>
            <a:r>
              <a:rPr lang="en-CA" dirty="0" err="1"/>
              <a:t>jain</a:t>
            </a:r>
            <a:r>
              <a:rPr lang="en-CA" dirty="0"/>
              <a:t> for last name. Your program should output PAJ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B9A8-BCDD-4471-B360-F669C0F67A9D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728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Write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First create variables and constants</a:t>
            </a:r>
          </a:p>
          <a:p>
            <a:r>
              <a:rPr lang="en-CA" dirty="0"/>
              <a:t>Then get input from the user</a:t>
            </a:r>
          </a:p>
          <a:p>
            <a:r>
              <a:rPr lang="en-CA" dirty="0"/>
              <a:t>Perform calculations</a:t>
            </a:r>
          </a:p>
          <a:p>
            <a:r>
              <a:rPr lang="en-CA" dirty="0"/>
              <a:t>Output the cost for both options.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B9A8-BCDD-4471-B360-F669C0F67A9D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273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Chapter 2: Sections 1 – 5 </a:t>
            </a:r>
            <a:br>
              <a:rPr lang="en-US" dirty="0"/>
            </a:br>
            <a:r>
              <a:rPr lang="en-US" dirty="0"/>
              <a:t>Practice and when you get tired Practice some more.</a:t>
            </a:r>
          </a:p>
          <a:p>
            <a:r>
              <a:rPr lang="en-US" dirty="0"/>
              <a:t>Self Check Questions</a:t>
            </a:r>
          </a:p>
          <a:p>
            <a:pPr lvl="1"/>
            <a:r>
              <a:rPr lang="en-US" dirty="0"/>
              <a:t>8, 16, 26</a:t>
            </a:r>
          </a:p>
          <a:p>
            <a:r>
              <a:rPr lang="en-US" dirty="0"/>
              <a:t>Review Questions</a:t>
            </a:r>
          </a:p>
          <a:p>
            <a:pPr lvl="1"/>
            <a:r>
              <a:rPr lang="en-US" dirty="0"/>
              <a:t>3, 6 , 7, 9 , 14, 20 </a:t>
            </a:r>
          </a:p>
          <a:p>
            <a:r>
              <a:rPr lang="en-US" dirty="0"/>
              <a:t>Programming Exercises</a:t>
            </a:r>
          </a:p>
          <a:p>
            <a:pPr lvl="1"/>
            <a:r>
              <a:rPr lang="en-US" dirty="0"/>
              <a:t>1, 4, 10, 17  </a:t>
            </a:r>
          </a:p>
          <a:p>
            <a:pPr marL="0" indent="0">
              <a:buNone/>
            </a:pPr>
            <a:r>
              <a:rPr lang="en-US" sz="2400" dirty="0"/>
              <a:t>Read Chpt 3.1 – 3.4 in preparation for next week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B9A8-BCDD-4471-B360-F669C0F67A9D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420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variables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variable is a storage location with a name.</a:t>
            </a:r>
          </a:p>
          <a:p>
            <a:r>
              <a:rPr lang="en-US"/>
              <a:t>When defining a variable, you must specify an initial value.</a:t>
            </a:r>
          </a:p>
          <a:p>
            <a:r>
              <a:rPr lang="en-US"/>
              <a:t>By convention, variable names should start with a lower case letter.</a:t>
            </a:r>
          </a:p>
          <a:p>
            <a:r>
              <a:rPr lang="en-US"/>
              <a:t>An assignment statement stores a new value in a variable, replacing the previously stored value.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FE8D-D787-4620-90AA-1C06CDE6B4D2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8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operators 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assignment operator = does not denote mathematical equality.</a:t>
            </a:r>
          </a:p>
          <a:p>
            <a:r>
              <a:rPr lang="en-US"/>
              <a:t>Variables whose initial value should not change are typically capitalized by convention. </a:t>
            </a:r>
          </a:p>
          <a:p>
            <a:r>
              <a:rPr lang="en-US"/>
              <a:t>The / operator performs a division yielding a value that may have a fractional value.</a:t>
            </a:r>
          </a:p>
          <a:p>
            <a:r>
              <a:rPr lang="en-US"/>
              <a:t>The // operator performs a division, the remainder is discarded.</a:t>
            </a:r>
          </a:p>
          <a:p>
            <a:r>
              <a:rPr lang="en-US"/>
              <a:t>The % operator computes the remainder of a floor division.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B801-0D33-4E43-ACBC-6F1A5557CC7A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3447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python overview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Python library declares many mathematical functions, such as sqrt() and abs()</a:t>
            </a:r>
          </a:p>
          <a:p>
            <a:r>
              <a:rPr lang="en-US"/>
              <a:t>You can convert between integers, floats and strings using the respective functions: int(), float(), str()</a:t>
            </a:r>
          </a:p>
          <a:p>
            <a:r>
              <a:rPr lang="en-US"/>
              <a:t>Python libraries are grouped into modules. Use the import statement to use methods from a module.</a:t>
            </a:r>
          </a:p>
          <a:p>
            <a:r>
              <a:rPr lang="en-US"/>
              <a:t>Use the input() function to read keyboard input in a console window.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16F3-ABD4-4081-9B06-0048F61220CF}" type="datetime1">
              <a:rPr lang="en-US" smtClean="0"/>
              <a:t>1/12/2017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610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833731cdbfc8bd34b22e68fb52337bcaf5a46"/>
  <p:tag name="ISPRING_ULTRA_SCORM_COURSE_ID" val="9043D583-7764-43FD-B431-764AA014C3E9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IOT10aKJOKo+gIAALAIAAAUAAAAdW5pdmVyc2FsL3BsYXllci54bWytVU1v2zAMPafA/oOhe6WkXdc2sFt0BYId1qFA1m23QLUZW4u/Jsl1018/yvL3nG4FdkhgU3yPFPlIu9fPSew8gVQiSz2yoHPiQOpngUhDjzx8XR1fkOurd0duHvM9SEcEHilSYQA8Jk4Aypci1wi+5zrySM9AkZk4uRSZFHqP3GfI3UW6JO+OZuiSKo9EWudLxsqypEIhIg1VFheGRFE/S1guQUGqQTKbBnEa7FL/HY2/JEuZ3uegeshcvz1wTdJyPCsxIClPaSZDdjKfL9iPu89rP4KEH4tUaZ76QBys5Kwq5SP3d3dZUMSgjG3m2iTXoLVJorLNXL0Ui4vUUdL3iHXYJKAUD0HROA0Js1g2AXa3MVdRzaMGtIZX7UTNW/ltzPumcas6xzrnvHiMhYrwqA/prJNAlw2jukl13UpBD42CVoaJOBJ+FUJCUL1+ayUyXxAbsFVclSdVpY8H+LTivs7k/hZhqKK6g7RtGrVNoxWo5aBt9HVHQZrbboHrQkJTqpn7JALIvnApuZHFlZYFuGxkrLFsCHaZvXLdpK4hbqST+OwfemP8Rq35qV7rTAX4H435hERtTUQawPNKoI+GBGuqAYttbFTnMTUxu5xU8Zj0dD0w2RzrpuBFHM1lCDiGAdecdXZ2CAqSK3TxCznC9g4OgiMRRjH+9CTD+PQgTcLlbpKhd3AQHGf+bgLamtsysnEdR2JqFeSyiXXi+oXSWSJeKnkO9oxeVjp8beSao5tctAfn8z9GcRCjGcwtmVhd5qm3r5rDezOnWnU+m9xaBmrFeQBd5NarmYUiH/kEsOVFrG/7OTX7sAcd5Tw1HdNc31HvWbkWL+CUIjBfusWpqUkERjMe+XBx2mPAfuJ2GYSvTIcibrO0qQOlrHqz/1VFmy1ft852/VCHXazhk4DSYuxMfUR1hDIr0mDUQ5p3HxEV4067kcCdGLZ4o8UJijTLPfIeH+o7X55ddlc+x084631r7m1gm8sbVnqdcKcgVuu6vYhb7wZ8/A1QSwMEFAACAAgAKUztRopXMSViMAAAEVwAABcAAAB1bml2ZXJzYWwvdW5pdmVyc2FsLnBuZ+18e1hTV9a3HTvamaKM0+kL4ZK0g5VWLRgiQiQktbZQtUq9YOwIpDYC3kiEcIvk0o5TaGsgtYgRuaQdVBQ0KbUSArnUUhMkkOONRhsgQkiOEpOQHEMScvsSsNU67fPN97zv+z3fxT94znMOe6299rr81lo7+5xP3tmQOu+PYX+cNWvWvDVvvbFp1qzfY2fNml34zBz/kwZxwmH/5SnKptTXZ/GUEXf9N0/nrlq/atasNvaz7h2/99//Yf9b71JmzZrfHfh7Sk4+vXPWrO2n1ryxaktplnGIzD6XS9WQszZnvZb12sLGbzZ92oI94z7bUp/66l9XrV/3yQubwqMXpIc1L3jhxeuL3jzzyRv/GP2hZtfv0hfsPvfxkR/mpD+16pVjp1b4Mu64GZodBL3VSDFRcvob6eeEoOOtism+qYS9OWbhFe/XOa7IkM04r4UdO1yqrTyE8E5UcCQ+j3m2X8RZ9SfbiDnX+9rRdv1E7ZLWpOmHg3NvJaZyukE2436TtTzwZJZ9TbtSMQL5PFIffnj6yW1sr945Hzc6P3ATsWYFUOK+PRf3Mv/pwH0H+2uqpKnzdzMDUbTGL93RDt9YmveEqEoLuYL9j/eXlQOonY4DN93ewKSDw0QYFnf/y2DxpWacZ3d3/6uYT0YMab77aRp9ncadQ1VHdVwG7U6A6bVOErxWjsJg/rHa4QHsd6Oxlk+snRmMgaIGjEnr7dQJ+0DFvRsgegy51YMNMC8xtAVxcRAKR7Gsk95fR65aIJ14VrrfcmNzWmYLCZBEI2me88xJIGbueBDNadMifA5ddqz4/iaq63ns1FU2tn3jYq66CG5oJXjGdXlsLE1ftqKduH8Y0DUzzHoJ2yUEukHAMwhkYgUWb14F0FUq8c/7LbV0XzdYjOn5wArhfBCn6UcaWhwdTyNViFmNsHBQsbXTtI0aqaKfHVwUtb9oqNp6ohygMUkV3SKc7JLTaug0vJjPahwoal5G8+vy2/yhWxMw2FbZW4efup/LnMyNJYfD8DJjQeYwQtVP7EvFWg8nxLJFXxdmcOwgOynr90cFqM9oEwcRItF6LCkmvEnZsW/QfgMsxm+dx6XiOKDRsvaKxtmgEYqWri6OUahX8xD2/iJtuzOeXx+h0u1doSGLWpbbL19ZmZW3kpCgycUAYvktrCoDW4eIJvtGEN6ROnY12yf12X0MNchR67HafO2aoO60PY4++w/FtyM0CZDO2RjG9EL0OIncGkHponHZcgVfKwTtSwQIaZrQWFofqlk3oB2zriUlYL1L+XF8eBKvrLyPfRjc5EEHfMjETnJutPd8/NlVIms9LBj8ch/8TcpQ6GIZ+8ccVg8dmuzI5NXNVeR3iSK1RNAYtFDbTq2n3RPhGldjh0MT06gkbXvJyJp5XKdgKXQBFjenCihifQA7V5CJtQd9AHuGQmf027SdogYCZYjp4ftsVo+owQXwv+gr0ubL5D3ZwhggWlWprpIDahW13pIhz8uBiDojjUeVCJmyPtq9DI66r+ldniJPDjYYrBaZbWa6UMi+i9HPtWc0mrkZRwWQZ5mJw883JfEUathaORTJruNvNiXAy0Q4eC4Np7d/caC+dUt3LrzMO6wksuRKOUAsyX0LTqyf2xbJfGrWrA9cYNt8LuzZuMVvZGXHl3+FPLrzvVBZHoU+p4IVRGSFxm0dK4ayqbimPcNwNpqnMMq/PSwPFxwaJLu2Cc1nAGNM8pkRypLu0dKTOTIx9R99y44ZUAvnwQ7JXj7myi0Nk4KreYAO8lg7tLgXjshDBZFs1DCgFnqK4LkMXo2zTS/QXgoh0Ch9fTotWmek7qtEdig5yaS0Ar+9jaUfZftX68mQRHpkr8GE5JhwMli2azDGDCIhD8r3bo/9/RgEe4G2/jQcXEzNUo+gOJVXKT09x+USEyxOdn2Q4coNDcAH1zSWOoTa38c3hXWnzPn0XAb3w92sl4iJlx3LgmtXDyPsasagc1LYT9MYXd1ngDxXIvt6dRgWtJD3Jq2tykdy+uPC9FNBp2DRUAfxsz6dcH1WvFBMSOEZ5R8PMhllGPmgaRH7fDzuh0kK4Ikig1bLNki9OqaOq80s/bw7d063RXycANn8q/QDztnchRGaKCe8Vy0k0cwsOUvEldcSXokUmh24BTnC9bZE/GV6u0Yu3OeyhQnC9QYrgweonR1aCTWGahIuBYqSTgXc2K5o8IRzYX+SLTkXd2psBfTeMYGcLuNrv7as/arnSqLpOWpf/q1JrTJKXvzC5dLzdB2eB3Tk91LCBeJnwURaFZ6mFFxWLTyYm3UGDV/C0dmT2FwBqrwqv7CHXjC0vhyowyp/cG9TA56WERRb6klIhj4FjNlsdXUEVq52YntucuwUZ+gcEJ+aIhkWejqGSstC2eHOLBgBHHfFMjcU0P1LucUgpMLLXC4uFM3JtAddhkKBeGCJ4DLENc8NAHVsyQpazhs9Om36Zli6/qn34a/HLetr6im9cLOUhdyz87OePLm8l8hasDOjZGCiVt5jEw6VMoOSmzF+ZMxMlI+gDuJNKAkDlgT1KoM+9AffkEOwUp5HqRvEChR5BZmMfpcKhpUvSU2j1p9zQg2aqtZyoKcH7Q0CqTvdkQLxkrQDjj6u3Y1GHGTEILpzeXXSBGuxqY5fRuII5EVt9EFLovO4UsN0xptBQ2ayMr1lhOK6qfVg5BgGvMzdWMVOatSWSpyDcgjGRioDq7rNOLC0O1f2MXJlX9yine4etZDhDt3dR3yfp+hZxqurOMraAFsoKyJ+G2oPV+m8zlLtFMZLU/e8FwePFiAAZwBTG7+fqOH3hy5Y4hQJ+F9F+CTZ5d3ItVUG62RHjEy1Iu4vVQrUwir2djrLad8XdJz4jviydl8/1xxwQTnUr/MjiofVoNUWI8D80j9LfZB9nx8xvaGeAqcD3qP2e6JEJbMXNhJ44d36ZThSuVyEK9eKzVKjNuPklKSqFZ40qfzM6dS3yfMKXE7krBm8COJistLed4zSnJ7ASjuSu0FYHC15H8PnB5RZJGCCWh5ECK7TMAPj1f5c/WK3qltvRwS0MhnEDaTwb0dCsYHBH3QjadM5vYLomM7z8+UTf5jO/1UjzwWuiRHd0YHr/kSzI5Dxng3cfBD1b1OVp01XDPv/16bdZtJxCJJS2wA+NovpsT27pvfdz1Av5q4uysmomBkwfojgHr0UzHR0p1IqFnq+qZ+Hjmo53zTD7uhUq3SqNfW5ioVicf2CgVtXZ2Zbt2YTvqi4cFqUbzd9fiO9ITJyWs6vjiwsSs9NnZFh6UtrMp+Q/B9CYkrliyd/vAQBOKal0S4Cr3UN23iHSiRQQ+5LwG6MFKPC5EY2jd+7M+1XH5ws9Ga/Rpu626xos9Tr0OE49saHjFf6Gqn62oJtomDrYJGvVVn1wNfWghq0d5urSCfkXns2VjRx59WG1Q9lu+tunXPJNXYq+z5Gx+jseuhj15yCyD+b6+qWpwB1w2kl2x+dSL8g/6ivYGqdv+K8s9VwQFeDj+Gus0VoO/ubwPWm5i7+yqSV05Hx3isNTCg0MUnQAoaqdicdyLIzDsQ91NJJiJz0zHxwqy2iqTUsmU/BJQsfFQBf+fd8UjqAnOzccz+oIe0XQqdcTAwwxV9IOFCubH5UQ+lN79VvH6CwWki/RaTmoX6LSGioavwSOvOo/AMvhwYkJBZWX0UVYh8Vnh/2e+1gSyPxRN1vEWmP/AaNNu8OreURExHi/ygTpifL1VecWx66h1K65y8sSuuBKsGvsyevBjc/apeWjcuU58bRw7+xuNxG6imRqOlXWUU1xDHGf1Wk0KFC941flQpZUm3Z/KsSyNoNVdyV3F8zZgsP9RsTdbSQfmOiNtWw48yvit1kaPktEYpaZGm/tL96/t+7/aHmu/MfhrKRj0J6/T6Zl/SYMBrMnOHUhN1wXNEvzEaGLzA31a14nGOZPxY1KxYNh1BNzUceF6SxzCQs2PIr4biXLy4OtHI13aNoBUVJUXkeCZghdtwLgW43dq6McgTccx+z4f8DUDxAo2vDNR2ld09yhvUv3v9xLz+TwXNe2JPB5ZUl/ULlFtsgBcgUQQ1mWl1z44Hx0Rp8FrWwFVoMOPOPXLRmmg+oLk3b+HPBUTYUwFSrkbaeF5ZAofJU1EcEgxOIjnrFC8cuxjbdRk8mpsr80aEfvdvMZdwf3q5wuL57NjZDIrZ/mtYNUrc+SuavEbGuW0BWViOervdXh7P0Xw8yRFakVO95URCevbCPLitSX90vieF31PMR7HgeII/UeTD8/Lpv7BhrvhXNMrTrOjHDNO4ReX2FxqhVstGSrU20GGe9zEbERPZzt7P4zXDyo4uuGTkXhkX9oLOyCg7jcSlZfzj+JTmoHMC67umILIP8g1r8xoDPSEUk0QF/L71xmRnsHMSRwfYmDGnMUlCXgZMBFhq0d873JuoYEfS4VzJZQoxqsCSG/3Q/scqKlL1WC8aZUNgcHkKnZRmgRCHJnUhvVJVWCRk0rxNzv/QRD2bzWWTiW/XZrHDc7xovxgpqCZZjL+Zn4MKIWb1GueNYARUezdG1gRuR7Do1e0c+hruRVMdO6LU1+WefYrHLssf66SlatJJrdrv1L67IvhEB7Kad0xsghzANXuISnsCojNmd9F9o4OqrqzPLBe/662ddKKSX0Qu6Xpy9M2adM55IyPIcG/H3i7BZoEvf7ozXTSHjTmVg4Qn9gG4lQMSY0iu/pIjG44ASb+luTDPyGimco/M3w07nGCXSzm9Ms9kGjL9YHvKGMX0ehYrjn6ifK+nZlRg2+31SHX6LPl9GzDOHCGN0U5bi3iLoT2gcx0TNyHW8DbHbQSwEHpZRwgCmumMpYq9otHBJ05kR6PIvXA420nn1XJg+zpQnv+guLdl5W11VBnNbxwHLp5ed8p7NjAyaaDRORShxDJbB73Z252InSwdyGUMrGjdnRXbSvVrKWmoMxO5vHowGXpTmZAx579CLEEOSh2h/37GyyNHn0SOCAT6UeMwgW/LyZoabFvQZLApikDhxbt2k1mNJbBokJ9FyXo48OJoORGWWON7Wpo6BYPJxBKo7e0ybauIYNg8DUK28P0iidYLIAk/pWdYpSJXC5j86Ve+dRPan6bDnWtU7zypuh8AgPT5Lj6U+r+1gwCfj5ucERah0xcSOt53bIBd1kMrqO31MzcIXmZLZg2QGk4/J8ht7z43luGYjpGHMo3Qhy1N4CnqKM5HaKIzhlsV/Mz75pKJ8QvLvk9ww8KXeXT9+dkLAQf3z55x6hkNgOEdTcVNXmz5Z/Tnjb8ryR7omBf3uOkKnY9guse8a/+zEIcUvGrH/dKv3P2PwwfkJXSzTOZqkcSov+aVnrCEbKxOGS6G91fzrPgfC1+ReOfw9iLULD2l8Ho3UcaUCW2jZK53cG2Jm2LuCl3A1nwFobpktfiRxRiEFMGshFMgGBJHbqtCpvoFGgpkdEc8gPvUvUcwhHBzf2418EMKSqQE+9rilcG0zi0v9KDd+DvYNqi3XFj/qRc1oOrvjurGXfZFpOURYKpVsl3rU0sz5HwTfasbazlj3XvLkPCjvtK/4Ml6z2RrEE989q5uwX9HJh1v5Ifa6nyE11q9mnao0cYr57Z0VjUyv07pX5sn+iXqJL2uPLb7Kje9rvcjm9uCeeoc+1CH9uTgQe6cMOlUifIp5ybNSMvFR7BFCkin6J1Ql4z0dLpffgAX3tM3uDlfbg8VtMIZrHLJL/i6l8BUy4O+z9nI4UmvvEnaMc41aARlKWWtJOKxykthXqWa3m9m8zsxss9ZoO0emG/II2s2+phSp1yBlOKNuS90KKe2cQnsQ4b6tKzqszizKfEkFIlsN5U4iCRFrBhDmU1byFyRp8SDhgc/VHcXrxIZMc2cp6LftfwRyddN29853+rLNVKAMnmmtbueAKieyvcAF+itFq9F9IF072WRhzJELW0n4W67SMrFFFk52heX+5Wy5RBn6Mc7nBDgcgF0nINBtAwoFaLXItznlTLecHXNOYaPWi2Xyvh7nBT7dePUkzmhnmO3DtA3NPdKPOj1T+TjYjFZIm1IA1t9hWFTQfOIzkau1RRXAIAMj25yWXEQdQgEYSJ9NHchm9OuctpYCOkvmomZRB+7caVFXshMUlOQLgVh6laAN+JKuR1VLQCax69UjKP69CLoexRVGLCMGVRMT+43yIi3SauhYqkrt/XhlDLcSX1R1uCijkX3YT2geGq/hOgXvgPxIO+fBhkdn9j8iZoO5ONetVI73hIirQGWdMsznUrQDXPVFZNTOGICPrzEQlw+znTWn8UOm/ARfR5lsdM/triqqo+9joZgWxCXe7ruDJj0HewH1xiljaG1bnE7ltCJpemIfB9DnF0owXLJJ4FngqvPrZKWkeJD8wFaGFVlGtKw/T/t8HUyizHb4yxF3WQN+KAZBMazox5m8XwbTT0c4eMSgeu1AjVbeA45QGBdybWsVlrV9aQxrNVkoCseiTumNt0KXQ00Q8Z1IflC/TUA9CS7lP93oYxX8pH2eOvSF1qtx/d3ZWwTicWthSDdY+tK4oxQ/xCtQW7UmguO7kN4d5k7Zt7UXUauJOwvrK4DQdHb+wLe35nHTnR3aYtgq86jGwcJUjAOL7Yd+Ut6QvxAVBypAWhnriwGjjNI41O4PhTxGX7L+QxT/5tvO/MloJM0kHqWUuUQthfBVlFuTxQk1VzumoF7Pjpk47CQREwe9cw9uGkb4vLnDyv3HBMAOR4RvxV1Hm72VZO9wWdhM2jT46E6XZELf1trlHYmM+8kc8Pkvmvbsj2BbrrIZ91/llHSD7nHlucFFdjU2J+XWNx7+Fe5fm/JtYI2rewbOi6plpcd81qmMYUAHfYFOuYQUnczv2vO9qHUEVSm/459LPf9gwoVIrPxldBiHzZSjuneVX8n3uW9Sw3B/xcWw1UFcpygF0lbhT+qBAZpr887lw953dYwHGWLoBGuHtqYhDee5r9tWS4AYMdxUJXJnynCjhs844jfWEmFamNkf9c0WTKs6XUbUnFJLrPlJNFlpenYYJ5dWT5h33NUvDRmQdvk1j48nSe0WUpJjPtc1CPbizg8G/xzmiGxuah/yzySmOzkvVcFiD9ypbaRP3lLIa+d+c8T3nb/EHsPuFuF+lHCt+Xw/xGAm83qXvNq6ym9kKYj2qY/D0PIrHZ6EBHDj8uwjZ72Zyp7Q4/KbVf8UekrdvR30RnnpybsvE+9ow5K13QjvfmfuUdfFB31plzF//ofB/QHwswJL7QcfwG2JWusI9mB2Ui+RbeBRKPcBzA4JPMHP5tOdCamtOEE97qc9KAnTxvemo8evlpnLNNu9Qp37gbMW2nW4P26pPJABTMM9EAP2P5g3+vpc7MSHBTeaQPmQ+Scgbnyb6+zL7d3INji/C5G843XqaA8Y3d95wDaAV6xiG6heJ6jASetjf6LJ8Lm5PsjPyR6IMTekcMY9KPkv25wAUxJh64DjTAzpA0xfuFsdSJJOADWd3IT5kQ/a5jWdLYEfikMI7tEQxc/bDp+fEHvH+d4WzM/t9ZrxR7r9zztbHhnKe1jaLjzTuvJ/TvKjwZ+pOxzKEgnFMt7Kz3IDPifuw4OX7cUSOSSWPFKjlAV+o5PGSFxD5iz3RAWOVvjJiagas5HGBsvoj5TUk71LvlsYKTWViR8WL+Ig7rXunmnFRyizytPu7tg5Pf383Nju5vvLZtRVcZ4zsvlA6Iy+u28pJl5JZs3MPXIv23FEKfUnrrkhseL71y4hvCMIyd3rXO/9SxzJ/ZOpgjuoByxU2jCsdPICX7w72+mAfXKi6T7TC/iEjp5UbIHl3nngqNcm9arYJCF3WhmJ9WISipbznvs6znNdYXmp++05x9zH8afOvTx7Y+M6Rk3VOxK5lV6DU3F9blATNw4C1CxbrSGLZrmUyslqeJTH7b6JOE7+otV9n+IZDN0SgjAi62TTcgmXF7YC3PGNq/FnCfPKAXfSQeolsD0D61MfhO2Mu/39pGZhX+sPsiIkO0EYI0DYEarse5fvdNJFIi7b40/mrTTMXcn0tkGVE1qSLNABjqIs2+4HSuSrJaOog+sY4j3HLi87bskJOiykl1/emHXuP4SkweIj8v5j1SPRB3PKr7AwVByHLVcsSd5MqpaH+bN+RSFBwTUb3P6cYfxJ2UV1I6h+nwwsntX/Qq1Bz6SgBAgcnIvfS2JuwTbpSmtyZP0inIkrV8phq3N7iSx8g77TUhzG/0e1ae+0xT+ILBsqDjRkAGqT/nmO9vkGqDW2goWCXqvOL5BgZytDsRSfM/UWVBzT2pt43KXkL+rXZhaV3cUewUmdFLG9yaT1vXcs1bd4Osb2J5Y1rKTlbKknXEaH4cob42QsxBpuP/9O31fVirhhFqIhDXag/WAaiTnQUe3K3dmg+PbHylXX0BxzpYW+pcbMRlYpm5g1P1lrQyQW9c3O04NHF+SwlqsR64C3ql+MPrg7fot/FXuusJqEvgyeIi+FWp+xAl6SNF+HViIInezKHRT3u4jsO332d3iHBkkSRt2j/OJyjvWxubknWJZP+y2fKt2uBiLrE+pf+vMoPsviC+7jrqodFPiqVKpNH7pOfgcNJyd9WiWvq/gCoxpHgi7dpHC9fRx9d00NrtqZFTYbbBRbrv8ULs3zuTC8zIFmx6jxpcqD/ZhlpwaZGZyn4oh3Sp/fTUryuRp3sz7XYqn3kNYxI7LjFIaN/LTKekytsJZCFCVxn3zj3Yhe7nX3rQhrLloTBdnfy4hnhD0IM8ONkc3XqEfw0YAWdK8dR/+kcBj2pEsTiuOHJVf/tM7/giCGp0z7x+39kwE0jQ2ACfZA2rUFCnupRGV/iFF7+P7+QTtap3Hrda0XPyD2Pvb//yzs/e8hGZ/yJ7USC9lnlIodIb5RQoa7mmlNixn2J7vf2TMkHCi5IQCgJQ97xAsqgcR27lCJ1DUU4s/8y/e/44QD9qmsh42j0dbGpp+NWPsB8fIvn+sGGieWjf0Si1vm/Pn2sclH9bon4qmq3b8YIjvs2Ms08vP3D5iT5O2PIn669q2doa5JgbR/Fd1azV3K1KDbxY/kjtaw1O8mqPvKgYrHOS6jwetGoB0/tj6SA1ryFwZx5TkO2uMC/aEbbINhEaeesH7C+gnrf5v1UI7DfVOOLT7TSTJIPQLf5IpYiWO0TpVH1jj7Ne5+q7V1jOjxl47jOjWeLqqjYbu7NB5TAqJE4sO5K3wT1yatlLbH4j0UyzbeGIGe4zq+13Hr0ujjm3W27a8QdfuCyhMikVHpHMJLRNCR6OdHi1F5aOVOLHQTzRRthtt5xkf2sLIGEv9cDhCTsh3uWJ9OmuHWEbw6HV8VeX/Sy+rv3pEFcyZJoSRO00hpvC50fmBbV31inAiuEGJVunyZTv1igb/PrlWAbBRPkS0kYTj5zs9c+nw5EfDDIzmTZqJwu0T9k/mgup9tX/jrU0fwbwzOP1B2DeO4FPrcZkZ/Niwoivh+Sndg04mDiMK1NAoo72IZvUaQvQAWLn+hLr/Ymz+V7zpCgCzy12C7aVjqm3uxWSYcfC9teLUJZ0oKrqcmCQDi2AqtdTAaeBVByTgqaN1o+7Wld/VLLejgAw3LsyLRrBeROlVQ9e6gD2HzUX+pkp+WXTvHqtHmy986LvA3iwDdK0hAvVcFRB8cm+wMNQdDqvcYZd5SrRXDPUKQewQIcM2tf3WLyYUVwLg1VJX9ct97iTEI/um+Y36Ffbh/MHcJbrgRv70KX1B1uC0MCyre99Ja9ODWoVxGGeNePnWYH2anfv4rHtUATaAVRbDlcgfaRKkJaqRe2jXniogwjwtLAZlzC700Wd5KiK4X8MOw/Cl34ze/4thsiqPvZqIUp3ahVvD8/S9sEaq4yg4RzTAUVBzWPbqMcYTGqnUi7aK/LSfju0HHxilLyxXWCa2TzYwudO/yt4oO++u5wv7S7N3DcDsgb/VWAhiuxV2QeVyuis7+16BR++tp0VSB1wIFVeLF/8w311RpOweZ8BBUUM7+CF0x8eO+ZWgpbszJiourAjnyBp8YyHdlYEl1T1EGsew6NrIlBejZVStX9KCZyXGFemsGjtAILsM2O53Ju8seSc34+Kp/jEA3/cV+AfNXLI6iYd/+leFB3ODrj6bp9MqoHQ7Mim6w+5t/jb3+CeeyJ6yfsH7C+j/FGoZF86SWBG+K06Vs+8U/A9iv+PDpxKM0vvnR5wjXTXnv4X99rpn6QSAaf25+jEbrzNI8AsK8wH66yBFItAXLnjIJaGSwTPTf1EesPMn0mX3Jc6P7H+qqaC1MJvEYyZR3uO6xaIRnwzrcw8MlZzbHBaqJzepHeLw0XY1cOPdk0JNB/8aghjgaY/o8y8hHITGBY0Dr+CJrb9Nenuk813Pvkkvj8x6yi8BkTmCjOFV1dgngWgQQJXSGeBxSgiXch4cRxo/4i5Xi3gln4M2P+dzABp5ugtrwpfluM1cS8SyF26OGvY4/CuZXHy6Q0FMAVVaZ0WrMM9PAJIS4CPc4o+sjKK0m8CPPHTH3xjw69aNdpGoCqL+KjBoNfVPAP9Hn4XWSMrC4YtnNfK5lcpc3MX9gopaNyrq6co7SOQljgPJINketJLCdQkCAAx9b99CkxtE3q7QBv17/PFeYyRijb5d9J/p0uSp3Vz1h3kqe4uZxw7CNVyJGZ+mN+VQS5IYAwnB0NxGbFQNoxzo3YlNM1ezDLjyQPDubFw68RGYH6gyp3nNEXcnmsOPLAVYzNXAYPhcjp/B+aYdALRNUBptq5393tncbes53rA+FmtD5qEaldmeKbHCRVI8VMo6MLEfEEkdpztDXN5vq2Alhq3eSql2VvLA81AYlrpzrqmy7EIZtBRutbe0IssQofHj058YrsOn6nsIqVcGSW61re4P+AQtGkfTGc8jlVR/m8zox9lpmZKUdyn9/OZy5PUUZdFT7/JfE9xrIOCzDFqrV6qwicZHpURiaqbX7/pTIcLtW6iYHmD273KWO4s/qw2drXyaDlgKnmwjBloB4mtLPd60yiNe055vBo+oxqp6oFCCAJYSDGbgE7PCkUMN53BaFjghcb8MCZNPwMl7rnD7k2ir8hlOso0TMkLfHTRtytEGihrhFeuK+WGDJcvlp6sAEGqvsSDP5S1bqWWpfn1EGdkViNzcaQndAaOVqgzsCcrdH3UU/rpFT3bkyEYux/ZXu0dKy7TIpiwH7fdTB226ilXivr0iN+BL4E9qUIH2fIsGwE7yZgJFyTAMsq5Uj2PG44ZfZKJxqEMfRoSvVoMoSARlK+4zHjh8udiWCWQ/TVfNOB6Zd7ZZXFvb91wStOq8CsBBWaIoHdCt9/xq9St+AtXVYybyUYT//MOFsuOwv0puDuPjK45CuHHBtf0zAuvnc6SNZp9FZQ+g5ytaYNADnc+t0Fq9dqmFf5FIfpuWGzwPFsOtTwGTEZ1F1ViOyWO8pERsyOWQD5vGoVXWDFCC5ZPrtL+/KvtWnlfzHhEp739HH7gC6c2kB2BFlgfjHROuCYwl+NDoUOORmNQYO2MGwgOjxpc3nDjC/P92JWQ1eT8PRnYj43tu1BvDFLf/CbnM54J77qZVcmHOj3ncusFJnbFeuo2/Ja0XD/+rfN9oeW1GO40b7Y3OXp+U9GfRk0H/XoDhaQYbvLs7TnCq9fi3t/7a98CckT0iekDwheULyhOQJyROSJyRPSJ6QPCF5QvKE5AnJ/3skBzw2FWJ9+Of3JwtStvy8nWazKmIJ7jupuAPL89+6lqa49dkj7zgJAy/YhGhcw3b4+sjPC/Opi8b2nVayDMv+e79kMSuxvoTmc2mk05/YSvzzf9nLUtHzuBqnsiTGe4ftvTMqYBgEMdiJD4MzRIFTj0nULCqD2kiVDIABtt964sybBhYVEsaccoT7ImJwV1dvHoWb7xtvMx/C+LoGTSQMjeExEKSOwFEa6+XGVowGYx6Hnpr+kIqjFy8paI/9rqtyH9452AJQj6oHBZmmldayAw2A71SA1q1FxHJvCxUQD8tVT30fjc0PHBziMO5yYiRuXazUaMU5q3HC6Zez7kYhnD1qHmgS3b+2jsww4jx306S6Tqf9JUEdv05n3zdoChzN3M4L5xDsdlsLLoqtJRYKXLfn4jpc1OEf3L6e5Crf4ZW29KHGuYHFHQm5kFwlxTW0Bj4HogOTFXktLvgqBhlhfzaEjKENq9LRQNcUjRQ1+xrg7gMyqtYM2LanJdtuqGMUu44rUF9fmv7Ql7dTHFkSRXAFNTqP+76LdX9Xp82VXbKULcD5IBxTt6vBpVMNJgjCVTrgTdn3GQnDjebtZ7wsTBW7raSLxqO63e8qbZAHzulinCyFu1ZWNAWUvx+n+z0cwEBvO0u+iDqDtb9bxI26bLZoaUigsgIYXzMUMgBSWoLehH1h3Vt+YnzFeVbOwMs1eEc/cTPcsJItN+oMWPbH1AtEmVIkjpyLKgDti8m5Z+HSXGJipEDBrbD88XbQJ1ArijmZy2yPSKto9bLqp5BWNEtgJ3EAqpsqaR2B1og2uVfyxycxgW9vNbsLt9tKuE0z0jRdNhfZhNzvJqj/tERdVEUuRtX3awfSRaPQ5cvmy5P2mNk7GEPzr1HLRGEo7VgoHPVClfp7B/TZxnzXeL9Iai8rG+Ae3oxLGVZyr5uKibMaYssGTdaBytXYFFtb7oyFqpmutqkyYEE613e2E7g6Zj7PNmhcy2nD10K/bDHkUN8ccn/atVbWbml53ZRlK0soB4zPHBMItDtY6mAtslVd0j2azkwhuZC8si6TcyjF5ikNaWEnt5ooDy/z/Lrmjskb2W7zAVI64WBA0b1sEZ7rWw/Dknez3hkoOm+cWK64WWOobEzbaisTFDjOwnFBXBWefs8/uOud6UvrlFjjElsnVRvp+wKf2xnr8SG5a23xx9Lt6Bac4yDuZemchB0O0Unk6+mqeU6LrpVUfRXla3/fRk4qEFi149BNjC+cK6S5E8v6fDJwqQCBWwzXajR92dq2cjFTSzEDPXk4WRFZcMAxDVYWkOkFQwI/gF4mEvwqG6CbXp++tJBQB/w69DuR6RDAmDyv0xRVnZ1a2dfiirjF9dzi1hAqDH9bQSN1mYoEG+lYQVHDCKpJ70hYJYg7Vek73fdV5ImOcOfK3FkR0gSnOFSbU37JLdl5DK69H/o6ZAh9BnSN5etXIYlaGtfoSDT4/caKtILWRUD2wITTIPUaQgiuH1VwusB3AufV4mLI6jPYybOdaWAL+HmLomnq5vlxrHqDJ6xvRvkImh9BmH/10f9B2Ux/NWeAXrWUOcea++XU3zIqRqCjcX+tXHV3sRqBgsvYHeQitlxbzS9iHMHIrqB5ipuJPEXrUrkOYg7uYv1TWwyZh0JfoVAZQ+HPQ66sTHgzg4XRh27mQxmTMpW6RYKImnuzlS+ZupPkGbUax5/nBs4pxPIVujJf94w5W8e0Y8IT41OtMexxItDi2hd4B6gE/Ue8QMwbJ84OfBPRmQBvlYIZqVlvfV3DjYtQgWYpVORMAsm+SbLUaH4Pystxdt0tZY1H26zbhDFSEt+whXDIz3tD4zqs3Pm1JQKijnlocKr0cwNkU6ghFdLaIcQwKxrN54t6Ve939Evtux1PmzJsnlDitrfRz7Sq32A8zTBBXB8N/cetiLJ2sSe94IXc0oh+VaVdzq+ZFpRlFVZaIybLhzdMm16Z6c2Tj5sTVUXpRLdC4+QtZvruwaOZnH6b1lyplgoquXsimkbXbyGw/ZIpd8ERUMmE82unGVQX0L3zG/XS5pyn12sNbaphjZOvvcE0X5/4w6Bw3IX0ka+9TCQU1Y20tM/N9TsclCeY/HGY5L2waVqBy73c75x7q30XMUXus9gV/jBGuw5JHYes5oSEw7LQEBgGVMgm0L6GuCid45PvkdtOOfPbZc/i9fjNeskrTE4duSxzQLVz61AzqhdMiOna44hQ4WV0KxU0nyE6huaLtIYu+4WkN737thCqk8vTbivTNWxtej261F4utvheqCz4Sv/VOS/3vF8r7QKuMZ7HZ5zbgijbOpTr0i5wMq9bhbIzOGvWdJhSJhO9S0y7kzor8Tv0xj0OFkDTozgcNnKZsbJEm/4Z1INO+cGosfBap47746dQLwNpvRMwrSGRJPWEyTLncZ3nN9LXT4ZiP0zC03FVVtzSAVu3u0mz2+yLbw14PfCVqkMy9UA3a72p929cRc34vbJFqh7c0quJRH17KXQ59N3nGbhgCsz0flmdJTEdupmQ9dJKr2lF+cWuqcvicWzDESAeeJVLyHqrcGBCmJeUVdWW0M9/oWFoYALmVxd7hCIPnMfxjN7K5Yrds5GKbCGvM3iieMCuPT3FrMgRMtxRvU3jxRunBdnBz6fb9p6cDkVVDep0p2jTjD62eob0p3h73BVU2bKEFMWRVctwtYm+hr0ZjU+RV0iPU4JOOePt64dwYHvzjEY2NdodIoiaFU9TcnP3Ec4u931cxuPyw4O4PmmeSmxa0QI0f74RxdzGZUzdPUTwDBDEjkqNo1LgqCE4aw5JoRKvUpcX9MWVVgkiVb36/mIt8+1NRfQZg93cm0Hw/G0aPYCiMSYGwi1T4z/MsrVcmQ7F+vPBtNuzdRoy6a/9fEeEdnhZudDyej3ydyQf43inhST6XRwTH47TSzyxXM0btvjadPvdExYqi9vS59pNy5O5IM9iCLedo2dqCkMJGnkyTQ+k2OJvER2DjkmBlG6xe4c1XREJ0FzbYqmrS1pGrRtcYT8Df9bxybgrP6IFL17O2OvueI1xjjcDFkFleeQE34zAabnu4NTjcsB93C4QsB/IG0Kgtbld/etPiK/mJdFkjiRwUjrOaLCQGLo7Rb6qsprxvXGtputrtNAxQlstKY5W5fsTmZQULFGHaAcHJmpx4TO2juLfcV8iuC8V3Ds71i5Ms237Nm2Lhg0xhTQvom6tRJUy4KtbPq3D5jivRnKVNlTKdP+kyD7CeTd73TDCdzB9SDJ105/aQVOgEOyVajPwP4YPtYxQ3McOhBHf69UIrdu2axnIrLu1PNfmSvwZCdzvMA3LcaDTfFM9QvFGVATVOafG9i6gJtlhXPvk79eWIP1KfMNm8xfm0dOnathfAd36Ivc5qU0Q4+2XOhNCfE6cL9dUO/3avTt6Xsff5neMu3SLWszyYz5CW6sMoLEr82OlJs/sqwPyxnS7cO38cUt+q4HfiZnJ2pmQA40fan8geuAN/8u+/C96brcnvKY3C4XrvYx4QuOLsRy2lKs3tvbZFX9KjEE03T7Twpf77RIN7HXZetgi0GrZ05+Bw1acG1xEqBaJ6chrpfXuIXrGColEEPlhhfvdHu4n44arSNoGK+LVXuldNPv4Yc2gbwLh7T4pEou9CJ+WSbOwvVdxiyvilYT4ScvWAbtivd8Qh7v3sw694ovdKJGXW8gVLKtna7Jypk5IRmdQtuFVJ8etp6etsX5s7/lznZkz6fqgHyelL/saKYUDqve3DoF3vPcA71n33zLkX49QPhqHaj1DUldJLEEXzz7+7teC1e/G1JGrOepptWqKk0wVe+5oz7WYOXWnJYgKt3SHVrNJ2MJq0ursZb8oezLVbaVbHijQfgnhuYqoYarQX48blvn/uRPhc8gV/O4iGDY6UO1un9N/uvzrm8OmwKuWWcNVEH4eXZRu8xQ858eWpfyzfb4vl/nulPW6qLvdRcwtX0yDSsmXM9iSP3CntkWNR4QHPv9L1dfm9krNEekPyiI3fjDNs8B+cQKNpGHfHrgi356uiU3YSMcNfzQdToMPL4HEG03wTanINjN9OGFA9Z5fPacl1hr+EcLBumW0DS2IIkB6UhDZW3CLFo4bZ0jTVyPI6XTp4PfVDsQZGsvPCRMcKMyifTKizd4Y1YL1BUq9qXu5uO0Mb0K2o94tI7tTnIiEqRKfSSNGf64zGm1OdrhnNNY7ul223MT+Sbs90ssb6WnYDSpnCW6G6d017uTxiC1cV6BMxSilwHCpg/Zn/pbOZ1VU2/XAVyYUh3OT9hV7JzVedYjPSvAqCrZoRR65z4HQrLBatk5jt9UfBaap1OesN52hfs+nwgPmwTNG26eSrmwc03xzFmt+l7R5yP6ytSyDPtzcaZmgEkImDbxLvtsI98FDfjwlvDJXuZZU59rC/r17izevqsu/dox+vXcoGJgdaMk6DSGHzxY3GMd7+DTxoRDLYKlDxGb2kKwfucbx0gNOMl1ippuXVChHSpj2klhytVqPHSAG2rkJx9hH8NQIHL8rM7LI3Q8WhsSOCi0TsBLb2pNd+3tbuXE79RpXH9uhVxnvONN8d3Fi94LbGbn3A/1oaYHpekxRZMIQDz4FMp/z96DBlw7FSkotF4MZE6NnmhsPHMo4amhxTTe7Bthv9LRgJM5xMbh3yfQoU9O+RnOptjKhd8lTP987LGxmRtZ057sfkQ3R5Jd8XDx9mkvqZ+dQmfO5d31ejW/78J9mvkfdI0MfoDjexk1dZccwHN2IoyXTYxNTby0/n+f95tAhX3DM99/zfrftzdTA8zVvbniD9/p7f/8fUEsDBBQAAgAIAClM7UaRdQmITAAAAGsAAAAbAAAAdW5pdmVyc2FsL3VuaXZlcnNhbC5wbmcueG1ss7GvyM1RKEstKs7Mz7NVMtQzULK34+WyKShKLctMLVeoAIoBBSFASaHSVsnECMEtz0wpyQCqMDAxQAhmpGamZ5TYKplbIAT1gWYCAFBLAQIAABQAAgAIAIOT10aKJOKo+gIAALAIAAAUAAAAAAAAAAEAAAAAAAAAAAB1bml2ZXJzYWwvcGxheWVyLnhtbFBLAQIAABQAAgAIAClM7UaKVzElYjAAABFcAAAXAAAAAAAAAAAAAAAAACwDAAB1bml2ZXJzYWwvdW5pdmVyc2FsLnBuZ1BLAQIAABQAAgAIAClM7UaRdQmITAAAAGsAAAAbAAAAAAAAAAEAAAAAAMMzAAB1bml2ZXJzYWwvdW5pdmVyc2FsLnBuZy54bWxQSwUGAAAAAAMAAwDQAAAASDQAAAAA"/>
  <p:tag name="ISPRING_OUTPUT_FOLDER" val="C:\Users\johnmcmanus\Desktop"/>
  <p:tag name="ISPRING_PRESENTATION_TITLE" val="Chapter 02 (v1-3)"/>
</p:tagLst>
</file>

<file path=ppt/theme/theme1.xml><?xml version="1.0" encoding="utf-8"?>
<a:theme xmlns:a="http://schemas.openxmlformats.org/drawingml/2006/main" name="RMC Presentation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0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MC Presentation" id="{F133566A-6107-4ECA-B6E3-BC26A31F9F4B}" vid="{0E2C91F3-DABD-4653-8A6F-0A5A5848A1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2108</TotalTime>
  <Words>5390</Words>
  <Application>Microsoft Office PowerPoint</Application>
  <PresentationFormat>On-screen Show (4:3)</PresentationFormat>
  <Paragraphs>1349</Paragraphs>
  <Slides>102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1" baseType="lpstr">
      <vt:lpstr>ＭＳ Ｐゴシック</vt:lpstr>
      <vt:lpstr>Arial</vt:lpstr>
      <vt:lpstr>Arial Narrow</vt:lpstr>
      <vt:lpstr>Calibri</vt:lpstr>
      <vt:lpstr>Calibri Light</vt:lpstr>
      <vt:lpstr>Consolas</vt:lpstr>
      <vt:lpstr>Lucida Console</vt:lpstr>
      <vt:lpstr>Wingdings</vt:lpstr>
      <vt:lpstr>RMC Presentation</vt:lpstr>
      <vt:lpstr>PowerPoint Presentation</vt:lpstr>
      <vt:lpstr>TA Office Hours</vt:lpstr>
      <vt:lpstr>Basic Python Syntax: Print</vt:lpstr>
      <vt:lpstr>Our Second Program (Page 12, printtest.py)</vt:lpstr>
      <vt:lpstr>Recap</vt:lpstr>
      <vt:lpstr>Chapter Two</vt:lpstr>
      <vt:lpstr>Introduction</vt:lpstr>
      <vt:lpstr>The Pseudocode: Choosing a Car</vt:lpstr>
      <vt:lpstr>Chapter Goals</vt:lpstr>
      <vt:lpstr>Contents</vt:lpstr>
      <vt:lpstr>2.1  Variables</vt:lpstr>
      <vt:lpstr>Variables</vt:lpstr>
      <vt:lpstr>Variable Definition</vt:lpstr>
      <vt:lpstr>The assignment statement</vt:lpstr>
      <vt:lpstr>Assignment syntax</vt:lpstr>
      <vt:lpstr>An example: soda deal</vt:lpstr>
      <vt:lpstr>Why different types?</vt:lpstr>
      <vt:lpstr>Updating a Variable (assigning a value)</vt:lpstr>
      <vt:lpstr>Updating a Variable (computed)</vt:lpstr>
      <vt:lpstr>A Warning…</vt:lpstr>
      <vt:lpstr>Our First Program of the Day…</vt:lpstr>
      <vt:lpstr>A Minor Change</vt:lpstr>
      <vt:lpstr>Table 1: Number Literals in Python</vt:lpstr>
      <vt:lpstr>Naming variables</vt:lpstr>
      <vt:lpstr>Table 2: Variable Names in Python</vt:lpstr>
      <vt:lpstr>Think-Pair-Share: Naming Variables</vt:lpstr>
      <vt:lpstr>Programming Tip: Use Descriptive Variable Names</vt:lpstr>
      <vt:lpstr>constants</vt:lpstr>
      <vt:lpstr>Constants: Naming &amp; Style</vt:lpstr>
      <vt:lpstr>Python comments</vt:lpstr>
      <vt:lpstr>Commenting Code: 1st Style</vt:lpstr>
      <vt:lpstr>Commenting Code: 2nd Style</vt:lpstr>
      <vt:lpstr>Undefined Variables</vt:lpstr>
      <vt:lpstr>Quick Review</vt:lpstr>
      <vt:lpstr>PowerPoint Presentation</vt:lpstr>
      <vt:lpstr>PowerPoint Presentation</vt:lpstr>
      <vt:lpstr>Additional Resources for Learning</vt:lpstr>
      <vt:lpstr>Access to SourceCode</vt:lpstr>
      <vt:lpstr>Contents</vt:lpstr>
      <vt:lpstr>2.2  Arithmetic</vt:lpstr>
      <vt:lpstr>Basic Arithmetic Operations</vt:lpstr>
      <vt:lpstr>Precedence</vt:lpstr>
      <vt:lpstr>Mixing numeric types</vt:lpstr>
      <vt:lpstr>Powers</vt:lpstr>
      <vt:lpstr>Floor division</vt:lpstr>
      <vt:lpstr>Calculating a remainder</vt:lpstr>
      <vt:lpstr>A Simple Example:</vt:lpstr>
      <vt:lpstr>Integer Division and Remainder Examples</vt:lpstr>
      <vt:lpstr>Calling functions</vt:lpstr>
      <vt:lpstr>Calling functions that return a value</vt:lpstr>
      <vt:lpstr>Built-in Functions</vt:lpstr>
      <vt:lpstr>Built in Mathematical Functions</vt:lpstr>
      <vt:lpstr>Python libraries (modules)</vt:lpstr>
      <vt:lpstr>Using functions from the Math Module</vt:lpstr>
      <vt:lpstr>Functions from the Math Module</vt:lpstr>
      <vt:lpstr>Arithmetic Expressions</vt:lpstr>
      <vt:lpstr>ERRORS </vt:lpstr>
      <vt:lpstr>Roundoff Errors</vt:lpstr>
      <vt:lpstr>Unbalanced Parentheses</vt:lpstr>
      <vt:lpstr>Additional Programming Tips</vt:lpstr>
      <vt:lpstr>Quick Review</vt:lpstr>
      <vt:lpstr>2.3  Problem Solving</vt:lpstr>
      <vt:lpstr>Activity</vt:lpstr>
      <vt:lpstr>PowerPoint Presentation</vt:lpstr>
      <vt:lpstr>PowerPoint Presentation</vt:lpstr>
      <vt:lpstr>5-minute Break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2.4 Strings</vt:lpstr>
      <vt:lpstr>Strings</vt:lpstr>
      <vt:lpstr>String Length</vt:lpstr>
      <vt:lpstr>String Concatenation (“+”)</vt:lpstr>
      <vt:lpstr>String repetition (“*”)</vt:lpstr>
      <vt:lpstr>Converting Numbers to Strings</vt:lpstr>
      <vt:lpstr>Strings and Characters</vt:lpstr>
      <vt:lpstr>Copying a character from a String</vt:lpstr>
      <vt:lpstr>String Operations</vt:lpstr>
      <vt:lpstr>Methods</vt:lpstr>
      <vt:lpstr>Some Useful String Methods</vt:lpstr>
      <vt:lpstr>String Escape Sequences</vt:lpstr>
      <vt:lpstr>Practice Problems</vt:lpstr>
      <vt:lpstr>2.5  Input and Output</vt:lpstr>
      <vt:lpstr>Input and Output</vt:lpstr>
      <vt:lpstr>Formatted output</vt:lpstr>
      <vt:lpstr>Syntax: formatting strings</vt:lpstr>
      <vt:lpstr>Format flag examples</vt:lpstr>
      <vt:lpstr>Volume2.py</vt:lpstr>
      <vt:lpstr>Format Specifier Examples</vt:lpstr>
      <vt:lpstr>PowerPoint Presentation</vt:lpstr>
      <vt:lpstr>Peer Programming</vt:lpstr>
      <vt:lpstr>Write the code</vt:lpstr>
      <vt:lpstr>Suggested Next Steps</vt:lpstr>
      <vt:lpstr>Summary: variables</vt:lpstr>
      <vt:lpstr>Summary: operators </vt:lpstr>
      <vt:lpstr>Summary: python overview</vt:lpstr>
      <vt:lpstr>Summary: python overview</vt:lpstr>
      <vt:lpstr>Summary: Strings</vt:lpstr>
      <vt:lpstr>Summary: Strings</vt:lpstr>
    </vt:vector>
  </TitlesOfParts>
  <Company>Randolph-Macon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02 (v1-3)</dc:title>
  <dc:creator>McManus, John</dc:creator>
  <cp:lastModifiedBy>Kemi Ola</cp:lastModifiedBy>
  <cp:revision>252</cp:revision>
  <cp:lastPrinted>2016-08-17T19:15:06Z</cp:lastPrinted>
  <dcterms:created xsi:type="dcterms:W3CDTF">2014-08-23T16:20:37Z</dcterms:created>
  <dcterms:modified xsi:type="dcterms:W3CDTF">2017-01-12T17:53:38Z</dcterms:modified>
</cp:coreProperties>
</file>