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01"/>
  </p:notesMasterIdLst>
  <p:sldIdLst>
    <p:sldId id="365" r:id="rId2"/>
    <p:sldId id="633" r:id="rId3"/>
    <p:sldId id="258" r:id="rId4"/>
    <p:sldId id="431" r:id="rId5"/>
    <p:sldId id="534" r:id="rId6"/>
    <p:sldId id="366" r:id="rId7"/>
    <p:sldId id="368" r:id="rId8"/>
    <p:sldId id="367" r:id="rId9"/>
    <p:sldId id="506" r:id="rId10"/>
    <p:sldId id="507" r:id="rId11"/>
    <p:sldId id="479" r:id="rId12"/>
    <p:sldId id="505" r:id="rId13"/>
    <p:sldId id="369" r:id="rId14"/>
    <p:sldId id="432" r:id="rId15"/>
    <p:sldId id="433" r:id="rId16"/>
    <p:sldId id="437" r:id="rId17"/>
    <p:sldId id="438" r:id="rId18"/>
    <p:sldId id="439" r:id="rId19"/>
    <p:sldId id="376" r:id="rId20"/>
    <p:sldId id="628" r:id="rId21"/>
    <p:sldId id="610" r:id="rId22"/>
    <p:sldId id="532" r:id="rId23"/>
    <p:sldId id="407" r:id="rId24"/>
    <p:sldId id="494" r:id="rId25"/>
    <p:sldId id="495" r:id="rId26"/>
    <p:sldId id="496" r:id="rId27"/>
    <p:sldId id="501" r:id="rId28"/>
    <p:sldId id="502" r:id="rId29"/>
    <p:sldId id="497" r:id="rId30"/>
    <p:sldId id="640" r:id="rId31"/>
    <p:sldId id="530" r:id="rId32"/>
    <p:sldId id="469" r:id="rId33"/>
    <p:sldId id="470" r:id="rId34"/>
    <p:sldId id="509" r:id="rId35"/>
    <p:sldId id="471" r:id="rId36"/>
    <p:sldId id="473" r:id="rId37"/>
    <p:sldId id="474" r:id="rId38"/>
    <p:sldId id="510" r:id="rId39"/>
    <p:sldId id="475" r:id="rId40"/>
    <p:sldId id="529" r:id="rId41"/>
    <p:sldId id="512" r:id="rId42"/>
    <p:sldId id="523" r:id="rId43"/>
    <p:sldId id="513" r:id="rId44"/>
    <p:sldId id="514" r:id="rId45"/>
    <p:sldId id="515" r:id="rId46"/>
    <p:sldId id="516" r:id="rId47"/>
    <p:sldId id="518" r:id="rId48"/>
    <p:sldId id="517" r:id="rId49"/>
    <p:sldId id="519" r:id="rId50"/>
    <p:sldId id="520" r:id="rId51"/>
    <p:sldId id="521" r:id="rId52"/>
    <p:sldId id="619" r:id="rId53"/>
    <p:sldId id="624" r:id="rId54"/>
    <p:sldId id="627" r:id="rId55"/>
    <p:sldId id="522" r:id="rId56"/>
    <p:sldId id="541" r:id="rId57"/>
    <p:sldId id="542" r:id="rId58"/>
    <p:sldId id="543" r:id="rId59"/>
    <p:sldId id="544" r:id="rId60"/>
    <p:sldId id="553" r:id="rId61"/>
    <p:sldId id="552" r:id="rId62"/>
    <p:sldId id="554" r:id="rId63"/>
    <p:sldId id="622" r:id="rId64"/>
    <p:sldId id="631" r:id="rId65"/>
    <p:sldId id="632" r:id="rId66"/>
    <p:sldId id="641" r:id="rId67"/>
    <p:sldId id="634" r:id="rId68"/>
    <p:sldId id="635" r:id="rId69"/>
    <p:sldId id="636" r:id="rId70"/>
    <p:sldId id="637" r:id="rId71"/>
    <p:sldId id="638" r:id="rId72"/>
    <p:sldId id="639" r:id="rId73"/>
    <p:sldId id="557" r:id="rId74"/>
    <p:sldId id="558" r:id="rId75"/>
    <p:sldId id="559" r:id="rId76"/>
    <p:sldId id="560" r:id="rId77"/>
    <p:sldId id="561" r:id="rId78"/>
    <p:sldId id="562" r:id="rId79"/>
    <p:sldId id="584" r:id="rId80"/>
    <p:sldId id="564" r:id="rId81"/>
    <p:sldId id="565" r:id="rId82"/>
    <p:sldId id="566" r:id="rId83"/>
    <p:sldId id="567" r:id="rId84"/>
    <p:sldId id="568" r:id="rId85"/>
    <p:sldId id="569" r:id="rId86"/>
    <p:sldId id="570" r:id="rId87"/>
    <p:sldId id="571" r:id="rId88"/>
    <p:sldId id="572" r:id="rId89"/>
    <p:sldId id="573" r:id="rId90"/>
    <p:sldId id="574" r:id="rId91"/>
    <p:sldId id="585" r:id="rId92"/>
    <p:sldId id="575" r:id="rId93"/>
    <p:sldId id="576" r:id="rId94"/>
    <p:sldId id="577" r:id="rId95"/>
    <p:sldId id="588" r:id="rId96"/>
    <p:sldId id="436" r:id="rId97"/>
    <p:sldId id="404" r:id="rId98"/>
    <p:sldId id="429" r:id="rId99"/>
    <p:sldId id="583" r:id="rId100"/>
  </p:sldIdLst>
  <p:sldSz cx="9144000" cy="6858000" type="screen4x3"/>
  <p:notesSz cx="6858000" cy="9144000"/>
  <p:custDataLst>
    <p:tags r:id="rId10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35E01"/>
    <a:srgbClr val="9933FF"/>
    <a:srgbClr val="333333"/>
    <a:srgbClr val="9966FF"/>
    <a:srgbClr val="3853A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0"/>
    <p:restoredTop sz="96018" autoAdjust="0"/>
  </p:normalViewPr>
  <p:slideViewPr>
    <p:cSldViewPr>
      <p:cViewPr varScale="1">
        <p:scale>
          <a:sx n="115" d="100"/>
          <a:sy n="115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4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073B7C-37C8-824B-8955-1DF4BC708277}" type="datetimeFigureOut">
              <a:rPr lang="en-US"/>
              <a:pPr>
                <a:defRPr/>
              </a:pPr>
              <a:t>1/26/2017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6CDDCB8-C83B-CF44-B539-7FA54400A2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6C1A4B5-370C-D147-9384-337F5E80FF7C}" type="slidenum">
              <a:rPr lang="en-US" sz="1200">
                <a:cs typeface="Arial" charset="0"/>
              </a:rPr>
              <a:pPr/>
              <a:t>1</a:t>
            </a:fld>
            <a:endParaRPr lang="en-US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4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5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6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58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9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5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4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79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1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9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A3D7593-5C7F-2542-B850-89817871DC07}" type="slidenum">
              <a:rPr lang="en-US" sz="1200">
                <a:cs typeface="Arial" charset="0"/>
              </a:rPr>
              <a:pPr/>
              <a:t>3</a:t>
            </a:fld>
            <a:endParaRPr lang="en-US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3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0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83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83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6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68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7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43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54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97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51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94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982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8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91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79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792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0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96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9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18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36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368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82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14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4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189CE5-553C-754C-981C-E160C8A292EC}" type="slidenum">
              <a:rPr lang="en-US">
                <a:cs typeface="Arial" charset="0"/>
              </a:rPr>
              <a:pPr/>
              <a:t>49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4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18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145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28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4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6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010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730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95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608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063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92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392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997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653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33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357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327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275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38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411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06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68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167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694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46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3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90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869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935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437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473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094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20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066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640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756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289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039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2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4574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4775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7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80085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5038" y="3505200"/>
            <a:ext cx="7543800" cy="725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E5FBBFD3-B644-4A02-AF7B-BC44ED3DBA40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CEF306-9B72-9140-B2E6-377003E8A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5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B7A607-4A0F-485F-A62A-053FEFAAA2A1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DAD577-DBC5-984A-A1E8-BE757205F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88" y="6799263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FAC875-23DF-4B45-92AC-76D20F0C3D39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85B278-D9C8-6548-85A7-591F9240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8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3441B8-1CC9-4849-A687-1A149AC5159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D5B48C0-46BF-AC41-9051-9CD310D0D8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802438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Ctr="0"/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BA75F5-3998-40B5-8A25-8446100B831D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03F044C-80BB-424C-B4E7-7F85757FB9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2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EEA244-6209-438B-9CD5-5C1770A0632E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480ED4C-FE0C-F841-8D1D-91FD29AF5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8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1B649-19E6-4EA9-9074-7288ADED73B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04AF0-0AC9-4843-9CB7-ED87D2E18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36FF6-346A-4FBD-AAA9-A3895A26D9A5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69266-1BD7-7545-B6E9-4830DB67F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1588" y="67945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8F0A5F-DA8A-4E5C-9515-87A7300A837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058A6C-8BB6-2047-96F4-A578912A11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75CE4F-9169-4A54-AF83-118661BDC3B3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03B29B-03B6-9946-84DC-9C1F13E589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1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1140C1-EA55-4FF1-8D3E-5433CF8A082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3D8940-EF7A-3C4D-BBD1-6ABFDD53D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725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255713"/>
            <a:ext cx="7543800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8E90CDF-AF22-4851-9FEC-15B42E301913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C206BF60-225B-D345-BB26-F135B89FB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2175" y="1133475"/>
            <a:ext cx="74739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800850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78" r:id="rId5"/>
    <p:sldLayoutId id="2147483779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kern="1200" spc="-50">
          <a:solidFill>
            <a:srgbClr val="40404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SzPct val="100000"/>
        <a:buFont typeface="Arial" charset="0"/>
        <a:buChar char="•"/>
        <a:defRPr sz="20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572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858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9144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1430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if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if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putoutput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 rtlCol="0"/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Chapter 4: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Event-Controlled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while</a:t>
            </a:r>
            <a:r>
              <a:rPr lang="en-US" dirty="0"/>
              <a:t> loop that is controlled by a counter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balance = INITIAL_BALANCE   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Initialize the loop variable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 balance &lt;= TARGET:          </a:t>
            </a:r>
            <a:r>
              <a:rPr lang="en-US" dirty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# Check the loop variable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year – year + 1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balance = balance * 2              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Update the loop variable</a:t>
            </a:r>
          </a:p>
          <a:p>
            <a:pPr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C3EEBCF-DF7D-3940-9955-95302D3FDB4A}" type="slidenum">
              <a:rPr lang="en-US" sz="1200">
                <a:solidFill>
                  <a:schemeClr val="accent1"/>
                </a:solidFill>
              </a:rPr>
              <a:pPr/>
              <a:t>10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7C51C6-29F5-450D-AAE2-EDB683A9F884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Execution of the Loop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219200"/>
            <a:ext cx="66294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8376916-FD3D-1646-9720-73FD69D2BC10}" type="slidenum">
              <a:rPr lang="en-US" sz="1200">
                <a:solidFill>
                  <a:schemeClr val="accent1"/>
                </a:solidFill>
              </a:rPr>
              <a:pPr/>
              <a:t>11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BBFAC5-9A57-4DA2-B4B7-582F83C85CAA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Execution of the Loop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8691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2CCEA8A-F670-BB49-BF89-372EF4134CA1}" type="slidenum">
              <a:rPr lang="en-US" sz="1200">
                <a:solidFill>
                  <a:schemeClr val="accent1"/>
                </a:solidFill>
              </a:rPr>
              <a:pPr/>
              <a:t>12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ED9F0E-34A5-43A5-8306-8311AC701865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62050"/>
            <a:ext cx="79787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Doubleinv.py</a:t>
            </a: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4594225" y="3589338"/>
            <a:ext cx="4038600" cy="646112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>
              <a:defRPr/>
            </a:pPr>
            <a:r>
              <a:rPr lang="en-US" altLang="en-US" dirty="0">
                <a:latin typeface="+mn-lt"/>
                <a:cs typeface="+mn-cs"/>
              </a:rPr>
              <a:t>Declare and initialize a variable outside of the loop to count </a:t>
            </a:r>
            <a:r>
              <a:rPr lang="en-US" altLang="en-US" dirty="0">
                <a:solidFill>
                  <a:srgbClr val="0033CC"/>
                </a:solidFill>
                <a:latin typeface="+mn-lt"/>
                <a:cs typeface="+mn-cs"/>
              </a:rPr>
              <a:t>year</a:t>
            </a:r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4594225" y="4800600"/>
            <a:ext cx="38100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>
              <a:defRPr/>
            </a:pPr>
            <a:r>
              <a:rPr lang="en-US" altLang="en-US" dirty="0">
                <a:latin typeface="+mn-lt"/>
                <a:cs typeface="+mn-cs"/>
              </a:rPr>
              <a:t>Increment the </a:t>
            </a:r>
            <a:r>
              <a:rPr lang="en-US" altLang="en-US" dirty="0">
                <a:solidFill>
                  <a:srgbClr val="0033CC"/>
                </a:solidFill>
                <a:latin typeface="+mn-lt"/>
                <a:cs typeface="+mn-cs"/>
              </a:rPr>
              <a:t>year</a:t>
            </a:r>
            <a:r>
              <a:rPr lang="en-US" altLang="en-US" dirty="0">
                <a:latin typeface="+mn-lt"/>
                <a:cs typeface="+mn-cs"/>
              </a:rPr>
              <a:t> variable each time through</a:t>
            </a:r>
          </a:p>
        </p:txBody>
      </p:sp>
      <p:sp>
        <p:nvSpPr>
          <p:cNvPr id="256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7A802AB-69A9-5D4B-B95C-D61A8E5D2EC3}" type="slidenum">
              <a:rPr lang="en-US" sz="1200">
                <a:solidFill>
                  <a:schemeClr val="accent1"/>
                </a:solidFill>
              </a:rPr>
              <a:pPr/>
              <a:t>13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04DC1-BDC5-41B4-AABF-AE93C44D06F0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 Examples</a:t>
            </a:r>
          </a:p>
        </p:txBody>
      </p:sp>
      <p:sp>
        <p:nvSpPr>
          <p:cNvPr id="276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2765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 b="89130"/>
          <a:stretch>
            <a:fillRect/>
          </a:stretch>
        </p:blipFill>
        <p:spPr bwMode="auto">
          <a:xfrm>
            <a:off x="474663" y="1148302"/>
            <a:ext cx="7983537" cy="45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8" b="35832"/>
          <a:stretch>
            <a:fillRect/>
          </a:stretch>
        </p:blipFill>
        <p:spPr bwMode="auto">
          <a:xfrm>
            <a:off x="474663" y="1600200"/>
            <a:ext cx="7983537" cy="45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0B88C92-A0A2-F64A-BF69-0D60F5B5C28A}" type="slidenum">
              <a:rPr lang="en-US" sz="1200">
                <a:solidFill>
                  <a:schemeClr val="accent1"/>
                </a:solidFill>
              </a:rPr>
              <a:pPr/>
              <a:t>14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B1F07C-B079-4794-A029-CC32DDEAFB79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 Examples (2)</a:t>
            </a:r>
          </a:p>
        </p:txBody>
      </p:sp>
      <p:pic>
        <p:nvPicPr>
          <p:cNvPr id="2867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21"/>
          <a:stretch>
            <a:fillRect/>
          </a:stretch>
        </p:blipFill>
        <p:spPr bwMode="auto">
          <a:xfrm>
            <a:off x="474663" y="1716087"/>
            <a:ext cx="8077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 b="89130"/>
          <a:stretch>
            <a:fillRect/>
          </a:stretch>
        </p:blipFill>
        <p:spPr bwMode="auto">
          <a:xfrm>
            <a:off x="474663" y="1219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BC95BC9-B315-6D40-AD8F-03A80ECD2016}" type="slidenum">
              <a:rPr lang="en-US" sz="1200">
                <a:solidFill>
                  <a:schemeClr val="accent1"/>
                </a:solidFill>
              </a:rPr>
              <a:pPr/>
              <a:t>15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E6DDE-4622-4E10-B1E9-FB413224369C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Incorrect Test Condition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9446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The loop body will only execute if the test condition is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MS PGothic" charset="0"/>
              </a:rPr>
              <a:t>True</a:t>
            </a:r>
            <a:r>
              <a:rPr lang="en-US" dirty="0">
                <a:latin typeface="Calibri" charset="0"/>
                <a:ea typeface="MS PGothic" charset="0"/>
              </a:rPr>
              <a:t>.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If bal is initialized as less than the TARGET and should grow until it reaches TARGET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Which version will execute the loop body?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6800" y="3200400"/>
            <a:ext cx="36576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bal &lt; TARGET </a:t>
            </a: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interest = bal * RATE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bal = bal + interest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+mn-cs"/>
            </a:endParaRPr>
          </a:p>
          <a:p>
            <a:pPr eaLnBrk="1" hangingPunct="1">
              <a:defRPr/>
            </a:pP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3200400"/>
            <a:ext cx="36576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bal &gt;= TARGET </a:t>
            </a: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interest = bal * RATE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bal = bal + interest</a:t>
            </a:r>
          </a:p>
        </p:txBody>
      </p:sp>
      <p:sp>
        <p:nvSpPr>
          <p:cNvPr id="2970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467EA90-32A9-D34A-B98A-D13B91C0E339}" type="slidenum">
              <a:rPr lang="en-US" sz="1200">
                <a:solidFill>
                  <a:schemeClr val="accent1"/>
                </a:solidFill>
              </a:rPr>
              <a:pPr/>
              <a:t>16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037B7A-D92E-40E3-AC11-37B278F324BF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</a:t>
            </a:r>
            <a:r>
              <a:rPr lang="en-US" dirty="0">
                <a:latin typeface="Calibri" charset="0"/>
                <a:ea typeface="MS PGothic" charset="0"/>
              </a:rPr>
              <a:t>Infinite Loops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The loop body will execute until the test condition becomes False.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What if you forget to update the test variable?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bal is the test variable (TARGET doesn</a:t>
            </a:r>
            <a:r>
              <a:rPr lang="en-US" altLang="ja-JP" dirty="0">
                <a:latin typeface="Calibri" charset="0"/>
                <a:ea typeface="MS PGothic" charset="0"/>
              </a:rPr>
              <a:t>’t change)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You will loop forever!  (or until you stop the program)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38400" y="4267200"/>
            <a:ext cx="39624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while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bal &lt; TARGET 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interest = bal * RATE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452688" y="5199063"/>
            <a:ext cx="3810000" cy="439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nsolas" pitchFamily="49" charset="0"/>
                <a:ea typeface="+mn-ea"/>
                <a:cs typeface="+mn-cs"/>
              </a:rPr>
              <a:t>   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bal = bal + interest</a:t>
            </a:r>
          </a:p>
        </p:txBody>
      </p:sp>
      <p:sp>
        <p:nvSpPr>
          <p:cNvPr id="307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88817DE-EE70-E843-8BAC-B7CE5BC3785E}" type="slidenum">
              <a:rPr lang="en-US" sz="1200">
                <a:solidFill>
                  <a:schemeClr val="accent1"/>
                </a:solidFill>
              </a:rPr>
              <a:pPr/>
              <a:t>17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8AC3A4-8201-424F-B20E-A2619A918F22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</a:t>
            </a:r>
            <a:r>
              <a:rPr lang="en-US" dirty="0">
                <a:latin typeface="Calibri" charset="0"/>
                <a:ea typeface="MS PGothic" charset="0"/>
              </a:rPr>
              <a:t>Off-by-One Errors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325687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 ‘</a:t>
            </a:r>
            <a:r>
              <a:rPr lang="en-US" altLang="ja-JP" dirty="0">
                <a:ea typeface="MS PGothic" charset="0"/>
              </a:rPr>
              <a:t>counter’ variable is often used in the test condition</a:t>
            </a:r>
          </a:p>
          <a:p>
            <a:pPr eaLnBrk="1" hangingPunct="1"/>
            <a:r>
              <a:rPr lang="en-US" dirty="0">
                <a:ea typeface="MS PGothic" charset="0"/>
              </a:rPr>
              <a:t>Your counter can start at 0 or 1, but programmers often start a counter at 0</a:t>
            </a:r>
          </a:p>
          <a:p>
            <a:pPr eaLnBrk="1" hangingPunct="1"/>
            <a:r>
              <a:rPr lang="en-US" dirty="0">
                <a:ea typeface="MS PGothic" charset="0"/>
              </a:rPr>
              <a:t>If I want to paint all 5 fingers on one hand, when I am done?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If you start at 0, use “&lt;“		   If you start at 1, use “&lt;=“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0, 1, 2, 3, 4				1, 2, 3, 4, 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759200"/>
            <a:ext cx="39624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0</a:t>
            </a:r>
            <a:endParaRPr lang="en-US" sz="2000" kern="0" dirty="0">
              <a:latin typeface="Consolas" pitchFamily="49" charset="0"/>
              <a:ea typeface="+mn-ea"/>
              <a:cs typeface="+mn-cs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FINGERS = 5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+mn-cs"/>
              </a:rPr>
              <a:t>&lt;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FINGERS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+mn-ea"/>
                <a:cs typeface="+mn-cs"/>
              </a:rPr>
              <a:t>   # paint finger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finger = finger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99000" y="3733800"/>
            <a:ext cx="41148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1</a:t>
            </a:r>
            <a:endParaRPr lang="en-US" sz="2000" kern="0" dirty="0">
              <a:latin typeface="Consolas" pitchFamily="49" charset="0"/>
              <a:ea typeface="+mn-ea"/>
              <a:cs typeface="+mn-cs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FINGERS = 5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+mn-cs"/>
              </a:rPr>
              <a:t>&lt;=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FINGERS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+mn-ea"/>
                <a:cs typeface="+mn-cs"/>
              </a:rPr>
              <a:t>   # paint finger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finger = finger + 1</a:t>
            </a:r>
          </a:p>
        </p:txBody>
      </p:sp>
      <p:sp>
        <p:nvSpPr>
          <p:cNvPr id="317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3005511-3E73-274D-BD96-EE231670716D}" type="slidenum">
              <a:rPr lang="en-US" sz="1200">
                <a:solidFill>
                  <a:schemeClr val="accent1"/>
                </a:solidFill>
              </a:rPr>
              <a:pPr/>
              <a:t>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1F5684-B9CC-4CA6-A4EB-ACB6D5944E22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 of the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loops are very common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Initialize variables before you test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The condition is tested BEFORE the loop body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This is called pre-test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The condition often uses a counter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Something inside the loop should change one of the variables used in the test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Watch out for infinite loops! </a:t>
            </a: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C183376-39AF-1449-82F2-436577365176}" type="slidenum">
              <a:rPr lang="en-US" sz="1200">
                <a:solidFill>
                  <a:schemeClr val="accent1"/>
                </a:solidFill>
              </a:rPr>
              <a:pPr/>
              <a:t>19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F4C20B-89C5-4539-A9A5-11FA83C028EF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 Office Hours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location is MC 4A</a:t>
            </a:r>
          </a:p>
          <a:p>
            <a:r>
              <a:rPr lang="en-CA" dirty="0"/>
              <a:t>Meng Tuesday 2:30 – 3:30</a:t>
            </a:r>
          </a:p>
          <a:p>
            <a:r>
              <a:rPr lang="en-CA" dirty="0"/>
              <a:t>Neda  Wednesday 2:30 – 3:30   and Thursday 2:30 – 3:30</a:t>
            </a:r>
          </a:p>
          <a:p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AC33-D494-40DC-AA02-74ACEE1AA166}" type="datetime1">
              <a:rPr lang="en-US" smtClean="0"/>
              <a:t>1/26/2017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05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Short Demo with </a:t>
            </a:r>
            <a:r>
              <a:rPr lang="en-CA" dirty="0" err="1"/>
              <a:t>Zybooks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Section 5.2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2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/>
              <a:t>Write a program that prints to the screen all multiples of 4 between 5 and 50 (inclusive)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36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Values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FB3A3-5CCC-443B-AC06-4FDB0C40F567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5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Processing Sentinel Values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Sentinel values are often used: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When you don</a:t>
            </a:r>
            <a:r>
              <a:rPr lang="en-US" altLang="ja-JP" dirty="0">
                <a:latin typeface="Calibri" charset="0"/>
                <a:ea typeface="MS PGothic" charset="0"/>
              </a:rPr>
              <a:t>’t know how many items are in a list, use a </a:t>
            </a:r>
            <a:r>
              <a:rPr lang="ja-JP" altLang="en-US" dirty="0">
                <a:latin typeface="Calibri" charset="0"/>
                <a:ea typeface="MS PGothic" charset="0"/>
              </a:rPr>
              <a:t>‘</a:t>
            </a:r>
            <a:r>
              <a:rPr lang="en-US" altLang="ja-JP" dirty="0">
                <a:latin typeface="Calibri" charset="0"/>
                <a:ea typeface="MS PGothic" charset="0"/>
              </a:rPr>
              <a:t>special</a:t>
            </a:r>
            <a:r>
              <a:rPr lang="ja-JP" altLang="en-US" dirty="0">
                <a:latin typeface="Calibri" charset="0"/>
                <a:ea typeface="MS PGothic" charset="0"/>
              </a:rPr>
              <a:t>’</a:t>
            </a:r>
            <a:r>
              <a:rPr lang="en-US" altLang="ja-JP" dirty="0">
                <a:latin typeface="Calibri" charset="0"/>
                <a:ea typeface="MS PGothic" charset="0"/>
              </a:rPr>
              <a:t> character or value to signal the “last” item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For numeric input of positive numbers, it is common to use the value -1</a:t>
            </a:r>
          </a:p>
          <a:p>
            <a:pPr marL="0" lvl="2" indent="0" algn="ctr" eaLnBrk="1" hangingPunct="1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i="1" dirty="0"/>
              <a:t>A sentinel value denotes the end of a data set, but it is not part of the data.</a:t>
            </a:r>
            <a:endParaRPr lang="en-US" sz="2000" b="1" i="1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117725" y="3562350"/>
            <a:ext cx="4953000" cy="20002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salary =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0.0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salary &gt;=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0 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salary = float(input())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if salary &gt;= 0.0 :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      total = total + salary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      count = count + 1</a:t>
            </a:r>
          </a:p>
          <a:p>
            <a:pPr eaLnBrk="1" hangingPunct="1">
              <a:defRPr/>
            </a:pPr>
            <a:endParaRPr lang="en-US" sz="2000" b="1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A62B458-CA7E-7748-8548-4C304DE5648D}" type="slidenum">
              <a:rPr lang="en-US" sz="1200">
                <a:solidFill>
                  <a:schemeClr val="accent1"/>
                </a:solidFill>
              </a:rPr>
              <a:pPr/>
              <a:t>23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C4E9C-ED97-451E-AA3D-3870BD34EF22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Averaging a Set of Values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822325" y="1219200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Declare and initialize a ‘</a:t>
            </a:r>
            <a:r>
              <a:rPr lang="en-US" altLang="ja-JP" dirty="0">
                <a:ea typeface="MS PGothic" charset="0"/>
              </a:rPr>
              <a:t>total’ 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Declare and initialize a ‘</a:t>
            </a:r>
            <a:r>
              <a:rPr lang="en-US" altLang="ja-JP" dirty="0">
                <a:ea typeface="MS PGothic" charset="0"/>
              </a:rPr>
              <a:t>count’ 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Declare and initialize a ‘</a:t>
            </a:r>
            <a:r>
              <a:rPr lang="en-US" altLang="ja-JP" dirty="0">
                <a:ea typeface="MS PGothic" charset="0"/>
              </a:rPr>
              <a:t>salary’ 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Prompt user with instructions</a:t>
            </a:r>
          </a:p>
          <a:p>
            <a:pPr eaLnBrk="1" hangingPunct="1"/>
            <a:r>
              <a:rPr lang="en-US" dirty="0">
                <a:ea typeface="MS PGothic" charset="0"/>
              </a:rPr>
              <a:t>Loop until sentinel value is entered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Save entered value to input variable (‘salary’)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If salary is not -1 or less (sentinel value)</a:t>
            </a:r>
          </a:p>
          <a:p>
            <a:pPr lvl="2" eaLnBrk="1" hangingPunct="1"/>
            <a:r>
              <a:rPr lang="en-US" sz="2000" dirty="0">
                <a:ea typeface="MS PGothic" charset="0"/>
              </a:rPr>
              <a:t>Add salary variable to total variable</a:t>
            </a:r>
          </a:p>
          <a:p>
            <a:pPr lvl="2" eaLnBrk="1" hangingPunct="1"/>
            <a:r>
              <a:rPr lang="en-US" sz="2000" dirty="0">
                <a:ea typeface="MS PGothic" charset="0"/>
              </a:rPr>
              <a:t>Add 1 to count variable</a:t>
            </a:r>
          </a:p>
          <a:p>
            <a:pPr eaLnBrk="1" hangingPunct="1"/>
            <a:r>
              <a:rPr lang="en-US" dirty="0">
                <a:ea typeface="MS PGothic" charset="0"/>
              </a:rPr>
              <a:t>Make sure you have at least one entry before you divide!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Divide total by count and output.    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Done!</a:t>
            </a: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3E02AE9-5B9C-B04C-9ABA-ACFD79BB5EF8}" type="slidenum">
              <a:rPr lang="en-US" sz="1200">
                <a:solidFill>
                  <a:schemeClr val="accent1"/>
                </a:solidFill>
              </a:rPr>
              <a:pPr/>
              <a:t>24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9B5FD-4815-428E-9FAF-710692B2F42E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89708" r="24147" b="2"/>
          <a:stretch>
            <a:fillRect/>
          </a:stretch>
        </p:blipFill>
        <p:spPr bwMode="auto">
          <a:xfrm>
            <a:off x="152400" y="5114925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76662" r="24147" b="11670"/>
          <a:stretch>
            <a:fillRect/>
          </a:stretch>
        </p:blipFill>
        <p:spPr bwMode="auto">
          <a:xfrm>
            <a:off x="152400" y="4114800"/>
            <a:ext cx="87630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24120" r="24147" b="41406"/>
          <a:stretch>
            <a:fillRect/>
          </a:stretch>
        </p:blipFill>
        <p:spPr bwMode="auto">
          <a:xfrm>
            <a:off x="152400" y="1219200"/>
            <a:ext cx="8839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Sentinel.py (1)</a:t>
            </a: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2667000" y="1676400"/>
            <a:ext cx="41148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Outside the while loop: declare and initialize variables to use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9158" name="TextBox 8"/>
          <p:cNvSpPr txBox="1">
            <a:spLocks noChangeArrowheads="1"/>
          </p:cNvSpPr>
          <p:nvPr/>
        </p:nvSpPr>
        <p:spPr bwMode="auto">
          <a:xfrm>
            <a:off x="4114800" y="4495800"/>
            <a:ext cx="4648200" cy="369332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Input new </a:t>
            </a:r>
            <a:r>
              <a:rPr lang="en-US" sz="1800" dirty="0">
                <a:latin typeface="Consolas" charset="0"/>
              </a:rPr>
              <a:t>salary</a:t>
            </a:r>
            <a:r>
              <a:rPr lang="en-US" sz="1800" dirty="0"/>
              <a:t> and compare to sentinel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9159" name="TextBox 9"/>
          <p:cNvSpPr txBox="1">
            <a:spLocks noChangeArrowheads="1"/>
          </p:cNvSpPr>
          <p:nvPr/>
        </p:nvSpPr>
        <p:spPr bwMode="auto">
          <a:xfrm>
            <a:off x="4876800" y="5257800"/>
            <a:ext cx="3200400" cy="92333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Update running </a:t>
            </a:r>
            <a:r>
              <a:rPr lang="en-US" sz="1800" dirty="0">
                <a:latin typeface="Consolas" charset="0"/>
              </a:rPr>
              <a:t>total</a:t>
            </a:r>
            <a:r>
              <a:rPr lang="en-US" sz="1800" dirty="0"/>
              <a:t> and </a:t>
            </a:r>
            <a:r>
              <a:rPr lang="en-US" sz="1800" dirty="0">
                <a:latin typeface="Consolas" charset="0"/>
              </a:rPr>
              <a:t>count</a:t>
            </a:r>
            <a:r>
              <a:rPr lang="en-US" sz="1800" dirty="0"/>
              <a:t> (to calculate the average later)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pic>
        <p:nvPicPr>
          <p:cNvPr id="4301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71271" r="24147" b="23563"/>
          <a:stretch>
            <a:fillRect/>
          </a:stretch>
        </p:blipFill>
        <p:spPr bwMode="auto">
          <a:xfrm>
            <a:off x="152400" y="3454400"/>
            <a:ext cx="8915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3906838" y="3276600"/>
            <a:ext cx="4932362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Since </a:t>
            </a:r>
            <a:r>
              <a:rPr lang="en-US" sz="1800" dirty="0">
                <a:latin typeface="Consolas" charset="0"/>
              </a:rPr>
              <a:t>salary</a:t>
            </a:r>
            <a:r>
              <a:rPr lang="en-US" sz="1800" dirty="0"/>
              <a:t> is initialized to 0, the while loop statements will execute at least once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30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1394BC3-48E1-034B-8351-A6B513FBD5FD}" type="slidenum">
              <a:rPr lang="en-US" sz="1200">
                <a:solidFill>
                  <a:schemeClr val="accent1"/>
                </a:solidFill>
              </a:rPr>
              <a:pPr/>
              <a:t>25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5365B-985A-4A1E-8715-7FBE95B57F5D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8" grpId="0" animBg="1"/>
      <p:bldP spid="49159" grpId="0" animBg="1"/>
      <p:bldP spid="491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8"/>
          <a:stretch>
            <a:fillRect/>
          </a:stretch>
        </p:blipFill>
        <p:spPr bwMode="auto">
          <a:xfrm>
            <a:off x="388937" y="1269750"/>
            <a:ext cx="6240463" cy="147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Sentinel.py (2)</a:t>
            </a: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" y="4307285"/>
            <a:ext cx="5667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3509168" y="1636587"/>
            <a:ext cx="2286000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Prevent divide by 0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50182" name="TextBox 7"/>
          <p:cNvSpPr txBox="1">
            <a:spLocks noChangeArrowheads="1"/>
          </p:cNvSpPr>
          <p:nvPr/>
        </p:nvSpPr>
        <p:spPr bwMode="auto">
          <a:xfrm>
            <a:off x="6629400" y="2199481"/>
            <a:ext cx="2205037" cy="147637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Calculate and output the average salary using the </a:t>
            </a:r>
            <a:r>
              <a:rPr lang="en-US" sz="1800" dirty="0">
                <a:latin typeface="Consolas" charset="0"/>
              </a:rPr>
              <a:t>total </a:t>
            </a:r>
            <a:r>
              <a:rPr lang="en-US" sz="1800" dirty="0"/>
              <a:t>and </a:t>
            </a:r>
            <a:r>
              <a:rPr lang="en-US" sz="1800" dirty="0">
                <a:latin typeface="Consolas" charset="0"/>
              </a:rPr>
              <a:t>count</a:t>
            </a:r>
            <a:r>
              <a:rPr lang="en-US" sz="1800" dirty="0"/>
              <a:t> variables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pic>
        <p:nvPicPr>
          <p:cNvPr id="44039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91"/>
          <a:stretch>
            <a:fillRect/>
          </a:stretch>
        </p:blipFill>
        <p:spPr bwMode="auto">
          <a:xfrm>
            <a:off x="388937" y="3246041"/>
            <a:ext cx="61722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68057E8-DFE1-A449-89CF-0ABB1FF80965}" type="slidenum">
              <a:rPr lang="en-US" sz="1200">
                <a:solidFill>
                  <a:schemeClr val="accent1"/>
                </a:solidFill>
              </a:rPr>
              <a:pPr/>
              <a:t>26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30F05-2AD4-49F3-9FE8-35A96EBB73B3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Priming Read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822325" y="1255714"/>
            <a:ext cx="7543800" cy="9779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Some programmers don’t like the “trick” of initializing the input variable with a value other than a sentinel.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981200"/>
            <a:ext cx="70866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Set salary to a value to ensure that the loop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executes at least once.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salary = 0.0</a:t>
            </a:r>
          </a:p>
          <a:p>
            <a:pPr eaLnBrk="1" hangingPunct="1"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 salary &gt;= 0 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886200"/>
            <a:ext cx="7467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= float(input("Enter a salary or -1 to finish: "))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+mn-ea"/>
                <a:cs typeface="Consolas" pitchFamily="49" charset="0"/>
              </a:rPr>
              <a:t>while salary &gt;= 0 :</a:t>
            </a:r>
          </a:p>
        </p:txBody>
      </p:sp>
      <p:sp>
        <p:nvSpPr>
          <p:cNvPr id="4506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45B206C-1621-674C-AB7D-FC4FED3BB070}" type="slidenum">
              <a:rPr lang="en-US" sz="1200">
                <a:solidFill>
                  <a:schemeClr val="accent1"/>
                </a:solidFill>
              </a:rPr>
              <a:pPr/>
              <a:t>27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E91FDA-9D0B-4216-B387-E418A3687EA3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2325" y="3474855"/>
            <a:ext cx="7543800" cy="47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An alternative is to change the variable with a read before the loop.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Modification Read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9540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The input operation at the bottom of the loop is used to obtain the next input.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2590800"/>
            <a:ext cx="8229600" cy="2590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Priming read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= float(input("Enter a salary or -1 to finish: "))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salary &gt;= 0.0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total = total + salary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count = count + 1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# Modification read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salary = float(input("Enter a salary or -1 to finish: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"))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65B2C4B-C3A5-2B41-9021-BCEB2E60CB6C}" type="slidenum">
              <a:rPr lang="en-US" sz="1200">
                <a:solidFill>
                  <a:schemeClr val="accent1"/>
                </a:solidFill>
              </a:rPr>
              <a:pPr/>
              <a:t>28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A92EEA-AEF2-4553-878E-D9EBC42CE3C0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Boolean Variables and Sentinels 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 boolean variable can be used to control a loop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Sometimes called a ‘</a:t>
            </a:r>
            <a:r>
              <a:rPr lang="en-US" altLang="ja-JP" sz="2000" dirty="0">
                <a:ea typeface="MS PGothic" charset="0"/>
              </a:rPr>
              <a:t>flag’ variable</a:t>
            </a:r>
            <a:endParaRPr lang="en-US" sz="2000" dirty="0">
              <a:ea typeface="MS PGothic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2228850"/>
            <a:ext cx="78486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 False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not </a:t>
            </a: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 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value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float(input("Enter a salary or -1 to finish: "))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value &lt; 0.0: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 True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else :</a:t>
            </a:r>
            <a:endParaRPr lang="en-US" sz="2000" kern="0" dirty="0">
              <a:latin typeface="Consolas" charset="0"/>
              <a:ea typeface="Consolas" charset="0"/>
              <a:cs typeface="Consolas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kern="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Process value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  <a:cs typeface="+mn-cs"/>
              </a:rPr>
              <a:t>  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51205" name="TextBox 7"/>
          <p:cNvSpPr txBox="1">
            <a:spLocks noChangeArrowheads="1"/>
          </p:cNvSpPr>
          <p:nvPr/>
        </p:nvSpPr>
        <p:spPr bwMode="auto">
          <a:xfrm>
            <a:off x="3521075" y="2420937"/>
            <a:ext cx="44958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Initialize </a:t>
            </a:r>
            <a:r>
              <a:rPr lang="en-US" sz="1800" dirty="0">
                <a:latin typeface="Consolas" charset="0"/>
              </a:rPr>
              <a:t>done</a:t>
            </a:r>
            <a:r>
              <a:rPr lang="en-US" sz="1800" dirty="0"/>
              <a:t> so that the loop will execute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51206" name="TextBox 8"/>
          <p:cNvSpPr txBox="1">
            <a:spLocks noChangeArrowheads="1"/>
          </p:cNvSpPr>
          <p:nvPr/>
        </p:nvSpPr>
        <p:spPr bwMode="auto">
          <a:xfrm>
            <a:off x="3521075" y="3763962"/>
            <a:ext cx="5089525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Set done </a:t>
            </a:r>
            <a:r>
              <a:rPr lang="ja-JP" altLang="en-US" sz="1800" dirty="0"/>
              <a:t>‘</a:t>
            </a:r>
            <a:r>
              <a:rPr lang="en-US" altLang="ja-JP" sz="1800" dirty="0"/>
              <a:t>flag</a:t>
            </a:r>
            <a:r>
              <a:rPr lang="ja-JP" altLang="en-US" sz="1800" dirty="0"/>
              <a:t>’</a:t>
            </a:r>
            <a:r>
              <a:rPr lang="en-US" altLang="ja-JP" sz="1800" dirty="0"/>
              <a:t> to True if sentinel value is found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711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7383497-AEEA-C141-AA4B-1E73F21C4C8F}" type="slidenum">
              <a:rPr lang="en-US" sz="1200">
                <a:solidFill>
                  <a:schemeClr val="accent1"/>
                </a:solidFill>
              </a:rPr>
              <a:pPr/>
              <a:t>29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9676C7-07D6-4701-84D3-60DB8D546255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Chapter Goals</a:t>
            </a:r>
          </a:p>
        </p:txBody>
      </p:sp>
      <p:sp>
        <p:nvSpPr>
          <p:cNvPr id="1433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implement while and for loops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hand-trace the execution of a program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become familiar with common loop algorithms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understand nested loops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implement programs that read and process data sets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use a computer for simulations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b="1" i="1" dirty="0">
                <a:ea typeface="ＭＳ Ｐゴシック" charset="0"/>
                <a:cs typeface="+mn-cs"/>
              </a:rPr>
              <a:t>In this chapter, you will learn about loop statements in Python, as well as techniques for writing programs that simulate activities in the real world.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3C35AF5-F605-6B48-876B-6356D1E52CC7}" type="slidenum">
              <a:rPr lang="en-US" sz="1200">
                <a:solidFill>
                  <a:schemeClr val="accent1"/>
                </a:solidFill>
              </a:rPr>
              <a:pPr/>
              <a:t>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AF5C75-1134-4CAB-A464-E801DE7A6B05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8F0A5F-DA8A-4E5C-9515-87A7300A837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058A6C-8BB6-2047-96F4-A578912A11A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Loop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40594-0DA8-47EB-A550-E4EF41E8512C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46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Loop Algorithms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638" indent="-274638" eaLnBrk="1" hangingPunct="1">
              <a:buFont typeface="+mj-lt"/>
              <a:buAutoNum type="arabicPeriod"/>
            </a:pPr>
            <a:r>
              <a:rPr lang="en-US" dirty="0">
                <a:latin typeface="Calibri" charset="0"/>
                <a:ea typeface="MS PGothic" charset="0"/>
              </a:rPr>
              <a:t>Sum and Average Value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>
                <a:latin typeface="Calibri" charset="0"/>
                <a:ea typeface="MS PGothic" charset="0"/>
              </a:rPr>
              <a:t>Counting Matches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>
                <a:latin typeface="Calibri" charset="0"/>
                <a:ea typeface="MS PGothic" charset="0"/>
              </a:rPr>
              <a:t>Prompting until a Match Is Found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>
                <a:latin typeface="Calibri" charset="0"/>
                <a:ea typeface="MS PGothic" charset="0"/>
              </a:rPr>
              <a:t>Maximum and Minimum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>
                <a:latin typeface="Calibri" charset="0"/>
                <a:ea typeface="MS PGothic" charset="0"/>
              </a:rPr>
              <a:t>Comparing Adjacent Values</a:t>
            </a:r>
          </a:p>
        </p:txBody>
      </p:sp>
      <p:sp>
        <p:nvSpPr>
          <p:cNvPr id="5222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76A21FD-5174-314E-B5DF-1E996AF199E8}" type="slidenum">
              <a:rPr lang="en-US" sz="1200">
                <a:solidFill>
                  <a:schemeClr val="accent1"/>
                </a:solidFill>
              </a:rPr>
              <a:pPr/>
              <a:t>32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028B7F-C51B-42E1-811A-CED6C76D77BC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Average 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81400" y="1295400"/>
            <a:ext cx="5334000" cy="419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= 0.0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count = 0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= input("Enter value: ")</a:t>
            </a:r>
            <a:endParaRPr lang="en-US" sz="2000" dirty="0">
              <a:solidFill>
                <a:srgbClr val="0033CC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!= ""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value = float(inputStr)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   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+ value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count 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count + 1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inputStr = input("Enter value: ")</a:t>
            </a:r>
          </a:p>
          <a:p>
            <a:pPr eaLnBrk="1" hangingPunct="1">
              <a:defRPr/>
            </a:pP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count &gt; 0 :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9933FF"/>
                </a:solidFill>
                <a:latin typeface="Consolas" pitchFamily="49" charset="0"/>
                <a:ea typeface="+mn-ea"/>
                <a:cs typeface="Consolas" pitchFamily="49" charset="0"/>
              </a:rPr>
              <a:t>average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/ count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9933FF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average = 0.0</a:t>
            </a:r>
            <a:endParaRPr lang="en-US" sz="2000" kern="0" dirty="0">
              <a:solidFill>
                <a:srgbClr val="9933FF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295400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60000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Average of Values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First total the values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Initialize </a:t>
            </a:r>
            <a:r>
              <a:rPr lang="en-US" sz="2000" kern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to 0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Increment per input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Check for </a:t>
            </a:r>
            <a:r>
              <a:rPr lang="en-US" sz="2000" kern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0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Before divide!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10F0636-8FFE-A145-AED4-AE8D73A48EC5}" type="slidenum">
              <a:rPr lang="en-US" sz="1200">
                <a:solidFill>
                  <a:schemeClr val="accent1"/>
                </a:solidFill>
              </a:rPr>
              <a:pPr/>
              <a:t>33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364F4B-6242-4D2B-937B-D9AEB54CCAC8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 Example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487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Sum of Values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Initialize total to 0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Use while loop with sentinel</a:t>
            </a:r>
          </a:p>
          <a:p>
            <a:pPr lvl="1"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47800" y="2743200"/>
            <a:ext cx="5943600" cy="2133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= 0.0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= input("Enter value: ")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!= ""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 = float(inputStr)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+ value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inputStr = input("Enter value: ")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10F0636-8FFE-A145-AED4-AE8D73A48EC5}" type="slidenum">
              <a:rPr lang="en-US" sz="1200">
                <a:solidFill>
                  <a:schemeClr val="accent1"/>
                </a:solidFill>
              </a:rPr>
              <a:pPr/>
              <a:t>34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72F87E-77A3-439C-9CC8-562415663F27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3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287338"/>
            <a:ext cx="7848599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Counting Matches </a:t>
            </a: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(e.g., Negative Numbers)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07766" y="1295400"/>
            <a:ext cx="5283834" cy="3352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9933FF"/>
                </a:solidFill>
                <a:latin typeface="Consolas" charset="0"/>
                <a:cs typeface="Consolas" charset="0"/>
              </a:rPr>
              <a:t>negatives = 0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cs typeface="Consolas" charset="0"/>
              </a:rPr>
              <a:t>inputStr = input("Enter value: ")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835E01"/>
                </a:solidFill>
                <a:latin typeface="Consolas" charset="0"/>
                <a:cs typeface="Consolas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Consolas" charset="0"/>
                <a:cs typeface="Consolas" charset="0"/>
              </a:rPr>
              <a:t> inputStr != "</a:t>
            </a:r>
            <a:r>
              <a:rPr lang="ja-JP" altLang="en-US" dirty="0">
                <a:solidFill>
                  <a:schemeClr val="tx1"/>
                </a:solidFill>
                <a:latin typeface="Consolas" charset="0"/>
                <a:cs typeface="Consolas" charset="0"/>
              </a:rPr>
              <a:t>“</a:t>
            </a:r>
            <a:r>
              <a:rPr lang="en-US" altLang="ja-JP" dirty="0">
                <a:solidFill>
                  <a:schemeClr val="tx1"/>
                </a:solidFill>
                <a:latin typeface="Consolas" charset="0"/>
                <a:cs typeface="Consolas" charset="0"/>
              </a:rPr>
              <a:t> :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cs typeface="Consolas" charset="0"/>
              </a:rPr>
              <a:t>   value = int(inputStr)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cs typeface="Consolas" charset="0"/>
              </a:rPr>
              <a:t>   </a:t>
            </a:r>
            <a:r>
              <a:rPr lang="en-US" dirty="0">
                <a:solidFill>
                  <a:srgbClr val="835E01"/>
                </a:solidFill>
                <a:latin typeface="Consolas" charset="0"/>
                <a:cs typeface="Consolas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onsolas" charset="0"/>
                <a:cs typeface="Consolas" charset="0"/>
              </a:rPr>
              <a:t> value &lt; 0 :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cs typeface="Consolas" charset="0"/>
              </a:rPr>
              <a:t>      </a:t>
            </a:r>
            <a:r>
              <a:rPr lang="en-US" dirty="0">
                <a:solidFill>
                  <a:srgbClr val="9933FF"/>
                </a:solidFill>
                <a:latin typeface="Consolas" charset="0"/>
                <a:cs typeface="Consolas" charset="0"/>
              </a:rPr>
              <a:t>negatives = negatives + 1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cs typeface="Consolas" charset="0"/>
              </a:rPr>
              <a:t>   inputStr = input("Enter value: ")</a:t>
            </a:r>
          </a:p>
          <a:p>
            <a:pPr eaLnBrk="1" hangingPunct="1">
              <a:defRPr/>
            </a:pPr>
            <a:endParaRPr lang="en-US" dirty="0">
              <a:solidFill>
                <a:schemeClr val="tx1"/>
              </a:solidFill>
              <a:latin typeface="Consolas" charset="0"/>
              <a:cs typeface="Consolas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cs typeface="Consolas" charset="0"/>
              </a:rPr>
              <a:t>print("There were", negatives, "negative values.")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6868" y="12954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Counting Matches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Initialize </a:t>
            </a:r>
            <a:r>
              <a:rPr lang="en-US" sz="2000" kern="0" dirty="0">
                <a:solidFill>
                  <a:srgbClr val="9933FF"/>
                </a:solidFill>
                <a:latin typeface="+mn-lt"/>
                <a:ea typeface="+mn-ea"/>
                <a:cs typeface="+mn-cs"/>
              </a:rPr>
              <a:t>negatives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to 0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Use a </a:t>
            </a:r>
            <a:r>
              <a:rPr lang="en-US" sz="2000" kern="0" dirty="0">
                <a:solidFill>
                  <a:srgbClr val="835E01"/>
                </a:solidFill>
                <a:latin typeface="+mn-lt"/>
                <a:ea typeface="+mn-ea"/>
                <a:cs typeface="Consolas" pitchFamily="49" charset="0"/>
              </a:rPr>
              <a:t>while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loop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Add to </a:t>
            </a:r>
            <a:r>
              <a:rPr lang="en-US" sz="2000" kern="0" dirty="0">
                <a:solidFill>
                  <a:srgbClr val="9933FF"/>
                </a:solidFill>
                <a:latin typeface="+mn-lt"/>
                <a:ea typeface="+mn-ea"/>
                <a:cs typeface="+mn-cs"/>
              </a:rPr>
              <a:t>negatives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per match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ea typeface="+mn-ea"/>
              <a:cs typeface="+mn-cs"/>
            </a:endParaRPr>
          </a:p>
        </p:txBody>
      </p:sp>
      <p:pic>
        <p:nvPicPr>
          <p:cNvPr id="5427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267869"/>
            <a:ext cx="23232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4AEDE93-576E-6745-8286-46E6D29D81BB}" type="slidenum">
              <a:rPr lang="en-US" sz="1200">
                <a:solidFill>
                  <a:schemeClr val="accent1"/>
                </a:solidFill>
              </a:rPr>
              <a:pPr/>
              <a:t>35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0C7188-8C45-415F-B774-01D5AA6BBD53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287338"/>
            <a:ext cx="7543800" cy="72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Prompt Until a Match is Found</a:t>
            </a:r>
          </a:p>
        </p:txBody>
      </p:sp>
      <p:sp>
        <p:nvSpPr>
          <p:cNvPr id="55298" name="Content Placeholder 9"/>
          <p:cNvSpPr>
            <a:spLocks noGrp="1"/>
          </p:cNvSpPr>
          <p:nvPr>
            <p:ph idx="1"/>
          </p:nvPr>
        </p:nvSpPr>
        <p:spPr>
          <a:xfrm>
            <a:off x="838200" y="1255713"/>
            <a:ext cx="7543800" cy="19446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Initialize boolean flag to False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Test sentinel in while loop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input, and compare to range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If input is in range, change flag to True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Loop will stop executing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2057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valid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 = False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 not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valid 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value = int(input("Please enter a positive value &lt; 100: "))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if value &gt; 0 and value &lt; 100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valid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print("Invalid input.")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530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EAA87AA-8FA5-1D4A-83CC-D92074E23851}" type="slidenum">
              <a:rPr lang="en-US" sz="1200">
                <a:solidFill>
                  <a:schemeClr val="accent1"/>
                </a:solidFill>
              </a:rPr>
              <a:pPr/>
              <a:t>36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478" y="5715000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>
                <a:latin typeface="+mn-lt"/>
              </a:rPr>
              <a:t>This is an excellent way to validate use provided inputs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F64D7-9214-4B32-AB85-318B57E0FA57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Maximum</a:t>
            </a:r>
          </a:p>
        </p:txBody>
      </p:sp>
      <p:sp>
        <p:nvSpPr>
          <p:cNvPr id="56322" name="Content Placeholder 9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By definition, this is the largest that you have seen so far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 while you have a valid number (non-sentinel)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another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new input to largest (or smallest)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largest if necessary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84325" y="3657600"/>
            <a:ext cx="6019800" cy="2362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int(input("Enter a value: "))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inputStr = input("Enter a value: ")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inputStr != "</a:t>
            </a:r>
            <a:r>
              <a:rPr lang="ja-JP" alt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altLang="ja-JP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value = int(inputStr)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value &gt; </a:t>
            </a:r>
            <a:r>
              <a:rPr lang="en-US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value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inputStr = input("Enter a value: ")</a:t>
            </a:r>
          </a:p>
        </p:txBody>
      </p:sp>
      <p:sp>
        <p:nvSpPr>
          <p:cNvPr id="563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B7A3488-7F15-9145-A0CC-9129532D653D}" type="slidenum">
              <a:rPr lang="en-US" sz="1200">
                <a:solidFill>
                  <a:schemeClr val="accent1"/>
                </a:solidFill>
              </a:rPr>
              <a:pPr/>
              <a:t>37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A2CBA-1B6C-47A5-B0CA-3787C43229B4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Minimum</a:t>
            </a:r>
          </a:p>
        </p:txBody>
      </p:sp>
      <p:sp>
        <p:nvSpPr>
          <p:cNvPr id="56322" name="Content Placeholder 9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This is the smallest that you have seen so far!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 while you have a valid number (non-sentinel)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another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new input to largest (or smallest)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smallest if necessary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67656" y="3657600"/>
            <a:ext cx="6053138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int(input("Enter a value: "))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inputStr = input("Enter a value: 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inputStr != “”</a:t>
            </a:r>
            <a:r>
              <a:rPr lang="en-US" altLang="ja-JP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value = int(inputStr)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value &lt;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value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inputStr = input("Enter a value: ")</a:t>
            </a:r>
          </a:p>
        </p:txBody>
      </p:sp>
      <p:sp>
        <p:nvSpPr>
          <p:cNvPr id="563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B7A3488-7F15-9145-A0CC-9129532D653D}" type="slidenum">
              <a:rPr lang="en-US" sz="1200">
                <a:solidFill>
                  <a:schemeClr val="accent1"/>
                </a:solidFill>
              </a:rPr>
              <a:pPr/>
              <a:t>38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F0A025-52FD-4792-8E2F-892924C8438B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Comparing Adjacent Values</a:t>
            </a:r>
          </a:p>
        </p:txBody>
      </p:sp>
      <p:sp>
        <p:nvSpPr>
          <p:cNvPr id="57346" name="Content Placeholder 9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0" cy="1868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Use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to determine if there are more to check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Copy input to previous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next value into input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input to previous, and output if same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276600"/>
            <a:ext cx="67056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Consolas" charset="0"/>
                <a:cs typeface="Consolas" charset="0"/>
              </a:rPr>
              <a:t>value = int(input("Enter a value: "))</a:t>
            </a:r>
            <a:endParaRPr lang="en-US" dirty="0">
              <a:solidFill>
                <a:srgbClr val="333333"/>
              </a:solidFill>
              <a:latin typeface="Consolas" charset="0"/>
              <a:cs typeface="Consolas" charset="0"/>
            </a:endParaRP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rgbClr val="333333"/>
                </a:solidFill>
                <a:latin typeface="Consolas" charset="0"/>
              </a:rPr>
              <a:t>inputStr = input("Enter a value: 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rgbClr val="835E01"/>
                </a:solidFill>
                <a:latin typeface="Consolas" charset="0"/>
              </a:rPr>
              <a:t>while</a:t>
            </a:r>
            <a:r>
              <a:rPr lang="en-US" dirty="0">
                <a:solidFill>
                  <a:srgbClr val="333333"/>
                </a:solidFill>
                <a:latin typeface="Consolas" charset="0"/>
              </a:rPr>
              <a:t> inputStr != "</a:t>
            </a:r>
            <a:r>
              <a:rPr lang="ja-JP" altLang="en-US" dirty="0">
                <a:solidFill>
                  <a:srgbClr val="333333"/>
                </a:solidFill>
                <a:latin typeface="Consolas" charset="0"/>
              </a:rPr>
              <a:t>“</a:t>
            </a:r>
            <a:r>
              <a:rPr lang="en-US" altLang="ja-JP" dirty="0">
                <a:solidFill>
                  <a:srgbClr val="333333"/>
                </a:solidFill>
                <a:latin typeface="Consolas" charset="0"/>
              </a:rPr>
              <a:t>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rgbClr val="333333"/>
                </a:solidFill>
                <a:latin typeface="Consolas" charset="0"/>
              </a:rPr>
              <a:t>   previous = value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rgbClr val="333333"/>
                </a:solidFill>
                <a:latin typeface="Consolas" charset="0"/>
              </a:rPr>
              <a:t>   value = int(inputStr)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rgbClr val="333333"/>
                </a:solidFill>
                <a:latin typeface="Consolas" charset="0"/>
              </a:rPr>
              <a:t>   </a:t>
            </a:r>
            <a:r>
              <a:rPr lang="en-US" dirty="0">
                <a:solidFill>
                  <a:srgbClr val="835E01"/>
                </a:solidFill>
                <a:latin typeface="Consolas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charset="0"/>
              </a:rPr>
              <a:t> value == previous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rgbClr val="333333"/>
                </a:solidFill>
                <a:latin typeface="Consolas" charset="0"/>
              </a:rPr>
              <a:t>      print("Duplicate input")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solidFill>
                  <a:srgbClr val="333333"/>
                </a:solidFill>
                <a:latin typeface="Consolas" charset="0"/>
              </a:rPr>
              <a:t>   inputStr = input("Enter a value: ")</a:t>
            </a:r>
            <a:endParaRPr lang="en-US" dirty="0">
              <a:solidFill>
                <a:schemeClr val="tx1"/>
              </a:solidFill>
              <a:latin typeface="Consolas" charset="0"/>
            </a:endParaRPr>
          </a:p>
        </p:txBody>
      </p:sp>
      <p:sp>
        <p:nvSpPr>
          <p:cNvPr id="573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E8409EF-CAD2-1B4E-BA35-DFCFD171BCEA}" type="slidenum">
              <a:rPr lang="en-US" sz="1200">
                <a:solidFill>
                  <a:schemeClr val="accent1"/>
                </a:solidFill>
              </a:rPr>
              <a:pPr/>
              <a:t>39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6892CD-B39D-4993-99C3-83F079A3DA46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Contents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5068887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MS PGothic" charset="0"/>
              </a:rPr>
              <a:t>The while loop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Problem Solving: Hand-Tracing (HW)</a:t>
            </a:r>
          </a:p>
          <a:p>
            <a:pPr eaLnBrk="1" hangingPunct="1"/>
            <a:r>
              <a:rPr lang="en-US" b="1" dirty="0">
                <a:latin typeface="Calibri" charset="0"/>
                <a:ea typeface="MS PGothic" charset="0"/>
              </a:rPr>
              <a:t>Application: Processing Sentinels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Problem Solving:  Storyboards (HW)</a:t>
            </a:r>
          </a:p>
          <a:p>
            <a:pPr eaLnBrk="1" hangingPunct="1"/>
            <a:r>
              <a:rPr lang="en-US" b="1" i="1" dirty="0">
                <a:solidFill>
                  <a:srgbClr val="FF0000"/>
                </a:solidFill>
                <a:latin typeface="Calibri" charset="0"/>
                <a:ea typeface="MS PGothic" charset="0"/>
              </a:rPr>
              <a:t>Common Loop Algorithms</a:t>
            </a:r>
          </a:p>
          <a:p>
            <a:pPr eaLnBrk="1" hangingPunct="1"/>
            <a:r>
              <a:rPr lang="en-US" b="1" i="1" dirty="0">
                <a:solidFill>
                  <a:srgbClr val="FF0000"/>
                </a:solidFill>
                <a:latin typeface="Calibri" charset="0"/>
                <a:ea typeface="MS PGothic" charset="0"/>
              </a:rPr>
              <a:t>The for loop</a:t>
            </a:r>
          </a:p>
          <a:p>
            <a:pPr eaLnBrk="1" hangingPunct="1"/>
            <a:r>
              <a:rPr lang="en-US" b="1" i="1" dirty="0">
                <a:solidFill>
                  <a:srgbClr val="FF0000"/>
                </a:solidFill>
                <a:latin typeface="Calibri" charset="0"/>
                <a:ea typeface="MS PGothic" charset="0"/>
              </a:rPr>
              <a:t>Nested loops</a:t>
            </a:r>
          </a:p>
          <a:p>
            <a:pPr eaLnBrk="1" hangingPunct="1"/>
            <a:r>
              <a:rPr lang="en-US" b="1" i="1" dirty="0">
                <a:solidFill>
                  <a:srgbClr val="FF0000"/>
                </a:solidFill>
                <a:latin typeface="Calibri" charset="0"/>
                <a:ea typeface="MS PGothic" charset="0"/>
              </a:rPr>
              <a:t>Processing Strings</a:t>
            </a:r>
          </a:p>
          <a:p>
            <a:pPr eaLnBrk="1" hangingPunct="1"/>
            <a:r>
              <a:rPr lang="en-US" b="1" i="1" dirty="0">
                <a:solidFill>
                  <a:srgbClr val="FF0000"/>
                </a:solidFill>
                <a:latin typeface="Calibri" charset="0"/>
                <a:ea typeface="MS PGothic" charset="0"/>
              </a:rPr>
              <a:t>Application:  Random Numbers and Simulation</a:t>
            </a:r>
          </a:p>
          <a:p>
            <a:pPr eaLnBrk="1" hangingPunct="1"/>
            <a:r>
              <a:rPr lang="en-US" strike="sngStrike" dirty="0">
                <a:latin typeface="Calibri" charset="0"/>
                <a:ea typeface="MS PGothic" charset="0"/>
              </a:rPr>
              <a:t>Graphics:  Digital Image Processing</a:t>
            </a:r>
          </a:p>
          <a:p>
            <a:pPr eaLnBrk="1" hangingPunct="1"/>
            <a:r>
              <a:rPr lang="en-US" strike="sngStrike" dirty="0">
                <a:latin typeface="Calibri" charset="0"/>
                <a:ea typeface="MS PGothic" charset="0"/>
              </a:rPr>
              <a:t>Problem Solving:  Solve a Simpler Problem First</a:t>
            </a: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D930BDB-BAE7-804F-957D-487A789FEB8C}" type="slidenum">
              <a:rPr lang="en-US" sz="1200">
                <a:solidFill>
                  <a:schemeClr val="accent1"/>
                </a:solidFill>
              </a:rPr>
              <a:pPr/>
              <a:t>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98EF6B-95C1-4BD3-B37F-9F139BCAA24A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9DBEA-6970-4AF8-B9A1-7B0B23E6846D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66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Uses of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>
                <a:latin typeface="Calibri" charset="0"/>
                <a:cs typeface="ＭＳ Ｐゴシック" charset="0"/>
              </a:rPr>
              <a:t> loop can be used to iterate over the contents of any </a:t>
            </a:r>
            <a:r>
              <a:rPr lang="en-US" sz="2000" b="1" dirty="0">
                <a:latin typeface="Calibri" charset="0"/>
                <a:cs typeface="ＭＳ Ｐゴシック" charset="0"/>
              </a:rPr>
              <a:t>container</a:t>
            </a:r>
            <a:r>
              <a:rPr lang="en-US" sz="2000" dirty="0">
                <a:latin typeface="Calibri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A </a:t>
            </a:r>
            <a:r>
              <a:rPr lang="en-US" sz="2000" b="1" dirty="0">
                <a:latin typeface="Calibri" charset="0"/>
                <a:cs typeface="ＭＳ Ｐゴシック" charset="0"/>
              </a:rPr>
              <a:t>container</a:t>
            </a:r>
            <a:r>
              <a:rPr lang="en-US" sz="2000" dirty="0">
                <a:latin typeface="Calibri" charset="0"/>
                <a:cs typeface="ＭＳ Ｐゴシック" charset="0"/>
              </a:rPr>
              <a:t> is is an object (Like a </a:t>
            </a:r>
            <a:r>
              <a:rPr lang="en-US" sz="2000" b="1" dirty="0">
                <a:latin typeface="Calibri" charset="0"/>
                <a:cs typeface="ＭＳ Ｐゴシック" charset="0"/>
              </a:rPr>
              <a:t>string</a:t>
            </a:r>
            <a:r>
              <a:rPr lang="en-US" sz="2000" dirty="0">
                <a:latin typeface="Calibri" charset="0"/>
                <a:cs typeface="ＭＳ Ｐゴシック" charset="0"/>
              </a:rPr>
              <a:t>) that contains or stores a collection of elements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A </a:t>
            </a:r>
            <a:r>
              <a:rPr lang="en-US" sz="2000" b="1" dirty="0">
                <a:latin typeface="Calibri" charset="0"/>
                <a:cs typeface="ＭＳ Ｐゴシック" charset="0"/>
              </a:rPr>
              <a:t>string</a:t>
            </a:r>
            <a:r>
              <a:rPr lang="en-US" sz="2000" dirty="0">
                <a:latin typeface="Calibri" charset="0"/>
                <a:cs typeface="ＭＳ Ｐゴシック" charset="0"/>
              </a:rPr>
              <a:t> is a container that stores the collection of characters in the string</a:t>
            </a:r>
          </a:p>
        </p:txBody>
      </p:sp>
      <p:sp>
        <p:nvSpPr>
          <p:cNvPr id="174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AC32E0-3473-924C-ABA8-A2F906BD6078}" type="slidenum">
              <a:rPr lang="en-US">
                <a:solidFill>
                  <a:schemeClr val="accent1"/>
                </a:solidFill>
              </a:rPr>
              <a:pPr/>
              <a:t>41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F4DDB9-F46C-460F-BB90-93263ADE9FFE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9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An Example of a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54261" y="2743200"/>
            <a:ext cx="4800600" cy="1906588"/>
            <a:chOff x="228600" y="2895600"/>
            <a:chExt cx="4800600" cy="1906588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228600" y="2895600"/>
              <a:ext cx="4800600" cy="1906588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 = "Virginia"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i = 0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while i &lt; </a:t>
              </a:r>
              <a:r>
                <a:rPr lang="en-US" sz="2000" dirty="0" err="1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len</a:t>
              </a: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(</a:t>
              </a:r>
              <a:r>
                <a:rPr lang="en-US" sz="2000" dirty="0" err="1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</a:t>
              </a: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) :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letter = stateName[i]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print(letter)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i = i + 1</a:t>
              </a:r>
              <a:endParaRPr lang="en-US" sz="2000" kern="0" dirty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3254" name="TextBox 8"/>
            <p:cNvSpPr txBox="1">
              <a:spLocks noChangeArrowheads="1"/>
            </p:cNvSpPr>
            <p:nvPr/>
          </p:nvSpPr>
          <p:spPr bwMode="auto">
            <a:xfrm>
              <a:off x="3200400" y="4191000"/>
              <a:ext cx="147002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dirty="0">
                  <a:latin typeface="+mn-lt"/>
                  <a:cs typeface="+mn-cs"/>
                </a:rPr>
                <a:t>while version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73324" y="4876800"/>
            <a:ext cx="4562475" cy="1295400"/>
            <a:chOff x="4343400" y="4876800"/>
            <a:chExt cx="4562475" cy="12954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4343400" y="4876800"/>
              <a:ext cx="4562475" cy="1295400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 = "Virginia"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for letter in stateName :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print(letter)</a:t>
              </a:r>
              <a:endParaRPr lang="en-US" sz="2000" kern="0" dirty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3255" name="TextBox 9"/>
            <p:cNvSpPr txBox="1">
              <a:spLocks noChangeArrowheads="1"/>
            </p:cNvSpPr>
            <p:nvPr/>
          </p:nvSpPr>
          <p:spPr bwMode="auto">
            <a:xfrm>
              <a:off x="7391400" y="5638800"/>
              <a:ext cx="120332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dirty="0">
                  <a:latin typeface="+mn-lt"/>
                  <a:cs typeface="+mn-cs"/>
                </a:rPr>
                <a:t>for version</a:t>
              </a:r>
            </a:p>
          </p:txBody>
        </p:sp>
      </p:grpSp>
      <p:sp>
        <p:nvSpPr>
          <p:cNvPr id="17416" name="TextBox 9"/>
          <p:cNvSpPr txBox="1">
            <a:spLocks noChangeArrowheads="1"/>
          </p:cNvSpPr>
          <p:nvPr/>
        </p:nvSpPr>
        <p:spPr bwMode="auto">
          <a:xfrm>
            <a:off x="822324" y="1143000"/>
            <a:ext cx="786447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54000" indent="-254000">
              <a:buFont typeface="Arial" charset="0"/>
              <a:buChar char="•"/>
            </a:pPr>
            <a:r>
              <a:rPr lang="en-US" sz="2000" dirty="0">
                <a:latin typeface="+mn-lt"/>
              </a:rPr>
              <a:t>Note an important difference between the while loop and the for loop. </a:t>
            </a:r>
          </a:p>
          <a:p>
            <a:pPr marL="254000" indent="-254000">
              <a:buFont typeface="Arial" charset="0"/>
              <a:buChar char="•"/>
            </a:pPr>
            <a:r>
              <a:rPr lang="en-US" sz="2000" dirty="0">
                <a:latin typeface="+mn-lt"/>
              </a:rPr>
              <a:t>In the while loop, the </a:t>
            </a:r>
            <a:r>
              <a:rPr lang="en-US" sz="2000" i="1" dirty="0">
                <a:latin typeface="+mn-lt"/>
              </a:rPr>
              <a:t>index variable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is assigned 0, 1, and so on. </a:t>
            </a:r>
          </a:p>
          <a:p>
            <a:pPr marL="254000" indent="-254000">
              <a:buFont typeface="Arial" charset="0"/>
              <a:buChar char="•"/>
            </a:pPr>
            <a:r>
              <a:rPr lang="en-US" sz="2000" dirty="0">
                <a:latin typeface="+mn-lt"/>
              </a:rPr>
              <a:t>In the for loop, the </a:t>
            </a:r>
            <a:r>
              <a:rPr lang="en-US" sz="2000" i="1" dirty="0">
                <a:latin typeface="+mn-lt"/>
              </a:rPr>
              <a:t>element variable </a:t>
            </a:r>
            <a:r>
              <a:rPr lang="en-US" sz="2000" dirty="0">
                <a:latin typeface="+mn-lt"/>
              </a:rPr>
              <a:t>is assigned </a:t>
            </a:r>
            <a:r>
              <a:rPr lang="en-US" sz="2000" dirty="0" err="1">
                <a:latin typeface="+mn-lt"/>
              </a:rPr>
              <a:t>stateName</a:t>
            </a:r>
            <a:r>
              <a:rPr lang="en-US" sz="2000" dirty="0">
                <a:latin typeface="+mn-lt"/>
              </a:rPr>
              <a:t>[0], </a:t>
            </a:r>
            <a:r>
              <a:rPr lang="en-US" sz="2000" dirty="0" err="1">
                <a:latin typeface="+mn-lt"/>
              </a:rPr>
              <a:t>stateName</a:t>
            </a:r>
            <a:r>
              <a:rPr lang="en-US" sz="2000" dirty="0">
                <a:latin typeface="+mn-lt"/>
              </a:rPr>
              <a:t>[1], and so on. </a:t>
            </a:r>
          </a:p>
        </p:txBody>
      </p:sp>
      <p:sp>
        <p:nvSpPr>
          <p:cNvPr id="174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AC32E0-3473-924C-ABA8-A2F906BD6078}" type="slidenum">
              <a:rPr lang="en-US">
                <a:solidFill>
                  <a:schemeClr val="accent1"/>
                </a:solidFill>
              </a:rPr>
              <a:pPr/>
              <a:t>42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0DA34-2237-41D8-B9EB-3FE57403AD74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8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for Loop (2)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Uses of a for loop: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A for loop can also be used as a count-controlled loop that iterates over a range of integer values.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93925" y="2362200"/>
            <a:ext cx="4800600" cy="1335088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 = 1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 10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</a:t>
            </a:r>
            <a:r>
              <a:rPr lang="en-US" sz="2000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 = i + 1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374107" y="4343400"/>
            <a:ext cx="4440237" cy="123031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range(1, 10) :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</a:t>
            </a:r>
            <a:r>
              <a:rPr lang="en-US" sz="2000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4553064" y="2800290"/>
            <a:ext cx="169533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onsolas" charset="0"/>
              </a:rPr>
              <a:t>while</a:t>
            </a:r>
            <a:r>
              <a:rPr lang="en-US" sz="2000" dirty="0"/>
              <a:t> version</a:t>
            </a:r>
          </a:p>
        </p:txBody>
      </p:sp>
      <p:sp>
        <p:nvSpPr>
          <p:cNvPr id="18439" name="TextBox 9"/>
          <p:cNvSpPr txBox="1">
            <a:spLocks noChangeArrowheads="1"/>
          </p:cNvSpPr>
          <p:nvPr/>
        </p:nvSpPr>
        <p:spPr bwMode="auto">
          <a:xfrm>
            <a:off x="4606593" y="4857690"/>
            <a:ext cx="14132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onsolas" charset="0"/>
              </a:rPr>
              <a:t>for</a:t>
            </a:r>
            <a:r>
              <a:rPr lang="en-US" sz="2000" dirty="0"/>
              <a:t> version</a:t>
            </a:r>
          </a:p>
        </p:txBody>
      </p:sp>
      <p:sp>
        <p:nvSpPr>
          <p:cNvPr id="184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AD8F0B-2BF2-A64B-B4DC-9CB76974F789}" type="slidenum">
              <a:rPr lang="en-US">
                <a:solidFill>
                  <a:schemeClr val="accent1"/>
                </a:solidFill>
              </a:rPr>
              <a:pPr/>
              <a:t>43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35763F-BD2E-4C31-B822-7BD8388860C5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83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Syntax of a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Statement (Container)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cs typeface="ＭＳ Ｐゴシック" charset="0"/>
              </a:rPr>
              <a:t>Using a for loop to iterate over the contents of a container, an element at a time. </a:t>
            </a:r>
          </a:p>
        </p:txBody>
      </p:sp>
      <p:pic>
        <p:nvPicPr>
          <p:cNvPr id="19460" name="Picture 2" descr="U:\PC\publisher\2013 wiley slides\Ch 1-4\Chapter  4\Media\Illustrations\py_syn_04_02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924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7BEF14-E8AA-D548-B2A6-101A112FDF66}" type="slidenum">
              <a:rPr lang="en-US">
                <a:solidFill>
                  <a:schemeClr val="accent1"/>
                </a:solidFill>
              </a:rPr>
              <a:pPr/>
              <a:t>44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B5FC5B-1259-4703-975E-014F0E064A8C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77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Syntax of a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Statement (Range)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4112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You can use a for loop as a count-controlled loop to iterate over a range of integer values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We use the range function for generating a sequence of integers that less than the argument that can be used with the for loop </a:t>
            </a:r>
          </a:p>
        </p:txBody>
      </p:sp>
      <p:pic>
        <p:nvPicPr>
          <p:cNvPr id="20484" name="Picture 2" descr="U:\PC\publisher\2013 wiley slides\Ch 1-4\Chapter  4\Media\Illustrations\py_syn_04_03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381000" y="2743200"/>
            <a:ext cx="82931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779117-AF15-3646-84F2-F4AF41114EA9}" type="slidenum">
              <a:rPr lang="en-US">
                <a:solidFill>
                  <a:schemeClr val="accent1"/>
                </a:solidFill>
              </a:rPr>
              <a:pPr/>
              <a:t>45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AB6C57-161E-40BA-A9C8-A075CD008062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00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Planning a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5349875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Print the balance at the end of each year for a number of years</a:t>
            </a: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pic>
        <p:nvPicPr>
          <p:cNvPr id="2150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25527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 descr="U:\PC\publisher\2013 wiley slides\Ch 1-4\Chapter  4\Media\Illustrations\py_04_04_300dpi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207027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45720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90EDA3-5CC7-B143-9AC5-545E8E80E68D}" type="slidenum">
              <a:rPr lang="en-US">
                <a:solidFill>
                  <a:schemeClr val="accent1"/>
                </a:solidFill>
              </a:rPr>
              <a:pPr/>
              <a:t>46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B894A5-5CD5-48BC-BDE5-339C4951BF81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57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Good Examples of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6492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Keep the loops simple!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0"/>
            <a:ext cx="84216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8CC46C-D1D4-E94F-B6F6-EE734CDA9090}" type="slidenum">
              <a:rPr lang="en-US">
                <a:solidFill>
                  <a:schemeClr val="accent1"/>
                </a:solidFill>
              </a:rPr>
              <a:pPr/>
              <a:t>47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32676-9475-4B2C-8F68-F8F40F66B9DE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72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788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Investment Example</a:t>
            </a:r>
          </a:p>
        </p:txBody>
      </p:sp>
      <p:sp>
        <p:nvSpPr>
          <p:cNvPr id="2253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47F2D3-CE8A-4E44-B3D5-E1C11624B2B6}" type="slidenum">
              <a:rPr lang="en-US">
                <a:solidFill>
                  <a:schemeClr val="accent1"/>
                </a:solidFill>
              </a:rPr>
              <a:pPr/>
              <a:t>48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D2138-9E57-43A8-B7FA-1D0D5FCCCB03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83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3256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Finding the correct lower and upper bounds for a loop can be confusing.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Should you start at 0 or at 1?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Should you use &lt;= b or &lt; b as a termination condition?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Counting is easier for loops with asymmetric bounds.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The following loops are executed b - a times.</a:t>
            </a: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43000" y="3886200"/>
            <a:ext cx="259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int i = a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 b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i + 1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0" y="3886200"/>
            <a:ext cx="3021012" cy="118268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range(a, b)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458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78B0AD-180C-324A-89E9-9D1A8A9B0069}" type="slidenum">
              <a:rPr lang="en-US">
                <a:solidFill>
                  <a:schemeClr val="accent1"/>
                </a:solidFill>
              </a:rPr>
              <a:pPr/>
              <a:t>49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08232-9E99-43BA-B224-B8726DBF95A7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while</a:t>
            </a:r>
            <a:r>
              <a:rPr lang="en-US" dirty="0"/>
              <a:t> Loop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3AD1CF-8B38-458C-AD3A-A7C0B2B75CCA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40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106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The loop with symmetric bounds (“&lt;=”, is executed b - a + 1 times.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That “+1” is the source of many programming errors.</a:t>
            </a: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3276600"/>
            <a:ext cx="259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 = a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&lt;= b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i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86200" y="3238500"/>
            <a:ext cx="4860925" cy="1181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nsolas" charset="0"/>
                <a:cs typeface="Consolas" charset="0"/>
              </a:rPr>
              <a:t># For  this version of the loop the </a:t>
            </a:r>
            <a:r>
              <a:rPr lang="ja-JP" altLang="en-US">
                <a:latin typeface="Consolas" charset="0"/>
                <a:cs typeface="Consolas" charset="0"/>
              </a:rPr>
              <a:t>‘</a:t>
            </a:r>
            <a:r>
              <a:rPr lang="en-US">
                <a:latin typeface="Consolas" charset="0"/>
                <a:cs typeface="Consolas" charset="0"/>
              </a:rPr>
              <a:t>+1</a:t>
            </a:r>
            <a:r>
              <a:rPr lang="ja-JP" altLang="en-US">
                <a:latin typeface="Consolas" charset="0"/>
                <a:cs typeface="Consolas" charset="0"/>
              </a:rPr>
              <a:t>’</a:t>
            </a:r>
            <a:r>
              <a:rPr lang="en-US">
                <a:latin typeface="Consolas" charset="0"/>
                <a:cs typeface="Consolas" charset="0"/>
              </a:rPr>
              <a:t> is very noticeable!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for year in range(1, numYears + 1) :</a:t>
            </a:r>
          </a:p>
        </p:txBody>
      </p:sp>
      <p:sp>
        <p:nvSpPr>
          <p:cNvPr id="266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575C23-3709-4C4F-990C-E143494AD965}" type="slidenum">
              <a:rPr lang="en-US">
                <a:solidFill>
                  <a:schemeClr val="accent1"/>
                </a:solidFill>
              </a:rPr>
              <a:pPr/>
              <a:t>50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F14C5-9CDF-41D0-9386-F155435CC2D6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6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 of the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cs typeface="ＭＳ Ｐゴシック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loops are very powerful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The </a:t>
            </a:r>
            <a:r>
              <a:rPr lang="en-US" b="1" dirty="0">
                <a:latin typeface="Calibri" charset="0"/>
                <a:cs typeface="ＭＳ Ｐゴシック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 can be used to iterate over the contents of any container, which is an object that contains or stores a collection of elements </a:t>
            </a:r>
          </a:p>
          <a:p>
            <a:pPr lvl="1" eaLnBrk="1" hangingPunct="1"/>
            <a:r>
              <a:rPr lang="en-US" dirty="0">
                <a:latin typeface="Calibri" charset="0"/>
                <a:cs typeface="ＭＳ Ｐゴシック" charset="0"/>
              </a:rPr>
              <a:t>a string is a container that stores the collection of characters in the string.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A </a:t>
            </a:r>
            <a:r>
              <a:rPr lang="en-US" b="1" dirty="0">
                <a:latin typeface="Calibri" charset="0"/>
                <a:cs typeface="ＭＳ Ｐゴシック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 can also be used as a count-controlled loop that iterates over a range of integer values.</a:t>
            </a:r>
          </a:p>
          <a:p>
            <a:pPr lvl="1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2765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F3926E-1BCB-5B47-BDA1-0FC07A3E3E69}" type="slidenum">
              <a:rPr lang="en-US">
                <a:solidFill>
                  <a:schemeClr val="accent1"/>
                </a:solidFill>
              </a:rPr>
              <a:pPr/>
              <a:t>51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218CF8-C242-409F-B5C6-DCA087DF818A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23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Create a program that asks the user for a positive number and sums up all even numbers between 0 and that number. </a:t>
            </a:r>
          </a:p>
          <a:p>
            <a:r>
              <a:rPr lang="en-CA" sz="2800" dirty="0"/>
              <a:t>For instance if a user enters 5, your program should print </a:t>
            </a:r>
            <a:br>
              <a:rPr lang="en-CA" sz="2800" dirty="0"/>
            </a:br>
            <a:r>
              <a:rPr lang="en-CA" sz="2800" b="1" dirty="0"/>
              <a:t>The sum of even numbers between 0 and 5 is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95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Create a program that finds the average of a number of student grades. First ask the instructor how many grades they plan to add and then get all the grades from the instructor and output the average.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1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vs.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188" y="1295400"/>
            <a:ext cx="7543800" cy="4613275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As a general rule:</a:t>
            </a:r>
          </a:p>
          <a:p>
            <a:r>
              <a:rPr lang="en-CA" sz="2400" i="1" dirty="0"/>
              <a:t>Use a for loop</a:t>
            </a:r>
            <a:r>
              <a:rPr lang="en-CA" sz="2400" dirty="0"/>
              <a:t> when the number of iterations is computable before entering the loop, as when counting down from X to 0, printing a string N times, etc.</a:t>
            </a:r>
          </a:p>
          <a:p>
            <a:r>
              <a:rPr lang="en-CA" sz="2400" i="1" dirty="0"/>
              <a:t>Use a for loop</a:t>
            </a:r>
            <a:r>
              <a:rPr lang="en-CA" sz="2400" dirty="0"/>
              <a:t> when accessing the elements of a container, as when adding 1 to every element in a list, or printing the key of every entry in a </a:t>
            </a:r>
            <a:r>
              <a:rPr lang="en-CA" sz="2400" dirty="0" err="1"/>
              <a:t>dict</a:t>
            </a:r>
            <a:r>
              <a:rPr lang="en-CA" sz="2400" dirty="0"/>
              <a:t>, etc.</a:t>
            </a:r>
          </a:p>
          <a:p>
            <a:r>
              <a:rPr lang="en-CA" sz="2400" i="1" dirty="0"/>
              <a:t>Use a while loop</a:t>
            </a:r>
            <a:r>
              <a:rPr lang="en-CA" sz="2400" dirty="0"/>
              <a:t> when the number of iterations is not computable before entering the loop, as when iterating until a user enters a particular character.</a:t>
            </a:r>
          </a:p>
          <a:p>
            <a:endParaRPr lang="en-CA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76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Steps to Writing a Loop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Planning: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Decide what work to do inside the loop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Specify the loop condition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Determine loop type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Setup variables before the first loop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Process results when the loop is finished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Trace the loop with typical examples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Coding: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Implement the loop in Python</a:t>
            </a:r>
          </a:p>
        </p:txBody>
      </p:sp>
      <p:sp>
        <p:nvSpPr>
          <p:cNvPr id="2867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80E36D-9275-A04F-9928-723788330029}" type="slidenum">
              <a:rPr lang="en-US">
                <a:solidFill>
                  <a:schemeClr val="accent1"/>
                </a:solidFill>
              </a:rPr>
              <a:pPr/>
              <a:t>55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58B21-17A0-4E6B-8717-3F148136948A}" type="datetime1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Special Form of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a special form of the print function that does not start a new line after the arguments are displayed</a:t>
            </a:r>
          </a:p>
          <a:p>
            <a:r>
              <a:rPr lang="en-US" dirty="0"/>
              <a:t>This is used when we want to print items on the same line using multiple print statements</a:t>
            </a:r>
          </a:p>
          <a:p>
            <a:r>
              <a:rPr lang="en-US" dirty="0"/>
              <a:t>For example the two statements: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print(“00”, end=””)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print(3 + 4)</a:t>
            </a:r>
          </a:p>
          <a:p>
            <a:r>
              <a:rPr lang="en-US" dirty="0"/>
              <a:t>Produce the output: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007</a:t>
            </a:r>
          </a:p>
          <a:p>
            <a:r>
              <a:rPr lang="en-US" dirty="0"/>
              <a:t>Including </a:t>
            </a:r>
            <a:r>
              <a:rPr lang="en-US" b="1" dirty="0"/>
              <a:t>end=“”</a:t>
            </a:r>
            <a:r>
              <a:rPr lang="en-US" dirty="0"/>
              <a:t> as the last argument to the print function prints an empty string after the arguments, instead on a new line</a:t>
            </a:r>
          </a:p>
          <a:p>
            <a:r>
              <a:rPr lang="en-US" dirty="0"/>
              <a:t>The output of the next </a:t>
            </a:r>
            <a:r>
              <a:rPr lang="en-US" b="1" dirty="0"/>
              <a:t>print</a:t>
            </a:r>
            <a:r>
              <a:rPr lang="en-US" dirty="0"/>
              <a:t> function starts on the same 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9040-1802-4B88-9245-14450EA840FA}" type="datetime1">
              <a:rPr lang="en-US" altLang="en-US" smtClean="0"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866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AB19-A591-437E-8588-75D878B5763B}" type="datetime1">
              <a:rPr lang="en-US" altLang="en-US" smtClean="0"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Inside of Loops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Chapter Three we learned how to nest </a:t>
            </a:r>
            <a:r>
              <a:rPr lang="en-US" b="1" dirty="0"/>
              <a:t>if</a:t>
            </a:r>
            <a:r>
              <a:rPr lang="en-US" dirty="0"/>
              <a:t> statements to allow us to make complex decisions</a:t>
            </a:r>
          </a:p>
          <a:p>
            <a:pPr lvl="1"/>
            <a:r>
              <a:rPr lang="en-US" sz="2000" dirty="0"/>
              <a:t>Remember that to nest the </a:t>
            </a:r>
            <a:r>
              <a:rPr lang="en-US" sz="2000" b="1" dirty="0"/>
              <a:t>if</a:t>
            </a:r>
            <a:r>
              <a:rPr lang="en-US" sz="2000" dirty="0"/>
              <a:t> statements we need to indent the code block </a:t>
            </a:r>
          </a:p>
          <a:p>
            <a:r>
              <a:rPr lang="en-US" dirty="0"/>
              <a:t>Complex problems sometimes require a nested loop, one loop nested inside another loop</a:t>
            </a:r>
          </a:p>
          <a:p>
            <a:pPr lvl="1"/>
            <a:r>
              <a:rPr lang="en-US" sz="2000" dirty="0"/>
              <a:t>The nested loop will be indented inside the code block of the first loop</a:t>
            </a:r>
          </a:p>
          <a:p>
            <a:r>
              <a:rPr lang="en-US" dirty="0"/>
              <a:t>A good example of using nested loops is when you are processing cells in a table</a:t>
            </a:r>
          </a:p>
          <a:p>
            <a:pPr lvl="1"/>
            <a:r>
              <a:rPr lang="en-US" sz="2000" dirty="0"/>
              <a:t>The outer loop iterates over all of the rows in the table</a:t>
            </a:r>
          </a:p>
          <a:p>
            <a:pPr lvl="1"/>
            <a:r>
              <a:rPr lang="en-US" sz="2000" dirty="0"/>
              <a:t>The inner loop processes the columns in the current row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C00-9125-4E8B-93AA-63BEF73E9FEC}" type="datetime1">
              <a:rPr lang="en-US" altLang="en-US" smtClean="0"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F8909-3BE3-485B-867B-F4B1960FD47B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5352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HW: Our Example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258887"/>
          </a:xfrm>
        </p:spPr>
        <p:txBody>
          <a:bodyPr/>
          <a:lstStyle/>
          <a:p>
            <a:r>
              <a:rPr lang="en-US" dirty="0"/>
              <a:t>Print a Table Header that contains x</a:t>
            </a:r>
            <a:r>
              <a:rPr lang="en-US" baseline="30000" dirty="0"/>
              <a:t>1</a:t>
            </a:r>
            <a:r>
              <a:rPr lang="en-US" dirty="0"/>
              <a:t>, x</a:t>
            </a:r>
            <a:r>
              <a:rPr lang="en-US" baseline="30000" dirty="0"/>
              <a:t>2</a:t>
            </a:r>
            <a:r>
              <a:rPr lang="en-US" dirty="0"/>
              <a:t>, x</a:t>
            </a:r>
            <a:r>
              <a:rPr lang="en-US" baseline="30000" dirty="0"/>
              <a:t>3</a:t>
            </a:r>
            <a:r>
              <a:rPr lang="en-US" dirty="0"/>
              <a:t>, and x</a:t>
            </a:r>
            <a:r>
              <a:rPr lang="en-US" baseline="30000" dirty="0"/>
              <a:t>4</a:t>
            </a:r>
            <a:r>
              <a:rPr lang="en-US" dirty="0"/>
              <a:t> </a:t>
            </a:r>
          </a:p>
          <a:p>
            <a:r>
              <a:rPr lang="en-US" dirty="0"/>
              <a:t>Print a Table with four columns and ten rows that contain the powers of x</a:t>
            </a:r>
            <a:r>
              <a:rPr lang="en-US" baseline="30000" dirty="0"/>
              <a:t>1</a:t>
            </a:r>
            <a:r>
              <a:rPr lang="en-US" dirty="0"/>
              <a:t>, x</a:t>
            </a:r>
            <a:r>
              <a:rPr lang="en-US" baseline="30000" dirty="0"/>
              <a:t>2</a:t>
            </a:r>
            <a:r>
              <a:rPr lang="en-US" dirty="0"/>
              <a:t>, x</a:t>
            </a:r>
            <a:r>
              <a:rPr lang="en-US" baseline="30000" dirty="0"/>
              <a:t>3</a:t>
            </a:r>
            <a:r>
              <a:rPr lang="en-US" dirty="0"/>
              <a:t>, and x</a:t>
            </a:r>
            <a:r>
              <a:rPr lang="en-US" baseline="30000" dirty="0"/>
              <a:t>4</a:t>
            </a:r>
            <a:r>
              <a:rPr lang="en-US" dirty="0"/>
              <a:t> for x = 1 to 10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0BCE-10D8-484C-945B-23448ABCE27C}" type="datetime1">
              <a:rPr lang="en-US" altLang="en-US" smtClean="0"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59</a:t>
            </a:fld>
            <a:endParaRPr lang="en-US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09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4914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The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6398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Examples of loop applications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Calculating compound interest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Simulations, event driven programs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Drawing tiles…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MS PGothic" charset="0"/>
              </a:rPr>
              <a:t>Compound interest algorithm (Chapter 1)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52400" y="4953000"/>
            <a:ext cx="990600" cy="609600"/>
          </a:xfrm>
          <a:prstGeom prst="rightArrow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2048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24E71E6-2406-5147-B335-38BF582D1A30}" type="slidenum">
              <a:rPr lang="en-US" sz="1200">
                <a:solidFill>
                  <a:schemeClr val="accent1"/>
                </a:solidFill>
              </a:rPr>
              <a:pPr/>
              <a:t>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50AAA1-F1C0-48F6-896D-4415C15B7FA0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810000"/>
            <a:ext cx="4303058" cy="127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Tracing the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09" y="2959100"/>
            <a:ext cx="4800600" cy="2819400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will have the values:</a:t>
            </a:r>
          </a:p>
          <a:p>
            <a:pPr lvl="1"/>
            <a:r>
              <a:rPr lang="en-US" sz="2000" dirty="0"/>
              <a:t>0, 1, 2, 3 – So we will have four lines of stars</a:t>
            </a:r>
          </a:p>
          <a:p>
            <a:r>
              <a:rPr lang="en-US" dirty="0"/>
              <a:t>j will have the values</a:t>
            </a:r>
          </a:p>
          <a:p>
            <a:pPr lvl="1"/>
            <a:r>
              <a:rPr lang="en-US" sz="2000" dirty="0"/>
              <a:t>0 - So we will have one star</a:t>
            </a:r>
          </a:p>
          <a:p>
            <a:pPr lvl="1"/>
            <a:r>
              <a:rPr lang="en-US" sz="2000" dirty="0"/>
              <a:t>0, 1 - So we will have two stars</a:t>
            </a:r>
          </a:p>
          <a:p>
            <a:pPr lvl="1"/>
            <a:r>
              <a:rPr lang="en-US" sz="2000" dirty="0"/>
              <a:t>0, 1, 2 - So we will have three stars</a:t>
            </a:r>
          </a:p>
          <a:p>
            <a:pPr lvl="1"/>
            <a:r>
              <a:rPr lang="en-US" sz="2000" dirty="0"/>
              <a:t>0, 1, 2, 3 - So we will have four stars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07A-CD39-42B8-A43D-4C557817AC96}" type="datetime1">
              <a:rPr lang="en-US" altLang="en-US" smtClean="0"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60</a:t>
            </a:fld>
            <a:endParaRPr lang="en-US" altLang="en-US"/>
          </a:p>
        </p:txBody>
      </p:sp>
      <p:pic>
        <p:nvPicPr>
          <p:cNvPr id="6" name="Picture 5" descr="Nested Loop Example Thre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5" y="1187245"/>
            <a:ext cx="6324600" cy="16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74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Nested Loop Examples</a:t>
            </a:r>
          </a:p>
        </p:txBody>
      </p:sp>
      <p:sp>
        <p:nvSpPr>
          <p:cNvPr id="348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48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79"/>
          <a:stretch>
            <a:fillRect/>
          </a:stretch>
        </p:blipFill>
        <p:spPr bwMode="auto">
          <a:xfrm>
            <a:off x="381000" y="1143001"/>
            <a:ext cx="831859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383A0F-DEAF-402E-816E-2CF64D891FD0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482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38C32C-BFA4-4558-87F7-10F1B8102A67}" type="slidenum">
              <a:rPr lang="en-US" altLang="en-US" sz="1200">
                <a:solidFill>
                  <a:schemeClr val="accent1"/>
                </a:solidFill>
              </a:rPr>
              <a:pPr/>
              <a:t>61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48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Nested Loop Examples (2)</a:t>
            </a:r>
          </a:p>
        </p:txBody>
      </p:sp>
      <p:sp>
        <p:nvSpPr>
          <p:cNvPr id="3584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584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96"/>
          <a:stretch>
            <a:fillRect/>
          </a:stretch>
        </p:blipFill>
        <p:spPr bwMode="auto">
          <a:xfrm>
            <a:off x="261938" y="1752600"/>
            <a:ext cx="85772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81"/>
          <a:stretch>
            <a:fillRect/>
          </a:stretch>
        </p:blipFill>
        <p:spPr bwMode="auto">
          <a:xfrm>
            <a:off x="261938" y="1143000"/>
            <a:ext cx="85772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2D4AB3-F322-4866-B979-285BBF3DE7E1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584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7C441-63DD-4600-B422-6FACE7CA66D1}" type="slidenum">
              <a:rPr lang="en-US" altLang="en-US" sz="1200">
                <a:solidFill>
                  <a:schemeClr val="accent1"/>
                </a:solidFill>
              </a:rPr>
              <a:pPr/>
              <a:t>62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916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 Prep.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the following code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3000" y="1905000"/>
            <a:ext cx="6061275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j,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87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992687"/>
          </a:xfrm>
        </p:spPr>
        <p:txBody>
          <a:bodyPr/>
          <a:lstStyle/>
          <a:p>
            <a:r>
              <a:rPr lang="en-US" dirty="0"/>
              <a:t>Print the following pattern of brackets:</a:t>
            </a:r>
          </a:p>
          <a:p>
            <a:pPr marL="228600" lvl="1" indent="0">
              <a:buNone/>
            </a:pPr>
            <a:r>
              <a:rPr lang="en-US" sz="2000" dirty="0"/>
              <a:t>[][][][]</a:t>
            </a:r>
          </a:p>
          <a:p>
            <a:pPr marL="228600" lvl="1" indent="0">
              <a:buNone/>
            </a:pPr>
            <a:r>
              <a:rPr lang="en-US" sz="2000" dirty="0"/>
              <a:t>[][][][]</a:t>
            </a:r>
          </a:p>
          <a:p>
            <a:pPr marL="228600" lvl="1" indent="0">
              <a:buNone/>
            </a:pPr>
            <a:r>
              <a:rPr lang="en-US" sz="2000" dirty="0"/>
              <a:t>[][][][]</a:t>
            </a:r>
          </a:p>
          <a:p>
            <a:r>
              <a:rPr lang="en-US" dirty="0"/>
              <a:t>The pattern consists of:</a:t>
            </a:r>
          </a:p>
          <a:p>
            <a:pPr lvl="1"/>
            <a:r>
              <a:rPr lang="en-US" sz="2000" dirty="0"/>
              <a:t>Three rows</a:t>
            </a:r>
          </a:p>
          <a:p>
            <a:pPr lvl="1"/>
            <a:r>
              <a:rPr lang="en-US" sz="2000" dirty="0"/>
              <a:t>Each row has four pairs of brackets</a:t>
            </a:r>
          </a:p>
          <a:p>
            <a:r>
              <a:rPr lang="en-US" dirty="0"/>
              <a:t>What do we know?</a:t>
            </a:r>
          </a:p>
          <a:p>
            <a:pPr lvl="1"/>
            <a:r>
              <a:rPr lang="en-US" sz="2000" dirty="0"/>
              <a:t>We need two nested loops</a:t>
            </a:r>
          </a:p>
          <a:p>
            <a:pPr lvl="2"/>
            <a:r>
              <a:rPr lang="en-US" sz="2000" dirty="0"/>
              <a:t>The first loop (the outer loop) will print each of the three rows</a:t>
            </a:r>
          </a:p>
          <a:p>
            <a:pPr lvl="2"/>
            <a:r>
              <a:rPr lang="en-US" sz="2000" dirty="0"/>
              <a:t>The second loop (the inner loop) will print the four pairs of brackets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651-E45A-4CC5-BB7E-585F008B6C2E}" type="datetime1">
              <a:rPr lang="en-US" altLang="en-US" smtClean="0"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5930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Code,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 to 3</a:t>
            </a:r>
          </a:p>
          <a:p>
            <a:pPr marL="228600" lvl="1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For j = 1 to 4</a:t>
            </a:r>
          </a:p>
          <a:p>
            <a:pPr marL="457200" lvl="2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Print “[]”</a:t>
            </a:r>
          </a:p>
          <a:p>
            <a:pPr marL="228600" lvl="1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777-37D4-47C3-A78F-3EFA3D3D6CCD}" type="datetime1">
              <a:rPr lang="en-US" altLang="en-US" smtClean="0"/>
              <a:pPr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65</a:t>
            </a:fld>
            <a:endParaRPr lang="en-US" altLang="en-US"/>
          </a:p>
        </p:txBody>
      </p:sp>
      <p:pic>
        <p:nvPicPr>
          <p:cNvPr id="7" name="Picture 6" descr="bracket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667000"/>
            <a:ext cx="6507238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4433888"/>
            <a:ext cx="616131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7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Formatting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13412"/>
            <a:ext cx="7543800" cy="915988"/>
          </a:xfrm>
        </p:spPr>
        <p:txBody>
          <a:bodyPr/>
          <a:lstStyle/>
          <a:p>
            <a:r>
              <a:rPr lang="en-CA" dirty="0"/>
              <a:t>For more on formatting </a:t>
            </a:r>
            <a:r>
              <a:rPr lang="en-CA" dirty="0">
                <a:hlinkClick r:id="rId2"/>
              </a:rPr>
              <a:t>https://docs.python.org/3/tutorial/inputoutput.html</a:t>
            </a:r>
            <a:r>
              <a:rPr lang="en-CA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269117"/>
            <a:ext cx="7875588" cy="42934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#1. Adding variables to input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value =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'Please enter number %d: '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%(x)))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#2. Left and Right adjusting text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If the text if numeric first convert to string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(x).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rjust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#3. If it is a string then you don't need to do that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str1 =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'This is a table'</a:t>
            </a:r>
            <a:b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(str1.rjust(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(str1)+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134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07" y="873125"/>
            <a:ext cx="3954235" cy="46132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61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50000">
                <a:srgbClr val="FFFFFF"/>
              </a:gs>
              <a:gs pos="100000">
                <a:srgbClr val="DCDC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9144000" cy="39338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608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819525"/>
            <a:ext cx="9144000" cy="3038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819525"/>
            <a:ext cx="9144000" cy="712788"/>
          </a:xfrm>
          <a:prstGeom prst="rect">
            <a:avLst/>
          </a:prstGeom>
          <a:gradFill rotWithShape="1">
            <a:gsLst>
              <a:gs pos="0">
                <a:schemeClr val="bg2">
                  <a:alpha val="91000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506413" y="1595438"/>
            <a:ext cx="8132762" cy="533400"/>
          </a:xfrm>
          <a:custGeom>
            <a:avLst/>
            <a:gdLst>
              <a:gd name="T0" fmla="*/ 7559298 w 5772"/>
              <a:gd name="T1" fmla="*/ 51998 h 636"/>
              <a:gd name="T2" fmla="*/ 7550844 w 5772"/>
              <a:gd name="T3" fmla="*/ 44450 h 636"/>
              <a:gd name="T4" fmla="*/ 7549435 w 5772"/>
              <a:gd name="T5" fmla="*/ 43611 h 636"/>
              <a:gd name="T6" fmla="*/ 7543799 w 5772"/>
              <a:gd name="T7" fmla="*/ 39418 h 636"/>
              <a:gd name="T8" fmla="*/ 7502938 w 5772"/>
              <a:gd name="T9" fmla="*/ 18451 h 636"/>
              <a:gd name="T10" fmla="*/ 7494484 w 5772"/>
              <a:gd name="T11" fmla="*/ 15096 h 636"/>
              <a:gd name="T12" fmla="*/ 7486030 w 5772"/>
              <a:gd name="T13" fmla="*/ 11742 h 636"/>
              <a:gd name="T14" fmla="*/ 7474758 w 5772"/>
              <a:gd name="T15" fmla="*/ 9225 h 636"/>
              <a:gd name="T16" fmla="*/ 7455032 w 5772"/>
              <a:gd name="T17" fmla="*/ 5032 h 636"/>
              <a:gd name="T18" fmla="*/ 7443760 w 5772"/>
              <a:gd name="T19" fmla="*/ 3355 h 636"/>
              <a:gd name="T20" fmla="*/ 7433897 w 5772"/>
              <a:gd name="T21" fmla="*/ 1677 h 636"/>
              <a:gd name="T22" fmla="*/ 7424034 w 5772"/>
              <a:gd name="T23" fmla="*/ 839 h 636"/>
              <a:gd name="T24" fmla="*/ 7412762 w 5772"/>
              <a:gd name="T25" fmla="*/ 0 h 636"/>
              <a:gd name="T26" fmla="*/ 7398672 w 5772"/>
              <a:gd name="T27" fmla="*/ 0 h 636"/>
              <a:gd name="T28" fmla="*/ 734090 w 5772"/>
              <a:gd name="T29" fmla="*/ 0 h 636"/>
              <a:gd name="T30" fmla="*/ 720000 w 5772"/>
              <a:gd name="T31" fmla="*/ 0 h 636"/>
              <a:gd name="T32" fmla="*/ 708728 w 5772"/>
              <a:gd name="T33" fmla="*/ 839 h 636"/>
              <a:gd name="T34" fmla="*/ 698865 w 5772"/>
              <a:gd name="T35" fmla="*/ 1677 h 636"/>
              <a:gd name="T36" fmla="*/ 689002 w 5772"/>
              <a:gd name="T37" fmla="*/ 3355 h 636"/>
              <a:gd name="T38" fmla="*/ 679139 w 5772"/>
              <a:gd name="T39" fmla="*/ 5032 h 636"/>
              <a:gd name="T40" fmla="*/ 658004 w 5772"/>
              <a:gd name="T41" fmla="*/ 9225 h 636"/>
              <a:gd name="T42" fmla="*/ 648141 w 5772"/>
              <a:gd name="T43" fmla="*/ 11742 h 636"/>
              <a:gd name="T44" fmla="*/ 638278 w 5772"/>
              <a:gd name="T45" fmla="*/ 15096 h 636"/>
              <a:gd name="T46" fmla="*/ 629824 w 5772"/>
              <a:gd name="T47" fmla="*/ 18451 h 636"/>
              <a:gd name="T48" fmla="*/ 621370 w 5772"/>
              <a:gd name="T49" fmla="*/ 21806 h 636"/>
              <a:gd name="T50" fmla="*/ 597417 w 5772"/>
              <a:gd name="T51" fmla="*/ 34386 h 636"/>
              <a:gd name="T52" fmla="*/ 590372 w 5772"/>
              <a:gd name="T53" fmla="*/ 39418 h 636"/>
              <a:gd name="T54" fmla="*/ 583327 w 5772"/>
              <a:gd name="T55" fmla="*/ 43611 h 636"/>
              <a:gd name="T56" fmla="*/ 583327 w 5772"/>
              <a:gd name="T57" fmla="*/ 44450 h 636"/>
              <a:gd name="T58" fmla="*/ 573464 w 5772"/>
              <a:gd name="T59" fmla="*/ 51998 h 636"/>
              <a:gd name="T60" fmla="*/ 0 w 5772"/>
              <a:gd name="T61" fmla="*/ 533400 h 636"/>
              <a:gd name="T62" fmla="*/ 542466 w 5772"/>
              <a:gd name="T63" fmla="*/ 488111 h 636"/>
              <a:gd name="T64" fmla="*/ 542466 w 5772"/>
              <a:gd name="T65" fmla="*/ 488111 h 636"/>
              <a:gd name="T66" fmla="*/ 7965091 w 5772"/>
              <a:gd name="T67" fmla="*/ 488111 h 636"/>
              <a:gd name="T68" fmla="*/ 7559298 w 5772"/>
              <a:gd name="T69" fmla="*/ 51998 h 6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72" h="636">
                <a:moveTo>
                  <a:pt x="5365" y="62"/>
                </a:moveTo>
                <a:cubicBezTo>
                  <a:pt x="5365" y="62"/>
                  <a:pt x="5365" y="62"/>
                  <a:pt x="5365" y="62"/>
                </a:cubicBezTo>
                <a:cubicBezTo>
                  <a:pt x="5363" y="59"/>
                  <a:pt x="5361" y="56"/>
                  <a:pt x="5359" y="53"/>
                </a:cubicBezTo>
                <a:cubicBezTo>
                  <a:pt x="5359" y="53"/>
                  <a:pt x="5359" y="53"/>
                  <a:pt x="5359" y="53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7" y="50"/>
                  <a:pt x="5355" y="49"/>
                  <a:pt x="5354" y="47"/>
                </a:cubicBezTo>
                <a:cubicBezTo>
                  <a:pt x="5354" y="47"/>
                  <a:pt x="5354" y="47"/>
                  <a:pt x="5354" y="46"/>
                </a:cubicBezTo>
                <a:cubicBezTo>
                  <a:pt x="5345" y="37"/>
                  <a:pt x="5336" y="29"/>
                  <a:pt x="5325" y="22"/>
                </a:cubicBezTo>
                <a:cubicBezTo>
                  <a:pt x="5325" y="22"/>
                  <a:pt x="5325" y="21"/>
                  <a:pt x="5324" y="21"/>
                </a:cubicBezTo>
                <a:cubicBezTo>
                  <a:pt x="5323" y="20"/>
                  <a:pt x="5321" y="19"/>
                  <a:pt x="5319" y="18"/>
                </a:cubicBezTo>
                <a:cubicBezTo>
                  <a:pt x="5319" y="18"/>
                  <a:pt x="5318" y="18"/>
                  <a:pt x="5318" y="17"/>
                </a:cubicBezTo>
                <a:cubicBezTo>
                  <a:pt x="5316" y="16"/>
                  <a:pt x="5314" y="15"/>
                  <a:pt x="5313" y="14"/>
                </a:cubicBezTo>
                <a:cubicBezTo>
                  <a:pt x="5312" y="14"/>
                  <a:pt x="5312" y="14"/>
                  <a:pt x="5311" y="14"/>
                </a:cubicBezTo>
                <a:cubicBezTo>
                  <a:pt x="5309" y="13"/>
                  <a:pt x="5307" y="12"/>
                  <a:pt x="5305" y="11"/>
                </a:cubicBezTo>
                <a:cubicBezTo>
                  <a:pt x="5305" y="11"/>
                  <a:pt x="5305" y="11"/>
                  <a:pt x="5305" y="11"/>
                </a:cubicBezTo>
                <a:cubicBezTo>
                  <a:pt x="5300" y="9"/>
                  <a:pt x="5295" y="7"/>
                  <a:pt x="5291" y="6"/>
                </a:cubicBezTo>
                <a:cubicBezTo>
                  <a:pt x="5290" y="5"/>
                  <a:pt x="5289" y="5"/>
                  <a:pt x="5289" y="5"/>
                </a:cubicBezTo>
                <a:cubicBezTo>
                  <a:pt x="5287" y="5"/>
                  <a:pt x="5285" y="4"/>
                  <a:pt x="5283" y="4"/>
                </a:cubicBezTo>
                <a:cubicBezTo>
                  <a:pt x="5283" y="3"/>
                  <a:pt x="5282" y="3"/>
                  <a:pt x="5281" y="3"/>
                </a:cubicBezTo>
                <a:cubicBezTo>
                  <a:pt x="5279" y="3"/>
                  <a:pt x="5278" y="2"/>
                  <a:pt x="5276" y="2"/>
                </a:cubicBezTo>
                <a:cubicBezTo>
                  <a:pt x="5275" y="2"/>
                  <a:pt x="5274" y="2"/>
                  <a:pt x="5274" y="2"/>
                </a:cubicBezTo>
                <a:cubicBezTo>
                  <a:pt x="5272" y="1"/>
                  <a:pt x="5270" y="1"/>
                  <a:pt x="5269" y="1"/>
                </a:cubicBezTo>
                <a:cubicBezTo>
                  <a:pt x="5268" y="1"/>
                  <a:pt x="5267" y="1"/>
                  <a:pt x="5266" y="0"/>
                </a:cubicBezTo>
                <a:cubicBezTo>
                  <a:pt x="5264" y="0"/>
                  <a:pt x="5263" y="0"/>
                  <a:pt x="5261" y="0"/>
                </a:cubicBezTo>
                <a:cubicBezTo>
                  <a:pt x="5260" y="0"/>
                  <a:pt x="5259" y="0"/>
                  <a:pt x="5259" y="0"/>
                </a:cubicBezTo>
                <a:cubicBezTo>
                  <a:pt x="5256" y="0"/>
                  <a:pt x="5253" y="0"/>
                  <a:pt x="525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19" y="0"/>
                  <a:pt x="516" y="0"/>
                  <a:pt x="514" y="0"/>
                </a:cubicBezTo>
                <a:cubicBezTo>
                  <a:pt x="513" y="0"/>
                  <a:pt x="512" y="0"/>
                  <a:pt x="511" y="0"/>
                </a:cubicBezTo>
                <a:cubicBezTo>
                  <a:pt x="510" y="0"/>
                  <a:pt x="508" y="0"/>
                  <a:pt x="506" y="0"/>
                </a:cubicBezTo>
                <a:cubicBezTo>
                  <a:pt x="505" y="1"/>
                  <a:pt x="504" y="1"/>
                  <a:pt x="503" y="1"/>
                </a:cubicBezTo>
                <a:cubicBezTo>
                  <a:pt x="502" y="1"/>
                  <a:pt x="500" y="1"/>
                  <a:pt x="499" y="2"/>
                </a:cubicBezTo>
                <a:cubicBezTo>
                  <a:pt x="498" y="2"/>
                  <a:pt x="497" y="2"/>
                  <a:pt x="496" y="2"/>
                </a:cubicBezTo>
                <a:cubicBezTo>
                  <a:pt x="494" y="2"/>
                  <a:pt x="493" y="3"/>
                  <a:pt x="491" y="3"/>
                </a:cubicBezTo>
                <a:cubicBezTo>
                  <a:pt x="491" y="3"/>
                  <a:pt x="490" y="3"/>
                  <a:pt x="489" y="4"/>
                </a:cubicBezTo>
                <a:cubicBezTo>
                  <a:pt x="487" y="4"/>
                  <a:pt x="485" y="4"/>
                  <a:pt x="484" y="5"/>
                </a:cubicBezTo>
                <a:cubicBezTo>
                  <a:pt x="483" y="5"/>
                  <a:pt x="482" y="5"/>
                  <a:pt x="482" y="6"/>
                </a:cubicBezTo>
                <a:cubicBezTo>
                  <a:pt x="477" y="7"/>
                  <a:pt x="472" y="9"/>
                  <a:pt x="468" y="11"/>
                </a:cubicBezTo>
                <a:cubicBezTo>
                  <a:pt x="467" y="11"/>
                  <a:pt x="467" y="11"/>
                  <a:pt x="467" y="11"/>
                </a:cubicBezTo>
                <a:cubicBezTo>
                  <a:pt x="465" y="12"/>
                  <a:pt x="463" y="13"/>
                  <a:pt x="461" y="14"/>
                </a:cubicBezTo>
                <a:cubicBezTo>
                  <a:pt x="461" y="14"/>
                  <a:pt x="460" y="14"/>
                  <a:pt x="460" y="14"/>
                </a:cubicBezTo>
                <a:cubicBezTo>
                  <a:pt x="458" y="15"/>
                  <a:pt x="456" y="16"/>
                  <a:pt x="455" y="17"/>
                </a:cubicBezTo>
                <a:cubicBezTo>
                  <a:pt x="454" y="18"/>
                  <a:pt x="454" y="18"/>
                  <a:pt x="453" y="18"/>
                </a:cubicBezTo>
                <a:cubicBezTo>
                  <a:pt x="451" y="19"/>
                  <a:pt x="450" y="20"/>
                  <a:pt x="448" y="21"/>
                </a:cubicBezTo>
                <a:cubicBezTo>
                  <a:pt x="448" y="21"/>
                  <a:pt x="447" y="22"/>
                  <a:pt x="447" y="22"/>
                </a:cubicBezTo>
                <a:cubicBezTo>
                  <a:pt x="445" y="23"/>
                  <a:pt x="443" y="24"/>
                  <a:pt x="441" y="26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35" y="30"/>
                  <a:pt x="429" y="35"/>
                  <a:pt x="424" y="41"/>
                </a:cubicBezTo>
                <a:cubicBezTo>
                  <a:pt x="424" y="41"/>
                  <a:pt x="424" y="41"/>
                  <a:pt x="424" y="41"/>
                </a:cubicBezTo>
                <a:cubicBezTo>
                  <a:pt x="422" y="43"/>
                  <a:pt x="420" y="45"/>
                  <a:pt x="419" y="46"/>
                </a:cubicBezTo>
                <a:cubicBezTo>
                  <a:pt x="419" y="47"/>
                  <a:pt x="419" y="47"/>
                  <a:pt x="419" y="47"/>
                </a:cubicBezTo>
                <a:cubicBezTo>
                  <a:pt x="417" y="49"/>
                  <a:pt x="415" y="50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1" y="56"/>
                  <a:pt x="409" y="59"/>
                  <a:pt x="407" y="62"/>
                </a:cubicBezTo>
                <a:cubicBezTo>
                  <a:pt x="407" y="62"/>
                  <a:pt x="407" y="62"/>
                  <a:pt x="407" y="62"/>
                </a:cubicBezTo>
                <a:cubicBezTo>
                  <a:pt x="0" y="636"/>
                  <a:pt x="0" y="636"/>
                  <a:pt x="0" y="636"/>
                </a:cubicBezTo>
                <a:cubicBezTo>
                  <a:pt x="29" y="603"/>
                  <a:pt x="72" y="582"/>
                  <a:pt x="120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5387" y="582"/>
                  <a:pt x="5387" y="582"/>
                  <a:pt x="5387" y="582"/>
                </a:cubicBezTo>
                <a:cubicBezTo>
                  <a:pt x="5653" y="582"/>
                  <a:pt x="5653" y="582"/>
                  <a:pt x="5653" y="582"/>
                </a:cubicBezTo>
                <a:cubicBezTo>
                  <a:pt x="5700" y="582"/>
                  <a:pt x="5743" y="603"/>
                  <a:pt x="5772" y="636"/>
                </a:cubicBezTo>
                <a:lnTo>
                  <a:pt x="5365" y="6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 flipV="1">
            <a:off x="0" y="3429000"/>
            <a:ext cx="9144000" cy="398463"/>
          </a:xfrm>
          <a:prstGeom prst="rect">
            <a:avLst/>
          </a:prstGeom>
          <a:gradFill rotWithShape="1">
            <a:gsLst>
              <a:gs pos="0">
                <a:srgbClr val="C0C0C0">
                  <a:alpha val="90999"/>
                </a:srgbClr>
              </a:gs>
              <a:gs pos="100000">
                <a:srgbClr val="595959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447675" y="2051050"/>
            <a:ext cx="8248650" cy="3205163"/>
          </a:xfrm>
          <a:prstGeom prst="roundRect">
            <a:avLst>
              <a:gd name="adj" fmla="val 701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3232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703263" y="2762250"/>
            <a:ext cx="1168400" cy="1912938"/>
            <a:chOff x="275" y="2008"/>
            <a:chExt cx="795" cy="1276"/>
          </a:xfrm>
        </p:grpSpPr>
        <p:sp>
          <p:nvSpPr>
            <p:cNvPr id="55306" name="AutoShape 1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07" name="AutoShape 1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08" name="AutoShape 1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8726" name="AutoShape 1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8442" name="Group 14"/>
          <p:cNvGrpSpPr>
            <a:grpSpLocks/>
          </p:cNvGrpSpPr>
          <p:nvPr/>
        </p:nvGrpSpPr>
        <p:grpSpPr bwMode="auto">
          <a:xfrm>
            <a:off x="1943100" y="2765425"/>
            <a:ext cx="1168400" cy="1912938"/>
            <a:chOff x="275" y="2008"/>
            <a:chExt cx="795" cy="1276"/>
          </a:xfrm>
        </p:grpSpPr>
        <p:sp>
          <p:nvSpPr>
            <p:cNvPr id="55311" name="AutoShape 1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12" name="AutoShape 1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13" name="AutoShape 1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8722" name="AutoShape 1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8443" name="Group 19"/>
          <p:cNvGrpSpPr>
            <a:grpSpLocks/>
          </p:cNvGrpSpPr>
          <p:nvPr/>
        </p:nvGrpSpPr>
        <p:grpSpPr bwMode="auto">
          <a:xfrm>
            <a:off x="3368675" y="2762250"/>
            <a:ext cx="1168400" cy="1912938"/>
            <a:chOff x="275" y="2008"/>
            <a:chExt cx="795" cy="1276"/>
          </a:xfrm>
        </p:grpSpPr>
        <p:sp>
          <p:nvSpPr>
            <p:cNvPr id="55316" name="AutoShape 2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17" name="AutoShape 2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18" name="AutoShape 2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8718" name="AutoShape 2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8444" name="Group 24"/>
          <p:cNvGrpSpPr>
            <a:grpSpLocks/>
          </p:cNvGrpSpPr>
          <p:nvPr/>
        </p:nvGrpSpPr>
        <p:grpSpPr bwMode="auto">
          <a:xfrm>
            <a:off x="4606925" y="2765425"/>
            <a:ext cx="1168400" cy="1912938"/>
            <a:chOff x="275" y="2008"/>
            <a:chExt cx="795" cy="1276"/>
          </a:xfrm>
        </p:grpSpPr>
        <p:sp>
          <p:nvSpPr>
            <p:cNvPr id="55321" name="AutoShape 2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22" name="AutoShape 2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23" name="AutoShape 2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8714" name="AutoShape 2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8445" name="Group 29"/>
          <p:cNvGrpSpPr>
            <a:grpSpLocks/>
          </p:cNvGrpSpPr>
          <p:nvPr/>
        </p:nvGrpSpPr>
        <p:grpSpPr bwMode="auto">
          <a:xfrm>
            <a:off x="6030913" y="2762250"/>
            <a:ext cx="1168400" cy="1912938"/>
            <a:chOff x="275" y="2008"/>
            <a:chExt cx="795" cy="1276"/>
          </a:xfrm>
        </p:grpSpPr>
        <p:sp>
          <p:nvSpPr>
            <p:cNvPr id="55326" name="AutoShape 3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27" name="AutoShape 3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28" name="AutoShape 3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8710" name="AutoShape 3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sp>
        <p:nvSpPr>
          <p:cNvPr id="55330" name="AutoShape 34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568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5331" name="AutoShape 35"/>
          <p:cNvSpPr>
            <a:spLocks noChangeArrowheads="1"/>
          </p:cNvSpPr>
          <p:nvPr/>
        </p:nvSpPr>
        <p:spPr bwMode="auto">
          <a:xfrm>
            <a:off x="7270750" y="2765425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alpha val="44000"/>
                </a:schemeClr>
              </a:gs>
              <a:gs pos="100000">
                <a:schemeClr val="tx1">
                  <a:gamma/>
                  <a:shade val="8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5332" name="AutoShape 36"/>
          <p:cNvSpPr>
            <a:spLocks noChangeArrowheads="1"/>
          </p:cNvSpPr>
          <p:nvPr/>
        </p:nvSpPr>
        <p:spPr bwMode="auto">
          <a:xfrm>
            <a:off x="7270750" y="4449763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gamma/>
                  <a:shade val="86275"/>
                  <a:invGamma/>
                  <a:alpha val="0"/>
                </a:schemeClr>
              </a:gs>
              <a:gs pos="100000">
                <a:schemeClr val="tx1">
                  <a:alpha val="44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18449" name="AutoShape 37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Arial Narrow" pitchFamily="34" charset="0"/>
            </a:endParaRPr>
          </a:p>
        </p:txBody>
      </p:sp>
      <p:sp>
        <p:nvSpPr>
          <p:cNvPr id="55334" name="AutoShape 38"/>
          <p:cNvSpPr>
            <a:spLocks noChangeArrowheads="1"/>
          </p:cNvSpPr>
          <p:nvPr/>
        </p:nvSpPr>
        <p:spPr bwMode="auto">
          <a:xfrm flipV="1">
            <a:off x="447675" y="5267325"/>
            <a:ext cx="8248650" cy="1077913"/>
          </a:xfrm>
          <a:prstGeom prst="roundRect">
            <a:avLst>
              <a:gd name="adj" fmla="val 2282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  <a:alpha val="0"/>
                </a:schemeClr>
              </a:gs>
              <a:gs pos="100000">
                <a:schemeClr val="tx2">
                  <a:alpha val="16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5335" name="Group 3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705" name="Rectangle 4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706" name="Text Box 4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338" name="Group 4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703" name="Rectangle 4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704" name="Text Box 4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341" name="Group 4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701" name="Rectangle 4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702" name="Text Box 4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8454" name="Group 48"/>
          <p:cNvGrpSpPr>
            <a:grpSpLocks/>
          </p:cNvGrpSpPr>
          <p:nvPr/>
        </p:nvGrpSpPr>
        <p:grpSpPr bwMode="auto">
          <a:xfrm>
            <a:off x="1943100" y="2982913"/>
            <a:ext cx="1168400" cy="1473200"/>
            <a:chOff x="4580" y="1878"/>
            <a:chExt cx="736" cy="928"/>
          </a:xfrm>
        </p:grpSpPr>
        <p:sp>
          <p:nvSpPr>
            <p:cNvPr id="18699" name="Rectangle 4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700" name="Text Box 5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8455" name="Group 51"/>
          <p:cNvGrpSpPr>
            <a:grpSpLocks/>
          </p:cNvGrpSpPr>
          <p:nvPr/>
        </p:nvGrpSpPr>
        <p:grpSpPr bwMode="auto">
          <a:xfrm>
            <a:off x="703263" y="2982913"/>
            <a:ext cx="1168400" cy="1473200"/>
            <a:chOff x="4580" y="1878"/>
            <a:chExt cx="736" cy="928"/>
          </a:xfrm>
        </p:grpSpPr>
        <p:sp>
          <p:nvSpPr>
            <p:cNvPr id="18697" name="Rectangle 5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98" name="Text Box 5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350" name="Group 5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18695" name="Rectangle 5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96" name="Text Box 5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353" name="Group 5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93" name="Rectangle 5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94" name="Text Box 5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356" name="Group 6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91" name="Rectangle 6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92" name="Text Box 6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359" name="Group 6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89" name="Rectangle 6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90" name="Text Box 6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362" name="Group 6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87" name="Rectangle 6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88" name="Text Box 6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365" name="Group 6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85" name="Rectangle 7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86" name="Text Box 7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368" name="Group 7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83" name="Rectangle 7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84" name="Text Box 7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371" name="Group 7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81" name="Rectangle 7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82" name="Text Box 7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374" name="Group 7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79" name="Rectangle 7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80" name="Text Box 8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377" name="Group 81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677" name="Rectangle 8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78" name="Text Box 8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380" name="Group 8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18675" name="Rectangle 8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76" name="Text Box 8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18467" name="Group 87"/>
          <p:cNvGrpSpPr>
            <a:grpSpLocks/>
          </p:cNvGrpSpPr>
          <p:nvPr/>
        </p:nvGrpSpPr>
        <p:grpSpPr bwMode="auto">
          <a:xfrm>
            <a:off x="3368675" y="2981325"/>
            <a:ext cx="1168400" cy="1473200"/>
            <a:chOff x="4580" y="1878"/>
            <a:chExt cx="736" cy="928"/>
          </a:xfrm>
        </p:grpSpPr>
        <p:sp>
          <p:nvSpPr>
            <p:cNvPr id="18673" name="Rectangle 8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74" name="Text Box 8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386" name="Group 9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71" name="Rectangle 9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72" name="Text Box 9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389" name="Group 93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669" name="Rectangle 9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70" name="Text Box 9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392" name="Group 9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67" name="Rectangle 9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68" name="Text Box 9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395" name="Group 9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65" name="Rectangle 10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66" name="Text Box 10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398" name="Group 10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63" name="Rectangle 10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64" name="Text Box 10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401" name="Group 10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61" name="Rectangle 10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62" name="Text Box 10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404" name="Group 10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59" name="Rectangle 10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60" name="Text Box 11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407" name="Group 11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57" name="Rectangle 11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58" name="Text Box 11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410" name="Group 11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55" name="Rectangle 11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56" name="Text Box 11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413" name="Group 11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53" name="Rectangle 11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54" name="Text Box 11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416" name="Group 12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51" name="Rectangle 12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52" name="Text Box 12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419" name="Group 12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49" name="Rectangle 12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50" name="Text Box 12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422" name="Group 126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647" name="Rectangle 12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48" name="Text Box 12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425" name="Group 12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45" name="Rectangle 13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46" name="Text Box 13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428" name="Group 13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43" name="Rectangle 13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44" name="Text Box 13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431" name="Group 13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41" name="Rectangle 13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42" name="Text Box 13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434" name="Group 13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39" name="Rectangle 13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40" name="Text Box 14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437" name="Group 14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37" name="Rectangle 14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38" name="Text Box 14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440" name="Group 14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35" name="Rectangle 14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36" name="Text Box 14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443" name="Group 14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33" name="Rectangle 14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34" name="Text Box 14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446" name="Group 15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31" name="Rectangle 15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32" name="Text Box 15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449" name="Group 15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29" name="Rectangle 15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30" name="Text Box 15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452" name="Group 15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27" name="Rectangle 15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28" name="Text Box 15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455" name="Group 15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25" name="Rectangle 16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26" name="Text Box 16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458" name="Group 16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23" name="Rectangle 16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24" name="Text Box 16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461" name="Group 16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21" name="Rectangle 16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22" name="Text Box 16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464" name="Group 16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19" name="Rectangle 16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20" name="Text Box 17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467" name="Group 17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17" name="Rectangle 17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18" name="Text Box 17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470" name="Group 17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15" name="Rectangle 17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16" name="Text Box 17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473" name="Group 17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13" name="Rectangle 17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14" name="Text Box 17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476" name="Group 18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11" name="Rectangle 18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12" name="Text Box 18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479" name="Group 18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09" name="Rectangle 18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10" name="Text Box 18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482" name="Group 18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07" name="Rectangle 18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08" name="Text Box 18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485" name="Group 189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605" name="Rectangle 19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06" name="Text Box 19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488" name="Group 192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603" name="Rectangle 19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04" name="Text Box 19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491" name="Group 19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01" name="Rectangle 19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02" name="Text Box 19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494" name="Group 19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99" name="Rectangle 19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00" name="Text Box 20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497" name="Group 20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97" name="Rectangle 20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98" name="Text Box 20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500" name="Group 20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95" name="Rectangle 20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96" name="Text Box 20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503" name="Group 20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93" name="Rectangle 20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94" name="Text Box 20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506" name="Group 21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91" name="Rectangle 21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92" name="Text Box 21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509" name="Group 21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89" name="Rectangle 21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90" name="Text Box 21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512" name="Group 21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87" name="Rectangle 21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88" name="Text Box 21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515" name="Group 21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85" name="Rectangle 22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86" name="Text Box 22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518" name="Group 22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83" name="Rectangle 22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84" name="Text Box 22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521" name="Group 22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81" name="Rectangle 22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82" name="Text Box 22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524" name="Group 22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79" name="Rectangle 22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80" name="Text Box 23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527" name="Group 23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77" name="Rectangle 23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78" name="Text Box 23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530" name="Group 23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75" name="Rectangle 23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76" name="Text Box 23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533" name="Group 23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73" name="Rectangle 23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74" name="Text Box 23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536" name="Group 24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71" name="Rectangle 24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72" name="Text Box 24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539" name="Group 24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69" name="Rectangle 24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70" name="Text Box 24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542" name="Group 24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67" name="Rectangle 24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68" name="Text Box 24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545" name="Group 24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65" name="Rectangle 25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66" name="Text Box 25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548" name="Group 25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63" name="Rectangle 25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64" name="Text Box 25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551" name="Group 25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561" name="Rectangle 25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62" name="Text Box 25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55554" name="Freeform 258"/>
          <p:cNvSpPr>
            <a:spLocks noEditPoints="1"/>
          </p:cNvSpPr>
          <p:nvPr/>
        </p:nvSpPr>
        <p:spPr bwMode="auto">
          <a:xfrm>
            <a:off x="447675" y="2051050"/>
            <a:ext cx="8248650" cy="3205163"/>
          </a:xfrm>
          <a:custGeom>
            <a:avLst/>
            <a:gdLst>
              <a:gd name="T0" fmla="*/ 5758 w 5920"/>
              <a:gd name="T1" fmla="*/ 0 h 2300"/>
              <a:gd name="T2" fmla="*/ 161 w 5920"/>
              <a:gd name="T3" fmla="*/ 0 h 2300"/>
              <a:gd name="T4" fmla="*/ 0 w 5920"/>
              <a:gd name="T5" fmla="*/ 161 h 2300"/>
              <a:gd name="T6" fmla="*/ 0 w 5920"/>
              <a:gd name="T7" fmla="*/ 2138 h 2300"/>
              <a:gd name="T8" fmla="*/ 161 w 5920"/>
              <a:gd name="T9" fmla="*/ 2300 h 2300"/>
              <a:gd name="T10" fmla="*/ 5758 w 5920"/>
              <a:gd name="T11" fmla="*/ 2300 h 2300"/>
              <a:gd name="T12" fmla="*/ 5920 w 5920"/>
              <a:gd name="T13" fmla="*/ 2138 h 2300"/>
              <a:gd name="T14" fmla="*/ 5920 w 5920"/>
              <a:gd name="T15" fmla="*/ 161 h 2300"/>
              <a:gd name="T16" fmla="*/ 5758 w 5920"/>
              <a:gd name="T17" fmla="*/ 0 h 2300"/>
              <a:gd name="T18" fmla="*/ 1022 w 5920"/>
              <a:gd name="T19" fmla="*/ 1883 h 2300"/>
              <a:gd name="T20" fmla="*/ 184 w 5920"/>
              <a:gd name="T21" fmla="*/ 1883 h 2300"/>
              <a:gd name="T22" fmla="*/ 184 w 5920"/>
              <a:gd name="T23" fmla="*/ 510 h 2300"/>
              <a:gd name="T24" fmla="*/ 1022 w 5920"/>
              <a:gd name="T25" fmla="*/ 510 h 2300"/>
              <a:gd name="T26" fmla="*/ 1022 w 5920"/>
              <a:gd name="T27" fmla="*/ 1883 h 2300"/>
              <a:gd name="T28" fmla="*/ 1912 w 5920"/>
              <a:gd name="T29" fmla="*/ 1885 h 2300"/>
              <a:gd name="T30" fmla="*/ 1073 w 5920"/>
              <a:gd name="T31" fmla="*/ 1885 h 2300"/>
              <a:gd name="T32" fmla="*/ 1073 w 5920"/>
              <a:gd name="T33" fmla="*/ 513 h 2300"/>
              <a:gd name="T34" fmla="*/ 1912 w 5920"/>
              <a:gd name="T35" fmla="*/ 513 h 2300"/>
              <a:gd name="T36" fmla="*/ 1912 w 5920"/>
              <a:gd name="T37" fmla="*/ 1885 h 2300"/>
              <a:gd name="T38" fmla="*/ 2935 w 5920"/>
              <a:gd name="T39" fmla="*/ 1883 h 2300"/>
              <a:gd name="T40" fmla="*/ 2097 w 5920"/>
              <a:gd name="T41" fmla="*/ 1883 h 2300"/>
              <a:gd name="T42" fmla="*/ 2097 w 5920"/>
              <a:gd name="T43" fmla="*/ 510 h 2300"/>
              <a:gd name="T44" fmla="*/ 2935 w 5920"/>
              <a:gd name="T45" fmla="*/ 510 h 2300"/>
              <a:gd name="T46" fmla="*/ 2935 w 5920"/>
              <a:gd name="T47" fmla="*/ 1883 h 2300"/>
              <a:gd name="T48" fmla="*/ 3824 w 5920"/>
              <a:gd name="T49" fmla="*/ 1885 h 2300"/>
              <a:gd name="T50" fmla="*/ 2985 w 5920"/>
              <a:gd name="T51" fmla="*/ 1885 h 2300"/>
              <a:gd name="T52" fmla="*/ 2985 w 5920"/>
              <a:gd name="T53" fmla="*/ 513 h 2300"/>
              <a:gd name="T54" fmla="*/ 3824 w 5920"/>
              <a:gd name="T55" fmla="*/ 513 h 2300"/>
              <a:gd name="T56" fmla="*/ 3824 w 5920"/>
              <a:gd name="T57" fmla="*/ 1885 h 2300"/>
              <a:gd name="T58" fmla="*/ 4846 w 5920"/>
              <a:gd name="T59" fmla="*/ 1883 h 2300"/>
              <a:gd name="T60" fmla="*/ 4007 w 5920"/>
              <a:gd name="T61" fmla="*/ 1883 h 2300"/>
              <a:gd name="T62" fmla="*/ 4007 w 5920"/>
              <a:gd name="T63" fmla="*/ 510 h 2300"/>
              <a:gd name="T64" fmla="*/ 4846 w 5920"/>
              <a:gd name="T65" fmla="*/ 510 h 2300"/>
              <a:gd name="T66" fmla="*/ 4846 w 5920"/>
              <a:gd name="T67" fmla="*/ 1883 h 2300"/>
              <a:gd name="T68" fmla="*/ 5735 w 5920"/>
              <a:gd name="T69" fmla="*/ 1885 h 2300"/>
              <a:gd name="T70" fmla="*/ 4897 w 5920"/>
              <a:gd name="T71" fmla="*/ 1885 h 2300"/>
              <a:gd name="T72" fmla="*/ 4897 w 5920"/>
              <a:gd name="T73" fmla="*/ 513 h 2300"/>
              <a:gd name="T74" fmla="*/ 5735 w 5920"/>
              <a:gd name="T75" fmla="*/ 513 h 2300"/>
              <a:gd name="T76" fmla="*/ 5735 w 5920"/>
              <a:gd name="T77" fmla="*/ 188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20" h="2300">
                <a:moveTo>
                  <a:pt x="5758" y="0"/>
                </a:moveTo>
                <a:cubicBezTo>
                  <a:pt x="161" y="0"/>
                  <a:pt x="161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0" y="2227"/>
                  <a:pt x="72" y="2300"/>
                  <a:pt x="161" y="2300"/>
                </a:cubicBezTo>
                <a:cubicBezTo>
                  <a:pt x="5758" y="2300"/>
                  <a:pt x="5758" y="2300"/>
                  <a:pt x="5758" y="2300"/>
                </a:cubicBezTo>
                <a:cubicBezTo>
                  <a:pt x="5847" y="2300"/>
                  <a:pt x="5920" y="2227"/>
                  <a:pt x="5920" y="2138"/>
                </a:cubicBezTo>
                <a:cubicBezTo>
                  <a:pt x="5920" y="161"/>
                  <a:pt x="5920" y="161"/>
                  <a:pt x="5920" y="161"/>
                </a:cubicBezTo>
                <a:cubicBezTo>
                  <a:pt x="5920" y="72"/>
                  <a:pt x="5847" y="0"/>
                  <a:pt x="5758" y="0"/>
                </a:cubicBezTo>
                <a:close/>
                <a:moveTo>
                  <a:pt x="1022" y="1883"/>
                </a:moveTo>
                <a:cubicBezTo>
                  <a:pt x="184" y="1883"/>
                  <a:pt x="184" y="1883"/>
                  <a:pt x="184" y="1883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022" y="510"/>
                  <a:pt x="1022" y="510"/>
                  <a:pt x="1022" y="510"/>
                </a:cubicBezTo>
                <a:lnTo>
                  <a:pt x="1022" y="1883"/>
                </a:lnTo>
                <a:close/>
                <a:moveTo>
                  <a:pt x="1912" y="1885"/>
                </a:moveTo>
                <a:cubicBezTo>
                  <a:pt x="1073" y="1885"/>
                  <a:pt x="1073" y="1885"/>
                  <a:pt x="1073" y="1885"/>
                </a:cubicBezTo>
                <a:cubicBezTo>
                  <a:pt x="1073" y="513"/>
                  <a:pt x="1073" y="513"/>
                  <a:pt x="1073" y="513"/>
                </a:cubicBezTo>
                <a:cubicBezTo>
                  <a:pt x="1912" y="513"/>
                  <a:pt x="1912" y="513"/>
                  <a:pt x="1912" y="513"/>
                </a:cubicBezTo>
                <a:lnTo>
                  <a:pt x="1912" y="1885"/>
                </a:lnTo>
                <a:close/>
                <a:moveTo>
                  <a:pt x="2935" y="1883"/>
                </a:moveTo>
                <a:cubicBezTo>
                  <a:pt x="2097" y="1883"/>
                  <a:pt x="2097" y="1883"/>
                  <a:pt x="2097" y="1883"/>
                </a:cubicBezTo>
                <a:cubicBezTo>
                  <a:pt x="2097" y="510"/>
                  <a:pt x="2097" y="510"/>
                  <a:pt x="2097" y="510"/>
                </a:cubicBezTo>
                <a:cubicBezTo>
                  <a:pt x="2935" y="510"/>
                  <a:pt x="2935" y="510"/>
                  <a:pt x="2935" y="510"/>
                </a:cubicBezTo>
                <a:lnTo>
                  <a:pt x="2935" y="1883"/>
                </a:lnTo>
                <a:close/>
                <a:moveTo>
                  <a:pt x="3824" y="1885"/>
                </a:moveTo>
                <a:cubicBezTo>
                  <a:pt x="2985" y="1885"/>
                  <a:pt x="2985" y="1885"/>
                  <a:pt x="2985" y="1885"/>
                </a:cubicBezTo>
                <a:cubicBezTo>
                  <a:pt x="2985" y="513"/>
                  <a:pt x="2985" y="513"/>
                  <a:pt x="2985" y="513"/>
                </a:cubicBezTo>
                <a:cubicBezTo>
                  <a:pt x="3824" y="513"/>
                  <a:pt x="3824" y="513"/>
                  <a:pt x="3824" y="513"/>
                </a:cubicBezTo>
                <a:lnTo>
                  <a:pt x="3824" y="1885"/>
                </a:lnTo>
                <a:close/>
                <a:moveTo>
                  <a:pt x="4846" y="1883"/>
                </a:moveTo>
                <a:cubicBezTo>
                  <a:pt x="4007" y="1883"/>
                  <a:pt x="4007" y="1883"/>
                  <a:pt x="4007" y="1883"/>
                </a:cubicBezTo>
                <a:cubicBezTo>
                  <a:pt x="4007" y="510"/>
                  <a:pt x="4007" y="510"/>
                  <a:pt x="4007" y="510"/>
                </a:cubicBezTo>
                <a:cubicBezTo>
                  <a:pt x="4846" y="510"/>
                  <a:pt x="4846" y="510"/>
                  <a:pt x="4846" y="510"/>
                </a:cubicBezTo>
                <a:lnTo>
                  <a:pt x="4846" y="1883"/>
                </a:lnTo>
                <a:close/>
                <a:moveTo>
                  <a:pt x="5735" y="1885"/>
                </a:moveTo>
                <a:cubicBezTo>
                  <a:pt x="4897" y="1885"/>
                  <a:pt x="4897" y="1885"/>
                  <a:pt x="4897" y="1885"/>
                </a:cubicBezTo>
                <a:cubicBezTo>
                  <a:pt x="4897" y="513"/>
                  <a:pt x="4897" y="513"/>
                  <a:pt x="4897" y="513"/>
                </a:cubicBezTo>
                <a:cubicBezTo>
                  <a:pt x="5735" y="513"/>
                  <a:pt x="5735" y="513"/>
                  <a:pt x="5735" y="513"/>
                </a:cubicBezTo>
                <a:lnTo>
                  <a:pt x="5735" y="1885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2323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8525" name="Text Box 259"/>
          <p:cNvSpPr txBox="1">
            <a:spLocks noChangeArrowheads="1"/>
          </p:cNvSpPr>
          <p:nvPr/>
        </p:nvSpPr>
        <p:spPr bwMode="auto">
          <a:xfrm>
            <a:off x="115887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Hours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18526" name="Text Box 260"/>
          <p:cNvSpPr txBox="1">
            <a:spLocks noChangeArrowheads="1"/>
          </p:cNvSpPr>
          <p:nvPr/>
        </p:nvSpPr>
        <p:spPr bwMode="auto">
          <a:xfrm>
            <a:off x="3824288" y="4733925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Minutes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18527" name="Text Box 261"/>
          <p:cNvSpPr txBox="1">
            <a:spLocks noChangeArrowheads="1"/>
          </p:cNvSpPr>
          <p:nvPr/>
        </p:nvSpPr>
        <p:spPr bwMode="auto">
          <a:xfrm>
            <a:off x="648652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Seconds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5559" name="AutoShape 263"/>
          <p:cNvSpPr>
            <a:spLocks noChangeArrowheads="1"/>
          </p:cNvSpPr>
          <p:nvPr/>
        </p:nvSpPr>
        <p:spPr bwMode="auto">
          <a:xfrm rot="16200000">
            <a:off x="-913606" y="3472656"/>
            <a:ext cx="3151188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5560" name="AutoShape 264"/>
          <p:cNvSpPr>
            <a:spLocks noChangeArrowheads="1"/>
          </p:cNvSpPr>
          <p:nvPr/>
        </p:nvSpPr>
        <p:spPr bwMode="auto">
          <a:xfrm>
            <a:off x="473075" y="2085975"/>
            <a:ext cx="8197850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18530" name="Group 265"/>
          <p:cNvGrpSpPr>
            <a:grpSpLocks/>
          </p:cNvGrpSpPr>
          <p:nvPr/>
        </p:nvGrpSpPr>
        <p:grpSpPr bwMode="auto">
          <a:xfrm>
            <a:off x="3162300" y="3373438"/>
            <a:ext cx="120650" cy="693737"/>
            <a:chOff x="1939" y="2444"/>
            <a:chExt cx="81" cy="463"/>
          </a:xfrm>
        </p:grpSpPr>
        <p:sp>
          <p:nvSpPr>
            <p:cNvPr id="18559" name="Rectangle 266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60" name="Rectangle 267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18531" name="Group 268"/>
          <p:cNvGrpSpPr>
            <a:grpSpLocks/>
          </p:cNvGrpSpPr>
          <p:nvPr/>
        </p:nvGrpSpPr>
        <p:grpSpPr bwMode="auto">
          <a:xfrm>
            <a:off x="5843588" y="3373438"/>
            <a:ext cx="120650" cy="693737"/>
            <a:chOff x="1939" y="2444"/>
            <a:chExt cx="81" cy="463"/>
          </a:xfrm>
        </p:grpSpPr>
        <p:sp>
          <p:nvSpPr>
            <p:cNvPr id="18557" name="Rectangle 269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58" name="Rectangle 270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18532" name="Group 271"/>
          <p:cNvGrpSpPr>
            <a:grpSpLocks/>
          </p:cNvGrpSpPr>
          <p:nvPr/>
        </p:nvGrpSpPr>
        <p:grpSpPr bwMode="auto">
          <a:xfrm>
            <a:off x="706438" y="2768600"/>
            <a:ext cx="7731125" cy="1905000"/>
            <a:chOff x="445" y="1744"/>
            <a:chExt cx="4870" cy="1200"/>
          </a:xfrm>
        </p:grpSpPr>
        <p:grpSp>
          <p:nvGrpSpPr>
            <p:cNvPr id="18535" name="Group 272"/>
            <p:cNvGrpSpPr>
              <a:grpSpLocks/>
            </p:cNvGrpSpPr>
            <p:nvPr/>
          </p:nvGrpSpPr>
          <p:grpSpPr bwMode="auto">
            <a:xfrm>
              <a:off x="445" y="1744"/>
              <a:ext cx="734" cy="1200"/>
              <a:chOff x="448" y="1746"/>
              <a:chExt cx="724" cy="1188"/>
            </a:xfrm>
          </p:grpSpPr>
          <p:grpSp>
            <p:nvGrpSpPr>
              <p:cNvPr id="18553" name="Group 27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8555" name="Freeform 27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8556" name="Freeform 27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8554" name="Freeform 27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8536" name="Group 277"/>
            <p:cNvGrpSpPr>
              <a:grpSpLocks/>
            </p:cNvGrpSpPr>
            <p:nvPr/>
          </p:nvGrpSpPr>
          <p:grpSpPr bwMode="auto">
            <a:xfrm>
              <a:off x="1225" y="1744"/>
              <a:ext cx="734" cy="1200"/>
              <a:chOff x="448" y="1746"/>
              <a:chExt cx="724" cy="1188"/>
            </a:xfrm>
          </p:grpSpPr>
          <p:grpSp>
            <p:nvGrpSpPr>
              <p:cNvPr id="18549" name="Group 27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8551" name="Freeform 27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8552" name="Freeform 28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8550" name="Freeform 28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8537" name="Group 282"/>
            <p:cNvGrpSpPr>
              <a:grpSpLocks/>
            </p:cNvGrpSpPr>
            <p:nvPr/>
          </p:nvGrpSpPr>
          <p:grpSpPr bwMode="auto">
            <a:xfrm flipH="1">
              <a:off x="4581" y="1744"/>
              <a:ext cx="734" cy="1200"/>
              <a:chOff x="448" y="1746"/>
              <a:chExt cx="724" cy="1188"/>
            </a:xfrm>
          </p:grpSpPr>
          <p:grpSp>
            <p:nvGrpSpPr>
              <p:cNvPr id="18545" name="Group 28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8547" name="Freeform 28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8548" name="Freeform 28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8546" name="Freeform 28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8538" name="Group 287"/>
            <p:cNvGrpSpPr>
              <a:grpSpLocks/>
            </p:cNvGrpSpPr>
            <p:nvPr/>
          </p:nvGrpSpPr>
          <p:grpSpPr bwMode="auto">
            <a:xfrm flipH="1">
              <a:off x="3799" y="1744"/>
              <a:ext cx="734" cy="1200"/>
              <a:chOff x="448" y="1746"/>
              <a:chExt cx="724" cy="1188"/>
            </a:xfrm>
          </p:grpSpPr>
          <p:grpSp>
            <p:nvGrpSpPr>
              <p:cNvPr id="18541" name="Group 28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8543" name="Freeform 28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8544" name="Freeform 29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8542" name="Freeform 29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8539" name="Rectangle 292"/>
            <p:cNvSpPr>
              <a:spLocks noChangeArrowheads="1"/>
            </p:cNvSpPr>
            <p:nvPr/>
          </p:nvSpPr>
          <p:spPr bwMode="auto">
            <a:xfrm>
              <a:off x="2126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40" name="Rectangle 293"/>
            <p:cNvSpPr>
              <a:spLocks noChangeArrowheads="1"/>
            </p:cNvSpPr>
            <p:nvPr/>
          </p:nvSpPr>
          <p:spPr bwMode="auto">
            <a:xfrm>
              <a:off x="2909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436703"/>
      </p:ext>
    </p:extLst>
  </p:cSld>
  <p:clrMapOvr>
    <a:masterClrMapping/>
  </p:clrMapOvr>
  <p:transition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55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5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500"/>
                                        <p:tgtEl>
                                          <p:spTgt spid="55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500"/>
                                        <p:tgtEl>
                                          <p:spTgt spid="5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55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6" dur="500"/>
                                        <p:tgtEl>
                                          <p:spTgt spid="55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5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2" dur="500"/>
                                        <p:tgtEl>
                                          <p:spTgt spid="5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55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0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55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5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2" dur="500"/>
                                        <p:tgtEl>
                                          <p:spTgt spid="55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5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55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5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4" dur="500"/>
                                        <p:tgtEl>
                                          <p:spTgt spid="55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0" dur="500"/>
                                        <p:tgtEl>
                                          <p:spTgt spid="55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5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2" dur="500"/>
                                        <p:tgtEl>
                                          <p:spTgt spid="55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5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xit" presetSubtype="4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8" dur="500"/>
                                        <p:tgtEl>
                                          <p:spTgt spid="55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4" dur="500"/>
                                        <p:tgtEl>
                                          <p:spTgt spid="5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55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5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5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55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5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xit" presetSubtype="4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2" dur="500"/>
                                        <p:tgtEl>
                                          <p:spTgt spid="55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5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8" dur="500"/>
                                        <p:tgtEl>
                                          <p:spTgt spid="55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5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xit" presetSubtype="4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4" dur="500"/>
                                        <p:tgtEl>
                                          <p:spTgt spid="55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5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xit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0" dur="500"/>
                                        <p:tgtEl>
                                          <p:spTgt spid="55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ntr" presetSubtype="1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5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xit" presetSubtype="4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6" dur="500"/>
                                        <p:tgtEl>
                                          <p:spTgt spid="55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5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xit" presetSubtype="4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2" dur="500"/>
                                        <p:tgtEl>
                                          <p:spTgt spid="55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4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8" dur="500"/>
                                        <p:tgtEl>
                                          <p:spTgt spid="55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ntr" presetSubtype="1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4" dur="500"/>
                                        <p:tgtEl>
                                          <p:spTgt spid="55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2" presetClass="entr" presetSubtype="1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5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0" dur="500"/>
                                        <p:tgtEl>
                                          <p:spTgt spid="55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5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6" dur="500"/>
                                        <p:tgtEl>
                                          <p:spTgt spid="55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5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xit" presetSubtype="4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2" dur="500"/>
                                        <p:tgtEl>
                                          <p:spTgt spid="55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2" presetClass="entr" presetSubtype="1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6" dur="500"/>
                                        <p:tgtEl>
                                          <p:spTgt spid="5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xit" presetSubtype="4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8" dur="500"/>
                                        <p:tgtEl>
                                          <p:spTgt spid="55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5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xit" presetSubtype="4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4" dur="500"/>
                                        <p:tgtEl>
                                          <p:spTgt spid="55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8" dur="500"/>
                                        <p:tgtEl>
                                          <p:spTgt spid="5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xit" presetSubtype="4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0" dur="500"/>
                                        <p:tgtEl>
                                          <p:spTgt spid="55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4" dur="500"/>
                                        <p:tgtEl>
                                          <p:spTgt spid="5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xit" presetSubtype="4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6" dur="500"/>
                                        <p:tgtEl>
                                          <p:spTgt spid="55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0" dur="500"/>
                                        <p:tgtEl>
                                          <p:spTgt spid="5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2" dur="500"/>
                                        <p:tgtEl>
                                          <p:spTgt spid="55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6" dur="500"/>
                                        <p:tgtEl>
                                          <p:spTgt spid="5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xit" presetSubtype="4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8" dur="500"/>
                                        <p:tgtEl>
                                          <p:spTgt spid="55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2" dur="500"/>
                                        <p:tgtEl>
                                          <p:spTgt spid="5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4" dur="500"/>
                                        <p:tgtEl>
                                          <p:spTgt spid="55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2" presetClass="entr" presetSubtype="1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5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xit" presetSubtype="4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0" dur="500"/>
                                        <p:tgtEl>
                                          <p:spTgt spid="55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5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6" dur="500"/>
                                        <p:tgtEl>
                                          <p:spTgt spid="55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0" dur="500"/>
                                        <p:tgtEl>
                                          <p:spTgt spid="5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2" dur="500"/>
                                        <p:tgtEl>
                                          <p:spTgt spid="55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6" dur="500"/>
                                        <p:tgtEl>
                                          <p:spTgt spid="5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8" dur="500"/>
                                        <p:tgtEl>
                                          <p:spTgt spid="55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ntr" presetSubtype="1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2" dur="500"/>
                                        <p:tgtEl>
                                          <p:spTgt spid="5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xit" presetSubtype="4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4" dur="500"/>
                                        <p:tgtEl>
                                          <p:spTgt spid="55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ntr" presetSubtype="1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8" dur="500"/>
                                        <p:tgtEl>
                                          <p:spTgt spid="5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0" dur="500"/>
                                        <p:tgtEl>
                                          <p:spTgt spid="55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ntr" presetSubtype="1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4" dur="500"/>
                                        <p:tgtEl>
                                          <p:spTgt spid="5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2" presetClass="exit" presetSubtype="4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6" dur="500"/>
                                        <p:tgtEl>
                                          <p:spTgt spid="55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5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2" dur="500"/>
                                        <p:tgtEl>
                                          <p:spTgt spid="55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ntr" presetSubtype="1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6" dur="500"/>
                                        <p:tgtEl>
                                          <p:spTgt spid="5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2" presetClass="exit" presetSubtype="4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8" dur="500"/>
                                        <p:tgtEl>
                                          <p:spTgt spid="55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5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4" dur="500"/>
                                        <p:tgtEl>
                                          <p:spTgt spid="55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ntr" presetSubtype="1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8" dur="500"/>
                                        <p:tgtEl>
                                          <p:spTgt spid="5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2" presetClass="exit" presetSubtype="4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0" dur="500"/>
                                        <p:tgtEl>
                                          <p:spTgt spid="55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4" dur="500"/>
                                        <p:tgtEl>
                                          <p:spTgt spid="5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6" dur="500"/>
                                        <p:tgtEl>
                                          <p:spTgt spid="55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0" dur="500"/>
                                        <p:tgtEl>
                                          <p:spTgt spid="5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2" dur="500"/>
                                        <p:tgtEl>
                                          <p:spTgt spid="55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6" dur="500"/>
                                        <p:tgtEl>
                                          <p:spTgt spid="5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8" dur="500"/>
                                        <p:tgtEl>
                                          <p:spTgt spid="55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5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2" presetClass="exit" presetSubtype="4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4" dur="500"/>
                                        <p:tgtEl>
                                          <p:spTgt spid="55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ntr" presetSubtype="1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8" dur="500"/>
                                        <p:tgtEl>
                                          <p:spTgt spid="5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0" dur="500"/>
                                        <p:tgtEl>
                                          <p:spTgt spid="55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ntr" presetSubtype="1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4" dur="500"/>
                                        <p:tgtEl>
                                          <p:spTgt spid="5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55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ntr" presetSubtype="1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0" dur="500"/>
                                        <p:tgtEl>
                                          <p:spTgt spid="5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55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ntr" presetSubtype="1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6" dur="500"/>
                                        <p:tgtEl>
                                          <p:spTgt spid="5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2" presetClass="exit" presetSubtype="4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8" dur="500"/>
                                        <p:tgtEl>
                                          <p:spTgt spid="55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ntr" presetSubtype="1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2" dur="500"/>
                                        <p:tgtEl>
                                          <p:spTgt spid="5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4" dur="500"/>
                                        <p:tgtEl>
                                          <p:spTgt spid="55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ntr" presetSubtype="1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8" dur="500"/>
                                        <p:tgtEl>
                                          <p:spTgt spid="5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2" presetClass="exit" presetSubtype="4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0" dur="500"/>
                                        <p:tgtEl>
                                          <p:spTgt spid="55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ntr" presetSubtype="1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4" dur="500"/>
                                        <p:tgtEl>
                                          <p:spTgt spid="5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6" dur="500"/>
                                        <p:tgtEl>
                                          <p:spTgt spid="55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ntr" presetSubtype="1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0" dur="500"/>
                                        <p:tgtEl>
                                          <p:spTgt spid="5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2" presetClass="exit" presetSubtype="4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2" dur="500"/>
                                        <p:tgtEl>
                                          <p:spTgt spid="55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ntr" presetSubtype="1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6" dur="500"/>
                                        <p:tgtEl>
                                          <p:spTgt spid="5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50000">
                <a:srgbClr val="FFFFFF"/>
              </a:gs>
              <a:gs pos="100000">
                <a:srgbClr val="DCDC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0"/>
            <a:ext cx="9144000" cy="39338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608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819525"/>
            <a:ext cx="9144000" cy="3038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3819525"/>
            <a:ext cx="9144000" cy="712788"/>
          </a:xfrm>
          <a:prstGeom prst="rect">
            <a:avLst/>
          </a:prstGeom>
          <a:gradFill rotWithShape="1">
            <a:gsLst>
              <a:gs pos="0">
                <a:schemeClr val="bg2">
                  <a:alpha val="91000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506413" y="1595438"/>
            <a:ext cx="8132762" cy="533400"/>
          </a:xfrm>
          <a:custGeom>
            <a:avLst/>
            <a:gdLst>
              <a:gd name="T0" fmla="*/ 7559298 w 5772"/>
              <a:gd name="T1" fmla="*/ 51998 h 636"/>
              <a:gd name="T2" fmla="*/ 7550844 w 5772"/>
              <a:gd name="T3" fmla="*/ 44450 h 636"/>
              <a:gd name="T4" fmla="*/ 7549435 w 5772"/>
              <a:gd name="T5" fmla="*/ 43611 h 636"/>
              <a:gd name="T6" fmla="*/ 7543799 w 5772"/>
              <a:gd name="T7" fmla="*/ 39418 h 636"/>
              <a:gd name="T8" fmla="*/ 7502938 w 5772"/>
              <a:gd name="T9" fmla="*/ 18451 h 636"/>
              <a:gd name="T10" fmla="*/ 7494484 w 5772"/>
              <a:gd name="T11" fmla="*/ 15096 h 636"/>
              <a:gd name="T12" fmla="*/ 7486030 w 5772"/>
              <a:gd name="T13" fmla="*/ 11742 h 636"/>
              <a:gd name="T14" fmla="*/ 7474758 w 5772"/>
              <a:gd name="T15" fmla="*/ 9225 h 636"/>
              <a:gd name="T16" fmla="*/ 7455032 w 5772"/>
              <a:gd name="T17" fmla="*/ 5032 h 636"/>
              <a:gd name="T18" fmla="*/ 7443760 w 5772"/>
              <a:gd name="T19" fmla="*/ 3355 h 636"/>
              <a:gd name="T20" fmla="*/ 7433897 w 5772"/>
              <a:gd name="T21" fmla="*/ 1677 h 636"/>
              <a:gd name="T22" fmla="*/ 7424034 w 5772"/>
              <a:gd name="T23" fmla="*/ 839 h 636"/>
              <a:gd name="T24" fmla="*/ 7412762 w 5772"/>
              <a:gd name="T25" fmla="*/ 0 h 636"/>
              <a:gd name="T26" fmla="*/ 7398672 w 5772"/>
              <a:gd name="T27" fmla="*/ 0 h 636"/>
              <a:gd name="T28" fmla="*/ 734090 w 5772"/>
              <a:gd name="T29" fmla="*/ 0 h 636"/>
              <a:gd name="T30" fmla="*/ 720000 w 5772"/>
              <a:gd name="T31" fmla="*/ 0 h 636"/>
              <a:gd name="T32" fmla="*/ 708728 w 5772"/>
              <a:gd name="T33" fmla="*/ 839 h 636"/>
              <a:gd name="T34" fmla="*/ 698865 w 5772"/>
              <a:gd name="T35" fmla="*/ 1677 h 636"/>
              <a:gd name="T36" fmla="*/ 689002 w 5772"/>
              <a:gd name="T37" fmla="*/ 3355 h 636"/>
              <a:gd name="T38" fmla="*/ 679139 w 5772"/>
              <a:gd name="T39" fmla="*/ 5032 h 636"/>
              <a:gd name="T40" fmla="*/ 658004 w 5772"/>
              <a:gd name="T41" fmla="*/ 9225 h 636"/>
              <a:gd name="T42" fmla="*/ 648141 w 5772"/>
              <a:gd name="T43" fmla="*/ 11742 h 636"/>
              <a:gd name="T44" fmla="*/ 638278 w 5772"/>
              <a:gd name="T45" fmla="*/ 15096 h 636"/>
              <a:gd name="T46" fmla="*/ 629824 w 5772"/>
              <a:gd name="T47" fmla="*/ 18451 h 636"/>
              <a:gd name="T48" fmla="*/ 621370 w 5772"/>
              <a:gd name="T49" fmla="*/ 21806 h 636"/>
              <a:gd name="T50" fmla="*/ 597417 w 5772"/>
              <a:gd name="T51" fmla="*/ 34386 h 636"/>
              <a:gd name="T52" fmla="*/ 590372 w 5772"/>
              <a:gd name="T53" fmla="*/ 39418 h 636"/>
              <a:gd name="T54" fmla="*/ 583327 w 5772"/>
              <a:gd name="T55" fmla="*/ 43611 h 636"/>
              <a:gd name="T56" fmla="*/ 583327 w 5772"/>
              <a:gd name="T57" fmla="*/ 44450 h 636"/>
              <a:gd name="T58" fmla="*/ 573464 w 5772"/>
              <a:gd name="T59" fmla="*/ 51998 h 636"/>
              <a:gd name="T60" fmla="*/ 0 w 5772"/>
              <a:gd name="T61" fmla="*/ 533400 h 636"/>
              <a:gd name="T62" fmla="*/ 542466 w 5772"/>
              <a:gd name="T63" fmla="*/ 488111 h 636"/>
              <a:gd name="T64" fmla="*/ 542466 w 5772"/>
              <a:gd name="T65" fmla="*/ 488111 h 636"/>
              <a:gd name="T66" fmla="*/ 7965091 w 5772"/>
              <a:gd name="T67" fmla="*/ 488111 h 636"/>
              <a:gd name="T68" fmla="*/ 7559298 w 5772"/>
              <a:gd name="T69" fmla="*/ 51998 h 6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72" h="636">
                <a:moveTo>
                  <a:pt x="5365" y="62"/>
                </a:moveTo>
                <a:cubicBezTo>
                  <a:pt x="5365" y="62"/>
                  <a:pt x="5365" y="62"/>
                  <a:pt x="5365" y="62"/>
                </a:cubicBezTo>
                <a:cubicBezTo>
                  <a:pt x="5363" y="59"/>
                  <a:pt x="5361" y="56"/>
                  <a:pt x="5359" y="53"/>
                </a:cubicBezTo>
                <a:cubicBezTo>
                  <a:pt x="5359" y="53"/>
                  <a:pt x="5359" y="53"/>
                  <a:pt x="5359" y="53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7" y="50"/>
                  <a:pt x="5355" y="49"/>
                  <a:pt x="5354" y="47"/>
                </a:cubicBezTo>
                <a:cubicBezTo>
                  <a:pt x="5354" y="47"/>
                  <a:pt x="5354" y="47"/>
                  <a:pt x="5354" y="46"/>
                </a:cubicBezTo>
                <a:cubicBezTo>
                  <a:pt x="5345" y="37"/>
                  <a:pt x="5336" y="29"/>
                  <a:pt x="5325" y="22"/>
                </a:cubicBezTo>
                <a:cubicBezTo>
                  <a:pt x="5325" y="22"/>
                  <a:pt x="5325" y="21"/>
                  <a:pt x="5324" y="21"/>
                </a:cubicBezTo>
                <a:cubicBezTo>
                  <a:pt x="5323" y="20"/>
                  <a:pt x="5321" y="19"/>
                  <a:pt x="5319" y="18"/>
                </a:cubicBezTo>
                <a:cubicBezTo>
                  <a:pt x="5319" y="18"/>
                  <a:pt x="5318" y="18"/>
                  <a:pt x="5318" y="17"/>
                </a:cubicBezTo>
                <a:cubicBezTo>
                  <a:pt x="5316" y="16"/>
                  <a:pt x="5314" y="15"/>
                  <a:pt x="5313" y="14"/>
                </a:cubicBezTo>
                <a:cubicBezTo>
                  <a:pt x="5312" y="14"/>
                  <a:pt x="5312" y="14"/>
                  <a:pt x="5311" y="14"/>
                </a:cubicBezTo>
                <a:cubicBezTo>
                  <a:pt x="5309" y="13"/>
                  <a:pt x="5307" y="12"/>
                  <a:pt x="5305" y="11"/>
                </a:cubicBezTo>
                <a:cubicBezTo>
                  <a:pt x="5305" y="11"/>
                  <a:pt x="5305" y="11"/>
                  <a:pt x="5305" y="11"/>
                </a:cubicBezTo>
                <a:cubicBezTo>
                  <a:pt x="5300" y="9"/>
                  <a:pt x="5295" y="7"/>
                  <a:pt x="5291" y="6"/>
                </a:cubicBezTo>
                <a:cubicBezTo>
                  <a:pt x="5290" y="5"/>
                  <a:pt x="5289" y="5"/>
                  <a:pt x="5289" y="5"/>
                </a:cubicBezTo>
                <a:cubicBezTo>
                  <a:pt x="5287" y="5"/>
                  <a:pt x="5285" y="4"/>
                  <a:pt x="5283" y="4"/>
                </a:cubicBezTo>
                <a:cubicBezTo>
                  <a:pt x="5283" y="3"/>
                  <a:pt x="5282" y="3"/>
                  <a:pt x="5281" y="3"/>
                </a:cubicBezTo>
                <a:cubicBezTo>
                  <a:pt x="5279" y="3"/>
                  <a:pt x="5278" y="2"/>
                  <a:pt x="5276" y="2"/>
                </a:cubicBezTo>
                <a:cubicBezTo>
                  <a:pt x="5275" y="2"/>
                  <a:pt x="5274" y="2"/>
                  <a:pt x="5274" y="2"/>
                </a:cubicBezTo>
                <a:cubicBezTo>
                  <a:pt x="5272" y="1"/>
                  <a:pt x="5270" y="1"/>
                  <a:pt x="5269" y="1"/>
                </a:cubicBezTo>
                <a:cubicBezTo>
                  <a:pt x="5268" y="1"/>
                  <a:pt x="5267" y="1"/>
                  <a:pt x="5266" y="0"/>
                </a:cubicBezTo>
                <a:cubicBezTo>
                  <a:pt x="5264" y="0"/>
                  <a:pt x="5263" y="0"/>
                  <a:pt x="5261" y="0"/>
                </a:cubicBezTo>
                <a:cubicBezTo>
                  <a:pt x="5260" y="0"/>
                  <a:pt x="5259" y="0"/>
                  <a:pt x="5259" y="0"/>
                </a:cubicBezTo>
                <a:cubicBezTo>
                  <a:pt x="5256" y="0"/>
                  <a:pt x="5253" y="0"/>
                  <a:pt x="525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19" y="0"/>
                  <a:pt x="516" y="0"/>
                  <a:pt x="514" y="0"/>
                </a:cubicBezTo>
                <a:cubicBezTo>
                  <a:pt x="513" y="0"/>
                  <a:pt x="512" y="0"/>
                  <a:pt x="511" y="0"/>
                </a:cubicBezTo>
                <a:cubicBezTo>
                  <a:pt x="510" y="0"/>
                  <a:pt x="508" y="0"/>
                  <a:pt x="506" y="0"/>
                </a:cubicBezTo>
                <a:cubicBezTo>
                  <a:pt x="505" y="1"/>
                  <a:pt x="504" y="1"/>
                  <a:pt x="503" y="1"/>
                </a:cubicBezTo>
                <a:cubicBezTo>
                  <a:pt x="502" y="1"/>
                  <a:pt x="500" y="1"/>
                  <a:pt x="499" y="2"/>
                </a:cubicBezTo>
                <a:cubicBezTo>
                  <a:pt x="498" y="2"/>
                  <a:pt x="497" y="2"/>
                  <a:pt x="496" y="2"/>
                </a:cubicBezTo>
                <a:cubicBezTo>
                  <a:pt x="494" y="2"/>
                  <a:pt x="493" y="3"/>
                  <a:pt x="491" y="3"/>
                </a:cubicBezTo>
                <a:cubicBezTo>
                  <a:pt x="491" y="3"/>
                  <a:pt x="490" y="3"/>
                  <a:pt x="489" y="4"/>
                </a:cubicBezTo>
                <a:cubicBezTo>
                  <a:pt x="487" y="4"/>
                  <a:pt x="485" y="4"/>
                  <a:pt x="484" y="5"/>
                </a:cubicBezTo>
                <a:cubicBezTo>
                  <a:pt x="483" y="5"/>
                  <a:pt x="482" y="5"/>
                  <a:pt x="482" y="6"/>
                </a:cubicBezTo>
                <a:cubicBezTo>
                  <a:pt x="477" y="7"/>
                  <a:pt x="472" y="9"/>
                  <a:pt x="468" y="11"/>
                </a:cubicBezTo>
                <a:cubicBezTo>
                  <a:pt x="467" y="11"/>
                  <a:pt x="467" y="11"/>
                  <a:pt x="467" y="11"/>
                </a:cubicBezTo>
                <a:cubicBezTo>
                  <a:pt x="465" y="12"/>
                  <a:pt x="463" y="13"/>
                  <a:pt x="461" y="14"/>
                </a:cubicBezTo>
                <a:cubicBezTo>
                  <a:pt x="461" y="14"/>
                  <a:pt x="460" y="14"/>
                  <a:pt x="460" y="14"/>
                </a:cubicBezTo>
                <a:cubicBezTo>
                  <a:pt x="458" y="15"/>
                  <a:pt x="456" y="16"/>
                  <a:pt x="455" y="17"/>
                </a:cubicBezTo>
                <a:cubicBezTo>
                  <a:pt x="454" y="18"/>
                  <a:pt x="454" y="18"/>
                  <a:pt x="453" y="18"/>
                </a:cubicBezTo>
                <a:cubicBezTo>
                  <a:pt x="451" y="19"/>
                  <a:pt x="450" y="20"/>
                  <a:pt x="448" y="21"/>
                </a:cubicBezTo>
                <a:cubicBezTo>
                  <a:pt x="448" y="21"/>
                  <a:pt x="447" y="22"/>
                  <a:pt x="447" y="22"/>
                </a:cubicBezTo>
                <a:cubicBezTo>
                  <a:pt x="445" y="23"/>
                  <a:pt x="443" y="24"/>
                  <a:pt x="441" y="26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35" y="30"/>
                  <a:pt x="429" y="35"/>
                  <a:pt x="424" y="41"/>
                </a:cubicBezTo>
                <a:cubicBezTo>
                  <a:pt x="424" y="41"/>
                  <a:pt x="424" y="41"/>
                  <a:pt x="424" y="41"/>
                </a:cubicBezTo>
                <a:cubicBezTo>
                  <a:pt x="422" y="43"/>
                  <a:pt x="420" y="45"/>
                  <a:pt x="419" y="46"/>
                </a:cubicBezTo>
                <a:cubicBezTo>
                  <a:pt x="419" y="47"/>
                  <a:pt x="419" y="47"/>
                  <a:pt x="419" y="47"/>
                </a:cubicBezTo>
                <a:cubicBezTo>
                  <a:pt x="417" y="49"/>
                  <a:pt x="415" y="50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1" y="56"/>
                  <a:pt x="409" y="59"/>
                  <a:pt x="407" y="62"/>
                </a:cubicBezTo>
                <a:cubicBezTo>
                  <a:pt x="407" y="62"/>
                  <a:pt x="407" y="62"/>
                  <a:pt x="407" y="62"/>
                </a:cubicBezTo>
                <a:cubicBezTo>
                  <a:pt x="0" y="636"/>
                  <a:pt x="0" y="636"/>
                  <a:pt x="0" y="636"/>
                </a:cubicBezTo>
                <a:cubicBezTo>
                  <a:pt x="29" y="603"/>
                  <a:pt x="72" y="582"/>
                  <a:pt x="120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5387" y="582"/>
                  <a:pt x="5387" y="582"/>
                  <a:pt x="5387" y="582"/>
                </a:cubicBezTo>
                <a:cubicBezTo>
                  <a:pt x="5653" y="582"/>
                  <a:pt x="5653" y="582"/>
                  <a:pt x="5653" y="582"/>
                </a:cubicBezTo>
                <a:cubicBezTo>
                  <a:pt x="5700" y="582"/>
                  <a:pt x="5743" y="603"/>
                  <a:pt x="5772" y="636"/>
                </a:cubicBezTo>
                <a:lnTo>
                  <a:pt x="5365" y="6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 flipV="1">
            <a:off x="0" y="3429000"/>
            <a:ext cx="9144000" cy="398463"/>
          </a:xfrm>
          <a:prstGeom prst="rect">
            <a:avLst/>
          </a:prstGeom>
          <a:gradFill rotWithShape="1">
            <a:gsLst>
              <a:gs pos="0">
                <a:srgbClr val="C0C0C0">
                  <a:alpha val="90999"/>
                </a:srgbClr>
              </a:gs>
              <a:gs pos="100000">
                <a:srgbClr val="595959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447675" y="2051050"/>
            <a:ext cx="8248650" cy="3205163"/>
          </a:xfrm>
          <a:prstGeom prst="roundRect">
            <a:avLst>
              <a:gd name="adj" fmla="val 701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3232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703263" y="2762250"/>
            <a:ext cx="1168400" cy="1912938"/>
            <a:chOff x="275" y="2008"/>
            <a:chExt cx="795" cy="1276"/>
          </a:xfrm>
        </p:grpSpPr>
        <p:sp>
          <p:nvSpPr>
            <p:cNvPr id="56330" name="AutoShape 1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31" name="AutoShape 1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32" name="AutoShape 1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9749" name="AutoShape 1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9466" name="Group 14"/>
          <p:cNvGrpSpPr>
            <a:grpSpLocks/>
          </p:cNvGrpSpPr>
          <p:nvPr/>
        </p:nvGrpSpPr>
        <p:grpSpPr bwMode="auto">
          <a:xfrm>
            <a:off x="1943100" y="2765425"/>
            <a:ext cx="1168400" cy="1912938"/>
            <a:chOff x="275" y="2008"/>
            <a:chExt cx="795" cy="1276"/>
          </a:xfrm>
        </p:grpSpPr>
        <p:sp>
          <p:nvSpPr>
            <p:cNvPr id="56335" name="AutoShape 1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36" name="AutoShape 1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37" name="AutoShape 1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9745" name="AutoShape 1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9467" name="Group 19"/>
          <p:cNvGrpSpPr>
            <a:grpSpLocks/>
          </p:cNvGrpSpPr>
          <p:nvPr/>
        </p:nvGrpSpPr>
        <p:grpSpPr bwMode="auto">
          <a:xfrm>
            <a:off x="3368675" y="2762250"/>
            <a:ext cx="1168400" cy="1912938"/>
            <a:chOff x="275" y="2008"/>
            <a:chExt cx="795" cy="1276"/>
          </a:xfrm>
        </p:grpSpPr>
        <p:sp>
          <p:nvSpPr>
            <p:cNvPr id="56340" name="AutoShape 2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41" name="AutoShape 2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42" name="AutoShape 2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9741" name="AutoShape 2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9468" name="Group 24"/>
          <p:cNvGrpSpPr>
            <a:grpSpLocks/>
          </p:cNvGrpSpPr>
          <p:nvPr/>
        </p:nvGrpSpPr>
        <p:grpSpPr bwMode="auto">
          <a:xfrm>
            <a:off x="4606925" y="2765425"/>
            <a:ext cx="1168400" cy="1912938"/>
            <a:chOff x="275" y="2008"/>
            <a:chExt cx="795" cy="1276"/>
          </a:xfrm>
        </p:grpSpPr>
        <p:sp>
          <p:nvSpPr>
            <p:cNvPr id="56345" name="AutoShape 2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46" name="AutoShape 2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47" name="AutoShape 2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9737" name="AutoShape 2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9469" name="Group 29"/>
          <p:cNvGrpSpPr>
            <a:grpSpLocks/>
          </p:cNvGrpSpPr>
          <p:nvPr/>
        </p:nvGrpSpPr>
        <p:grpSpPr bwMode="auto">
          <a:xfrm>
            <a:off x="6030913" y="2762250"/>
            <a:ext cx="1168400" cy="1912938"/>
            <a:chOff x="275" y="2008"/>
            <a:chExt cx="795" cy="1276"/>
          </a:xfrm>
        </p:grpSpPr>
        <p:sp>
          <p:nvSpPr>
            <p:cNvPr id="56350" name="AutoShape 3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51" name="AutoShape 3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52" name="AutoShape 3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9733" name="AutoShape 3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sp>
        <p:nvSpPr>
          <p:cNvPr id="56354" name="AutoShape 34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568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6355" name="AutoShape 35"/>
          <p:cNvSpPr>
            <a:spLocks noChangeArrowheads="1"/>
          </p:cNvSpPr>
          <p:nvPr/>
        </p:nvSpPr>
        <p:spPr bwMode="auto">
          <a:xfrm>
            <a:off x="7270750" y="2765425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alpha val="44000"/>
                </a:schemeClr>
              </a:gs>
              <a:gs pos="100000">
                <a:schemeClr val="tx1">
                  <a:gamma/>
                  <a:shade val="8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6356" name="AutoShape 36"/>
          <p:cNvSpPr>
            <a:spLocks noChangeArrowheads="1"/>
          </p:cNvSpPr>
          <p:nvPr/>
        </p:nvSpPr>
        <p:spPr bwMode="auto">
          <a:xfrm>
            <a:off x="7270750" y="4449763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gamma/>
                  <a:shade val="86275"/>
                  <a:invGamma/>
                  <a:alpha val="0"/>
                </a:schemeClr>
              </a:gs>
              <a:gs pos="100000">
                <a:schemeClr val="tx1">
                  <a:alpha val="44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19473" name="AutoShape 37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Arial Narrow" pitchFamily="34" charset="0"/>
            </a:endParaRPr>
          </a:p>
        </p:txBody>
      </p:sp>
      <p:sp>
        <p:nvSpPr>
          <p:cNvPr id="56358" name="AutoShape 38"/>
          <p:cNvSpPr>
            <a:spLocks noChangeArrowheads="1"/>
          </p:cNvSpPr>
          <p:nvPr/>
        </p:nvSpPr>
        <p:spPr bwMode="auto">
          <a:xfrm flipV="1">
            <a:off x="447675" y="5267325"/>
            <a:ext cx="8248650" cy="1077913"/>
          </a:xfrm>
          <a:prstGeom prst="roundRect">
            <a:avLst>
              <a:gd name="adj" fmla="val 2282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  <a:alpha val="0"/>
                </a:schemeClr>
              </a:gs>
              <a:gs pos="100000">
                <a:schemeClr val="tx2">
                  <a:alpha val="16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6359" name="Group 3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28" name="Rectangle 4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29" name="Text Box 4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362" name="Group 4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26" name="Rectangle 4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27" name="Text Box 4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365" name="Group 4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724" name="Rectangle 4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25" name="Text Box 4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9478" name="Group 48"/>
          <p:cNvGrpSpPr>
            <a:grpSpLocks/>
          </p:cNvGrpSpPr>
          <p:nvPr/>
        </p:nvGrpSpPr>
        <p:grpSpPr bwMode="auto">
          <a:xfrm>
            <a:off x="1943100" y="2982913"/>
            <a:ext cx="1168400" cy="1473200"/>
            <a:chOff x="4580" y="1878"/>
            <a:chExt cx="736" cy="928"/>
          </a:xfrm>
        </p:grpSpPr>
        <p:sp>
          <p:nvSpPr>
            <p:cNvPr id="19722" name="Rectangle 4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23" name="Text Box 5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9479" name="Group 51"/>
          <p:cNvGrpSpPr>
            <a:grpSpLocks/>
          </p:cNvGrpSpPr>
          <p:nvPr/>
        </p:nvGrpSpPr>
        <p:grpSpPr bwMode="auto">
          <a:xfrm>
            <a:off x="703263" y="2982913"/>
            <a:ext cx="1168400" cy="1473200"/>
            <a:chOff x="4580" y="1878"/>
            <a:chExt cx="736" cy="928"/>
          </a:xfrm>
        </p:grpSpPr>
        <p:sp>
          <p:nvSpPr>
            <p:cNvPr id="19720" name="Rectangle 5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21" name="Text Box 5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374" name="Group 5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19718" name="Rectangle 5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19" name="Text Box 5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377" name="Group 5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16" name="Rectangle 5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17" name="Text Box 5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380" name="Group 6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14" name="Rectangle 6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15" name="Text Box 6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383" name="Group 6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12" name="Rectangle 6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13" name="Text Box 6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386" name="Group 6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10" name="Rectangle 6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11" name="Text Box 6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389" name="Group 6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08" name="Rectangle 7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09" name="Text Box 7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392" name="Group 7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06" name="Rectangle 7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07" name="Text Box 7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395" name="Group 7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04" name="Rectangle 7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05" name="Text Box 7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398" name="Group 7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02" name="Rectangle 7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03" name="Text Box 8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401" name="Group 81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700" name="Rectangle 8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01" name="Text Box 8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404" name="Group 8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19698" name="Rectangle 8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99" name="Text Box 8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9491" name="Group 87"/>
          <p:cNvGrpSpPr>
            <a:grpSpLocks/>
          </p:cNvGrpSpPr>
          <p:nvPr/>
        </p:nvGrpSpPr>
        <p:grpSpPr bwMode="auto">
          <a:xfrm>
            <a:off x="3368675" y="2981325"/>
            <a:ext cx="1168400" cy="1473200"/>
            <a:chOff x="4580" y="1878"/>
            <a:chExt cx="736" cy="928"/>
          </a:xfrm>
        </p:grpSpPr>
        <p:sp>
          <p:nvSpPr>
            <p:cNvPr id="19696" name="Rectangle 8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97" name="Text Box 8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410" name="Group 9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94" name="Rectangle 9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95" name="Text Box 9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413" name="Group 93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692" name="Rectangle 9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93" name="Text Box 9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416" name="Group 9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90" name="Rectangle 9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91" name="Text Box 9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419" name="Group 9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88" name="Rectangle 10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89" name="Text Box 10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422" name="Group 10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86" name="Rectangle 10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87" name="Text Box 10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425" name="Group 10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84" name="Rectangle 10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85" name="Text Box 10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428" name="Group 10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82" name="Rectangle 10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83" name="Text Box 11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431" name="Group 11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80" name="Rectangle 11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81" name="Text Box 11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434" name="Group 11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78" name="Rectangle 11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79" name="Text Box 11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437" name="Group 11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76" name="Rectangle 11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77" name="Text Box 11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440" name="Group 12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74" name="Rectangle 12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75" name="Text Box 12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443" name="Group 12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72" name="Rectangle 12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73" name="Text Box 12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446" name="Group 126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670" name="Rectangle 12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71" name="Text Box 12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449" name="Group 12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68" name="Rectangle 13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69" name="Text Box 13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452" name="Group 13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66" name="Rectangle 13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67" name="Text Box 13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455" name="Group 13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64" name="Rectangle 13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65" name="Text Box 13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458" name="Group 13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62" name="Rectangle 13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63" name="Text Box 14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461" name="Group 14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60" name="Rectangle 14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61" name="Text Box 14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464" name="Group 14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58" name="Rectangle 14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59" name="Text Box 14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467" name="Group 14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56" name="Rectangle 14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57" name="Text Box 14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470" name="Group 15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54" name="Rectangle 15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55" name="Text Box 15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473" name="Group 15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52" name="Rectangle 15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53" name="Text Box 15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476" name="Group 15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50" name="Rectangle 15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51" name="Text Box 15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479" name="Group 15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48" name="Rectangle 16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49" name="Text Box 16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482" name="Group 16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46" name="Rectangle 16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47" name="Text Box 16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485" name="Group 16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44" name="Rectangle 16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45" name="Text Box 16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488" name="Group 16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42" name="Rectangle 16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43" name="Text Box 17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491" name="Group 17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40" name="Rectangle 17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41" name="Text Box 17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494" name="Group 17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38" name="Rectangle 17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39" name="Text Box 17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497" name="Group 17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36" name="Rectangle 17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37" name="Text Box 17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500" name="Group 18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34" name="Rectangle 18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35" name="Text Box 18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503" name="Group 18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32" name="Rectangle 18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33" name="Text Box 18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506" name="Group 18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30" name="Rectangle 18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31" name="Text Box 18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509" name="Group 189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628" name="Rectangle 19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29" name="Text Box 19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512" name="Group 192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626" name="Rectangle 19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27" name="Text Box 19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515" name="Group 19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24" name="Rectangle 19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25" name="Text Box 19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518" name="Group 19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22" name="Rectangle 19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23" name="Text Box 20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521" name="Group 20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20" name="Rectangle 20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21" name="Text Box 20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524" name="Group 20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18" name="Rectangle 20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19" name="Text Box 20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527" name="Group 20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16" name="Rectangle 20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17" name="Text Box 20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530" name="Group 21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14" name="Rectangle 21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15" name="Text Box 21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533" name="Group 21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12" name="Rectangle 21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13" name="Text Box 21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536" name="Group 21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10" name="Rectangle 21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11" name="Text Box 21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539" name="Group 21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08" name="Rectangle 22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09" name="Text Box 22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542" name="Group 22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06" name="Rectangle 22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07" name="Text Box 22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545" name="Group 22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04" name="Rectangle 22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05" name="Text Box 22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548" name="Group 22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02" name="Rectangle 22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03" name="Text Box 23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551" name="Group 23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00" name="Rectangle 23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01" name="Text Box 23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554" name="Group 23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98" name="Rectangle 23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99" name="Text Box 23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557" name="Group 23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96" name="Rectangle 23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97" name="Text Box 23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560" name="Group 24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94" name="Rectangle 24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95" name="Text Box 24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563" name="Group 24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92" name="Rectangle 24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93" name="Text Box 24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566" name="Group 24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90" name="Rectangle 24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91" name="Text Box 24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569" name="Group 24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88" name="Rectangle 25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89" name="Text Box 25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572" name="Group 25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86" name="Rectangle 25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87" name="Text Box 25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575" name="Group 25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584" name="Rectangle 25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85" name="Text Box 25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56578" name="Freeform 258"/>
          <p:cNvSpPr>
            <a:spLocks noEditPoints="1"/>
          </p:cNvSpPr>
          <p:nvPr/>
        </p:nvSpPr>
        <p:spPr bwMode="auto">
          <a:xfrm>
            <a:off x="447675" y="2051050"/>
            <a:ext cx="8248650" cy="3205163"/>
          </a:xfrm>
          <a:custGeom>
            <a:avLst/>
            <a:gdLst>
              <a:gd name="T0" fmla="*/ 5758 w 5920"/>
              <a:gd name="T1" fmla="*/ 0 h 2300"/>
              <a:gd name="T2" fmla="*/ 161 w 5920"/>
              <a:gd name="T3" fmla="*/ 0 h 2300"/>
              <a:gd name="T4" fmla="*/ 0 w 5920"/>
              <a:gd name="T5" fmla="*/ 161 h 2300"/>
              <a:gd name="T6" fmla="*/ 0 w 5920"/>
              <a:gd name="T7" fmla="*/ 2138 h 2300"/>
              <a:gd name="T8" fmla="*/ 161 w 5920"/>
              <a:gd name="T9" fmla="*/ 2300 h 2300"/>
              <a:gd name="T10" fmla="*/ 5758 w 5920"/>
              <a:gd name="T11" fmla="*/ 2300 h 2300"/>
              <a:gd name="T12" fmla="*/ 5920 w 5920"/>
              <a:gd name="T13" fmla="*/ 2138 h 2300"/>
              <a:gd name="T14" fmla="*/ 5920 w 5920"/>
              <a:gd name="T15" fmla="*/ 161 h 2300"/>
              <a:gd name="T16" fmla="*/ 5758 w 5920"/>
              <a:gd name="T17" fmla="*/ 0 h 2300"/>
              <a:gd name="T18" fmla="*/ 1022 w 5920"/>
              <a:gd name="T19" fmla="*/ 1883 h 2300"/>
              <a:gd name="T20" fmla="*/ 184 w 5920"/>
              <a:gd name="T21" fmla="*/ 1883 h 2300"/>
              <a:gd name="T22" fmla="*/ 184 w 5920"/>
              <a:gd name="T23" fmla="*/ 510 h 2300"/>
              <a:gd name="T24" fmla="*/ 1022 w 5920"/>
              <a:gd name="T25" fmla="*/ 510 h 2300"/>
              <a:gd name="T26" fmla="*/ 1022 w 5920"/>
              <a:gd name="T27" fmla="*/ 1883 h 2300"/>
              <a:gd name="T28" fmla="*/ 1912 w 5920"/>
              <a:gd name="T29" fmla="*/ 1885 h 2300"/>
              <a:gd name="T30" fmla="*/ 1073 w 5920"/>
              <a:gd name="T31" fmla="*/ 1885 h 2300"/>
              <a:gd name="T32" fmla="*/ 1073 w 5920"/>
              <a:gd name="T33" fmla="*/ 513 h 2300"/>
              <a:gd name="T34" fmla="*/ 1912 w 5920"/>
              <a:gd name="T35" fmla="*/ 513 h 2300"/>
              <a:gd name="T36" fmla="*/ 1912 w 5920"/>
              <a:gd name="T37" fmla="*/ 1885 h 2300"/>
              <a:gd name="T38" fmla="*/ 2935 w 5920"/>
              <a:gd name="T39" fmla="*/ 1883 h 2300"/>
              <a:gd name="T40" fmla="*/ 2097 w 5920"/>
              <a:gd name="T41" fmla="*/ 1883 h 2300"/>
              <a:gd name="T42" fmla="*/ 2097 w 5920"/>
              <a:gd name="T43" fmla="*/ 510 h 2300"/>
              <a:gd name="T44" fmla="*/ 2935 w 5920"/>
              <a:gd name="T45" fmla="*/ 510 h 2300"/>
              <a:gd name="T46" fmla="*/ 2935 w 5920"/>
              <a:gd name="T47" fmla="*/ 1883 h 2300"/>
              <a:gd name="T48" fmla="*/ 3824 w 5920"/>
              <a:gd name="T49" fmla="*/ 1885 h 2300"/>
              <a:gd name="T50" fmla="*/ 2985 w 5920"/>
              <a:gd name="T51" fmla="*/ 1885 h 2300"/>
              <a:gd name="T52" fmla="*/ 2985 w 5920"/>
              <a:gd name="T53" fmla="*/ 513 h 2300"/>
              <a:gd name="T54" fmla="*/ 3824 w 5920"/>
              <a:gd name="T55" fmla="*/ 513 h 2300"/>
              <a:gd name="T56" fmla="*/ 3824 w 5920"/>
              <a:gd name="T57" fmla="*/ 1885 h 2300"/>
              <a:gd name="T58" fmla="*/ 4846 w 5920"/>
              <a:gd name="T59" fmla="*/ 1883 h 2300"/>
              <a:gd name="T60" fmla="*/ 4007 w 5920"/>
              <a:gd name="T61" fmla="*/ 1883 h 2300"/>
              <a:gd name="T62" fmla="*/ 4007 w 5920"/>
              <a:gd name="T63" fmla="*/ 510 h 2300"/>
              <a:gd name="T64" fmla="*/ 4846 w 5920"/>
              <a:gd name="T65" fmla="*/ 510 h 2300"/>
              <a:gd name="T66" fmla="*/ 4846 w 5920"/>
              <a:gd name="T67" fmla="*/ 1883 h 2300"/>
              <a:gd name="T68" fmla="*/ 5735 w 5920"/>
              <a:gd name="T69" fmla="*/ 1885 h 2300"/>
              <a:gd name="T70" fmla="*/ 4897 w 5920"/>
              <a:gd name="T71" fmla="*/ 1885 h 2300"/>
              <a:gd name="T72" fmla="*/ 4897 w 5920"/>
              <a:gd name="T73" fmla="*/ 513 h 2300"/>
              <a:gd name="T74" fmla="*/ 5735 w 5920"/>
              <a:gd name="T75" fmla="*/ 513 h 2300"/>
              <a:gd name="T76" fmla="*/ 5735 w 5920"/>
              <a:gd name="T77" fmla="*/ 188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20" h="2300">
                <a:moveTo>
                  <a:pt x="5758" y="0"/>
                </a:moveTo>
                <a:cubicBezTo>
                  <a:pt x="161" y="0"/>
                  <a:pt x="161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0" y="2227"/>
                  <a:pt x="72" y="2300"/>
                  <a:pt x="161" y="2300"/>
                </a:cubicBezTo>
                <a:cubicBezTo>
                  <a:pt x="5758" y="2300"/>
                  <a:pt x="5758" y="2300"/>
                  <a:pt x="5758" y="2300"/>
                </a:cubicBezTo>
                <a:cubicBezTo>
                  <a:pt x="5847" y="2300"/>
                  <a:pt x="5920" y="2227"/>
                  <a:pt x="5920" y="2138"/>
                </a:cubicBezTo>
                <a:cubicBezTo>
                  <a:pt x="5920" y="161"/>
                  <a:pt x="5920" y="161"/>
                  <a:pt x="5920" y="161"/>
                </a:cubicBezTo>
                <a:cubicBezTo>
                  <a:pt x="5920" y="72"/>
                  <a:pt x="5847" y="0"/>
                  <a:pt x="5758" y="0"/>
                </a:cubicBezTo>
                <a:close/>
                <a:moveTo>
                  <a:pt x="1022" y="1883"/>
                </a:moveTo>
                <a:cubicBezTo>
                  <a:pt x="184" y="1883"/>
                  <a:pt x="184" y="1883"/>
                  <a:pt x="184" y="1883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022" y="510"/>
                  <a:pt x="1022" y="510"/>
                  <a:pt x="1022" y="510"/>
                </a:cubicBezTo>
                <a:lnTo>
                  <a:pt x="1022" y="1883"/>
                </a:lnTo>
                <a:close/>
                <a:moveTo>
                  <a:pt x="1912" y="1885"/>
                </a:moveTo>
                <a:cubicBezTo>
                  <a:pt x="1073" y="1885"/>
                  <a:pt x="1073" y="1885"/>
                  <a:pt x="1073" y="1885"/>
                </a:cubicBezTo>
                <a:cubicBezTo>
                  <a:pt x="1073" y="513"/>
                  <a:pt x="1073" y="513"/>
                  <a:pt x="1073" y="513"/>
                </a:cubicBezTo>
                <a:cubicBezTo>
                  <a:pt x="1912" y="513"/>
                  <a:pt x="1912" y="513"/>
                  <a:pt x="1912" y="513"/>
                </a:cubicBezTo>
                <a:lnTo>
                  <a:pt x="1912" y="1885"/>
                </a:lnTo>
                <a:close/>
                <a:moveTo>
                  <a:pt x="2935" y="1883"/>
                </a:moveTo>
                <a:cubicBezTo>
                  <a:pt x="2097" y="1883"/>
                  <a:pt x="2097" y="1883"/>
                  <a:pt x="2097" y="1883"/>
                </a:cubicBezTo>
                <a:cubicBezTo>
                  <a:pt x="2097" y="510"/>
                  <a:pt x="2097" y="510"/>
                  <a:pt x="2097" y="510"/>
                </a:cubicBezTo>
                <a:cubicBezTo>
                  <a:pt x="2935" y="510"/>
                  <a:pt x="2935" y="510"/>
                  <a:pt x="2935" y="510"/>
                </a:cubicBezTo>
                <a:lnTo>
                  <a:pt x="2935" y="1883"/>
                </a:lnTo>
                <a:close/>
                <a:moveTo>
                  <a:pt x="3824" y="1885"/>
                </a:moveTo>
                <a:cubicBezTo>
                  <a:pt x="2985" y="1885"/>
                  <a:pt x="2985" y="1885"/>
                  <a:pt x="2985" y="1885"/>
                </a:cubicBezTo>
                <a:cubicBezTo>
                  <a:pt x="2985" y="513"/>
                  <a:pt x="2985" y="513"/>
                  <a:pt x="2985" y="513"/>
                </a:cubicBezTo>
                <a:cubicBezTo>
                  <a:pt x="3824" y="513"/>
                  <a:pt x="3824" y="513"/>
                  <a:pt x="3824" y="513"/>
                </a:cubicBezTo>
                <a:lnTo>
                  <a:pt x="3824" y="1885"/>
                </a:lnTo>
                <a:close/>
                <a:moveTo>
                  <a:pt x="4846" y="1883"/>
                </a:moveTo>
                <a:cubicBezTo>
                  <a:pt x="4007" y="1883"/>
                  <a:pt x="4007" y="1883"/>
                  <a:pt x="4007" y="1883"/>
                </a:cubicBezTo>
                <a:cubicBezTo>
                  <a:pt x="4007" y="510"/>
                  <a:pt x="4007" y="510"/>
                  <a:pt x="4007" y="510"/>
                </a:cubicBezTo>
                <a:cubicBezTo>
                  <a:pt x="4846" y="510"/>
                  <a:pt x="4846" y="510"/>
                  <a:pt x="4846" y="510"/>
                </a:cubicBezTo>
                <a:lnTo>
                  <a:pt x="4846" y="1883"/>
                </a:lnTo>
                <a:close/>
                <a:moveTo>
                  <a:pt x="5735" y="1885"/>
                </a:moveTo>
                <a:cubicBezTo>
                  <a:pt x="4897" y="1885"/>
                  <a:pt x="4897" y="1885"/>
                  <a:pt x="4897" y="1885"/>
                </a:cubicBezTo>
                <a:cubicBezTo>
                  <a:pt x="4897" y="513"/>
                  <a:pt x="4897" y="513"/>
                  <a:pt x="4897" y="513"/>
                </a:cubicBezTo>
                <a:cubicBezTo>
                  <a:pt x="5735" y="513"/>
                  <a:pt x="5735" y="513"/>
                  <a:pt x="5735" y="513"/>
                </a:cubicBezTo>
                <a:lnTo>
                  <a:pt x="5735" y="1885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2323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9549" name="Text Box 259"/>
          <p:cNvSpPr txBox="1">
            <a:spLocks noChangeArrowheads="1"/>
          </p:cNvSpPr>
          <p:nvPr/>
        </p:nvSpPr>
        <p:spPr bwMode="auto">
          <a:xfrm>
            <a:off x="115887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Hours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19550" name="Text Box 260"/>
          <p:cNvSpPr txBox="1">
            <a:spLocks noChangeArrowheads="1"/>
          </p:cNvSpPr>
          <p:nvPr/>
        </p:nvSpPr>
        <p:spPr bwMode="auto">
          <a:xfrm>
            <a:off x="3824288" y="4733925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Minutes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19551" name="Text Box 261"/>
          <p:cNvSpPr txBox="1">
            <a:spLocks noChangeArrowheads="1"/>
          </p:cNvSpPr>
          <p:nvPr/>
        </p:nvSpPr>
        <p:spPr bwMode="auto">
          <a:xfrm>
            <a:off x="648652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Seconds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6583" name="AutoShape 263"/>
          <p:cNvSpPr>
            <a:spLocks noChangeArrowheads="1"/>
          </p:cNvSpPr>
          <p:nvPr/>
        </p:nvSpPr>
        <p:spPr bwMode="auto">
          <a:xfrm rot="16200000">
            <a:off x="-913606" y="3472656"/>
            <a:ext cx="3151188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6584" name="AutoShape 264"/>
          <p:cNvSpPr>
            <a:spLocks noChangeArrowheads="1"/>
          </p:cNvSpPr>
          <p:nvPr/>
        </p:nvSpPr>
        <p:spPr bwMode="auto">
          <a:xfrm>
            <a:off x="473075" y="2085975"/>
            <a:ext cx="8197850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19554" name="Group 265"/>
          <p:cNvGrpSpPr>
            <a:grpSpLocks/>
          </p:cNvGrpSpPr>
          <p:nvPr/>
        </p:nvGrpSpPr>
        <p:grpSpPr bwMode="auto">
          <a:xfrm>
            <a:off x="3162300" y="3373438"/>
            <a:ext cx="120650" cy="693737"/>
            <a:chOff x="1939" y="2444"/>
            <a:chExt cx="81" cy="463"/>
          </a:xfrm>
        </p:grpSpPr>
        <p:sp>
          <p:nvSpPr>
            <p:cNvPr id="19582" name="Rectangle 266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83" name="Rectangle 267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19555" name="Group 268"/>
          <p:cNvGrpSpPr>
            <a:grpSpLocks/>
          </p:cNvGrpSpPr>
          <p:nvPr/>
        </p:nvGrpSpPr>
        <p:grpSpPr bwMode="auto">
          <a:xfrm>
            <a:off x="5843588" y="3373438"/>
            <a:ext cx="120650" cy="693737"/>
            <a:chOff x="1939" y="2444"/>
            <a:chExt cx="81" cy="463"/>
          </a:xfrm>
        </p:grpSpPr>
        <p:sp>
          <p:nvSpPr>
            <p:cNvPr id="19580" name="Rectangle 269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81" name="Rectangle 270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19556" name="Group 271"/>
          <p:cNvGrpSpPr>
            <a:grpSpLocks/>
          </p:cNvGrpSpPr>
          <p:nvPr/>
        </p:nvGrpSpPr>
        <p:grpSpPr bwMode="auto">
          <a:xfrm>
            <a:off x="706438" y="2768600"/>
            <a:ext cx="7731125" cy="1905000"/>
            <a:chOff x="445" y="1744"/>
            <a:chExt cx="4870" cy="1200"/>
          </a:xfrm>
        </p:grpSpPr>
        <p:grpSp>
          <p:nvGrpSpPr>
            <p:cNvPr id="19558" name="Group 272"/>
            <p:cNvGrpSpPr>
              <a:grpSpLocks/>
            </p:cNvGrpSpPr>
            <p:nvPr/>
          </p:nvGrpSpPr>
          <p:grpSpPr bwMode="auto">
            <a:xfrm>
              <a:off x="445" y="1744"/>
              <a:ext cx="734" cy="1200"/>
              <a:chOff x="448" y="1746"/>
              <a:chExt cx="724" cy="1188"/>
            </a:xfrm>
          </p:grpSpPr>
          <p:grpSp>
            <p:nvGrpSpPr>
              <p:cNvPr id="19576" name="Group 27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9578" name="Freeform 27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79" name="Freeform 27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577" name="Freeform 27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59" name="Group 277"/>
            <p:cNvGrpSpPr>
              <a:grpSpLocks/>
            </p:cNvGrpSpPr>
            <p:nvPr/>
          </p:nvGrpSpPr>
          <p:grpSpPr bwMode="auto">
            <a:xfrm>
              <a:off x="1225" y="1744"/>
              <a:ext cx="734" cy="1200"/>
              <a:chOff x="448" y="1746"/>
              <a:chExt cx="724" cy="1188"/>
            </a:xfrm>
          </p:grpSpPr>
          <p:grpSp>
            <p:nvGrpSpPr>
              <p:cNvPr id="19572" name="Group 27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9574" name="Freeform 27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75" name="Freeform 28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573" name="Freeform 28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60" name="Group 282"/>
            <p:cNvGrpSpPr>
              <a:grpSpLocks/>
            </p:cNvGrpSpPr>
            <p:nvPr/>
          </p:nvGrpSpPr>
          <p:grpSpPr bwMode="auto">
            <a:xfrm flipH="1">
              <a:off x="4581" y="1744"/>
              <a:ext cx="734" cy="1200"/>
              <a:chOff x="448" y="1746"/>
              <a:chExt cx="724" cy="1188"/>
            </a:xfrm>
          </p:grpSpPr>
          <p:grpSp>
            <p:nvGrpSpPr>
              <p:cNvPr id="19568" name="Group 28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9570" name="Freeform 28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71" name="Freeform 28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569" name="Freeform 28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61" name="Group 287"/>
            <p:cNvGrpSpPr>
              <a:grpSpLocks/>
            </p:cNvGrpSpPr>
            <p:nvPr/>
          </p:nvGrpSpPr>
          <p:grpSpPr bwMode="auto">
            <a:xfrm flipH="1">
              <a:off x="3799" y="1744"/>
              <a:ext cx="734" cy="1200"/>
              <a:chOff x="448" y="1746"/>
              <a:chExt cx="724" cy="1188"/>
            </a:xfrm>
          </p:grpSpPr>
          <p:grpSp>
            <p:nvGrpSpPr>
              <p:cNvPr id="19564" name="Group 28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9566" name="Freeform 28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67" name="Freeform 29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565" name="Freeform 29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9562" name="Rectangle 292"/>
            <p:cNvSpPr>
              <a:spLocks noChangeArrowheads="1"/>
            </p:cNvSpPr>
            <p:nvPr/>
          </p:nvSpPr>
          <p:spPr bwMode="auto">
            <a:xfrm>
              <a:off x="2126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63" name="Rectangle 293"/>
            <p:cNvSpPr>
              <a:spLocks noChangeArrowheads="1"/>
            </p:cNvSpPr>
            <p:nvPr/>
          </p:nvSpPr>
          <p:spPr bwMode="auto">
            <a:xfrm>
              <a:off x="2909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141681"/>
      </p:ext>
    </p:extLst>
  </p:cSld>
  <p:clrMapOvr>
    <a:masterClrMapping/>
  </p:clrMapOvr>
  <p:transition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56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6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5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2" dur="500"/>
                                        <p:tgtEl>
                                          <p:spTgt spid="5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56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0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2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4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0" dur="500"/>
                                        <p:tgtEl>
                                          <p:spTgt spid="56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2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5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xit" presetSubtype="4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8" dur="500"/>
                                        <p:tgtEl>
                                          <p:spTgt spid="56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4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5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56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xit" presetSubtype="4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2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5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8" dur="500"/>
                                        <p:tgtEl>
                                          <p:spTgt spid="56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xit" presetSubtype="4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4" dur="500"/>
                                        <p:tgtEl>
                                          <p:spTgt spid="56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xit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0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ntr" presetSubtype="1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5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xit" presetSubtype="4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6" dur="500"/>
                                        <p:tgtEl>
                                          <p:spTgt spid="56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5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xit" presetSubtype="4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2" dur="500"/>
                                        <p:tgtEl>
                                          <p:spTgt spid="56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4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8" dur="500"/>
                                        <p:tgtEl>
                                          <p:spTgt spid="56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ntr" presetSubtype="1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4" dur="500"/>
                                        <p:tgtEl>
                                          <p:spTgt spid="5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2" presetClass="entr" presetSubtype="1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5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0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5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6" dur="500"/>
                                        <p:tgtEl>
                                          <p:spTgt spid="56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5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xit" presetSubtype="4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2" dur="500"/>
                                        <p:tgtEl>
                                          <p:spTgt spid="56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2" presetClass="entr" presetSubtype="1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6" dur="500"/>
                                        <p:tgtEl>
                                          <p:spTgt spid="5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xit" presetSubtype="4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8" dur="500"/>
                                        <p:tgtEl>
                                          <p:spTgt spid="56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5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xit" presetSubtype="4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4" dur="500"/>
                                        <p:tgtEl>
                                          <p:spTgt spid="56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8" dur="500"/>
                                        <p:tgtEl>
                                          <p:spTgt spid="5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xit" presetSubtype="4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0" dur="500"/>
                                        <p:tgtEl>
                                          <p:spTgt spid="56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4" dur="500"/>
                                        <p:tgtEl>
                                          <p:spTgt spid="5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xit" presetSubtype="4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6" dur="500"/>
                                        <p:tgtEl>
                                          <p:spTgt spid="56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0" dur="500"/>
                                        <p:tgtEl>
                                          <p:spTgt spid="5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2" dur="500"/>
                                        <p:tgtEl>
                                          <p:spTgt spid="56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6" dur="500"/>
                                        <p:tgtEl>
                                          <p:spTgt spid="5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xit" presetSubtype="4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8" dur="500"/>
                                        <p:tgtEl>
                                          <p:spTgt spid="56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2" dur="500"/>
                                        <p:tgtEl>
                                          <p:spTgt spid="5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4" dur="500"/>
                                        <p:tgtEl>
                                          <p:spTgt spid="56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2" presetClass="entr" presetSubtype="1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5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xit" presetSubtype="4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0" dur="500"/>
                                        <p:tgtEl>
                                          <p:spTgt spid="56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5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6" dur="500"/>
                                        <p:tgtEl>
                                          <p:spTgt spid="56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0" dur="500"/>
                                        <p:tgtEl>
                                          <p:spTgt spid="5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2" dur="500"/>
                                        <p:tgtEl>
                                          <p:spTgt spid="56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6" dur="500"/>
                                        <p:tgtEl>
                                          <p:spTgt spid="5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8" dur="500"/>
                                        <p:tgtEl>
                                          <p:spTgt spid="56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ntr" presetSubtype="1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2" dur="500"/>
                                        <p:tgtEl>
                                          <p:spTgt spid="5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xit" presetSubtype="4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4" dur="500"/>
                                        <p:tgtEl>
                                          <p:spTgt spid="56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ntr" presetSubtype="1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8" dur="500"/>
                                        <p:tgtEl>
                                          <p:spTgt spid="5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0" dur="500"/>
                                        <p:tgtEl>
                                          <p:spTgt spid="56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ntr" presetSubtype="1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4" dur="500"/>
                                        <p:tgtEl>
                                          <p:spTgt spid="5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2" presetClass="exit" presetSubtype="4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6" dur="500"/>
                                        <p:tgtEl>
                                          <p:spTgt spid="56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5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2" dur="500"/>
                                        <p:tgtEl>
                                          <p:spTgt spid="56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ntr" presetSubtype="1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6" dur="500"/>
                                        <p:tgtEl>
                                          <p:spTgt spid="5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2" presetClass="exit" presetSubtype="4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8" dur="500"/>
                                        <p:tgtEl>
                                          <p:spTgt spid="56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5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4" dur="500"/>
                                        <p:tgtEl>
                                          <p:spTgt spid="56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ntr" presetSubtype="1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8" dur="500"/>
                                        <p:tgtEl>
                                          <p:spTgt spid="5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2" presetClass="exit" presetSubtype="4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0" dur="500"/>
                                        <p:tgtEl>
                                          <p:spTgt spid="56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4" dur="500"/>
                                        <p:tgtEl>
                                          <p:spTgt spid="5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6" dur="500"/>
                                        <p:tgtEl>
                                          <p:spTgt spid="56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0" dur="500"/>
                                        <p:tgtEl>
                                          <p:spTgt spid="5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2" dur="500"/>
                                        <p:tgtEl>
                                          <p:spTgt spid="56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6" dur="500"/>
                                        <p:tgtEl>
                                          <p:spTgt spid="5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8" dur="500"/>
                                        <p:tgtEl>
                                          <p:spTgt spid="56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5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2" presetClass="exit" presetSubtype="4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4" dur="500"/>
                                        <p:tgtEl>
                                          <p:spTgt spid="56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ntr" presetSubtype="1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8" dur="500"/>
                                        <p:tgtEl>
                                          <p:spTgt spid="5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0" dur="500"/>
                                        <p:tgtEl>
                                          <p:spTgt spid="56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ntr" presetSubtype="1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4" dur="500"/>
                                        <p:tgtEl>
                                          <p:spTgt spid="5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56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ntr" presetSubtype="1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0" dur="500"/>
                                        <p:tgtEl>
                                          <p:spTgt spid="5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56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ntr" presetSubtype="1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6" dur="500"/>
                                        <p:tgtEl>
                                          <p:spTgt spid="5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2" presetClass="exit" presetSubtype="4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8" dur="500"/>
                                        <p:tgtEl>
                                          <p:spTgt spid="5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ntr" presetSubtype="1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2" dur="500"/>
                                        <p:tgtEl>
                                          <p:spTgt spid="5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4" dur="500"/>
                                        <p:tgtEl>
                                          <p:spTgt spid="56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ntr" presetSubtype="1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8" dur="500"/>
                                        <p:tgtEl>
                                          <p:spTgt spid="5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2" presetClass="exit" presetSubtype="4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0" dur="500"/>
                                        <p:tgtEl>
                                          <p:spTgt spid="56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ntr" presetSubtype="1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4" dur="500"/>
                                        <p:tgtEl>
                                          <p:spTgt spid="5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6" dur="500"/>
                                        <p:tgtEl>
                                          <p:spTgt spid="56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ntr" presetSubtype="1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0" dur="500"/>
                                        <p:tgtEl>
                                          <p:spTgt spid="5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2" presetClass="exit" presetSubtype="4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2" dur="500"/>
                                        <p:tgtEl>
                                          <p:spTgt spid="56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ntr" presetSubtype="1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6" dur="500"/>
                                        <p:tgtEl>
                                          <p:spTgt spid="5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28971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Planning the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4114800" cy="461327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+mn-cs"/>
              </a:rPr>
              <a:t>balance = 10.0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+mn-cs"/>
              </a:rPr>
              <a:t>target = 100.0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+mn-cs"/>
              </a:rPr>
              <a:t>year = 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+mn-cs"/>
              </a:rPr>
              <a:t>rate = 0.025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+mn-cs"/>
              </a:rPr>
              <a:t>while balance &lt; TARGET :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+mn-cs"/>
              </a:rPr>
              <a:t>   year = year + 1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+mn-cs"/>
              </a:rPr>
              <a:t>   interest = balance * RATE/100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+mn-cs"/>
              </a:rPr>
              <a:t>   balance = balance + interest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cs typeface="+mn-cs"/>
            </a:endParaRPr>
          </a:p>
          <a:p>
            <a:pPr marL="0" lvl="2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b="1" i="1" dirty="0">
                <a:cs typeface="+mn-cs"/>
              </a:rPr>
              <a:t>A loop executes instructions repeatedly while a condition is True.</a:t>
            </a:r>
          </a:p>
        </p:txBody>
      </p:sp>
      <p:sp>
        <p:nvSpPr>
          <p:cNvPr id="2150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6E85430-E676-C040-9EE9-AB98945AA350}" type="slidenum">
              <a:rPr lang="en-US" sz="1200">
                <a:solidFill>
                  <a:schemeClr val="accent1"/>
                </a:solidFill>
              </a:rPr>
              <a:pPr/>
              <a:t>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41630-3B47-4A43-AB17-78F88328FC33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50000">
                <a:srgbClr val="FFFFFF"/>
              </a:gs>
              <a:gs pos="100000">
                <a:srgbClr val="DCDC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0"/>
            <a:ext cx="9144000" cy="39338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608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819525"/>
            <a:ext cx="9144000" cy="3038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819525"/>
            <a:ext cx="9144000" cy="712788"/>
          </a:xfrm>
          <a:prstGeom prst="rect">
            <a:avLst/>
          </a:prstGeom>
          <a:gradFill rotWithShape="1">
            <a:gsLst>
              <a:gs pos="0">
                <a:schemeClr val="bg2">
                  <a:alpha val="91000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506413" y="1595438"/>
            <a:ext cx="8132762" cy="533400"/>
          </a:xfrm>
          <a:custGeom>
            <a:avLst/>
            <a:gdLst>
              <a:gd name="T0" fmla="*/ 7559298 w 5772"/>
              <a:gd name="T1" fmla="*/ 51998 h 636"/>
              <a:gd name="T2" fmla="*/ 7550844 w 5772"/>
              <a:gd name="T3" fmla="*/ 44450 h 636"/>
              <a:gd name="T4" fmla="*/ 7549435 w 5772"/>
              <a:gd name="T5" fmla="*/ 43611 h 636"/>
              <a:gd name="T6" fmla="*/ 7543799 w 5772"/>
              <a:gd name="T7" fmla="*/ 39418 h 636"/>
              <a:gd name="T8" fmla="*/ 7502938 w 5772"/>
              <a:gd name="T9" fmla="*/ 18451 h 636"/>
              <a:gd name="T10" fmla="*/ 7494484 w 5772"/>
              <a:gd name="T11" fmla="*/ 15096 h 636"/>
              <a:gd name="T12" fmla="*/ 7486030 w 5772"/>
              <a:gd name="T13" fmla="*/ 11742 h 636"/>
              <a:gd name="T14" fmla="*/ 7474758 w 5772"/>
              <a:gd name="T15" fmla="*/ 9225 h 636"/>
              <a:gd name="T16" fmla="*/ 7455032 w 5772"/>
              <a:gd name="T17" fmla="*/ 5032 h 636"/>
              <a:gd name="T18" fmla="*/ 7443760 w 5772"/>
              <a:gd name="T19" fmla="*/ 3355 h 636"/>
              <a:gd name="T20" fmla="*/ 7433897 w 5772"/>
              <a:gd name="T21" fmla="*/ 1677 h 636"/>
              <a:gd name="T22" fmla="*/ 7424034 w 5772"/>
              <a:gd name="T23" fmla="*/ 839 h 636"/>
              <a:gd name="T24" fmla="*/ 7412762 w 5772"/>
              <a:gd name="T25" fmla="*/ 0 h 636"/>
              <a:gd name="T26" fmla="*/ 7398672 w 5772"/>
              <a:gd name="T27" fmla="*/ 0 h 636"/>
              <a:gd name="T28" fmla="*/ 734090 w 5772"/>
              <a:gd name="T29" fmla="*/ 0 h 636"/>
              <a:gd name="T30" fmla="*/ 720000 w 5772"/>
              <a:gd name="T31" fmla="*/ 0 h 636"/>
              <a:gd name="T32" fmla="*/ 708728 w 5772"/>
              <a:gd name="T33" fmla="*/ 839 h 636"/>
              <a:gd name="T34" fmla="*/ 698865 w 5772"/>
              <a:gd name="T35" fmla="*/ 1677 h 636"/>
              <a:gd name="T36" fmla="*/ 689002 w 5772"/>
              <a:gd name="T37" fmla="*/ 3355 h 636"/>
              <a:gd name="T38" fmla="*/ 679139 w 5772"/>
              <a:gd name="T39" fmla="*/ 5032 h 636"/>
              <a:gd name="T40" fmla="*/ 658004 w 5772"/>
              <a:gd name="T41" fmla="*/ 9225 h 636"/>
              <a:gd name="T42" fmla="*/ 648141 w 5772"/>
              <a:gd name="T43" fmla="*/ 11742 h 636"/>
              <a:gd name="T44" fmla="*/ 638278 w 5772"/>
              <a:gd name="T45" fmla="*/ 15096 h 636"/>
              <a:gd name="T46" fmla="*/ 629824 w 5772"/>
              <a:gd name="T47" fmla="*/ 18451 h 636"/>
              <a:gd name="T48" fmla="*/ 621370 w 5772"/>
              <a:gd name="T49" fmla="*/ 21806 h 636"/>
              <a:gd name="T50" fmla="*/ 597417 w 5772"/>
              <a:gd name="T51" fmla="*/ 34386 h 636"/>
              <a:gd name="T52" fmla="*/ 590372 w 5772"/>
              <a:gd name="T53" fmla="*/ 39418 h 636"/>
              <a:gd name="T54" fmla="*/ 583327 w 5772"/>
              <a:gd name="T55" fmla="*/ 43611 h 636"/>
              <a:gd name="T56" fmla="*/ 583327 w 5772"/>
              <a:gd name="T57" fmla="*/ 44450 h 636"/>
              <a:gd name="T58" fmla="*/ 573464 w 5772"/>
              <a:gd name="T59" fmla="*/ 51998 h 636"/>
              <a:gd name="T60" fmla="*/ 0 w 5772"/>
              <a:gd name="T61" fmla="*/ 533400 h 636"/>
              <a:gd name="T62" fmla="*/ 542466 w 5772"/>
              <a:gd name="T63" fmla="*/ 488111 h 636"/>
              <a:gd name="T64" fmla="*/ 542466 w 5772"/>
              <a:gd name="T65" fmla="*/ 488111 h 636"/>
              <a:gd name="T66" fmla="*/ 7965091 w 5772"/>
              <a:gd name="T67" fmla="*/ 488111 h 636"/>
              <a:gd name="T68" fmla="*/ 7559298 w 5772"/>
              <a:gd name="T69" fmla="*/ 51998 h 6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72" h="636">
                <a:moveTo>
                  <a:pt x="5365" y="62"/>
                </a:moveTo>
                <a:cubicBezTo>
                  <a:pt x="5365" y="62"/>
                  <a:pt x="5365" y="62"/>
                  <a:pt x="5365" y="62"/>
                </a:cubicBezTo>
                <a:cubicBezTo>
                  <a:pt x="5363" y="59"/>
                  <a:pt x="5361" y="56"/>
                  <a:pt x="5359" y="53"/>
                </a:cubicBezTo>
                <a:cubicBezTo>
                  <a:pt x="5359" y="53"/>
                  <a:pt x="5359" y="53"/>
                  <a:pt x="5359" y="53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7" y="50"/>
                  <a:pt x="5355" y="49"/>
                  <a:pt x="5354" y="47"/>
                </a:cubicBezTo>
                <a:cubicBezTo>
                  <a:pt x="5354" y="47"/>
                  <a:pt x="5354" y="47"/>
                  <a:pt x="5354" y="46"/>
                </a:cubicBezTo>
                <a:cubicBezTo>
                  <a:pt x="5345" y="37"/>
                  <a:pt x="5336" y="29"/>
                  <a:pt x="5325" y="22"/>
                </a:cubicBezTo>
                <a:cubicBezTo>
                  <a:pt x="5325" y="22"/>
                  <a:pt x="5325" y="21"/>
                  <a:pt x="5324" y="21"/>
                </a:cubicBezTo>
                <a:cubicBezTo>
                  <a:pt x="5323" y="20"/>
                  <a:pt x="5321" y="19"/>
                  <a:pt x="5319" y="18"/>
                </a:cubicBezTo>
                <a:cubicBezTo>
                  <a:pt x="5319" y="18"/>
                  <a:pt x="5318" y="18"/>
                  <a:pt x="5318" y="17"/>
                </a:cubicBezTo>
                <a:cubicBezTo>
                  <a:pt x="5316" y="16"/>
                  <a:pt x="5314" y="15"/>
                  <a:pt x="5313" y="14"/>
                </a:cubicBezTo>
                <a:cubicBezTo>
                  <a:pt x="5312" y="14"/>
                  <a:pt x="5312" y="14"/>
                  <a:pt x="5311" y="14"/>
                </a:cubicBezTo>
                <a:cubicBezTo>
                  <a:pt x="5309" y="13"/>
                  <a:pt x="5307" y="12"/>
                  <a:pt x="5305" y="11"/>
                </a:cubicBezTo>
                <a:cubicBezTo>
                  <a:pt x="5305" y="11"/>
                  <a:pt x="5305" y="11"/>
                  <a:pt x="5305" y="11"/>
                </a:cubicBezTo>
                <a:cubicBezTo>
                  <a:pt x="5300" y="9"/>
                  <a:pt x="5295" y="7"/>
                  <a:pt x="5291" y="6"/>
                </a:cubicBezTo>
                <a:cubicBezTo>
                  <a:pt x="5290" y="5"/>
                  <a:pt x="5289" y="5"/>
                  <a:pt x="5289" y="5"/>
                </a:cubicBezTo>
                <a:cubicBezTo>
                  <a:pt x="5287" y="5"/>
                  <a:pt x="5285" y="4"/>
                  <a:pt x="5283" y="4"/>
                </a:cubicBezTo>
                <a:cubicBezTo>
                  <a:pt x="5283" y="3"/>
                  <a:pt x="5282" y="3"/>
                  <a:pt x="5281" y="3"/>
                </a:cubicBezTo>
                <a:cubicBezTo>
                  <a:pt x="5279" y="3"/>
                  <a:pt x="5278" y="2"/>
                  <a:pt x="5276" y="2"/>
                </a:cubicBezTo>
                <a:cubicBezTo>
                  <a:pt x="5275" y="2"/>
                  <a:pt x="5274" y="2"/>
                  <a:pt x="5274" y="2"/>
                </a:cubicBezTo>
                <a:cubicBezTo>
                  <a:pt x="5272" y="1"/>
                  <a:pt x="5270" y="1"/>
                  <a:pt x="5269" y="1"/>
                </a:cubicBezTo>
                <a:cubicBezTo>
                  <a:pt x="5268" y="1"/>
                  <a:pt x="5267" y="1"/>
                  <a:pt x="5266" y="0"/>
                </a:cubicBezTo>
                <a:cubicBezTo>
                  <a:pt x="5264" y="0"/>
                  <a:pt x="5263" y="0"/>
                  <a:pt x="5261" y="0"/>
                </a:cubicBezTo>
                <a:cubicBezTo>
                  <a:pt x="5260" y="0"/>
                  <a:pt x="5259" y="0"/>
                  <a:pt x="5259" y="0"/>
                </a:cubicBezTo>
                <a:cubicBezTo>
                  <a:pt x="5256" y="0"/>
                  <a:pt x="5253" y="0"/>
                  <a:pt x="525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19" y="0"/>
                  <a:pt x="516" y="0"/>
                  <a:pt x="514" y="0"/>
                </a:cubicBezTo>
                <a:cubicBezTo>
                  <a:pt x="513" y="0"/>
                  <a:pt x="512" y="0"/>
                  <a:pt x="511" y="0"/>
                </a:cubicBezTo>
                <a:cubicBezTo>
                  <a:pt x="510" y="0"/>
                  <a:pt x="508" y="0"/>
                  <a:pt x="506" y="0"/>
                </a:cubicBezTo>
                <a:cubicBezTo>
                  <a:pt x="505" y="1"/>
                  <a:pt x="504" y="1"/>
                  <a:pt x="503" y="1"/>
                </a:cubicBezTo>
                <a:cubicBezTo>
                  <a:pt x="502" y="1"/>
                  <a:pt x="500" y="1"/>
                  <a:pt x="499" y="2"/>
                </a:cubicBezTo>
                <a:cubicBezTo>
                  <a:pt x="498" y="2"/>
                  <a:pt x="497" y="2"/>
                  <a:pt x="496" y="2"/>
                </a:cubicBezTo>
                <a:cubicBezTo>
                  <a:pt x="494" y="2"/>
                  <a:pt x="493" y="3"/>
                  <a:pt x="491" y="3"/>
                </a:cubicBezTo>
                <a:cubicBezTo>
                  <a:pt x="491" y="3"/>
                  <a:pt x="490" y="3"/>
                  <a:pt x="489" y="4"/>
                </a:cubicBezTo>
                <a:cubicBezTo>
                  <a:pt x="487" y="4"/>
                  <a:pt x="485" y="4"/>
                  <a:pt x="484" y="5"/>
                </a:cubicBezTo>
                <a:cubicBezTo>
                  <a:pt x="483" y="5"/>
                  <a:pt x="482" y="5"/>
                  <a:pt x="482" y="6"/>
                </a:cubicBezTo>
                <a:cubicBezTo>
                  <a:pt x="477" y="7"/>
                  <a:pt x="472" y="9"/>
                  <a:pt x="468" y="11"/>
                </a:cubicBezTo>
                <a:cubicBezTo>
                  <a:pt x="467" y="11"/>
                  <a:pt x="467" y="11"/>
                  <a:pt x="467" y="11"/>
                </a:cubicBezTo>
                <a:cubicBezTo>
                  <a:pt x="465" y="12"/>
                  <a:pt x="463" y="13"/>
                  <a:pt x="461" y="14"/>
                </a:cubicBezTo>
                <a:cubicBezTo>
                  <a:pt x="461" y="14"/>
                  <a:pt x="460" y="14"/>
                  <a:pt x="460" y="14"/>
                </a:cubicBezTo>
                <a:cubicBezTo>
                  <a:pt x="458" y="15"/>
                  <a:pt x="456" y="16"/>
                  <a:pt x="455" y="17"/>
                </a:cubicBezTo>
                <a:cubicBezTo>
                  <a:pt x="454" y="18"/>
                  <a:pt x="454" y="18"/>
                  <a:pt x="453" y="18"/>
                </a:cubicBezTo>
                <a:cubicBezTo>
                  <a:pt x="451" y="19"/>
                  <a:pt x="450" y="20"/>
                  <a:pt x="448" y="21"/>
                </a:cubicBezTo>
                <a:cubicBezTo>
                  <a:pt x="448" y="21"/>
                  <a:pt x="447" y="22"/>
                  <a:pt x="447" y="22"/>
                </a:cubicBezTo>
                <a:cubicBezTo>
                  <a:pt x="445" y="23"/>
                  <a:pt x="443" y="24"/>
                  <a:pt x="441" y="26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35" y="30"/>
                  <a:pt x="429" y="35"/>
                  <a:pt x="424" y="41"/>
                </a:cubicBezTo>
                <a:cubicBezTo>
                  <a:pt x="424" y="41"/>
                  <a:pt x="424" y="41"/>
                  <a:pt x="424" y="41"/>
                </a:cubicBezTo>
                <a:cubicBezTo>
                  <a:pt x="422" y="43"/>
                  <a:pt x="420" y="45"/>
                  <a:pt x="419" y="46"/>
                </a:cubicBezTo>
                <a:cubicBezTo>
                  <a:pt x="419" y="47"/>
                  <a:pt x="419" y="47"/>
                  <a:pt x="419" y="47"/>
                </a:cubicBezTo>
                <a:cubicBezTo>
                  <a:pt x="417" y="49"/>
                  <a:pt x="415" y="50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1" y="56"/>
                  <a:pt x="409" y="59"/>
                  <a:pt x="407" y="62"/>
                </a:cubicBezTo>
                <a:cubicBezTo>
                  <a:pt x="407" y="62"/>
                  <a:pt x="407" y="62"/>
                  <a:pt x="407" y="62"/>
                </a:cubicBezTo>
                <a:cubicBezTo>
                  <a:pt x="0" y="636"/>
                  <a:pt x="0" y="636"/>
                  <a:pt x="0" y="636"/>
                </a:cubicBezTo>
                <a:cubicBezTo>
                  <a:pt x="29" y="603"/>
                  <a:pt x="72" y="582"/>
                  <a:pt x="120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5387" y="582"/>
                  <a:pt x="5387" y="582"/>
                  <a:pt x="5387" y="582"/>
                </a:cubicBezTo>
                <a:cubicBezTo>
                  <a:pt x="5653" y="582"/>
                  <a:pt x="5653" y="582"/>
                  <a:pt x="5653" y="582"/>
                </a:cubicBezTo>
                <a:cubicBezTo>
                  <a:pt x="5700" y="582"/>
                  <a:pt x="5743" y="603"/>
                  <a:pt x="5772" y="636"/>
                </a:cubicBezTo>
                <a:lnTo>
                  <a:pt x="5365" y="6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 flipV="1">
            <a:off x="0" y="3429000"/>
            <a:ext cx="9144000" cy="398463"/>
          </a:xfrm>
          <a:prstGeom prst="rect">
            <a:avLst/>
          </a:prstGeom>
          <a:gradFill rotWithShape="1">
            <a:gsLst>
              <a:gs pos="0">
                <a:srgbClr val="C0C0C0">
                  <a:alpha val="90999"/>
                </a:srgbClr>
              </a:gs>
              <a:gs pos="100000">
                <a:srgbClr val="595959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447675" y="2051050"/>
            <a:ext cx="8248650" cy="3205163"/>
          </a:xfrm>
          <a:prstGeom prst="roundRect">
            <a:avLst>
              <a:gd name="adj" fmla="val 701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3232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703263" y="2762250"/>
            <a:ext cx="1168400" cy="1912938"/>
            <a:chOff x="275" y="2008"/>
            <a:chExt cx="795" cy="1276"/>
          </a:xfrm>
        </p:grpSpPr>
        <p:sp>
          <p:nvSpPr>
            <p:cNvPr id="57354" name="AutoShape 1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55" name="AutoShape 1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56" name="AutoShape 1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0773" name="AutoShape 1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0490" name="Group 14"/>
          <p:cNvGrpSpPr>
            <a:grpSpLocks/>
          </p:cNvGrpSpPr>
          <p:nvPr/>
        </p:nvGrpSpPr>
        <p:grpSpPr bwMode="auto">
          <a:xfrm>
            <a:off x="1943100" y="2765425"/>
            <a:ext cx="1168400" cy="1912938"/>
            <a:chOff x="275" y="2008"/>
            <a:chExt cx="795" cy="1276"/>
          </a:xfrm>
        </p:grpSpPr>
        <p:sp>
          <p:nvSpPr>
            <p:cNvPr id="57359" name="AutoShape 1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60" name="AutoShape 1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61" name="AutoShape 1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0769" name="AutoShape 1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0491" name="Group 19"/>
          <p:cNvGrpSpPr>
            <a:grpSpLocks/>
          </p:cNvGrpSpPr>
          <p:nvPr/>
        </p:nvGrpSpPr>
        <p:grpSpPr bwMode="auto">
          <a:xfrm>
            <a:off x="3368675" y="2762250"/>
            <a:ext cx="1168400" cy="1912938"/>
            <a:chOff x="275" y="2008"/>
            <a:chExt cx="795" cy="1276"/>
          </a:xfrm>
        </p:grpSpPr>
        <p:sp>
          <p:nvSpPr>
            <p:cNvPr id="57364" name="AutoShape 2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65" name="AutoShape 2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66" name="AutoShape 2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0765" name="AutoShape 2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0492" name="Group 24"/>
          <p:cNvGrpSpPr>
            <a:grpSpLocks/>
          </p:cNvGrpSpPr>
          <p:nvPr/>
        </p:nvGrpSpPr>
        <p:grpSpPr bwMode="auto">
          <a:xfrm>
            <a:off x="4606925" y="2765425"/>
            <a:ext cx="1168400" cy="1912938"/>
            <a:chOff x="275" y="2008"/>
            <a:chExt cx="795" cy="1276"/>
          </a:xfrm>
        </p:grpSpPr>
        <p:sp>
          <p:nvSpPr>
            <p:cNvPr id="57369" name="AutoShape 2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70" name="AutoShape 2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71" name="AutoShape 2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0761" name="AutoShape 2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0493" name="Group 29"/>
          <p:cNvGrpSpPr>
            <a:grpSpLocks/>
          </p:cNvGrpSpPr>
          <p:nvPr/>
        </p:nvGrpSpPr>
        <p:grpSpPr bwMode="auto">
          <a:xfrm>
            <a:off x="6030913" y="2762250"/>
            <a:ext cx="1168400" cy="1912938"/>
            <a:chOff x="275" y="2008"/>
            <a:chExt cx="795" cy="1276"/>
          </a:xfrm>
        </p:grpSpPr>
        <p:sp>
          <p:nvSpPr>
            <p:cNvPr id="57374" name="AutoShape 3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75" name="AutoShape 3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76" name="AutoShape 3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0757" name="AutoShape 3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sp>
        <p:nvSpPr>
          <p:cNvPr id="57378" name="AutoShape 34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568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7379" name="AutoShape 35"/>
          <p:cNvSpPr>
            <a:spLocks noChangeArrowheads="1"/>
          </p:cNvSpPr>
          <p:nvPr/>
        </p:nvSpPr>
        <p:spPr bwMode="auto">
          <a:xfrm>
            <a:off x="7270750" y="2765425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alpha val="44000"/>
                </a:schemeClr>
              </a:gs>
              <a:gs pos="100000">
                <a:schemeClr val="tx1">
                  <a:gamma/>
                  <a:shade val="8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7380" name="AutoShape 36"/>
          <p:cNvSpPr>
            <a:spLocks noChangeArrowheads="1"/>
          </p:cNvSpPr>
          <p:nvPr/>
        </p:nvSpPr>
        <p:spPr bwMode="auto">
          <a:xfrm>
            <a:off x="7270750" y="4449763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gamma/>
                  <a:shade val="86275"/>
                  <a:invGamma/>
                  <a:alpha val="0"/>
                </a:schemeClr>
              </a:gs>
              <a:gs pos="100000">
                <a:schemeClr val="tx1">
                  <a:alpha val="44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20497" name="AutoShape 37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Arial Narrow" pitchFamily="34" charset="0"/>
            </a:endParaRPr>
          </a:p>
        </p:txBody>
      </p:sp>
      <p:sp>
        <p:nvSpPr>
          <p:cNvPr id="57382" name="AutoShape 38"/>
          <p:cNvSpPr>
            <a:spLocks noChangeArrowheads="1"/>
          </p:cNvSpPr>
          <p:nvPr/>
        </p:nvSpPr>
        <p:spPr bwMode="auto">
          <a:xfrm flipV="1">
            <a:off x="447675" y="5267325"/>
            <a:ext cx="8248650" cy="1077913"/>
          </a:xfrm>
          <a:prstGeom prst="roundRect">
            <a:avLst>
              <a:gd name="adj" fmla="val 2282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  <a:alpha val="0"/>
                </a:schemeClr>
              </a:gs>
              <a:gs pos="100000">
                <a:schemeClr val="tx2">
                  <a:alpha val="16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7383" name="Group 3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52" name="Rectangle 4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53" name="Text Box 4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386" name="Group 4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50" name="Rectangle 4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51" name="Text Box 4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389" name="Group 4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748" name="Rectangle 4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49" name="Text Box 4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0502" name="Group 48"/>
          <p:cNvGrpSpPr>
            <a:grpSpLocks/>
          </p:cNvGrpSpPr>
          <p:nvPr/>
        </p:nvGrpSpPr>
        <p:grpSpPr bwMode="auto">
          <a:xfrm>
            <a:off x="1943100" y="2982913"/>
            <a:ext cx="1168400" cy="1473200"/>
            <a:chOff x="4580" y="1878"/>
            <a:chExt cx="736" cy="928"/>
          </a:xfrm>
        </p:grpSpPr>
        <p:sp>
          <p:nvSpPr>
            <p:cNvPr id="20746" name="Rectangle 4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47" name="Text Box 5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0503" name="Group 51"/>
          <p:cNvGrpSpPr>
            <a:grpSpLocks/>
          </p:cNvGrpSpPr>
          <p:nvPr/>
        </p:nvGrpSpPr>
        <p:grpSpPr bwMode="auto">
          <a:xfrm>
            <a:off x="703263" y="2982913"/>
            <a:ext cx="1168400" cy="1473200"/>
            <a:chOff x="4580" y="1878"/>
            <a:chExt cx="736" cy="928"/>
          </a:xfrm>
        </p:grpSpPr>
        <p:sp>
          <p:nvSpPr>
            <p:cNvPr id="20744" name="Rectangle 5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45" name="Text Box 5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398" name="Group 5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0742" name="Rectangle 5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43" name="Text Box 5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401" name="Group 5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40" name="Rectangle 5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41" name="Text Box 5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404" name="Group 6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38" name="Rectangle 6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39" name="Text Box 6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407" name="Group 6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36" name="Rectangle 6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37" name="Text Box 6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410" name="Group 6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34" name="Rectangle 6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35" name="Text Box 6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413" name="Group 6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32" name="Rectangle 7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33" name="Text Box 7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416" name="Group 7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30" name="Rectangle 7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31" name="Text Box 7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419" name="Group 7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28" name="Rectangle 7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29" name="Text Box 7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422" name="Group 7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26" name="Rectangle 7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27" name="Text Box 8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425" name="Group 81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724" name="Rectangle 8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25" name="Text Box 8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428" name="Group 8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0722" name="Rectangle 8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23" name="Text Box 8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0515" name="Group 87"/>
          <p:cNvGrpSpPr>
            <a:grpSpLocks/>
          </p:cNvGrpSpPr>
          <p:nvPr/>
        </p:nvGrpSpPr>
        <p:grpSpPr bwMode="auto">
          <a:xfrm>
            <a:off x="3368675" y="2981325"/>
            <a:ext cx="1168400" cy="1473200"/>
            <a:chOff x="4580" y="1878"/>
            <a:chExt cx="736" cy="928"/>
          </a:xfrm>
        </p:grpSpPr>
        <p:sp>
          <p:nvSpPr>
            <p:cNvPr id="20720" name="Rectangle 8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21" name="Text Box 8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434" name="Group 9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18" name="Rectangle 9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19" name="Text Box 9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437" name="Group 93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716" name="Rectangle 9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17" name="Text Box 9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440" name="Group 9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14" name="Rectangle 9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15" name="Text Box 9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443" name="Group 9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12" name="Rectangle 10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13" name="Text Box 10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446" name="Group 10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10" name="Rectangle 10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11" name="Text Box 10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449" name="Group 10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08" name="Rectangle 10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09" name="Text Box 10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452" name="Group 10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06" name="Rectangle 10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07" name="Text Box 11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455" name="Group 11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04" name="Rectangle 11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05" name="Text Box 11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458" name="Group 11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02" name="Rectangle 11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03" name="Text Box 11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461" name="Group 11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00" name="Rectangle 11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01" name="Text Box 11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464" name="Group 12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98" name="Rectangle 12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99" name="Text Box 12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467" name="Group 12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96" name="Rectangle 12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97" name="Text Box 12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470" name="Group 126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694" name="Rectangle 12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95" name="Text Box 12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473" name="Group 12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92" name="Rectangle 13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93" name="Text Box 13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476" name="Group 13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90" name="Rectangle 13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91" name="Text Box 13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479" name="Group 13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88" name="Rectangle 13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9" name="Text Box 13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482" name="Group 13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86" name="Rectangle 13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7" name="Text Box 14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485" name="Group 14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84" name="Rectangle 14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5" name="Text Box 14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488" name="Group 14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82" name="Rectangle 14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3" name="Text Box 14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491" name="Group 14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80" name="Rectangle 14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1" name="Text Box 14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494" name="Group 15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78" name="Rectangle 15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9" name="Text Box 15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497" name="Group 15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76" name="Rectangle 15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7" name="Text Box 15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500" name="Group 15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74" name="Rectangle 15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5" name="Text Box 15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503" name="Group 15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72" name="Rectangle 16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3" name="Text Box 16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506" name="Group 16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70" name="Rectangle 16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1" name="Text Box 16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509" name="Group 16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68" name="Rectangle 16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9" name="Text Box 16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512" name="Group 16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66" name="Rectangle 16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7" name="Text Box 17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515" name="Group 17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64" name="Rectangle 17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5" name="Text Box 17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518" name="Group 17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62" name="Rectangle 17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3" name="Text Box 17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521" name="Group 17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60" name="Rectangle 17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1" name="Text Box 17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524" name="Group 18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58" name="Rectangle 18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59" name="Text Box 18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527" name="Group 18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56" name="Rectangle 18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57" name="Text Box 18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530" name="Group 18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54" name="Rectangle 18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55" name="Text Box 18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533" name="Group 189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652" name="Rectangle 19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53" name="Text Box 19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536" name="Group 192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650" name="Rectangle 19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51" name="Text Box 19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539" name="Group 19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48" name="Rectangle 19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49" name="Text Box 19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542" name="Group 19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46" name="Rectangle 19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47" name="Text Box 20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545" name="Group 20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44" name="Rectangle 20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45" name="Text Box 20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548" name="Group 20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42" name="Rectangle 20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43" name="Text Box 20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551" name="Group 20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40" name="Rectangle 20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41" name="Text Box 20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554" name="Group 21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38" name="Rectangle 21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39" name="Text Box 21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557" name="Group 21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36" name="Rectangle 21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37" name="Text Box 21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560" name="Group 21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34" name="Rectangle 21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35" name="Text Box 21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563" name="Group 21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32" name="Rectangle 22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33" name="Text Box 22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566" name="Group 22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30" name="Rectangle 22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31" name="Text Box 22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569" name="Group 22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28" name="Rectangle 22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29" name="Text Box 22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572" name="Group 22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26" name="Rectangle 22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27" name="Text Box 23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575" name="Group 23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24" name="Rectangle 23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25" name="Text Box 23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578" name="Group 23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22" name="Rectangle 23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23" name="Text Box 23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581" name="Group 23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20" name="Rectangle 23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21" name="Text Box 23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584" name="Group 24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18" name="Rectangle 24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19" name="Text Box 24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587" name="Group 24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16" name="Rectangle 24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17" name="Text Box 24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590" name="Group 24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14" name="Rectangle 24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15" name="Text Box 24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593" name="Group 24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12" name="Rectangle 25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13" name="Text Box 25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596" name="Group 25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10" name="Rectangle 25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11" name="Text Box 25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599" name="Group 25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608" name="Rectangle 25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09" name="Text Box 25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57602" name="Freeform 258"/>
          <p:cNvSpPr>
            <a:spLocks noEditPoints="1"/>
          </p:cNvSpPr>
          <p:nvPr/>
        </p:nvSpPr>
        <p:spPr bwMode="auto">
          <a:xfrm>
            <a:off x="447675" y="2051050"/>
            <a:ext cx="8248650" cy="3205163"/>
          </a:xfrm>
          <a:custGeom>
            <a:avLst/>
            <a:gdLst>
              <a:gd name="T0" fmla="*/ 5758 w 5920"/>
              <a:gd name="T1" fmla="*/ 0 h 2300"/>
              <a:gd name="T2" fmla="*/ 161 w 5920"/>
              <a:gd name="T3" fmla="*/ 0 h 2300"/>
              <a:gd name="T4" fmla="*/ 0 w 5920"/>
              <a:gd name="T5" fmla="*/ 161 h 2300"/>
              <a:gd name="T6" fmla="*/ 0 w 5920"/>
              <a:gd name="T7" fmla="*/ 2138 h 2300"/>
              <a:gd name="T8" fmla="*/ 161 w 5920"/>
              <a:gd name="T9" fmla="*/ 2300 h 2300"/>
              <a:gd name="T10" fmla="*/ 5758 w 5920"/>
              <a:gd name="T11" fmla="*/ 2300 h 2300"/>
              <a:gd name="T12" fmla="*/ 5920 w 5920"/>
              <a:gd name="T13" fmla="*/ 2138 h 2300"/>
              <a:gd name="T14" fmla="*/ 5920 w 5920"/>
              <a:gd name="T15" fmla="*/ 161 h 2300"/>
              <a:gd name="T16" fmla="*/ 5758 w 5920"/>
              <a:gd name="T17" fmla="*/ 0 h 2300"/>
              <a:gd name="T18" fmla="*/ 1022 w 5920"/>
              <a:gd name="T19" fmla="*/ 1883 h 2300"/>
              <a:gd name="T20" fmla="*/ 184 w 5920"/>
              <a:gd name="T21" fmla="*/ 1883 h 2300"/>
              <a:gd name="T22" fmla="*/ 184 w 5920"/>
              <a:gd name="T23" fmla="*/ 510 h 2300"/>
              <a:gd name="T24" fmla="*/ 1022 w 5920"/>
              <a:gd name="T25" fmla="*/ 510 h 2300"/>
              <a:gd name="T26" fmla="*/ 1022 w 5920"/>
              <a:gd name="T27" fmla="*/ 1883 h 2300"/>
              <a:gd name="T28" fmla="*/ 1912 w 5920"/>
              <a:gd name="T29" fmla="*/ 1885 h 2300"/>
              <a:gd name="T30" fmla="*/ 1073 w 5920"/>
              <a:gd name="T31" fmla="*/ 1885 h 2300"/>
              <a:gd name="T32" fmla="*/ 1073 w 5920"/>
              <a:gd name="T33" fmla="*/ 513 h 2300"/>
              <a:gd name="T34" fmla="*/ 1912 w 5920"/>
              <a:gd name="T35" fmla="*/ 513 h 2300"/>
              <a:gd name="T36" fmla="*/ 1912 w 5920"/>
              <a:gd name="T37" fmla="*/ 1885 h 2300"/>
              <a:gd name="T38" fmla="*/ 2935 w 5920"/>
              <a:gd name="T39" fmla="*/ 1883 h 2300"/>
              <a:gd name="T40" fmla="*/ 2097 w 5920"/>
              <a:gd name="T41" fmla="*/ 1883 h 2300"/>
              <a:gd name="T42" fmla="*/ 2097 w 5920"/>
              <a:gd name="T43" fmla="*/ 510 h 2300"/>
              <a:gd name="T44" fmla="*/ 2935 w 5920"/>
              <a:gd name="T45" fmla="*/ 510 h 2300"/>
              <a:gd name="T46" fmla="*/ 2935 w 5920"/>
              <a:gd name="T47" fmla="*/ 1883 h 2300"/>
              <a:gd name="T48" fmla="*/ 3824 w 5920"/>
              <a:gd name="T49" fmla="*/ 1885 h 2300"/>
              <a:gd name="T50" fmla="*/ 2985 w 5920"/>
              <a:gd name="T51" fmla="*/ 1885 h 2300"/>
              <a:gd name="T52" fmla="*/ 2985 w 5920"/>
              <a:gd name="T53" fmla="*/ 513 h 2300"/>
              <a:gd name="T54" fmla="*/ 3824 w 5920"/>
              <a:gd name="T55" fmla="*/ 513 h 2300"/>
              <a:gd name="T56" fmla="*/ 3824 w 5920"/>
              <a:gd name="T57" fmla="*/ 1885 h 2300"/>
              <a:gd name="T58" fmla="*/ 4846 w 5920"/>
              <a:gd name="T59" fmla="*/ 1883 h 2300"/>
              <a:gd name="T60" fmla="*/ 4007 w 5920"/>
              <a:gd name="T61" fmla="*/ 1883 h 2300"/>
              <a:gd name="T62" fmla="*/ 4007 w 5920"/>
              <a:gd name="T63" fmla="*/ 510 h 2300"/>
              <a:gd name="T64" fmla="*/ 4846 w 5920"/>
              <a:gd name="T65" fmla="*/ 510 h 2300"/>
              <a:gd name="T66" fmla="*/ 4846 w 5920"/>
              <a:gd name="T67" fmla="*/ 1883 h 2300"/>
              <a:gd name="T68" fmla="*/ 5735 w 5920"/>
              <a:gd name="T69" fmla="*/ 1885 h 2300"/>
              <a:gd name="T70" fmla="*/ 4897 w 5920"/>
              <a:gd name="T71" fmla="*/ 1885 h 2300"/>
              <a:gd name="T72" fmla="*/ 4897 w 5920"/>
              <a:gd name="T73" fmla="*/ 513 h 2300"/>
              <a:gd name="T74" fmla="*/ 5735 w 5920"/>
              <a:gd name="T75" fmla="*/ 513 h 2300"/>
              <a:gd name="T76" fmla="*/ 5735 w 5920"/>
              <a:gd name="T77" fmla="*/ 188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20" h="2300">
                <a:moveTo>
                  <a:pt x="5758" y="0"/>
                </a:moveTo>
                <a:cubicBezTo>
                  <a:pt x="161" y="0"/>
                  <a:pt x="161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0" y="2227"/>
                  <a:pt x="72" y="2300"/>
                  <a:pt x="161" y="2300"/>
                </a:cubicBezTo>
                <a:cubicBezTo>
                  <a:pt x="5758" y="2300"/>
                  <a:pt x="5758" y="2300"/>
                  <a:pt x="5758" y="2300"/>
                </a:cubicBezTo>
                <a:cubicBezTo>
                  <a:pt x="5847" y="2300"/>
                  <a:pt x="5920" y="2227"/>
                  <a:pt x="5920" y="2138"/>
                </a:cubicBezTo>
                <a:cubicBezTo>
                  <a:pt x="5920" y="161"/>
                  <a:pt x="5920" y="161"/>
                  <a:pt x="5920" y="161"/>
                </a:cubicBezTo>
                <a:cubicBezTo>
                  <a:pt x="5920" y="72"/>
                  <a:pt x="5847" y="0"/>
                  <a:pt x="5758" y="0"/>
                </a:cubicBezTo>
                <a:close/>
                <a:moveTo>
                  <a:pt x="1022" y="1883"/>
                </a:moveTo>
                <a:cubicBezTo>
                  <a:pt x="184" y="1883"/>
                  <a:pt x="184" y="1883"/>
                  <a:pt x="184" y="1883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022" y="510"/>
                  <a:pt x="1022" y="510"/>
                  <a:pt x="1022" y="510"/>
                </a:cubicBezTo>
                <a:lnTo>
                  <a:pt x="1022" y="1883"/>
                </a:lnTo>
                <a:close/>
                <a:moveTo>
                  <a:pt x="1912" y="1885"/>
                </a:moveTo>
                <a:cubicBezTo>
                  <a:pt x="1073" y="1885"/>
                  <a:pt x="1073" y="1885"/>
                  <a:pt x="1073" y="1885"/>
                </a:cubicBezTo>
                <a:cubicBezTo>
                  <a:pt x="1073" y="513"/>
                  <a:pt x="1073" y="513"/>
                  <a:pt x="1073" y="513"/>
                </a:cubicBezTo>
                <a:cubicBezTo>
                  <a:pt x="1912" y="513"/>
                  <a:pt x="1912" y="513"/>
                  <a:pt x="1912" y="513"/>
                </a:cubicBezTo>
                <a:lnTo>
                  <a:pt x="1912" y="1885"/>
                </a:lnTo>
                <a:close/>
                <a:moveTo>
                  <a:pt x="2935" y="1883"/>
                </a:moveTo>
                <a:cubicBezTo>
                  <a:pt x="2097" y="1883"/>
                  <a:pt x="2097" y="1883"/>
                  <a:pt x="2097" y="1883"/>
                </a:cubicBezTo>
                <a:cubicBezTo>
                  <a:pt x="2097" y="510"/>
                  <a:pt x="2097" y="510"/>
                  <a:pt x="2097" y="510"/>
                </a:cubicBezTo>
                <a:cubicBezTo>
                  <a:pt x="2935" y="510"/>
                  <a:pt x="2935" y="510"/>
                  <a:pt x="2935" y="510"/>
                </a:cubicBezTo>
                <a:lnTo>
                  <a:pt x="2935" y="1883"/>
                </a:lnTo>
                <a:close/>
                <a:moveTo>
                  <a:pt x="3824" y="1885"/>
                </a:moveTo>
                <a:cubicBezTo>
                  <a:pt x="2985" y="1885"/>
                  <a:pt x="2985" y="1885"/>
                  <a:pt x="2985" y="1885"/>
                </a:cubicBezTo>
                <a:cubicBezTo>
                  <a:pt x="2985" y="513"/>
                  <a:pt x="2985" y="513"/>
                  <a:pt x="2985" y="513"/>
                </a:cubicBezTo>
                <a:cubicBezTo>
                  <a:pt x="3824" y="513"/>
                  <a:pt x="3824" y="513"/>
                  <a:pt x="3824" y="513"/>
                </a:cubicBezTo>
                <a:lnTo>
                  <a:pt x="3824" y="1885"/>
                </a:lnTo>
                <a:close/>
                <a:moveTo>
                  <a:pt x="4846" y="1883"/>
                </a:moveTo>
                <a:cubicBezTo>
                  <a:pt x="4007" y="1883"/>
                  <a:pt x="4007" y="1883"/>
                  <a:pt x="4007" y="1883"/>
                </a:cubicBezTo>
                <a:cubicBezTo>
                  <a:pt x="4007" y="510"/>
                  <a:pt x="4007" y="510"/>
                  <a:pt x="4007" y="510"/>
                </a:cubicBezTo>
                <a:cubicBezTo>
                  <a:pt x="4846" y="510"/>
                  <a:pt x="4846" y="510"/>
                  <a:pt x="4846" y="510"/>
                </a:cubicBezTo>
                <a:lnTo>
                  <a:pt x="4846" y="1883"/>
                </a:lnTo>
                <a:close/>
                <a:moveTo>
                  <a:pt x="5735" y="1885"/>
                </a:moveTo>
                <a:cubicBezTo>
                  <a:pt x="4897" y="1885"/>
                  <a:pt x="4897" y="1885"/>
                  <a:pt x="4897" y="1885"/>
                </a:cubicBezTo>
                <a:cubicBezTo>
                  <a:pt x="4897" y="513"/>
                  <a:pt x="4897" y="513"/>
                  <a:pt x="4897" y="513"/>
                </a:cubicBezTo>
                <a:cubicBezTo>
                  <a:pt x="5735" y="513"/>
                  <a:pt x="5735" y="513"/>
                  <a:pt x="5735" y="513"/>
                </a:cubicBezTo>
                <a:lnTo>
                  <a:pt x="5735" y="1885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2323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73" name="Text Box 259"/>
          <p:cNvSpPr txBox="1">
            <a:spLocks noChangeArrowheads="1"/>
          </p:cNvSpPr>
          <p:nvPr/>
        </p:nvSpPr>
        <p:spPr bwMode="auto">
          <a:xfrm>
            <a:off x="115887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Hours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0574" name="Text Box 260"/>
          <p:cNvSpPr txBox="1">
            <a:spLocks noChangeArrowheads="1"/>
          </p:cNvSpPr>
          <p:nvPr/>
        </p:nvSpPr>
        <p:spPr bwMode="auto">
          <a:xfrm>
            <a:off x="3824288" y="4733925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Minutes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0575" name="Text Box 261"/>
          <p:cNvSpPr txBox="1">
            <a:spLocks noChangeArrowheads="1"/>
          </p:cNvSpPr>
          <p:nvPr/>
        </p:nvSpPr>
        <p:spPr bwMode="auto">
          <a:xfrm>
            <a:off x="648652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Seconds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7607" name="AutoShape 263"/>
          <p:cNvSpPr>
            <a:spLocks noChangeArrowheads="1"/>
          </p:cNvSpPr>
          <p:nvPr/>
        </p:nvSpPr>
        <p:spPr bwMode="auto">
          <a:xfrm rot="16200000">
            <a:off x="-913606" y="3472656"/>
            <a:ext cx="3151188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7608" name="AutoShape 264"/>
          <p:cNvSpPr>
            <a:spLocks noChangeArrowheads="1"/>
          </p:cNvSpPr>
          <p:nvPr/>
        </p:nvSpPr>
        <p:spPr bwMode="auto">
          <a:xfrm>
            <a:off x="473075" y="2085975"/>
            <a:ext cx="8197850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20578" name="Group 265"/>
          <p:cNvGrpSpPr>
            <a:grpSpLocks/>
          </p:cNvGrpSpPr>
          <p:nvPr/>
        </p:nvGrpSpPr>
        <p:grpSpPr bwMode="auto">
          <a:xfrm>
            <a:off x="3162300" y="3373438"/>
            <a:ext cx="120650" cy="693737"/>
            <a:chOff x="1939" y="2444"/>
            <a:chExt cx="81" cy="463"/>
          </a:xfrm>
        </p:grpSpPr>
        <p:sp>
          <p:nvSpPr>
            <p:cNvPr id="20606" name="Rectangle 266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07" name="Rectangle 267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0579" name="Group 268"/>
          <p:cNvGrpSpPr>
            <a:grpSpLocks/>
          </p:cNvGrpSpPr>
          <p:nvPr/>
        </p:nvGrpSpPr>
        <p:grpSpPr bwMode="auto">
          <a:xfrm>
            <a:off x="5843588" y="3373438"/>
            <a:ext cx="120650" cy="693737"/>
            <a:chOff x="1939" y="2444"/>
            <a:chExt cx="81" cy="463"/>
          </a:xfrm>
        </p:grpSpPr>
        <p:sp>
          <p:nvSpPr>
            <p:cNvPr id="20604" name="Rectangle 269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05" name="Rectangle 270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0580" name="Group 271"/>
          <p:cNvGrpSpPr>
            <a:grpSpLocks/>
          </p:cNvGrpSpPr>
          <p:nvPr/>
        </p:nvGrpSpPr>
        <p:grpSpPr bwMode="auto">
          <a:xfrm>
            <a:off x="706438" y="2768600"/>
            <a:ext cx="7731125" cy="1905000"/>
            <a:chOff x="445" y="1744"/>
            <a:chExt cx="4870" cy="1200"/>
          </a:xfrm>
        </p:grpSpPr>
        <p:grpSp>
          <p:nvGrpSpPr>
            <p:cNvPr id="20582" name="Group 272"/>
            <p:cNvGrpSpPr>
              <a:grpSpLocks/>
            </p:cNvGrpSpPr>
            <p:nvPr/>
          </p:nvGrpSpPr>
          <p:grpSpPr bwMode="auto">
            <a:xfrm>
              <a:off x="445" y="1744"/>
              <a:ext cx="734" cy="1200"/>
              <a:chOff x="448" y="1746"/>
              <a:chExt cx="724" cy="1188"/>
            </a:xfrm>
          </p:grpSpPr>
          <p:grpSp>
            <p:nvGrpSpPr>
              <p:cNvPr id="20600" name="Group 27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0602" name="Freeform 27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0603" name="Freeform 27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0601" name="Freeform 27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0583" name="Group 277"/>
            <p:cNvGrpSpPr>
              <a:grpSpLocks/>
            </p:cNvGrpSpPr>
            <p:nvPr/>
          </p:nvGrpSpPr>
          <p:grpSpPr bwMode="auto">
            <a:xfrm>
              <a:off x="1225" y="1744"/>
              <a:ext cx="734" cy="1200"/>
              <a:chOff x="448" y="1746"/>
              <a:chExt cx="724" cy="1188"/>
            </a:xfrm>
          </p:grpSpPr>
          <p:grpSp>
            <p:nvGrpSpPr>
              <p:cNvPr id="20596" name="Group 27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0598" name="Freeform 27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0599" name="Freeform 28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0597" name="Freeform 28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0584" name="Group 282"/>
            <p:cNvGrpSpPr>
              <a:grpSpLocks/>
            </p:cNvGrpSpPr>
            <p:nvPr/>
          </p:nvGrpSpPr>
          <p:grpSpPr bwMode="auto">
            <a:xfrm flipH="1">
              <a:off x="4581" y="1744"/>
              <a:ext cx="734" cy="1200"/>
              <a:chOff x="448" y="1746"/>
              <a:chExt cx="724" cy="1188"/>
            </a:xfrm>
          </p:grpSpPr>
          <p:grpSp>
            <p:nvGrpSpPr>
              <p:cNvPr id="20592" name="Group 28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0594" name="Freeform 28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0595" name="Freeform 28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0593" name="Freeform 28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0585" name="Group 287"/>
            <p:cNvGrpSpPr>
              <a:grpSpLocks/>
            </p:cNvGrpSpPr>
            <p:nvPr/>
          </p:nvGrpSpPr>
          <p:grpSpPr bwMode="auto">
            <a:xfrm flipH="1">
              <a:off x="3799" y="1744"/>
              <a:ext cx="734" cy="1200"/>
              <a:chOff x="448" y="1746"/>
              <a:chExt cx="724" cy="1188"/>
            </a:xfrm>
          </p:grpSpPr>
          <p:grpSp>
            <p:nvGrpSpPr>
              <p:cNvPr id="20588" name="Group 28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0590" name="Freeform 28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0591" name="Freeform 29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0589" name="Freeform 29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586" name="Rectangle 292"/>
            <p:cNvSpPr>
              <a:spLocks noChangeArrowheads="1"/>
            </p:cNvSpPr>
            <p:nvPr/>
          </p:nvSpPr>
          <p:spPr bwMode="auto">
            <a:xfrm>
              <a:off x="2126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7" name="Rectangle 293"/>
            <p:cNvSpPr>
              <a:spLocks noChangeArrowheads="1"/>
            </p:cNvSpPr>
            <p:nvPr/>
          </p:nvSpPr>
          <p:spPr bwMode="auto">
            <a:xfrm>
              <a:off x="2909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335305"/>
      </p:ext>
    </p:extLst>
  </p:cSld>
  <p:clrMapOvr>
    <a:masterClrMapping/>
  </p:clrMapOvr>
  <p:transition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500"/>
                                        <p:tgtEl>
                                          <p:spTgt spid="57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6" dur="500"/>
                                        <p:tgtEl>
                                          <p:spTgt spid="57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2" dur="500"/>
                                        <p:tgtEl>
                                          <p:spTgt spid="57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57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57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0" dur="500"/>
                                        <p:tgtEl>
                                          <p:spTgt spid="57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57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5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2" dur="500"/>
                                        <p:tgtEl>
                                          <p:spTgt spid="57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5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57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5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4" dur="500"/>
                                        <p:tgtEl>
                                          <p:spTgt spid="57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0" dur="500"/>
                                        <p:tgtEl>
                                          <p:spTgt spid="57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57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5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2" dur="500"/>
                                        <p:tgtEl>
                                          <p:spTgt spid="57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5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xit" presetSubtype="4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8" dur="500"/>
                                        <p:tgtEl>
                                          <p:spTgt spid="57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4" dur="500"/>
                                        <p:tgtEl>
                                          <p:spTgt spid="57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57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5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5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57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5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xit" presetSubtype="4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2" dur="500"/>
                                        <p:tgtEl>
                                          <p:spTgt spid="57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5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8" dur="500"/>
                                        <p:tgtEl>
                                          <p:spTgt spid="57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5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xit" presetSubtype="4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4" dur="500"/>
                                        <p:tgtEl>
                                          <p:spTgt spid="57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5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xit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0" dur="500"/>
                                        <p:tgtEl>
                                          <p:spTgt spid="57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ntr" presetSubtype="1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5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xit" presetSubtype="4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6" dur="500"/>
                                        <p:tgtEl>
                                          <p:spTgt spid="57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5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xit" presetSubtype="4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2" dur="500"/>
                                        <p:tgtEl>
                                          <p:spTgt spid="57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4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8" dur="500"/>
                                        <p:tgtEl>
                                          <p:spTgt spid="57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ntr" presetSubtype="1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4" dur="500"/>
                                        <p:tgtEl>
                                          <p:spTgt spid="57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2" presetClass="entr" presetSubtype="1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5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0" dur="500"/>
                                        <p:tgtEl>
                                          <p:spTgt spid="57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5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6" dur="500"/>
                                        <p:tgtEl>
                                          <p:spTgt spid="57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5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xit" presetSubtype="4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2" dur="500"/>
                                        <p:tgtEl>
                                          <p:spTgt spid="57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2" presetClass="entr" presetSubtype="1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6" dur="500"/>
                                        <p:tgtEl>
                                          <p:spTgt spid="5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xit" presetSubtype="4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8" dur="500"/>
                                        <p:tgtEl>
                                          <p:spTgt spid="57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5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xit" presetSubtype="4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4" dur="500"/>
                                        <p:tgtEl>
                                          <p:spTgt spid="57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8" dur="500"/>
                                        <p:tgtEl>
                                          <p:spTgt spid="5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xit" presetSubtype="4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0" dur="500"/>
                                        <p:tgtEl>
                                          <p:spTgt spid="57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4" dur="500"/>
                                        <p:tgtEl>
                                          <p:spTgt spid="5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xit" presetSubtype="4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6" dur="500"/>
                                        <p:tgtEl>
                                          <p:spTgt spid="57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0" dur="500"/>
                                        <p:tgtEl>
                                          <p:spTgt spid="5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2" dur="500"/>
                                        <p:tgtEl>
                                          <p:spTgt spid="57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6" dur="500"/>
                                        <p:tgtEl>
                                          <p:spTgt spid="5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xit" presetSubtype="4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8" dur="500"/>
                                        <p:tgtEl>
                                          <p:spTgt spid="57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2" dur="500"/>
                                        <p:tgtEl>
                                          <p:spTgt spid="5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4" dur="500"/>
                                        <p:tgtEl>
                                          <p:spTgt spid="57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2" presetClass="entr" presetSubtype="1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5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xit" presetSubtype="4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0" dur="500"/>
                                        <p:tgtEl>
                                          <p:spTgt spid="57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5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6" dur="500"/>
                                        <p:tgtEl>
                                          <p:spTgt spid="57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0" dur="500"/>
                                        <p:tgtEl>
                                          <p:spTgt spid="5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2" dur="500"/>
                                        <p:tgtEl>
                                          <p:spTgt spid="57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6" dur="500"/>
                                        <p:tgtEl>
                                          <p:spTgt spid="5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8" dur="500"/>
                                        <p:tgtEl>
                                          <p:spTgt spid="57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ntr" presetSubtype="1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2" dur="500"/>
                                        <p:tgtEl>
                                          <p:spTgt spid="5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xit" presetSubtype="4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4" dur="500"/>
                                        <p:tgtEl>
                                          <p:spTgt spid="5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ntr" presetSubtype="1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8" dur="500"/>
                                        <p:tgtEl>
                                          <p:spTgt spid="5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0" dur="500"/>
                                        <p:tgtEl>
                                          <p:spTgt spid="57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ntr" presetSubtype="1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4" dur="500"/>
                                        <p:tgtEl>
                                          <p:spTgt spid="5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2" presetClass="exit" presetSubtype="4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6" dur="500"/>
                                        <p:tgtEl>
                                          <p:spTgt spid="57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5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2" dur="500"/>
                                        <p:tgtEl>
                                          <p:spTgt spid="57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ntr" presetSubtype="1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6" dur="500"/>
                                        <p:tgtEl>
                                          <p:spTgt spid="5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2" presetClass="exit" presetSubtype="4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8" dur="500"/>
                                        <p:tgtEl>
                                          <p:spTgt spid="57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5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4" dur="500"/>
                                        <p:tgtEl>
                                          <p:spTgt spid="57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ntr" presetSubtype="1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8" dur="500"/>
                                        <p:tgtEl>
                                          <p:spTgt spid="5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2" presetClass="exit" presetSubtype="4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0" dur="500"/>
                                        <p:tgtEl>
                                          <p:spTgt spid="57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4" dur="500"/>
                                        <p:tgtEl>
                                          <p:spTgt spid="5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6" dur="500"/>
                                        <p:tgtEl>
                                          <p:spTgt spid="57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0" dur="500"/>
                                        <p:tgtEl>
                                          <p:spTgt spid="5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2" dur="500"/>
                                        <p:tgtEl>
                                          <p:spTgt spid="57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6" dur="500"/>
                                        <p:tgtEl>
                                          <p:spTgt spid="5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8" dur="500"/>
                                        <p:tgtEl>
                                          <p:spTgt spid="57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5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2" presetClass="exit" presetSubtype="4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4" dur="500"/>
                                        <p:tgtEl>
                                          <p:spTgt spid="57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ntr" presetSubtype="1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8" dur="500"/>
                                        <p:tgtEl>
                                          <p:spTgt spid="5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0" dur="500"/>
                                        <p:tgtEl>
                                          <p:spTgt spid="57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ntr" presetSubtype="1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4" dur="500"/>
                                        <p:tgtEl>
                                          <p:spTgt spid="5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57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ntr" presetSubtype="1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0" dur="500"/>
                                        <p:tgtEl>
                                          <p:spTgt spid="5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57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ntr" presetSubtype="1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6" dur="500"/>
                                        <p:tgtEl>
                                          <p:spTgt spid="5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2" presetClass="exit" presetSubtype="4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8" dur="500"/>
                                        <p:tgtEl>
                                          <p:spTgt spid="57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ntr" presetSubtype="1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2" dur="500"/>
                                        <p:tgtEl>
                                          <p:spTgt spid="5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4" dur="500"/>
                                        <p:tgtEl>
                                          <p:spTgt spid="57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ntr" presetSubtype="1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8" dur="500"/>
                                        <p:tgtEl>
                                          <p:spTgt spid="5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2" presetClass="exit" presetSubtype="4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0" dur="500"/>
                                        <p:tgtEl>
                                          <p:spTgt spid="57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ntr" presetSubtype="1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4" dur="500"/>
                                        <p:tgtEl>
                                          <p:spTgt spid="5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6" dur="500"/>
                                        <p:tgtEl>
                                          <p:spTgt spid="57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ntr" presetSubtype="1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0" dur="500"/>
                                        <p:tgtEl>
                                          <p:spTgt spid="5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2" presetClass="exit" presetSubtype="4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2" dur="500"/>
                                        <p:tgtEl>
                                          <p:spTgt spid="57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ntr" presetSubtype="1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6" dur="500"/>
                                        <p:tgtEl>
                                          <p:spTgt spid="5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50000">
                <a:srgbClr val="FFFFFF"/>
              </a:gs>
              <a:gs pos="100000">
                <a:srgbClr val="DCDC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0"/>
            <a:ext cx="9144000" cy="39338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608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3819525"/>
            <a:ext cx="9144000" cy="3038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3819525"/>
            <a:ext cx="9144000" cy="712788"/>
          </a:xfrm>
          <a:prstGeom prst="rect">
            <a:avLst/>
          </a:prstGeom>
          <a:gradFill rotWithShape="1">
            <a:gsLst>
              <a:gs pos="0">
                <a:schemeClr val="bg2">
                  <a:alpha val="91000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506413" y="1595438"/>
            <a:ext cx="8132762" cy="533400"/>
          </a:xfrm>
          <a:custGeom>
            <a:avLst/>
            <a:gdLst>
              <a:gd name="T0" fmla="*/ 7559298 w 5772"/>
              <a:gd name="T1" fmla="*/ 51998 h 636"/>
              <a:gd name="T2" fmla="*/ 7550844 w 5772"/>
              <a:gd name="T3" fmla="*/ 44450 h 636"/>
              <a:gd name="T4" fmla="*/ 7549435 w 5772"/>
              <a:gd name="T5" fmla="*/ 43611 h 636"/>
              <a:gd name="T6" fmla="*/ 7543799 w 5772"/>
              <a:gd name="T7" fmla="*/ 39418 h 636"/>
              <a:gd name="T8" fmla="*/ 7502938 w 5772"/>
              <a:gd name="T9" fmla="*/ 18451 h 636"/>
              <a:gd name="T10" fmla="*/ 7494484 w 5772"/>
              <a:gd name="T11" fmla="*/ 15096 h 636"/>
              <a:gd name="T12" fmla="*/ 7486030 w 5772"/>
              <a:gd name="T13" fmla="*/ 11742 h 636"/>
              <a:gd name="T14" fmla="*/ 7474758 w 5772"/>
              <a:gd name="T15" fmla="*/ 9225 h 636"/>
              <a:gd name="T16" fmla="*/ 7455032 w 5772"/>
              <a:gd name="T17" fmla="*/ 5032 h 636"/>
              <a:gd name="T18" fmla="*/ 7443760 w 5772"/>
              <a:gd name="T19" fmla="*/ 3355 h 636"/>
              <a:gd name="T20" fmla="*/ 7433897 w 5772"/>
              <a:gd name="T21" fmla="*/ 1677 h 636"/>
              <a:gd name="T22" fmla="*/ 7424034 w 5772"/>
              <a:gd name="T23" fmla="*/ 839 h 636"/>
              <a:gd name="T24" fmla="*/ 7412762 w 5772"/>
              <a:gd name="T25" fmla="*/ 0 h 636"/>
              <a:gd name="T26" fmla="*/ 7398672 w 5772"/>
              <a:gd name="T27" fmla="*/ 0 h 636"/>
              <a:gd name="T28" fmla="*/ 734090 w 5772"/>
              <a:gd name="T29" fmla="*/ 0 h 636"/>
              <a:gd name="T30" fmla="*/ 720000 w 5772"/>
              <a:gd name="T31" fmla="*/ 0 h 636"/>
              <a:gd name="T32" fmla="*/ 708728 w 5772"/>
              <a:gd name="T33" fmla="*/ 839 h 636"/>
              <a:gd name="T34" fmla="*/ 698865 w 5772"/>
              <a:gd name="T35" fmla="*/ 1677 h 636"/>
              <a:gd name="T36" fmla="*/ 689002 w 5772"/>
              <a:gd name="T37" fmla="*/ 3355 h 636"/>
              <a:gd name="T38" fmla="*/ 679139 w 5772"/>
              <a:gd name="T39" fmla="*/ 5032 h 636"/>
              <a:gd name="T40" fmla="*/ 658004 w 5772"/>
              <a:gd name="T41" fmla="*/ 9225 h 636"/>
              <a:gd name="T42" fmla="*/ 648141 w 5772"/>
              <a:gd name="T43" fmla="*/ 11742 h 636"/>
              <a:gd name="T44" fmla="*/ 638278 w 5772"/>
              <a:gd name="T45" fmla="*/ 15096 h 636"/>
              <a:gd name="T46" fmla="*/ 629824 w 5772"/>
              <a:gd name="T47" fmla="*/ 18451 h 636"/>
              <a:gd name="T48" fmla="*/ 621370 w 5772"/>
              <a:gd name="T49" fmla="*/ 21806 h 636"/>
              <a:gd name="T50" fmla="*/ 597417 w 5772"/>
              <a:gd name="T51" fmla="*/ 34386 h 636"/>
              <a:gd name="T52" fmla="*/ 590372 w 5772"/>
              <a:gd name="T53" fmla="*/ 39418 h 636"/>
              <a:gd name="T54" fmla="*/ 583327 w 5772"/>
              <a:gd name="T55" fmla="*/ 43611 h 636"/>
              <a:gd name="T56" fmla="*/ 583327 w 5772"/>
              <a:gd name="T57" fmla="*/ 44450 h 636"/>
              <a:gd name="T58" fmla="*/ 573464 w 5772"/>
              <a:gd name="T59" fmla="*/ 51998 h 636"/>
              <a:gd name="T60" fmla="*/ 0 w 5772"/>
              <a:gd name="T61" fmla="*/ 533400 h 636"/>
              <a:gd name="T62" fmla="*/ 542466 w 5772"/>
              <a:gd name="T63" fmla="*/ 488111 h 636"/>
              <a:gd name="T64" fmla="*/ 542466 w 5772"/>
              <a:gd name="T65" fmla="*/ 488111 h 636"/>
              <a:gd name="T66" fmla="*/ 7965091 w 5772"/>
              <a:gd name="T67" fmla="*/ 488111 h 636"/>
              <a:gd name="T68" fmla="*/ 7559298 w 5772"/>
              <a:gd name="T69" fmla="*/ 51998 h 6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72" h="636">
                <a:moveTo>
                  <a:pt x="5365" y="62"/>
                </a:moveTo>
                <a:cubicBezTo>
                  <a:pt x="5365" y="62"/>
                  <a:pt x="5365" y="62"/>
                  <a:pt x="5365" y="62"/>
                </a:cubicBezTo>
                <a:cubicBezTo>
                  <a:pt x="5363" y="59"/>
                  <a:pt x="5361" y="56"/>
                  <a:pt x="5359" y="53"/>
                </a:cubicBezTo>
                <a:cubicBezTo>
                  <a:pt x="5359" y="53"/>
                  <a:pt x="5359" y="53"/>
                  <a:pt x="5359" y="53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7" y="50"/>
                  <a:pt x="5355" y="49"/>
                  <a:pt x="5354" y="47"/>
                </a:cubicBezTo>
                <a:cubicBezTo>
                  <a:pt x="5354" y="47"/>
                  <a:pt x="5354" y="47"/>
                  <a:pt x="5354" y="46"/>
                </a:cubicBezTo>
                <a:cubicBezTo>
                  <a:pt x="5345" y="37"/>
                  <a:pt x="5336" y="29"/>
                  <a:pt x="5325" y="22"/>
                </a:cubicBezTo>
                <a:cubicBezTo>
                  <a:pt x="5325" y="22"/>
                  <a:pt x="5325" y="21"/>
                  <a:pt x="5324" y="21"/>
                </a:cubicBezTo>
                <a:cubicBezTo>
                  <a:pt x="5323" y="20"/>
                  <a:pt x="5321" y="19"/>
                  <a:pt x="5319" y="18"/>
                </a:cubicBezTo>
                <a:cubicBezTo>
                  <a:pt x="5319" y="18"/>
                  <a:pt x="5318" y="18"/>
                  <a:pt x="5318" y="17"/>
                </a:cubicBezTo>
                <a:cubicBezTo>
                  <a:pt x="5316" y="16"/>
                  <a:pt x="5314" y="15"/>
                  <a:pt x="5313" y="14"/>
                </a:cubicBezTo>
                <a:cubicBezTo>
                  <a:pt x="5312" y="14"/>
                  <a:pt x="5312" y="14"/>
                  <a:pt x="5311" y="14"/>
                </a:cubicBezTo>
                <a:cubicBezTo>
                  <a:pt x="5309" y="13"/>
                  <a:pt x="5307" y="12"/>
                  <a:pt x="5305" y="11"/>
                </a:cubicBezTo>
                <a:cubicBezTo>
                  <a:pt x="5305" y="11"/>
                  <a:pt x="5305" y="11"/>
                  <a:pt x="5305" y="11"/>
                </a:cubicBezTo>
                <a:cubicBezTo>
                  <a:pt x="5300" y="9"/>
                  <a:pt x="5295" y="7"/>
                  <a:pt x="5291" y="6"/>
                </a:cubicBezTo>
                <a:cubicBezTo>
                  <a:pt x="5290" y="5"/>
                  <a:pt x="5289" y="5"/>
                  <a:pt x="5289" y="5"/>
                </a:cubicBezTo>
                <a:cubicBezTo>
                  <a:pt x="5287" y="5"/>
                  <a:pt x="5285" y="4"/>
                  <a:pt x="5283" y="4"/>
                </a:cubicBezTo>
                <a:cubicBezTo>
                  <a:pt x="5283" y="3"/>
                  <a:pt x="5282" y="3"/>
                  <a:pt x="5281" y="3"/>
                </a:cubicBezTo>
                <a:cubicBezTo>
                  <a:pt x="5279" y="3"/>
                  <a:pt x="5278" y="2"/>
                  <a:pt x="5276" y="2"/>
                </a:cubicBezTo>
                <a:cubicBezTo>
                  <a:pt x="5275" y="2"/>
                  <a:pt x="5274" y="2"/>
                  <a:pt x="5274" y="2"/>
                </a:cubicBezTo>
                <a:cubicBezTo>
                  <a:pt x="5272" y="1"/>
                  <a:pt x="5270" y="1"/>
                  <a:pt x="5269" y="1"/>
                </a:cubicBezTo>
                <a:cubicBezTo>
                  <a:pt x="5268" y="1"/>
                  <a:pt x="5267" y="1"/>
                  <a:pt x="5266" y="0"/>
                </a:cubicBezTo>
                <a:cubicBezTo>
                  <a:pt x="5264" y="0"/>
                  <a:pt x="5263" y="0"/>
                  <a:pt x="5261" y="0"/>
                </a:cubicBezTo>
                <a:cubicBezTo>
                  <a:pt x="5260" y="0"/>
                  <a:pt x="5259" y="0"/>
                  <a:pt x="5259" y="0"/>
                </a:cubicBezTo>
                <a:cubicBezTo>
                  <a:pt x="5256" y="0"/>
                  <a:pt x="5253" y="0"/>
                  <a:pt x="525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19" y="0"/>
                  <a:pt x="516" y="0"/>
                  <a:pt x="514" y="0"/>
                </a:cubicBezTo>
                <a:cubicBezTo>
                  <a:pt x="513" y="0"/>
                  <a:pt x="512" y="0"/>
                  <a:pt x="511" y="0"/>
                </a:cubicBezTo>
                <a:cubicBezTo>
                  <a:pt x="510" y="0"/>
                  <a:pt x="508" y="0"/>
                  <a:pt x="506" y="0"/>
                </a:cubicBezTo>
                <a:cubicBezTo>
                  <a:pt x="505" y="1"/>
                  <a:pt x="504" y="1"/>
                  <a:pt x="503" y="1"/>
                </a:cubicBezTo>
                <a:cubicBezTo>
                  <a:pt x="502" y="1"/>
                  <a:pt x="500" y="1"/>
                  <a:pt x="499" y="2"/>
                </a:cubicBezTo>
                <a:cubicBezTo>
                  <a:pt x="498" y="2"/>
                  <a:pt x="497" y="2"/>
                  <a:pt x="496" y="2"/>
                </a:cubicBezTo>
                <a:cubicBezTo>
                  <a:pt x="494" y="2"/>
                  <a:pt x="493" y="3"/>
                  <a:pt x="491" y="3"/>
                </a:cubicBezTo>
                <a:cubicBezTo>
                  <a:pt x="491" y="3"/>
                  <a:pt x="490" y="3"/>
                  <a:pt x="489" y="4"/>
                </a:cubicBezTo>
                <a:cubicBezTo>
                  <a:pt x="487" y="4"/>
                  <a:pt x="485" y="4"/>
                  <a:pt x="484" y="5"/>
                </a:cubicBezTo>
                <a:cubicBezTo>
                  <a:pt x="483" y="5"/>
                  <a:pt x="482" y="5"/>
                  <a:pt x="482" y="6"/>
                </a:cubicBezTo>
                <a:cubicBezTo>
                  <a:pt x="477" y="7"/>
                  <a:pt x="472" y="9"/>
                  <a:pt x="468" y="11"/>
                </a:cubicBezTo>
                <a:cubicBezTo>
                  <a:pt x="467" y="11"/>
                  <a:pt x="467" y="11"/>
                  <a:pt x="467" y="11"/>
                </a:cubicBezTo>
                <a:cubicBezTo>
                  <a:pt x="465" y="12"/>
                  <a:pt x="463" y="13"/>
                  <a:pt x="461" y="14"/>
                </a:cubicBezTo>
                <a:cubicBezTo>
                  <a:pt x="461" y="14"/>
                  <a:pt x="460" y="14"/>
                  <a:pt x="460" y="14"/>
                </a:cubicBezTo>
                <a:cubicBezTo>
                  <a:pt x="458" y="15"/>
                  <a:pt x="456" y="16"/>
                  <a:pt x="455" y="17"/>
                </a:cubicBezTo>
                <a:cubicBezTo>
                  <a:pt x="454" y="18"/>
                  <a:pt x="454" y="18"/>
                  <a:pt x="453" y="18"/>
                </a:cubicBezTo>
                <a:cubicBezTo>
                  <a:pt x="451" y="19"/>
                  <a:pt x="450" y="20"/>
                  <a:pt x="448" y="21"/>
                </a:cubicBezTo>
                <a:cubicBezTo>
                  <a:pt x="448" y="21"/>
                  <a:pt x="447" y="22"/>
                  <a:pt x="447" y="22"/>
                </a:cubicBezTo>
                <a:cubicBezTo>
                  <a:pt x="445" y="23"/>
                  <a:pt x="443" y="24"/>
                  <a:pt x="441" y="26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35" y="30"/>
                  <a:pt x="429" y="35"/>
                  <a:pt x="424" y="41"/>
                </a:cubicBezTo>
                <a:cubicBezTo>
                  <a:pt x="424" y="41"/>
                  <a:pt x="424" y="41"/>
                  <a:pt x="424" y="41"/>
                </a:cubicBezTo>
                <a:cubicBezTo>
                  <a:pt x="422" y="43"/>
                  <a:pt x="420" y="45"/>
                  <a:pt x="419" y="46"/>
                </a:cubicBezTo>
                <a:cubicBezTo>
                  <a:pt x="419" y="47"/>
                  <a:pt x="419" y="47"/>
                  <a:pt x="419" y="47"/>
                </a:cubicBezTo>
                <a:cubicBezTo>
                  <a:pt x="417" y="49"/>
                  <a:pt x="415" y="50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1" y="56"/>
                  <a:pt x="409" y="59"/>
                  <a:pt x="407" y="62"/>
                </a:cubicBezTo>
                <a:cubicBezTo>
                  <a:pt x="407" y="62"/>
                  <a:pt x="407" y="62"/>
                  <a:pt x="407" y="62"/>
                </a:cubicBezTo>
                <a:cubicBezTo>
                  <a:pt x="0" y="636"/>
                  <a:pt x="0" y="636"/>
                  <a:pt x="0" y="636"/>
                </a:cubicBezTo>
                <a:cubicBezTo>
                  <a:pt x="29" y="603"/>
                  <a:pt x="72" y="582"/>
                  <a:pt x="120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5387" y="582"/>
                  <a:pt x="5387" y="582"/>
                  <a:pt x="5387" y="582"/>
                </a:cubicBezTo>
                <a:cubicBezTo>
                  <a:pt x="5653" y="582"/>
                  <a:pt x="5653" y="582"/>
                  <a:pt x="5653" y="582"/>
                </a:cubicBezTo>
                <a:cubicBezTo>
                  <a:pt x="5700" y="582"/>
                  <a:pt x="5743" y="603"/>
                  <a:pt x="5772" y="636"/>
                </a:cubicBezTo>
                <a:lnTo>
                  <a:pt x="5365" y="6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 flipV="1">
            <a:off x="0" y="3429000"/>
            <a:ext cx="9144000" cy="398463"/>
          </a:xfrm>
          <a:prstGeom prst="rect">
            <a:avLst/>
          </a:prstGeom>
          <a:gradFill rotWithShape="1">
            <a:gsLst>
              <a:gs pos="0">
                <a:srgbClr val="C0C0C0">
                  <a:alpha val="90999"/>
                </a:srgbClr>
              </a:gs>
              <a:gs pos="100000">
                <a:srgbClr val="595959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447675" y="2051050"/>
            <a:ext cx="8248650" cy="3205163"/>
          </a:xfrm>
          <a:prstGeom prst="roundRect">
            <a:avLst>
              <a:gd name="adj" fmla="val 701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3232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703263" y="2762250"/>
            <a:ext cx="1168400" cy="1912938"/>
            <a:chOff x="275" y="2008"/>
            <a:chExt cx="795" cy="1276"/>
          </a:xfrm>
        </p:grpSpPr>
        <p:sp>
          <p:nvSpPr>
            <p:cNvPr id="58378" name="AutoShape 1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79" name="AutoShape 1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80" name="AutoShape 1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1797" name="AutoShape 1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1514" name="Group 14"/>
          <p:cNvGrpSpPr>
            <a:grpSpLocks/>
          </p:cNvGrpSpPr>
          <p:nvPr/>
        </p:nvGrpSpPr>
        <p:grpSpPr bwMode="auto">
          <a:xfrm>
            <a:off x="1943100" y="2765425"/>
            <a:ext cx="1168400" cy="1912938"/>
            <a:chOff x="275" y="2008"/>
            <a:chExt cx="795" cy="1276"/>
          </a:xfrm>
        </p:grpSpPr>
        <p:sp>
          <p:nvSpPr>
            <p:cNvPr id="58383" name="AutoShape 1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84" name="AutoShape 1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85" name="AutoShape 1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1793" name="AutoShape 1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1515" name="Group 19"/>
          <p:cNvGrpSpPr>
            <a:grpSpLocks/>
          </p:cNvGrpSpPr>
          <p:nvPr/>
        </p:nvGrpSpPr>
        <p:grpSpPr bwMode="auto">
          <a:xfrm>
            <a:off x="3368675" y="2762250"/>
            <a:ext cx="1168400" cy="1912938"/>
            <a:chOff x="275" y="2008"/>
            <a:chExt cx="795" cy="1276"/>
          </a:xfrm>
        </p:grpSpPr>
        <p:sp>
          <p:nvSpPr>
            <p:cNvPr id="58388" name="AutoShape 2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89" name="AutoShape 2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90" name="AutoShape 2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1789" name="AutoShape 2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1516" name="Group 24"/>
          <p:cNvGrpSpPr>
            <a:grpSpLocks/>
          </p:cNvGrpSpPr>
          <p:nvPr/>
        </p:nvGrpSpPr>
        <p:grpSpPr bwMode="auto">
          <a:xfrm>
            <a:off x="4606925" y="2765425"/>
            <a:ext cx="1168400" cy="1912938"/>
            <a:chOff x="275" y="2008"/>
            <a:chExt cx="795" cy="1276"/>
          </a:xfrm>
        </p:grpSpPr>
        <p:sp>
          <p:nvSpPr>
            <p:cNvPr id="58393" name="AutoShape 2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94" name="AutoShape 2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95" name="AutoShape 2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1785" name="AutoShape 2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1517" name="Group 29"/>
          <p:cNvGrpSpPr>
            <a:grpSpLocks/>
          </p:cNvGrpSpPr>
          <p:nvPr/>
        </p:nvGrpSpPr>
        <p:grpSpPr bwMode="auto">
          <a:xfrm>
            <a:off x="6030913" y="2762250"/>
            <a:ext cx="1168400" cy="1912938"/>
            <a:chOff x="275" y="2008"/>
            <a:chExt cx="795" cy="1276"/>
          </a:xfrm>
        </p:grpSpPr>
        <p:sp>
          <p:nvSpPr>
            <p:cNvPr id="58398" name="AutoShape 3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99" name="AutoShape 3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400" name="AutoShape 3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1781" name="AutoShape 3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sp>
        <p:nvSpPr>
          <p:cNvPr id="58402" name="AutoShape 34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568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8403" name="AutoShape 35"/>
          <p:cNvSpPr>
            <a:spLocks noChangeArrowheads="1"/>
          </p:cNvSpPr>
          <p:nvPr/>
        </p:nvSpPr>
        <p:spPr bwMode="auto">
          <a:xfrm>
            <a:off x="7270750" y="2765425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alpha val="44000"/>
                </a:schemeClr>
              </a:gs>
              <a:gs pos="100000">
                <a:schemeClr val="tx1">
                  <a:gamma/>
                  <a:shade val="8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8404" name="AutoShape 36"/>
          <p:cNvSpPr>
            <a:spLocks noChangeArrowheads="1"/>
          </p:cNvSpPr>
          <p:nvPr/>
        </p:nvSpPr>
        <p:spPr bwMode="auto">
          <a:xfrm>
            <a:off x="7270750" y="4449763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gamma/>
                  <a:shade val="86275"/>
                  <a:invGamma/>
                  <a:alpha val="0"/>
                </a:schemeClr>
              </a:gs>
              <a:gs pos="100000">
                <a:schemeClr val="tx1">
                  <a:alpha val="44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21521" name="AutoShape 37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Arial Narrow" pitchFamily="34" charset="0"/>
            </a:endParaRPr>
          </a:p>
        </p:txBody>
      </p:sp>
      <p:sp>
        <p:nvSpPr>
          <p:cNvPr id="58406" name="AutoShape 38"/>
          <p:cNvSpPr>
            <a:spLocks noChangeArrowheads="1"/>
          </p:cNvSpPr>
          <p:nvPr/>
        </p:nvSpPr>
        <p:spPr bwMode="auto">
          <a:xfrm flipV="1">
            <a:off x="447675" y="5267325"/>
            <a:ext cx="8248650" cy="1077913"/>
          </a:xfrm>
          <a:prstGeom prst="roundRect">
            <a:avLst>
              <a:gd name="adj" fmla="val 2282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  <a:alpha val="0"/>
                </a:schemeClr>
              </a:gs>
              <a:gs pos="100000">
                <a:schemeClr val="tx2">
                  <a:alpha val="16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8407" name="Group 3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76" name="Rectangle 4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77" name="Text Box 4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410" name="Group 4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74" name="Rectangle 4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75" name="Text Box 4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413" name="Group 4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772" name="Rectangle 4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73" name="Text Box 4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1526" name="Group 48"/>
          <p:cNvGrpSpPr>
            <a:grpSpLocks/>
          </p:cNvGrpSpPr>
          <p:nvPr/>
        </p:nvGrpSpPr>
        <p:grpSpPr bwMode="auto">
          <a:xfrm>
            <a:off x="1943100" y="2982913"/>
            <a:ext cx="1168400" cy="1473200"/>
            <a:chOff x="4580" y="1878"/>
            <a:chExt cx="736" cy="928"/>
          </a:xfrm>
        </p:grpSpPr>
        <p:sp>
          <p:nvSpPr>
            <p:cNvPr id="21770" name="Rectangle 4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71" name="Text Box 5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1527" name="Group 51"/>
          <p:cNvGrpSpPr>
            <a:grpSpLocks/>
          </p:cNvGrpSpPr>
          <p:nvPr/>
        </p:nvGrpSpPr>
        <p:grpSpPr bwMode="auto">
          <a:xfrm>
            <a:off x="703263" y="2982913"/>
            <a:ext cx="1168400" cy="1473200"/>
            <a:chOff x="4580" y="1878"/>
            <a:chExt cx="736" cy="928"/>
          </a:xfrm>
        </p:grpSpPr>
        <p:sp>
          <p:nvSpPr>
            <p:cNvPr id="21768" name="Rectangle 5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69" name="Text Box 5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422" name="Group 5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1766" name="Rectangle 5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67" name="Text Box 5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425" name="Group 5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64" name="Rectangle 5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65" name="Text Box 5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428" name="Group 6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62" name="Rectangle 6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63" name="Text Box 6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431" name="Group 6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60" name="Rectangle 6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61" name="Text Box 6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434" name="Group 6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58" name="Rectangle 6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59" name="Text Box 6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437" name="Group 6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56" name="Rectangle 7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57" name="Text Box 7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440" name="Group 7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54" name="Rectangle 7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55" name="Text Box 7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443" name="Group 7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52" name="Rectangle 7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53" name="Text Box 7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446" name="Group 7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50" name="Rectangle 7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51" name="Text Box 8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449" name="Group 81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748" name="Rectangle 8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49" name="Text Box 8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452" name="Group 8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1746" name="Rectangle 8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47" name="Text Box 8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1539" name="Group 87"/>
          <p:cNvGrpSpPr>
            <a:grpSpLocks/>
          </p:cNvGrpSpPr>
          <p:nvPr/>
        </p:nvGrpSpPr>
        <p:grpSpPr bwMode="auto">
          <a:xfrm>
            <a:off x="3368675" y="2981325"/>
            <a:ext cx="1168400" cy="1473200"/>
            <a:chOff x="4580" y="1878"/>
            <a:chExt cx="736" cy="928"/>
          </a:xfrm>
        </p:grpSpPr>
        <p:sp>
          <p:nvSpPr>
            <p:cNvPr id="21744" name="Rectangle 8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45" name="Text Box 8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458" name="Group 9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42" name="Rectangle 9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43" name="Text Box 9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461" name="Group 93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740" name="Rectangle 9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41" name="Text Box 9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464" name="Group 9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38" name="Rectangle 9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39" name="Text Box 9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467" name="Group 9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36" name="Rectangle 10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37" name="Text Box 10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470" name="Group 10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34" name="Rectangle 10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35" name="Text Box 10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473" name="Group 10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32" name="Rectangle 10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33" name="Text Box 10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476" name="Group 10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30" name="Rectangle 10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31" name="Text Box 11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479" name="Group 11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28" name="Rectangle 11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29" name="Text Box 11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482" name="Group 11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26" name="Rectangle 11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27" name="Text Box 11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485" name="Group 11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24" name="Rectangle 11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25" name="Text Box 11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488" name="Group 12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22" name="Rectangle 12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23" name="Text Box 12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491" name="Group 12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20" name="Rectangle 12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21" name="Text Box 12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494" name="Group 126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718" name="Rectangle 12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19" name="Text Box 12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497" name="Group 12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16" name="Rectangle 13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17" name="Text Box 13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500" name="Group 13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14" name="Rectangle 13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15" name="Text Box 13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503" name="Group 13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12" name="Rectangle 13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13" name="Text Box 13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506" name="Group 13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10" name="Rectangle 13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11" name="Text Box 14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509" name="Group 14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08" name="Rectangle 14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09" name="Text Box 14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512" name="Group 14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06" name="Rectangle 14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07" name="Text Box 14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515" name="Group 14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04" name="Rectangle 14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05" name="Text Box 14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518" name="Group 15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02" name="Rectangle 15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03" name="Text Box 15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521" name="Group 15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00" name="Rectangle 15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01" name="Text Box 15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524" name="Group 15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98" name="Rectangle 15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99" name="Text Box 15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527" name="Group 15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96" name="Rectangle 16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97" name="Text Box 16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530" name="Group 16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94" name="Rectangle 16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95" name="Text Box 16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533" name="Group 16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92" name="Rectangle 16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93" name="Text Box 16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536" name="Group 16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90" name="Rectangle 16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91" name="Text Box 17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539" name="Group 17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88" name="Rectangle 17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89" name="Text Box 17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542" name="Group 17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86" name="Rectangle 17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87" name="Text Box 17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545" name="Group 17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84" name="Rectangle 17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85" name="Text Box 17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548" name="Group 18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82" name="Rectangle 18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83" name="Text Box 18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551" name="Group 18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80" name="Rectangle 18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81" name="Text Box 18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554" name="Group 18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78" name="Rectangle 18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79" name="Text Box 18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557" name="Group 189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676" name="Rectangle 19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77" name="Text Box 19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560" name="Group 192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674" name="Rectangle 19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75" name="Text Box 19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563" name="Group 19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72" name="Rectangle 19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73" name="Text Box 19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566" name="Group 19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70" name="Rectangle 19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71" name="Text Box 20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569" name="Group 20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68" name="Rectangle 20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69" name="Text Box 20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572" name="Group 20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66" name="Rectangle 20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67" name="Text Box 20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575" name="Group 20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64" name="Rectangle 20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65" name="Text Box 20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578" name="Group 21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62" name="Rectangle 21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63" name="Text Box 21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581" name="Group 21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60" name="Rectangle 21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61" name="Text Box 21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584" name="Group 21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58" name="Rectangle 21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59" name="Text Box 21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587" name="Group 21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56" name="Rectangle 22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57" name="Text Box 22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590" name="Group 22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54" name="Rectangle 22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55" name="Text Box 22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593" name="Group 22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52" name="Rectangle 22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53" name="Text Box 22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596" name="Group 22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50" name="Rectangle 22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51" name="Text Box 23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599" name="Group 23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48" name="Rectangle 23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49" name="Text Box 23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602" name="Group 23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46" name="Rectangle 23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47" name="Text Box 23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605" name="Group 23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44" name="Rectangle 23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45" name="Text Box 23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608" name="Group 24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42" name="Rectangle 24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43" name="Text Box 24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611" name="Group 24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40" name="Rectangle 24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41" name="Text Box 24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614" name="Group 24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38" name="Rectangle 24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39" name="Text Box 24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617" name="Group 24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36" name="Rectangle 25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37" name="Text Box 25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620" name="Group 25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34" name="Rectangle 25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35" name="Text Box 25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623" name="Group 25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632" name="Rectangle 25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33" name="Text Box 25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58626" name="Freeform 258"/>
          <p:cNvSpPr>
            <a:spLocks noEditPoints="1"/>
          </p:cNvSpPr>
          <p:nvPr/>
        </p:nvSpPr>
        <p:spPr bwMode="auto">
          <a:xfrm>
            <a:off x="447675" y="2051050"/>
            <a:ext cx="8248650" cy="3205163"/>
          </a:xfrm>
          <a:custGeom>
            <a:avLst/>
            <a:gdLst>
              <a:gd name="T0" fmla="*/ 5758 w 5920"/>
              <a:gd name="T1" fmla="*/ 0 h 2300"/>
              <a:gd name="T2" fmla="*/ 161 w 5920"/>
              <a:gd name="T3" fmla="*/ 0 h 2300"/>
              <a:gd name="T4" fmla="*/ 0 w 5920"/>
              <a:gd name="T5" fmla="*/ 161 h 2300"/>
              <a:gd name="T6" fmla="*/ 0 w 5920"/>
              <a:gd name="T7" fmla="*/ 2138 h 2300"/>
              <a:gd name="T8" fmla="*/ 161 w 5920"/>
              <a:gd name="T9" fmla="*/ 2300 h 2300"/>
              <a:gd name="T10" fmla="*/ 5758 w 5920"/>
              <a:gd name="T11" fmla="*/ 2300 h 2300"/>
              <a:gd name="T12" fmla="*/ 5920 w 5920"/>
              <a:gd name="T13" fmla="*/ 2138 h 2300"/>
              <a:gd name="T14" fmla="*/ 5920 w 5920"/>
              <a:gd name="T15" fmla="*/ 161 h 2300"/>
              <a:gd name="T16" fmla="*/ 5758 w 5920"/>
              <a:gd name="T17" fmla="*/ 0 h 2300"/>
              <a:gd name="T18" fmla="*/ 1022 w 5920"/>
              <a:gd name="T19" fmla="*/ 1883 h 2300"/>
              <a:gd name="T20" fmla="*/ 184 w 5920"/>
              <a:gd name="T21" fmla="*/ 1883 h 2300"/>
              <a:gd name="T22" fmla="*/ 184 w 5920"/>
              <a:gd name="T23" fmla="*/ 510 h 2300"/>
              <a:gd name="T24" fmla="*/ 1022 w 5920"/>
              <a:gd name="T25" fmla="*/ 510 h 2300"/>
              <a:gd name="T26" fmla="*/ 1022 w 5920"/>
              <a:gd name="T27" fmla="*/ 1883 h 2300"/>
              <a:gd name="T28" fmla="*/ 1912 w 5920"/>
              <a:gd name="T29" fmla="*/ 1885 h 2300"/>
              <a:gd name="T30" fmla="*/ 1073 w 5920"/>
              <a:gd name="T31" fmla="*/ 1885 h 2300"/>
              <a:gd name="T32" fmla="*/ 1073 w 5920"/>
              <a:gd name="T33" fmla="*/ 513 h 2300"/>
              <a:gd name="T34" fmla="*/ 1912 w 5920"/>
              <a:gd name="T35" fmla="*/ 513 h 2300"/>
              <a:gd name="T36" fmla="*/ 1912 w 5920"/>
              <a:gd name="T37" fmla="*/ 1885 h 2300"/>
              <a:gd name="T38" fmla="*/ 2935 w 5920"/>
              <a:gd name="T39" fmla="*/ 1883 h 2300"/>
              <a:gd name="T40" fmla="*/ 2097 w 5920"/>
              <a:gd name="T41" fmla="*/ 1883 h 2300"/>
              <a:gd name="T42" fmla="*/ 2097 w 5920"/>
              <a:gd name="T43" fmla="*/ 510 h 2300"/>
              <a:gd name="T44" fmla="*/ 2935 w 5920"/>
              <a:gd name="T45" fmla="*/ 510 h 2300"/>
              <a:gd name="T46" fmla="*/ 2935 w 5920"/>
              <a:gd name="T47" fmla="*/ 1883 h 2300"/>
              <a:gd name="T48" fmla="*/ 3824 w 5920"/>
              <a:gd name="T49" fmla="*/ 1885 h 2300"/>
              <a:gd name="T50" fmla="*/ 2985 w 5920"/>
              <a:gd name="T51" fmla="*/ 1885 h 2300"/>
              <a:gd name="T52" fmla="*/ 2985 w 5920"/>
              <a:gd name="T53" fmla="*/ 513 h 2300"/>
              <a:gd name="T54" fmla="*/ 3824 w 5920"/>
              <a:gd name="T55" fmla="*/ 513 h 2300"/>
              <a:gd name="T56" fmla="*/ 3824 w 5920"/>
              <a:gd name="T57" fmla="*/ 1885 h 2300"/>
              <a:gd name="T58" fmla="*/ 4846 w 5920"/>
              <a:gd name="T59" fmla="*/ 1883 h 2300"/>
              <a:gd name="T60" fmla="*/ 4007 w 5920"/>
              <a:gd name="T61" fmla="*/ 1883 h 2300"/>
              <a:gd name="T62" fmla="*/ 4007 w 5920"/>
              <a:gd name="T63" fmla="*/ 510 h 2300"/>
              <a:gd name="T64" fmla="*/ 4846 w 5920"/>
              <a:gd name="T65" fmla="*/ 510 h 2300"/>
              <a:gd name="T66" fmla="*/ 4846 w 5920"/>
              <a:gd name="T67" fmla="*/ 1883 h 2300"/>
              <a:gd name="T68" fmla="*/ 5735 w 5920"/>
              <a:gd name="T69" fmla="*/ 1885 h 2300"/>
              <a:gd name="T70" fmla="*/ 4897 w 5920"/>
              <a:gd name="T71" fmla="*/ 1885 h 2300"/>
              <a:gd name="T72" fmla="*/ 4897 w 5920"/>
              <a:gd name="T73" fmla="*/ 513 h 2300"/>
              <a:gd name="T74" fmla="*/ 5735 w 5920"/>
              <a:gd name="T75" fmla="*/ 513 h 2300"/>
              <a:gd name="T76" fmla="*/ 5735 w 5920"/>
              <a:gd name="T77" fmla="*/ 188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20" h="2300">
                <a:moveTo>
                  <a:pt x="5758" y="0"/>
                </a:moveTo>
                <a:cubicBezTo>
                  <a:pt x="161" y="0"/>
                  <a:pt x="161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0" y="2227"/>
                  <a:pt x="72" y="2300"/>
                  <a:pt x="161" y="2300"/>
                </a:cubicBezTo>
                <a:cubicBezTo>
                  <a:pt x="5758" y="2300"/>
                  <a:pt x="5758" y="2300"/>
                  <a:pt x="5758" y="2300"/>
                </a:cubicBezTo>
                <a:cubicBezTo>
                  <a:pt x="5847" y="2300"/>
                  <a:pt x="5920" y="2227"/>
                  <a:pt x="5920" y="2138"/>
                </a:cubicBezTo>
                <a:cubicBezTo>
                  <a:pt x="5920" y="161"/>
                  <a:pt x="5920" y="161"/>
                  <a:pt x="5920" y="161"/>
                </a:cubicBezTo>
                <a:cubicBezTo>
                  <a:pt x="5920" y="72"/>
                  <a:pt x="5847" y="0"/>
                  <a:pt x="5758" y="0"/>
                </a:cubicBezTo>
                <a:close/>
                <a:moveTo>
                  <a:pt x="1022" y="1883"/>
                </a:moveTo>
                <a:cubicBezTo>
                  <a:pt x="184" y="1883"/>
                  <a:pt x="184" y="1883"/>
                  <a:pt x="184" y="1883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022" y="510"/>
                  <a:pt x="1022" y="510"/>
                  <a:pt x="1022" y="510"/>
                </a:cubicBezTo>
                <a:lnTo>
                  <a:pt x="1022" y="1883"/>
                </a:lnTo>
                <a:close/>
                <a:moveTo>
                  <a:pt x="1912" y="1885"/>
                </a:moveTo>
                <a:cubicBezTo>
                  <a:pt x="1073" y="1885"/>
                  <a:pt x="1073" y="1885"/>
                  <a:pt x="1073" y="1885"/>
                </a:cubicBezTo>
                <a:cubicBezTo>
                  <a:pt x="1073" y="513"/>
                  <a:pt x="1073" y="513"/>
                  <a:pt x="1073" y="513"/>
                </a:cubicBezTo>
                <a:cubicBezTo>
                  <a:pt x="1912" y="513"/>
                  <a:pt x="1912" y="513"/>
                  <a:pt x="1912" y="513"/>
                </a:cubicBezTo>
                <a:lnTo>
                  <a:pt x="1912" y="1885"/>
                </a:lnTo>
                <a:close/>
                <a:moveTo>
                  <a:pt x="2935" y="1883"/>
                </a:moveTo>
                <a:cubicBezTo>
                  <a:pt x="2097" y="1883"/>
                  <a:pt x="2097" y="1883"/>
                  <a:pt x="2097" y="1883"/>
                </a:cubicBezTo>
                <a:cubicBezTo>
                  <a:pt x="2097" y="510"/>
                  <a:pt x="2097" y="510"/>
                  <a:pt x="2097" y="510"/>
                </a:cubicBezTo>
                <a:cubicBezTo>
                  <a:pt x="2935" y="510"/>
                  <a:pt x="2935" y="510"/>
                  <a:pt x="2935" y="510"/>
                </a:cubicBezTo>
                <a:lnTo>
                  <a:pt x="2935" y="1883"/>
                </a:lnTo>
                <a:close/>
                <a:moveTo>
                  <a:pt x="3824" y="1885"/>
                </a:moveTo>
                <a:cubicBezTo>
                  <a:pt x="2985" y="1885"/>
                  <a:pt x="2985" y="1885"/>
                  <a:pt x="2985" y="1885"/>
                </a:cubicBezTo>
                <a:cubicBezTo>
                  <a:pt x="2985" y="513"/>
                  <a:pt x="2985" y="513"/>
                  <a:pt x="2985" y="513"/>
                </a:cubicBezTo>
                <a:cubicBezTo>
                  <a:pt x="3824" y="513"/>
                  <a:pt x="3824" y="513"/>
                  <a:pt x="3824" y="513"/>
                </a:cubicBezTo>
                <a:lnTo>
                  <a:pt x="3824" y="1885"/>
                </a:lnTo>
                <a:close/>
                <a:moveTo>
                  <a:pt x="4846" y="1883"/>
                </a:moveTo>
                <a:cubicBezTo>
                  <a:pt x="4007" y="1883"/>
                  <a:pt x="4007" y="1883"/>
                  <a:pt x="4007" y="1883"/>
                </a:cubicBezTo>
                <a:cubicBezTo>
                  <a:pt x="4007" y="510"/>
                  <a:pt x="4007" y="510"/>
                  <a:pt x="4007" y="510"/>
                </a:cubicBezTo>
                <a:cubicBezTo>
                  <a:pt x="4846" y="510"/>
                  <a:pt x="4846" y="510"/>
                  <a:pt x="4846" y="510"/>
                </a:cubicBezTo>
                <a:lnTo>
                  <a:pt x="4846" y="1883"/>
                </a:lnTo>
                <a:close/>
                <a:moveTo>
                  <a:pt x="5735" y="1885"/>
                </a:moveTo>
                <a:cubicBezTo>
                  <a:pt x="4897" y="1885"/>
                  <a:pt x="4897" y="1885"/>
                  <a:pt x="4897" y="1885"/>
                </a:cubicBezTo>
                <a:cubicBezTo>
                  <a:pt x="4897" y="513"/>
                  <a:pt x="4897" y="513"/>
                  <a:pt x="4897" y="513"/>
                </a:cubicBezTo>
                <a:cubicBezTo>
                  <a:pt x="5735" y="513"/>
                  <a:pt x="5735" y="513"/>
                  <a:pt x="5735" y="513"/>
                </a:cubicBezTo>
                <a:lnTo>
                  <a:pt x="5735" y="1885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2323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1597" name="Text Box 259"/>
          <p:cNvSpPr txBox="1">
            <a:spLocks noChangeArrowheads="1"/>
          </p:cNvSpPr>
          <p:nvPr/>
        </p:nvSpPr>
        <p:spPr bwMode="auto">
          <a:xfrm>
            <a:off x="115887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Hours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1598" name="Text Box 260"/>
          <p:cNvSpPr txBox="1">
            <a:spLocks noChangeArrowheads="1"/>
          </p:cNvSpPr>
          <p:nvPr/>
        </p:nvSpPr>
        <p:spPr bwMode="auto">
          <a:xfrm>
            <a:off x="3824288" y="4733925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Minutes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1599" name="Text Box 261"/>
          <p:cNvSpPr txBox="1">
            <a:spLocks noChangeArrowheads="1"/>
          </p:cNvSpPr>
          <p:nvPr/>
        </p:nvSpPr>
        <p:spPr bwMode="auto">
          <a:xfrm>
            <a:off x="648652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Seconds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8631" name="AutoShape 263"/>
          <p:cNvSpPr>
            <a:spLocks noChangeArrowheads="1"/>
          </p:cNvSpPr>
          <p:nvPr/>
        </p:nvSpPr>
        <p:spPr bwMode="auto">
          <a:xfrm rot="16200000">
            <a:off x="-913606" y="3472656"/>
            <a:ext cx="3151188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8632" name="AutoShape 264"/>
          <p:cNvSpPr>
            <a:spLocks noChangeArrowheads="1"/>
          </p:cNvSpPr>
          <p:nvPr/>
        </p:nvSpPr>
        <p:spPr bwMode="auto">
          <a:xfrm>
            <a:off x="473075" y="2085975"/>
            <a:ext cx="8197850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21602" name="Group 265"/>
          <p:cNvGrpSpPr>
            <a:grpSpLocks/>
          </p:cNvGrpSpPr>
          <p:nvPr/>
        </p:nvGrpSpPr>
        <p:grpSpPr bwMode="auto">
          <a:xfrm>
            <a:off x="3162300" y="3373438"/>
            <a:ext cx="120650" cy="693737"/>
            <a:chOff x="1939" y="2444"/>
            <a:chExt cx="81" cy="463"/>
          </a:xfrm>
        </p:grpSpPr>
        <p:sp>
          <p:nvSpPr>
            <p:cNvPr id="21630" name="Rectangle 266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31" name="Rectangle 267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1603" name="Group 268"/>
          <p:cNvGrpSpPr>
            <a:grpSpLocks/>
          </p:cNvGrpSpPr>
          <p:nvPr/>
        </p:nvGrpSpPr>
        <p:grpSpPr bwMode="auto">
          <a:xfrm>
            <a:off x="5843588" y="3373438"/>
            <a:ext cx="120650" cy="693737"/>
            <a:chOff x="1939" y="2444"/>
            <a:chExt cx="81" cy="463"/>
          </a:xfrm>
        </p:grpSpPr>
        <p:sp>
          <p:nvSpPr>
            <p:cNvPr id="21628" name="Rectangle 269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29" name="Rectangle 270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1604" name="Group 271"/>
          <p:cNvGrpSpPr>
            <a:grpSpLocks/>
          </p:cNvGrpSpPr>
          <p:nvPr/>
        </p:nvGrpSpPr>
        <p:grpSpPr bwMode="auto">
          <a:xfrm>
            <a:off x="706438" y="2768600"/>
            <a:ext cx="7731125" cy="1905000"/>
            <a:chOff x="445" y="1744"/>
            <a:chExt cx="4870" cy="1200"/>
          </a:xfrm>
        </p:grpSpPr>
        <p:grpSp>
          <p:nvGrpSpPr>
            <p:cNvPr id="21606" name="Group 272"/>
            <p:cNvGrpSpPr>
              <a:grpSpLocks/>
            </p:cNvGrpSpPr>
            <p:nvPr/>
          </p:nvGrpSpPr>
          <p:grpSpPr bwMode="auto">
            <a:xfrm>
              <a:off x="445" y="1744"/>
              <a:ext cx="734" cy="1200"/>
              <a:chOff x="448" y="1746"/>
              <a:chExt cx="724" cy="1188"/>
            </a:xfrm>
          </p:grpSpPr>
          <p:grpSp>
            <p:nvGrpSpPr>
              <p:cNvPr id="21624" name="Group 27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1626" name="Freeform 27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627" name="Freeform 27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625" name="Freeform 27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607" name="Group 277"/>
            <p:cNvGrpSpPr>
              <a:grpSpLocks/>
            </p:cNvGrpSpPr>
            <p:nvPr/>
          </p:nvGrpSpPr>
          <p:grpSpPr bwMode="auto">
            <a:xfrm>
              <a:off x="1225" y="1744"/>
              <a:ext cx="734" cy="1200"/>
              <a:chOff x="448" y="1746"/>
              <a:chExt cx="724" cy="1188"/>
            </a:xfrm>
          </p:grpSpPr>
          <p:grpSp>
            <p:nvGrpSpPr>
              <p:cNvPr id="21620" name="Group 27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1622" name="Freeform 27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623" name="Freeform 28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621" name="Freeform 28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608" name="Group 282"/>
            <p:cNvGrpSpPr>
              <a:grpSpLocks/>
            </p:cNvGrpSpPr>
            <p:nvPr/>
          </p:nvGrpSpPr>
          <p:grpSpPr bwMode="auto">
            <a:xfrm flipH="1">
              <a:off x="4581" y="1744"/>
              <a:ext cx="734" cy="1200"/>
              <a:chOff x="448" y="1746"/>
              <a:chExt cx="724" cy="1188"/>
            </a:xfrm>
          </p:grpSpPr>
          <p:grpSp>
            <p:nvGrpSpPr>
              <p:cNvPr id="21616" name="Group 28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1618" name="Freeform 28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619" name="Freeform 28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617" name="Freeform 28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609" name="Group 287"/>
            <p:cNvGrpSpPr>
              <a:grpSpLocks/>
            </p:cNvGrpSpPr>
            <p:nvPr/>
          </p:nvGrpSpPr>
          <p:grpSpPr bwMode="auto">
            <a:xfrm flipH="1">
              <a:off x="3799" y="1744"/>
              <a:ext cx="734" cy="1200"/>
              <a:chOff x="448" y="1746"/>
              <a:chExt cx="724" cy="1188"/>
            </a:xfrm>
          </p:grpSpPr>
          <p:grpSp>
            <p:nvGrpSpPr>
              <p:cNvPr id="21612" name="Group 28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1614" name="Freeform 28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615" name="Freeform 29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613" name="Freeform 29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1610" name="Rectangle 292"/>
            <p:cNvSpPr>
              <a:spLocks noChangeArrowheads="1"/>
            </p:cNvSpPr>
            <p:nvPr/>
          </p:nvSpPr>
          <p:spPr bwMode="auto">
            <a:xfrm>
              <a:off x="2126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11" name="Rectangle 293"/>
            <p:cNvSpPr>
              <a:spLocks noChangeArrowheads="1"/>
            </p:cNvSpPr>
            <p:nvPr/>
          </p:nvSpPr>
          <p:spPr bwMode="auto">
            <a:xfrm>
              <a:off x="2909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658474"/>
      </p:ext>
    </p:extLst>
  </p:cSld>
  <p:clrMapOvr>
    <a:masterClrMapping/>
  </p:clrMapOvr>
  <p:transition advClick="0" advTm="1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500"/>
                                        <p:tgtEl>
                                          <p:spTgt spid="58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500"/>
                                        <p:tgtEl>
                                          <p:spTgt spid="5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6" dur="500"/>
                                        <p:tgtEl>
                                          <p:spTgt spid="58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5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2" dur="500"/>
                                        <p:tgtEl>
                                          <p:spTgt spid="58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58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0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2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4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0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5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5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2" dur="500"/>
                                        <p:tgtEl>
                                          <p:spTgt spid="58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5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xit" presetSubtype="4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8" dur="500"/>
                                        <p:tgtEl>
                                          <p:spTgt spid="58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4" dur="500"/>
                                        <p:tgtEl>
                                          <p:spTgt spid="58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5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5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58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5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xit" presetSubtype="4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2" dur="500"/>
                                        <p:tgtEl>
                                          <p:spTgt spid="58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5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8" dur="500"/>
                                        <p:tgtEl>
                                          <p:spTgt spid="58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xit" presetSubtype="4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4" dur="500"/>
                                        <p:tgtEl>
                                          <p:spTgt spid="58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5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xit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0" dur="500"/>
                                        <p:tgtEl>
                                          <p:spTgt spid="58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ntr" presetSubtype="1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5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xit" presetSubtype="4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6" dur="500"/>
                                        <p:tgtEl>
                                          <p:spTgt spid="58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5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xit" presetSubtype="4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2" dur="500"/>
                                        <p:tgtEl>
                                          <p:spTgt spid="58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4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8" dur="500"/>
                                        <p:tgtEl>
                                          <p:spTgt spid="58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ntr" presetSubtype="1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4" dur="500"/>
                                        <p:tgtEl>
                                          <p:spTgt spid="58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2" presetClass="entr" presetSubtype="1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5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0" dur="500"/>
                                        <p:tgtEl>
                                          <p:spTgt spid="58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5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6" dur="500"/>
                                        <p:tgtEl>
                                          <p:spTgt spid="58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5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xit" presetSubtype="4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2" dur="500"/>
                                        <p:tgtEl>
                                          <p:spTgt spid="58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2" presetClass="entr" presetSubtype="1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6" dur="500"/>
                                        <p:tgtEl>
                                          <p:spTgt spid="5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xit" presetSubtype="4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8" dur="500"/>
                                        <p:tgtEl>
                                          <p:spTgt spid="58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5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xit" presetSubtype="4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4" dur="500"/>
                                        <p:tgtEl>
                                          <p:spTgt spid="58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8" dur="500"/>
                                        <p:tgtEl>
                                          <p:spTgt spid="5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xit" presetSubtype="4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0" dur="500"/>
                                        <p:tgtEl>
                                          <p:spTgt spid="58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4" dur="500"/>
                                        <p:tgtEl>
                                          <p:spTgt spid="5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xit" presetSubtype="4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6" dur="500"/>
                                        <p:tgtEl>
                                          <p:spTgt spid="58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0" dur="500"/>
                                        <p:tgtEl>
                                          <p:spTgt spid="5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2" dur="500"/>
                                        <p:tgtEl>
                                          <p:spTgt spid="58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6" dur="500"/>
                                        <p:tgtEl>
                                          <p:spTgt spid="5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xit" presetSubtype="4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8" dur="500"/>
                                        <p:tgtEl>
                                          <p:spTgt spid="58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2" dur="500"/>
                                        <p:tgtEl>
                                          <p:spTgt spid="5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4" dur="500"/>
                                        <p:tgtEl>
                                          <p:spTgt spid="58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2" presetClass="entr" presetSubtype="1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5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xit" presetSubtype="4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0" dur="500"/>
                                        <p:tgtEl>
                                          <p:spTgt spid="58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5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6" dur="500"/>
                                        <p:tgtEl>
                                          <p:spTgt spid="58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0" dur="500"/>
                                        <p:tgtEl>
                                          <p:spTgt spid="5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2" dur="500"/>
                                        <p:tgtEl>
                                          <p:spTgt spid="58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6" dur="500"/>
                                        <p:tgtEl>
                                          <p:spTgt spid="5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8" dur="500"/>
                                        <p:tgtEl>
                                          <p:spTgt spid="58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ntr" presetSubtype="1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2" dur="500"/>
                                        <p:tgtEl>
                                          <p:spTgt spid="5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xit" presetSubtype="4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4" dur="500"/>
                                        <p:tgtEl>
                                          <p:spTgt spid="5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ntr" presetSubtype="1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8" dur="500"/>
                                        <p:tgtEl>
                                          <p:spTgt spid="5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0" dur="500"/>
                                        <p:tgtEl>
                                          <p:spTgt spid="58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ntr" presetSubtype="1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4" dur="500"/>
                                        <p:tgtEl>
                                          <p:spTgt spid="5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2" presetClass="exit" presetSubtype="4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6" dur="500"/>
                                        <p:tgtEl>
                                          <p:spTgt spid="58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5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2" dur="500"/>
                                        <p:tgtEl>
                                          <p:spTgt spid="58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ntr" presetSubtype="1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6" dur="500"/>
                                        <p:tgtEl>
                                          <p:spTgt spid="5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2" presetClass="exit" presetSubtype="4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8" dur="500"/>
                                        <p:tgtEl>
                                          <p:spTgt spid="58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5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4" dur="500"/>
                                        <p:tgtEl>
                                          <p:spTgt spid="58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ntr" presetSubtype="1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8" dur="500"/>
                                        <p:tgtEl>
                                          <p:spTgt spid="5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2" presetClass="exit" presetSubtype="4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0" dur="500"/>
                                        <p:tgtEl>
                                          <p:spTgt spid="58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4" dur="500"/>
                                        <p:tgtEl>
                                          <p:spTgt spid="5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6" dur="500"/>
                                        <p:tgtEl>
                                          <p:spTgt spid="58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0" dur="500"/>
                                        <p:tgtEl>
                                          <p:spTgt spid="5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2" dur="500"/>
                                        <p:tgtEl>
                                          <p:spTgt spid="58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6" dur="500"/>
                                        <p:tgtEl>
                                          <p:spTgt spid="5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8" dur="500"/>
                                        <p:tgtEl>
                                          <p:spTgt spid="58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5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2" presetClass="exit" presetSubtype="4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4" dur="500"/>
                                        <p:tgtEl>
                                          <p:spTgt spid="58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ntr" presetSubtype="1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8" dur="500"/>
                                        <p:tgtEl>
                                          <p:spTgt spid="5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0" dur="500"/>
                                        <p:tgtEl>
                                          <p:spTgt spid="58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ntr" presetSubtype="1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4" dur="500"/>
                                        <p:tgtEl>
                                          <p:spTgt spid="5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58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ntr" presetSubtype="1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0" dur="500"/>
                                        <p:tgtEl>
                                          <p:spTgt spid="5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58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ntr" presetSubtype="1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6" dur="500"/>
                                        <p:tgtEl>
                                          <p:spTgt spid="5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2" presetClass="exit" presetSubtype="4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8" dur="500"/>
                                        <p:tgtEl>
                                          <p:spTgt spid="58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ntr" presetSubtype="1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2" dur="500"/>
                                        <p:tgtEl>
                                          <p:spTgt spid="5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4" dur="500"/>
                                        <p:tgtEl>
                                          <p:spTgt spid="58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ntr" presetSubtype="1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8" dur="500"/>
                                        <p:tgtEl>
                                          <p:spTgt spid="5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2" presetClass="exit" presetSubtype="4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0" dur="500"/>
                                        <p:tgtEl>
                                          <p:spTgt spid="58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ntr" presetSubtype="1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4" dur="500"/>
                                        <p:tgtEl>
                                          <p:spTgt spid="5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6" dur="500"/>
                                        <p:tgtEl>
                                          <p:spTgt spid="58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ntr" presetSubtype="1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0" dur="500"/>
                                        <p:tgtEl>
                                          <p:spTgt spid="5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2" presetClass="exit" presetSubtype="4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2" dur="500"/>
                                        <p:tgtEl>
                                          <p:spTgt spid="58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ntr" presetSubtype="1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6" dur="500"/>
                                        <p:tgtEl>
                                          <p:spTgt spid="5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50000">
                <a:srgbClr val="FFFFFF"/>
              </a:gs>
              <a:gs pos="100000">
                <a:srgbClr val="DCDC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0"/>
            <a:ext cx="9144000" cy="39338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608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819525"/>
            <a:ext cx="9144000" cy="3038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3819525"/>
            <a:ext cx="9144000" cy="712788"/>
          </a:xfrm>
          <a:prstGeom prst="rect">
            <a:avLst/>
          </a:prstGeom>
          <a:gradFill rotWithShape="1">
            <a:gsLst>
              <a:gs pos="0">
                <a:schemeClr val="bg2">
                  <a:alpha val="91000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2534" name="Freeform 6"/>
          <p:cNvSpPr>
            <a:spLocks/>
          </p:cNvSpPr>
          <p:nvPr/>
        </p:nvSpPr>
        <p:spPr bwMode="auto">
          <a:xfrm>
            <a:off x="506413" y="1595438"/>
            <a:ext cx="8132762" cy="533400"/>
          </a:xfrm>
          <a:custGeom>
            <a:avLst/>
            <a:gdLst>
              <a:gd name="T0" fmla="*/ 7559298 w 5772"/>
              <a:gd name="T1" fmla="*/ 51998 h 636"/>
              <a:gd name="T2" fmla="*/ 7550844 w 5772"/>
              <a:gd name="T3" fmla="*/ 44450 h 636"/>
              <a:gd name="T4" fmla="*/ 7549435 w 5772"/>
              <a:gd name="T5" fmla="*/ 43611 h 636"/>
              <a:gd name="T6" fmla="*/ 7543799 w 5772"/>
              <a:gd name="T7" fmla="*/ 39418 h 636"/>
              <a:gd name="T8" fmla="*/ 7502938 w 5772"/>
              <a:gd name="T9" fmla="*/ 18451 h 636"/>
              <a:gd name="T10" fmla="*/ 7494484 w 5772"/>
              <a:gd name="T11" fmla="*/ 15096 h 636"/>
              <a:gd name="T12" fmla="*/ 7486030 w 5772"/>
              <a:gd name="T13" fmla="*/ 11742 h 636"/>
              <a:gd name="T14" fmla="*/ 7474758 w 5772"/>
              <a:gd name="T15" fmla="*/ 9225 h 636"/>
              <a:gd name="T16" fmla="*/ 7455032 w 5772"/>
              <a:gd name="T17" fmla="*/ 5032 h 636"/>
              <a:gd name="T18" fmla="*/ 7443760 w 5772"/>
              <a:gd name="T19" fmla="*/ 3355 h 636"/>
              <a:gd name="T20" fmla="*/ 7433897 w 5772"/>
              <a:gd name="T21" fmla="*/ 1677 h 636"/>
              <a:gd name="T22" fmla="*/ 7424034 w 5772"/>
              <a:gd name="T23" fmla="*/ 839 h 636"/>
              <a:gd name="T24" fmla="*/ 7412762 w 5772"/>
              <a:gd name="T25" fmla="*/ 0 h 636"/>
              <a:gd name="T26" fmla="*/ 7398672 w 5772"/>
              <a:gd name="T27" fmla="*/ 0 h 636"/>
              <a:gd name="T28" fmla="*/ 734090 w 5772"/>
              <a:gd name="T29" fmla="*/ 0 h 636"/>
              <a:gd name="T30" fmla="*/ 720000 w 5772"/>
              <a:gd name="T31" fmla="*/ 0 h 636"/>
              <a:gd name="T32" fmla="*/ 708728 w 5772"/>
              <a:gd name="T33" fmla="*/ 839 h 636"/>
              <a:gd name="T34" fmla="*/ 698865 w 5772"/>
              <a:gd name="T35" fmla="*/ 1677 h 636"/>
              <a:gd name="T36" fmla="*/ 689002 w 5772"/>
              <a:gd name="T37" fmla="*/ 3355 h 636"/>
              <a:gd name="T38" fmla="*/ 679139 w 5772"/>
              <a:gd name="T39" fmla="*/ 5032 h 636"/>
              <a:gd name="T40" fmla="*/ 658004 w 5772"/>
              <a:gd name="T41" fmla="*/ 9225 h 636"/>
              <a:gd name="T42" fmla="*/ 648141 w 5772"/>
              <a:gd name="T43" fmla="*/ 11742 h 636"/>
              <a:gd name="T44" fmla="*/ 638278 w 5772"/>
              <a:gd name="T45" fmla="*/ 15096 h 636"/>
              <a:gd name="T46" fmla="*/ 629824 w 5772"/>
              <a:gd name="T47" fmla="*/ 18451 h 636"/>
              <a:gd name="T48" fmla="*/ 621370 w 5772"/>
              <a:gd name="T49" fmla="*/ 21806 h 636"/>
              <a:gd name="T50" fmla="*/ 597417 w 5772"/>
              <a:gd name="T51" fmla="*/ 34386 h 636"/>
              <a:gd name="T52" fmla="*/ 590372 w 5772"/>
              <a:gd name="T53" fmla="*/ 39418 h 636"/>
              <a:gd name="T54" fmla="*/ 583327 w 5772"/>
              <a:gd name="T55" fmla="*/ 43611 h 636"/>
              <a:gd name="T56" fmla="*/ 583327 w 5772"/>
              <a:gd name="T57" fmla="*/ 44450 h 636"/>
              <a:gd name="T58" fmla="*/ 573464 w 5772"/>
              <a:gd name="T59" fmla="*/ 51998 h 636"/>
              <a:gd name="T60" fmla="*/ 0 w 5772"/>
              <a:gd name="T61" fmla="*/ 533400 h 636"/>
              <a:gd name="T62" fmla="*/ 542466 w 5772"/>
              <a:gd name="T63" fmla="*/ 488111 h 636"/>
              <a:gd name="T64" fmla="*/ 542466 w 5772"/>
              <a:gd name="T65" fmla="*/ 488111 h 636"/>
              <a:gd name="T66" fmla="*/ 7965091 w 5772"/>
              <a:gd name="T67" fmla="*/ 488111 h 636"/>
              <a:gd name="T68" fmla="*/ 7559298 w 5772"/>
              <a:gd name="T69" fmla="*/ 51998 h 6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72" h="636">
                <a:moveTo>
                  <a:pt x="5365" y="62"/>
                </a:moveTo>
                <a:cubicBezTo>
                  <a:pt x="5365" y="62"/>
                  <a:pt x="5365" y="62"/>
                  <a:pt x="5365" y="62"/>
                </a:cubicBezTo>
                <a:cubicBezTo>
                  <a:pt x="5363" y="59"/>
                  <a:pt x="5361" y="56"/>
                  <a:pt x="5359" y="53"/>
                </a:cubicBezTo>
                <a:cubicBezTo>
                  <a:pt x="5359" y="53"/>
                  <a:pt x="5359" y="53"/>
                  <a:pt x="5359" y="53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7" y="50"/>
                  <a:pt x="5355" y="49"/>
                  <a:pt x="5354" y="47"/>
                </a:cubicBezTo>
                <a:cubicBezTo>
                  <a:pt x="5354" y="47"/>
                  <a:pt x="5354" y="47"/>
                  <a:pt x="5354" y="46"/>
                </a:cubicBezTo>
                <a:cubicBezTo>
                  <a:pt x="5345" y="37"/>
                  <a:pt x="5336" y="29"/>
                  <a:pt x="5325" y="22"/>
                </a:cubicBezTo>
                <a:cubicBezTo>
                  <a:pt x="5325" y="22"/>
                  <a:pt x="5325" y="21"/>
                  <a:pt x="5324" y="21"/>
                </a:cubicBezTo>
                <a:cubicBezTo>
                  <a:pt x="5323" y="20"/>
                  <a:pt x="5321" y="19"/>
                  <a:pt x="5319" y="18"/>
                </a:cubicBezTo>
                <a:cubicBezTo>
                  <a:pt x="5319" y="18"/>
                  <a:pt x="5318" y="18"/>
                  <a:pt x="5318" y="17"/>
                </a:cubicBezTo>
                <a:cubicBezTo>
                  <a:pt x="5316" y="16"/>
                  <a:pt x="5314" y="15"/>
                  <a:pt x="5313" y="14"/>
                </a:cubicBezTo>
                <a:cubicBezTo>
                  <a:pt x="5312" y="14"/>
                  <a:pt x="5312" y="14"/>
                  <a:pt x="5311" y="14"/>
                </a:cubicBezTo>
                <a:cubicBezTo>
                  <a:pt x="5309" y="13"/>
                  <a:pt x="5307" y="12"/>
                  <a:pt x="5305" y="11"/>
                </a:cubicBezTo>
                <a:cubicBezTo>
                  <a:pt x="5305" y="11"/>
                  <a:pt x="5305" y="11"/>
                  <a:pt x="5305" y="11"/>
                </a:cubicBezTo>
                <a:cubicBezTo>
                  <a:pt x="5300" y="9"/>
                  <a:pt x="5295" y="7"/>
                  <a:pt x="5291" y="6"/>
                </a:cubicBezTo>
                <a:cubicBezTo>
                  <a:pt x="5290" y="5"/>
                  <a:pt x="5289" y="5"/>
                  <a:pt x="5289" y="5"/>
                </a:cubicBezTo>
                <a:cubicBezTo>
                  <a:pt x="5287" y="5"/>
                  <a:pt x="5285" y="4"/>
                  <a:pt x="5283" y="4"/>
                </a:cubicBezTo>
                <a:cubicBezTo>
                  <a:pt x="5283" y="3"/>
                  <a:pt x="5282" y="3"/>
                  <a:pt x="5281" y="3"/>
                </a:cubicBezTo>
                <a:cubicBezTo>
                  <a:pt x="5279" y="3"/>
                  <a:pt x="5278" y="2"/>
                  <a:pt x="5276" y="2"/>
                </a:cubicBezTo>
                <a:cubicBezTo>
                  <a:pt x="5275" y="2"/>
                  <a:pt x="5274" y="2"/>
                  <a:pt x="5274" y="2"/>
                </a:cubicBezTo>
                <a:cubicBezTo>
                  <a:pt x="5272" y="1"/>
                  <a:pt x="5270" y="1"/>
                  <a:pt x="5269" y="1"/>
                </a:cubicBezTo>
                <a:cubicBezTo>
                  <a:pt x="5268" y="1"/>
                  <a:pt x="5267" y="1"/>
                  <a:pt x="5266" y="0"/>
                </a:cubicBezTo>
                <a:cubicBezTo>
                  <a:pt x="5264" y="0"/>
                  <a:pt x="5263" y="0"/>
                  <a:pt x="5261" y="0"/>
                </a:cubicBezTo>
                <a:cubicBezTo>
                  <a:pt x="5260" y="0"/>
                  <a:pt x="5259" y="0"/>
                  <a:pt x="5259" y="0"/>
                </a:cubicBezTo>
                <a:cubicBezTo>
                  <a:pt x="5256" y="0"/>
                  <a:pt x="5253" y="0"/>
                  <a:pt x="525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19" y="0"/>
                  <a:pt x="516" y="0"/>
                  <a:pt x="514" y="0"/>
                </a:cubicBezTo>
                <a:cubicBezTo>
                  <a:pt x="513" y="0"/>
                  <a:pt x="512" y="0"/>
                  <a:pt x="511" y="0"/>
                </a:cubicBezTo>
                <a:cubicBezTo>
                  <a:pt x="510" y="0"/>
                  <a:pt x="508" y="0"/>
                  <a:pt x="506" y="0"/>
                </a:cubicBezTo>
                <a:cubicBezTo>
                  <a:pt x="505" y="1"/>
                  <a:pt x="504" y="1"/>
                  <a:pt x="503" y="1"/>
                </a:cubicBezTo>
                <a:cubicBezTo>
                  <a:pt x="502" y="1"/>
                  <a:pt x="500" y="1"/>
                  <a:pt x="499" y="2"/>
                </a:cubicBezTo>
                <a:cubicBezTo>
                  <a:pt x="498" y="2"/>
                  <a:pt x="497" y="2"/>
                  <a:pt x="496" y="2"/>
                </a:cubicBezTo>
                <a:cubicBezTo>
                  <a:pt x="494" y="2"/>
                  <a:pt x="493" y="3"/>
                  <a:pt x="491" y="3"/>
                </a:cubicBezTo>
                <a:cubicBezTo>
                  <a:pt x="491" y="3"/>
                  <a:pt x="490" y="3"/>
                  <a:pt x="489" y="4"/>
                </a:cubicBezTo>
                <a:cubicBezTo>
                  <a:pt x="487" y="4"/>
                  <a:pt x="485" y="4"/>
                  <a:pt x="484" y="5"/>
                </a:cubicBezTo>
                <a:cubicBezTo>
                  <a:pt x="483" y="5"/>
                  <a:pt x="482" y="5"/>
                  <a:pt x="482" y="6"/>
                </a:cubicBezTo>
                <a:cubicBezTo>
                  <a:pt x="477" y="7"/>
                  <a:pt x="472" y="9"/>
                  <a:pt x="468" y="11"/>
                </a:cubicBezTo>
                <a:cubicBezTo>
                  <a:pt x="467" y="11"/>
                  <a:pt x="467" y="11"/>
                  <a:pt x="467" y="11"/>
                </a:cubicBezTo>
                <a:cubicBezTo>
                  <a:pt x="465" y="12"/>
                  <a:pt x="463" y="13"/>
                  <a:pt x="461" y="14"/>
                </a:cubicBezTo>
                <a:cubicBezTo>
                  <a:pt x="461" y="14"/>
                  <a:pt x="460" y="14"/>
                  <a:pt x="460" y="14"/>
                </a:cubicBezTo>
                <a:cubicBezTo>
                  <a:pt x="458" y="15"/>
                  <a:pt x="456" y="16"/>
                  <a:pt x="455" y="17"/>
                </a:cubicBezTo>
                <a:cubicBezTo>
                  <a:pt x="454" y="18"/>
                  <a:pt x="454" y="18"/>
                  <a:pt x="453" y="18"/>
                </a:cubicBezTo>
                <a:cubicBezTo>
                  <a:pt x="451" y="19"/>
                  <a:pt x="450" y="20"/>
                  <a:pt x="448" y="21"/>
                </a:cubicBezTo>
                <a:cubicBezTo>
                  <a:pt x="448" y="21"/>
                  <a:pt x="447" y="22"/>
                  <a:pt x="447" y="22"/>
                </a:cubicBezTo>
                <a:cubicBezTo>
                  <a:pt x="445" y="23"/>
                  <a:pt x="443" y="24"/>
                  <a:pt x="441" y="26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35" y="30"/>
                  <a:pt x="429" y="35"/>
                  <a:pt x="424" y="41"/>
                </a:cubicBezTo>
                <a:cubicBezTo>
                  <a:pt x="424" y="41"/>
                  <a:pt x="424" y="41"/>
                  <a:pt x="424" y="41"/>
                </a:cubicBezTo>
                <a:cubicBezTo>
                  <a:pt x="422" y="43"/>
                  <a:pt x="420" y="45"/>
                  <a:pt x="419" y="46"/>
                </a:cubicBezTo>
                <a:cubicBezTo>
                  <a:pt x="419" y="47"/>
                  <a:pt x="419" y="47"/>
                  <a:pt x="419" y="47"/>
                </a:cubicBezTo>
                <a:cubicBezTo>
                  <a:pt x="417" y="49"/>
                  <a:pt x="415" y="50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1" y="56"/>
                  <a:pt x="409" y="59"/>
                  <a:pt x="407" y="62"/>
                </a:cubicBezTo>
                <a:cubicBezTo>
                  <a:pt x="407" y="62"/>
                  <a:pt x="407" y="62"/>
                  <a:pt x="407" y="62"/>
                </a:cubicBezTo>
                <a:cubicBezTo>
                  <a:pt x="0" y="636"/>
                  <a:pt x="0" y="636"/>
                  <a:pt x="0" y="636"/>
                </a:cubicBezTo>
                <a:cubicBezTo>
                  <a:pt x="29" y="603"/>
                  <a:pt x="72" y="582"/>
                  <a:pt x="120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5387" y="582"/>
                  <a:pt x="5387" y="582"/>
                  <a:pt x="5387" y="582"/>
                </a:cubicBezTo>
                <a:cubicBezTo>
                  <a:pt x="5653" y="582"/>
                  <a:pt x="5653" y="582"/>
                  <a:pt x="5653" y="582"/>
                </a:cubicBezTo>
                <a:cubicBezTo>
                  <a:pt x="5700" y="582"/>
                  <a:pt x="5743" y="603"/>
                  <a:pt x="5772" y="636"/>
                </a:cubicBezTo>
                <a:lnTo>
                  <a:pt x="5365" y="6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 flipV="1">
            <a:off x="0" y="3429000"/>
            <a:ext cx="9144000" cy="398463"/>
          </a:xfrm>
          <a:prstGeom prst="rect">
            <a:avLst/>
          </a:prstGeom>
          <a:gradFill rotWithShape="1">
            <a:gsLst>
              <a:gs pos="0">
                <a:srgbClr val="C0C0C0">
                  <a:alpha val="90999"/>
                </a:srgbClr>
              </a:gs>
              <a:gs pos="100000">
                <a:srgbClr val="595959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447675" y="2051050"/>
            <a:ext cx="8248650" cy="3205163"/>
          </a:xfrm>
          <a:prstGeom prst="roundRect">
            <a:avLst>
              <a:gd name="adj" fmla="val 701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3232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703263" y="2762250"/>
            <a:ext cx="1168400" cy="1912938"/>
            <a:chOff x="275" y="2008"/>
            <a:chExt cx="795" cy="1276"/>
          </a:xfrm>
        </p:grpSpPr>
        <p:sp>
          <p:nvSpPr>
            <p:cNvPr id="59402" name="AutoShape 1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3" name="AutoShape 1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4" name="AutoShape 1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21" name="AutoShape 1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38" name="Group 14"/>
          <p:cNvGrpSpPr>
            <a:grpSpLocks/>
          </p:cNvGrpSpPr>
          <p:nvPr/>
        </p:nvGrpSpPr>
        <p:grpSpPr bwMode="auto">
          <a:xfrm>
            <a:off x="1943100" y="2765425"/>
            <a:ext cx="1168400" cy="1912938"/>
            <a:chOff x="275" y="2008"/>
            <a:chExt cx="795" cy="1276"/>
          </a:xfrm>
        </p:grpSpPr>
        <p:sp>
          <p:nvSpPr>
            <p:cNvPr id="59407" name="AutoShape 1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8" name="AutoShape 1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9" name="AutoShape 1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17" name="AutoShape 1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39" name="Group 19"/>
          <p:cNvGrpSpPr>
            <a:grpSpLocks/>
          </p:cNvGrpSpPr>
          <p:nvPr/>
        </p:nvGrpSpPr>
        <p:grpSpPr bwMode="auto">
          <a:xfrm>
            <a:off x="3368675" y="2762250"/>
            <a:ext cx="1168400" cy="1912938"/>
            <a:chOff x="275" y="2008"/>
            <a:chExt cx="795" cy="1276"/>
          </a:xfrm>
        </p:grpSpPr>
        <p:sp>
          <p:nvSpPr>
            <p:cNvPr id="59412" name="AutoShape 2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3" name="AutoShape 2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4" name="AutoShape 2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13" name="AutoShape 2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40" name="Group 24"/>
          <p:cNvGrpSpPr>
            <a:grpSpLocks/>
          </p:cNvGrpSpPr>
          <p:nvPr/>
        </p:nvGrpSpPr>
        <p:grpSpPr bwMode="auto">
          <a:xfrm>
            <a:off x="4606925" y="2765425"/>
            <a:ext cx="1168400" cy="1912938"/>
            <a:chOff x="275" y="2008"/>
            <a:chExt cx="795" cy="1276"/>
          </a:xfrm>
        </p:grpSpPr>
        <p:sp>
          <p:nvSpPr>
            <p:cNvPr id="59417" name="AutoShape 2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8" name="AutoShape 2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9" name="AutoShape 2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09" name="AutoShape 2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41" name="Group 29"/>
          <p:cNvGrpSpPr>
            <a:grpSpLocks/>
          </p:cNvGrpSpPr>
          <p:nvPr/>
        </p:nvGrpSpPr>
        <p:grpSpPr bwMode="auto">
          <a:xfrm>
            <a:off x="6030913" y="2762250"/>
            <a:ext cx="1168400" cy="1912938"/>
            <a:chOff x="275" y="2008"/>
            <a:chExt cx="795" cy="1276"/>
          </a:xfrm>
        </p:grpSpPr>
        <p:sp>
          <p:nvSpPr>
            <p:cNvPr id="59422" name="AutoShape 3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23" name="AutoShape 3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24" name="AutoShape 3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05" name="AutoShape 3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sp>
        <p:nvSpPr>
          <p:cNvPr id="59426" name="AutoShape 34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568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9427" name="AutoShape 35"/>
          <p:cNvSpPr>
            <a:spLocks noChangeArrowheads="1"/>
          </p:cNvSpPr>
          <p:nvPr/>
        </p:nvSpPr>
        <p:spPr bwMode="auto">
          <a:xfrm>
            <a:off x="7270750" y="2765425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alpha val="44000"/>
                </a:schemeClr>
              </a:gs>
              <a:gs pos="100000">
                <a:schemeClr val="tx1">
                  <a:gamma/>
                  <a:shade val="8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9428" name="AutoShape 36"/>
          <p:cNvSpPr>
            <a:spLocks noChangeArrowheads="1"/>
          </p:cNvSpPr>
          <p:nvPr/>
        </p:nvSpPr>
        <p:spPr bwMode="auto">
          <a:xfrm>
            <a:off x="7270750" y="4449763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gamma/>
                  <a:shade val="86275"/>
                  <a:invGamma/>
                  <a:alpha val="0"/>
                </a:schemeClr>
              </a:gs>
              <a:gs pos="100000">
                <a:schemeClr val="tx1">
                  <a:alpha val="44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22545" name="AutoShape 37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Arial Narrow" pitchFamily="34" charset="0"/>
            </a:endParaRPr>
          </a:p>
        </p:txBody>
      </p:sp>
      <p:sp>
        <p:nvSpPr>
          <p:cNvPr id="59430" name="AutoShape 38"/>
          <p:cNvSpPr>
            <a:spLocks noChangeArrowheads="1"/>
          </p:cNvSpPr>
          <p:nvPr/>
        </p:nvSpPr>
        <p:spPr bwMode="auto">
          <a:xfrm flipV="1">
            <a:off x="447675" y="5267325"/>
            <a:ext cx="8248650" cy="1077913"/>
          </a:xfrm>
          <a:prstGeom prst="roundRect">
            <a:avLst>
              <a:gd name="adj" fmla="val 2282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  <a:alpha val="0"/>
                </a:schemeClr>
              </a:gs>
              <a:gs pos="100000">
                <a:schemeClr val="tx2">
                  <a:alpha val="16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800" name="Rectangle 4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801" name="Text Box 4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34" name="Group 4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98" name="Rectangle 4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9" name="Text Box 4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437" name="Group 4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96" name="Rectangle 4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7" name="Text Box 4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2550" name="Group 48"/>
          <p:cNvGrpSpPr>
            <a:grpSpLocks/>
          </p:cNvGrpSpPr>
          <p:nvPr/>
        </p:nvGrpSpPr>
        <p:grpSpPr bwMode="auto">
          <a:xfrm>
            <a:off x="1943100" y="2982913"/>
            <a:ext cx="1168400" cy="1473200"/>
            <a:chOff x="4580" y="1878"/>
            <a:chExt cx="736" cy="928"/>
          </a:xfrm>
        </p:grpSpPr>
        <p:sp>
          <p:nvSpPr>
            <p:cNvPr id="22794" name="Rectangle 4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5" name="Text Box 5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2551" name="Group 51"/>
          <p:cNvGrpSpPr>
            <a:grpSpLocks/>
          </p:cNvGrpSpPr>
          <p:nvPr/>
        </p:nvGrpSpPr>
        <p:grpSpPr bwMode="auto">
          <a:xfrm>
            <a:off x="703263" y="2982913"/>
            <a:ext cx="1168400" cy="1473200"/>
            <a:chOff x="4580" y="1878"/>
            <a:chExt cx="736" cy="928"/>
          </a:xfrm>
        </p:grpSpPr>
        <p:sp>
          <p:nvSpPr>
            <p:cNvPr id="22792" name="Rectangle 5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3" name="Text Box 5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46" name="Group 5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2790" name="Rectangle 5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1" name="Text Box 5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449" name="Group 5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8" name="Rectangle 5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9" name="Text Box 5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452" name="Group 6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6" name="Rectangle 6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7" name="Text Box 6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455" name="Group 6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4" name="Rectangle 6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5" name="Text Box 6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458" name="Group 6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2" name="Rectangle 6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3" name="Text Box 6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461" name="Group 6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0" name="Rectangle 7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1" name="Text Box 7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464" name="Group 7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78" name="Rectangle 7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9" name="Text Box 7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467" name="Group 7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76" name="Rectangle 7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7" name="Text Box 7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470" name="Group 7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74" name="Rectangle 7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5" name="Text Box 8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473" name="Group 81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72" name="Rectangle 8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3" name="Text Box 8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476" name="Group 8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2770" name="Rectangle 8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1" name="Text Box 8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2563" name="Group 87"/>
          <p:cNvGrpSpPr>
            <a:grpSpLocks/>
          </p:cNvGrpSpPr>
          <p:nvPr/>
        </p:nvGrpSpPr>
        <p:grpSpPr bwMode="auto">
          <a:xfrm>
            <a:off x="3368675" y="2981325"/>
            <a:ext cx="1168400" cy="1473200"/>
            <a:chOff x="4580" y="1878"/>
            <a:chExt cx="736" cy="928"/>
          </a:xfrm>
        </p:grpSpPr>
        <p:sp>
          <p:nvSpPr>
            <p:cNvPr id="22768" name="Rectangle 8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9" name="Text Box 8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82" name="Group 9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66" name="Rectangle 9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7" name="Text Box 9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85" name="Group 93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64" name="Rectangle 9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5" name="Text Box 9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488" name="Group 9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62" name="Rectangle 9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3" name="Text Box 9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491" name="Group 9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60" name="Rectangle 10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1" name="Text Box 10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494" name="Group 10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8" name="Rectangle 10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9" name="Text Box 10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497" name="Group 10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6" name="Rectangle 10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7" name="Text Box 10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00" name="Group 10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4" name="Rectangle 10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5" name="Text Box 11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503" name="Group 11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2" name="Rectangle 11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3" name="Text Box 11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506" name="Group 11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0" name="Rectangle 11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1" name="Text Box 11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09" name="Group 11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8" name="Rectangle 11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9" name="Text Box 11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12" name="Group 12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6" name="Rectangle 12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7" name="Text Box 12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15" name="Group 12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4" name="Rectangle 12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5" name="Text Box 12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518" name="Group 126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42" name="Rectangle 12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3" name="Text Box 12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21" name="Group 12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0" name="Rectangle 13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1" name="Text Box 13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524" name="Group 13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8" name="Rectangle 13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9" name="Text Box 13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527" name="Group 13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6" name="Rectangle 13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7" name="Text Box 13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530" name="Group 13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4" name="Rectangle 13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5" name="Text Box 14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33" name="Group 14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2" name="Rectangle 14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3" name="Text Box 14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536" name="Group 14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0" name="Rectangle 14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1" name="Text Box 14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539" name="Group 14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8" name="Rectangle 14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9" name="Text Box 14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42" name="Group 15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6" name="Rectangle 15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7" name="Text Box 15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45" name="Group 15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4" name="Rectangle 15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5" name="Text Box 15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48" name="Group 15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2" name="Rectangle 15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3" name="Text Box 15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551" name="Group 15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0" name="Rectangle 16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1" name="Text Box 16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554" name="Group 16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8" name="Rectangle 16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9" name="Text Box 16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557" name="Group 16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6" name="Rectangle 16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7" name="Text Box 16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560" name="Group 16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4" name="Rectangle 16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5" name="Text Box 17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63" name="Group 17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2" name="Rectangle 17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3" name="Text Box 17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566" name="Group 17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0" name="Rectangle 17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1" name="Text Box 17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569" name="Group 17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8" name="Rectangle 17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9" name="Text Box 17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72" name="Group 18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6" name="Rectangle 18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7" name="Text Box 18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75" name="Group 18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4" name="Rectangle 18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5" name="Text Box 18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78" name="Group 18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2" name="Rectangle 18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3" name="Text Box 18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581" name="Group 189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00" name="Rectangle 19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1" name="Text Box 19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84" name="Group 192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698" name="Rectangle 19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9" name="Text Box 19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87" name="Group 19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6" name="Rectangle 19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7" name="Text Box 19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590" name="Group 19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4" name="Rectangle 19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5" name="Text Box 20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593" name="Group 20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2" name="Rectangle 20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3" name="Text Box 20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596" name="Group 20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0" name="Rectangle 20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1" name="Text Box 20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99" name="Group 20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8" name="Rectangle 20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9" name="Text Box 20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602" name="Group 21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6" name="Rectangle 21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7" name="Text Box 21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605" name="Group 21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4" name="Rectangle 21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5" name="Text Box 21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608" name="Group 21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2" name="Rectangle 21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3" name="Text Box 21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611" name="Group 21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0" name="Rectangle 22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1" name="Text Box 22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614" name="Group 22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8" name="Rectangle 22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9" name="Text Box 22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617" name="Group 22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6" name="Rectangle 22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7" name="Text Box 22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620" name="Group 22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4" name="Rectangle 22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5" name="Text Box 23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623" name="Group 23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2" name="Rectangle 23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3" name="Text Box 23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626" name="Group 23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0" name="Rectangle 23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1" name="Text Box 23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629" name="Group 23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8" name="Rectangle 23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9" name="Text Box 23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632" name="Group 24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6" name="Rectangle 24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7" name="Text Box 24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635" name="Group 24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4" name="Rectangle 24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5" name="Text Box 24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638" name="Group 24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2" name="Rectangle 24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3" name="Text Box 24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641" name="Group 24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0" name="Rectangle 25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1" name="Text Box 25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644" name="Group 25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58" name="Rectangle 25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9" name="Text Box 25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647" name="Group 25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656" name="Rectangle 25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7" name="Text Box 25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59650" name="Freeform 258"/>
          <p:cNvSpPr>
            <a:spLocks noEditPoints="1"/>
          </p:cNvSpPr>
          <p:nvPr/>
        </p:nvSpPr>
        <p:spPr bwMode="auto">
          <a:xfrm>
            <a:off x="447675" y="2051050"/>
            <a:ext cx="8248650" cy="3205163"/>
          </a:xfrm>
          <a:custGeom>
            <a:avLst/>
            <a:gdLst>
              <a:gd name="T0" fmla="*/ 5758 w 5920"/>
              <a:gd name="T1" fmla="*/ 0 h 2300"/>
              <a:gd name="T2" fmla="*/ 161 w 5920"/>
              <a:gd name="T3" fmla="*/ 0 h 2300"/>
              <a:gd name="T4" fmla="*/ 0 w 5920"/>
              <a:gd name="T5" fmla="*/ 161 h 2300"/>
              <a:gd name="T6" fmla="*/ 0 w 5920"/>
              <a:gd name="T7" fmla="*/ 2138 h 2300"/>
              <a:gd name="T8" fmla="*/ 161 w 5920"/>
              <a:gd name="T9" fmla="*/ 2300 h 2300"/>
              <a:gd name="T10" fmla="*/ 5758 w 5920"/>
              <a:gd name="T11" fmla="*/ 2300 h 2300"/>
              <a:gd name="T12" fmla="*/ 5920 w 5920"/>
              <a:gd name="T13" fmla="*/ 2138 h 2300"/>
              <a:gd name="T14" fmla="*/ 5920 w 5920"/>
              <a:gd name="T15" fmla="*/ 161 h 2300"/>
              <a:gd name="T16" fmla="*/ 5758 w 5920"/>
              <a:gd name="T17" fmla="*/ 0 h 2300"/>
              <a:gd name="T18" fmla="*/ 1022 w 5920"/>
              <a:gd name="T19" fmla="*/ 1883 h 2300"/>
              <a:gd name="T20" fmla="*/ 184 w 5920"/>
              <a:gd name="T21" fmla="*/ 1883 h 2300"/>
              <a:gd name="T22" fmla="*/ 184 w 5920"/>
              <a:gd name="T23" fmla="*/ 510 h 2300"/>
              <a:gd name="T24" fmla="*/ 1022 w 5920"/>
              <a:gd name="T25" fmla="*/ 510 h 2300"/>
              <a:gd name="T26" fmla="*/ 1022 w 5920"/>
              <a:gd name="T27" fmla="*/ 1883 h 2300"/>
              <a:gd name="T28" fmla="*/ 1912 w 5920"/>
              <a:gd name="T29" fmla="*/ 1885 h 2300"/>
              <a:gd name="T30" fmla="*/ 1073 w 5920"/>
              <a:gd name="T31" fmla="*/ 1885 h 2300"/>
              <a:gd name="T32" fmla="*/ 1073 w 5920"/>
              <a:gd name="T33" fmla="*/ 513 h 2300"/>
              <a:gd name="T34" fmla="*/ 1912 w 5920"/>
              <a:gd name="T35" fmla="*/ 513 h 2300"/>
              <a:gd name="T36" fmla="*/ 1912 w 5920"/>
              <a:gd name="T37" fmla="*/ 1885 h 2300"/>
              <a:gd name="T38" fmla="*/ 2935 w 5920"/>
              <a:gd name="T39" fmla="*/ 1883 h 2300"/>
              <a:gd name="T40" fmla="*/ 2097 w 5920"/>
              <a:gd name="T41" fmla="*/ 1883 h 2300"/>
              <a:gd name="T42" fmla="*/ 2097 w 5920"/>
              <a:gd name="T43" fmla="*/ 510 h 2300"/>
              <a:gd name="T44" fmla="*/ 2935 w 5920"/>
              <a:gd name="T45" fmla="*/ 510 h 2300"/>
              <a:gd name="T46" fmla="*/ 2935 w 5920"/>
              <a:gd name="T47" fmla="*/ 1883 h 2300"/>
              <a:gd name="T48" fmla="*/ 3824 w 5920"/>
              <a:gd name="T49" fmla="*/ 1885 h 2300"/>
              <a:gd name="T50" fmla="*/ 2985 w 5920"/>
              <a:gd name="T51" fmla="*/ 1885 h 2300"/>
              <a:gd name="T52" fmla="*/ 2985 w 5920"/>
              <a:gd name="T53" fmla="*/ 513 h 2300"/>
              <a:gd name="T54" fmla="*/ 3824 w 5920"/>
              <a:gd name="T55" fmla="*/ 513 h 2300"/>
              <a:gd name="T56" fmla="*/ 3824 w 5920"/>
              <a:gd name="T57" fmla="*/ 1885 h 2300"/>
              <a:gd name="T58" fmla="*/ 4846 w 5920"/>
              <a:gd name="T59" fmla="*/ 1883 h 2300"/>
              <a:gd name="T60" fmla="*/ 4007 w 5920"/>
              <a:gd name="T61" fmla="*/ 1883 h 2300"/>
              <a:gd name="T62" fmla="*/ 4007 w 5920"/>
              <a:gd name="T63" fmla="*/ 510 h 2300"/>
              <a:gd name="T64" fmla="*/ 4846 w 5920"/>
              <a:gd name="T65" fmla="*/ 510 h 2300"/>
              <a:gd name="T66" fmla="*/ 4846 w 5920"/>
              <a:gd name="T67" fmla="*/ 1883 h 2300"/>
              <a:gd name="T68" fmla="*/ 5735 w 5920"/>
              <a:gd name="T69" fmla="*/ 1885 h 2300"/>
              <a:gd name="T70" fmla="*/ 4897 w 5920"/>
              <a:gd name="T71" fmla="*/ 1885 h 2300"/>
              <a:gd name="T72" fmla="*/ 4897 w 5920"/>
              <a:gd name="T73" fmla="*/ 513 h 2300"/>
              <a:gd name="T74" fmla="*/ 5735 w 5920"/>
              <a:gd name="T75" fmla="*/ 513 h 2300"/>
              <a:gd name="T76" fmla="*/ 5735 w 5920"/>
              <a:gd name="T77" fmla="*/ 188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20" h="2300">
                <a:moveTo>
                  <a:pt x="5758" y="0"/>
                </a:moveTo>
                <a:cubicBezTo>
                  <a:pt x="161" y="0"/>
                  <a:pt x="161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0" y="2227"/>
                  <a:pt x="72" y="2300"/>
                  <a:pt x="161" y="2300"/>
                </a:cubicBezTo>
                <a:cubicBezTo>
                  <a:pt x="5758" y="2300"/>
                  <a:pt x="5758" y="2300"/>
                  <a:pt x="5758" y="2300"/>
                </a:cubicBezTo>
                <a:cubicBezTo>
                  <a:pt x="5847" y="2300"/>
                  <a:pt x="5920" y="2227"/>
                  <a:pt x="5920" y="2138"/>
                </a:cubicBezTo>
                <a:cubicBezTo>
                  <a:pt x="5920" y="161"/>
                  <a:pt x="5920" y="161"/>
                  <a:pt x="5920" y="161"/>
                </a:cubicBezTo>
                <a:cubicBezTo>
                  <a:pt x="5920" y="72"/>
                  <a:pt x="5847" y="0"/>
                  <a:pt x="5758" y="0"/>
                </a:cubicBezTo>
                <a:close/>
                <a:moveTo>
                  <a:pt x="1022" y="1883"/>
                </a:moveTo>
                <a:cubicBezTo>
                  <a:pt x="184" y="1883"/>
                  <a:pt x="184" y="1883"/>
                  <a:pt x="184" y="1883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022" y="510"/>
                  <a:pt x="1022" y="510"/>
                  <a:pt x="1022" y="510"/>
                </a:cubicBezTo>
                <a:lnTo>
                  <a:pt x="1022" y="1883"/>
                </a:lnTo>
                <a:close/>
                <a:moveTo>
                  <a:pt x="1912" y="1885"/>
                </a:moveTo>
                <a:cubicBezTo>
                  <a:pt x="1073" y="1885"/>
                  <a:pt x="1073" y="1885"/>
                  <a:pt x="1073" y="1885"/>
                </a:cubicBezTo>
                <a:cubicBezTo>
                  <a:pt x="1073" y="513"/>
                  <a:pt x="1073" y="513"/>
                  <a:pt x="1073" y="513"/>
                </a:cubicBezTo>
                <a:cubicBezTo>
                  <a:pt x="1912" y="513"/>
                  <a:pt x="1912" y="513"/>
                  <a:pt x="1912" y="513"/>
                </a:cubicBezTo>
                <a:lnTo>
                  <a:pt x="1912" y="1885"/>
                </a:lnTo>
                <a:close/>
                <a:moveTo>
                  <a:pt x="2935" y="1883"/>
                </a:moveTo>
                <a:cubicBezTo>
                  <a:pt x="2097" y="1883"/>
                  <a:pt x="2097" y="1883"/>
                  <a:pt x="2097" y="1883"/>
                </a:cubicBezTo>
                <a:cubicBezTo>
                  <a:pt x="2097" y="510"/>
                  <a:pt x="2097" y="510"/>
                  <a:pt x="2097" y="510"/>
                </a:cubicBezTo>
                <a:cubicBezTo>
                  <a:pt x="2935" y="510"/>
                  <a:pt x="2935" y="510"/>
                  <a:pt x="2935" y="510"/>
                </a:cubicBezTo>
                <a:lnTo>
                  <a:pt x="2935" y="1883"/>
                </a:lnTo>
                <a:close/>
                <a:moveTo>
                  <a:pt x="3824" y="1885"/>
                </a:moveTo>
                <a:cubicBezTo>
                  <a:pt x="2985" y="1885"/>
                  <a:pt x="2985" y="1885"/>
                  <a:pt x="2985" y="1885"/>
                </a:cubicBezTo>
                <a:cubicBezTo>
                  <a:pt x="2985" y="513"/>
                  <a:pt x="2985" y="513"/>
                  <a:pt x="2985" y="513"/>
                </a:cubicBezTo>
                <a:cubicBezTo>
                  <a:pt x="3824" y="513"/>
                  <a:pt x="3824" y="513"/>
                  <a:pt x="3824" y="513"/>
                </a:cubicBezTo>
                <a:lnTo>
                  <a:pt x="3824" y="1885"/>
                </a:lnTo>
                <a:close/>
                <a:moveTo>
                  <a:pt x="4846" y="1883"/>
                </a:moveTo>
                <a:cubicBezTo>
                  <a:pt x="4007" y="1883"/>
                  <a:pt x="4007" y="1883"/>
                  <a:pt x="4007" y="1883"/>
                </a:cubicBezTo>
                <a:cubicBezTo>
                  <a:pt x="4007" y="510"/>
                  <a:pt x="4007" y="510"/>
                  <a:pt x="4007" y="510"/>
                </a:cubicBezTo>
                <a:cubicBezTo>
                  <a:pt x="4846" y="510"/>
                  <a:pt x="4846" y="510"/>
                  <a:pt x="4846" y="510"/>
                </a:cubicBezTo>
                <a:lnTo>
                  <a:pt x="4846" y="1883"/>
                </a:lnTo>
                <a:close/>
                <a:moveTo>
                  <a:pt x="5735" y="1885"/>
                </a:moveTo>
                <a:cubicBezTo>
                  <a:pt x="4897" y="1885"/>
                  <a:pt x="4897" y="1885"/>
                  <a:pt x="4897" y="1885"/>
                </a:cubicBezTo>
                <a:cubicBezTo>
                  <a:pt x="4897" y="513"/>
                  <a:pt x="4897" y="513"/>
                  <a:pt x="4897" y="513"/>
                </a:cubicBezTo>
                <a:cubicBezTo>
                  <a:pt x="5735" y="513"/>
                  <a:pt x="5735" y="513"/>
                  <a:pt x="5735" y="513"/>
                </a:cubicBezTo>
                <a:lnTo>
                  <a:pt x="5735" y="1885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2323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2621" name="Text Box 259"/>
          <p:cNvSpPr txBox="1">
            <a:spLocks noChangeArrowheads="1"/>
          </p:cNvSpPr>
          <p:nvPr/>
        </p:nvSpPr>
        <p:spPr bwMode="auto">
          <a:xfrm>
            <a:off x="115887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Hours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2622" name="Text Box 260"/>
          <p:cNvSpPr txBox="1">
            <a:spLocks noChangeArrowheads="1"/>
          </p:cNvSpPr>
          <p:nvPr/>
        </p:nvSpPr>
        <p:spPr bwMode="auto">
          <a:xfrm>
            <a:off x="3824288" y="4733925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Minutes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2623" name="Text Box 261"/>
          <p:cNvSpPr txBox="1">
            <a:spLocks noChangeArrowheads="1"/>
          </p:cNvSpPr>
          <p:nvPr/>
        </p:nvSpPr>
        <p:spPr bwMode="auto">
          <a:xfrm>
            <a:off x="648652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Seconds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9655" name="AutoShape 263"/>
          <p:cNvSpPr>
            <a:spLocks noChangeArrowheads="1"/>
          </p:cNvSpPr>
          <p:nvPr/>
        </p:nvSpPr>
        <p:spPr bwMode="auto">
          <a:xfrm rot="16200000">
            <a:off x="-913606" y="3472656"/>
            <a:ext cx="3151188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9656" name="AutoShape 264"/>
          <p:cNvSpPr>
            <a:spLocks noChangeArrowheads="1"/>
          </p:cNvSpPr>
          <p:nvPr/>
        </p:nvSpPr>
        <p:spPr bwMode="auto">
          <a:xfrm>
            <a:off x="473075" y="2085975"/>
            <a:ext cx="8197850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22626" name="Group 265"/>
          <p:cNvGrpSpPr>
            <a:grpSpLocks/>
          </p:cNvGrpSpPr>
          <p:nvPr/>
        </p:nvGrpSpPr>
        <p:grpSpPr bwMode="auto">
          <a:xfrm>
            <a:off x="3162300" y="3373438"/>
            <a:ext cx="120650" cy="693737"/>
            <a:chOff x="1939" y="2444"/>
            <a:chExt cx="81" cy="463"/>
          </a:xfrm>
        </p:grpSpPr>
        <p:sp>
          <p:nvSpPr>
            <p:cNvPr id="22654" name="Rectangle 266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5" name="Rectangle 267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2627" name="Group 268"/>
          <p:cNvGrpSpPr>
            <a:grpSpLocks/>
          </p:cNvGrpSpPr>
          <p:nvPr/>
        </p:nvGrpSpPr>
        <p:grpSpPr bwMode="auto">
          <a:xfrm>
            <a:off x="5843588" y="3373438"/>
            <a:ext cx="120650" cy="693737"/>
            <a:chOff x="1939" y="2444"/>
            <a:chExt cx="81" cy="463"/>
          </a:xfrm>
        </p:grpSpPr>
        <p:sp>
          <p:nvSpPr>
            <p:cNvPr id="22652" name="Rectangle 269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3" name="Rectangle 270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2628" name="Group 271"/>
          <p:cNvGrpSpPr>
            <a:grpSpLocks/>
          </p:cNvGrpSpPr>
          <p:nvPr/>
        </p:nvGrpSpPr>
        <p:grpSpPr bwMode="auto">
          <a:xfrm>
            <a:off x="706438" y="2768600"/>
            <a:ext cx="7731125" cy="1905000"/>
            <a:chOff x="445" y="1744"/>
            <a:chExt cx="4870" cy="1200"/>
          </a:xfrm>
        </p:grpSpPr>
        <p:grpSp>
          <p:nvGrpSpPr>
            <p:cNvPr id="22630" name="Group 272"/>
            <p:cNvGrpSpPr>
              <a:grpSpLocks/>
            </p:cNvGrpSpPr>
            <p:nvPr/>
          </p:nvGrpSpPr>
          <p:grpSpPr bwMode="auto">
            <a:xfrm>
              <a:off x="445" y="1744"/>
              <a:ext cx="734" cy="1200"/>
              <a:chOff x="448" y="1746"/>
              <a:chExt cx="724" cy="1188"/>
            </a:xfrm>
          </p:grpSpPr>
          <p:grpSp>
            <p:nvGrpSpPr>
              <p:cNvPr id="22648" name="Group 27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50" name="Freeform 27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51" name="Freeform 27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49" name="Freeform 27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631" name="Group 277"/>
            <p:cNvGrpSpPr>
              <a:grpSpLocks/>
            </p:cNvGrpSpPr>
            <p:nvPr/>
          </p:nvGrpSpPr>
          <p:grpSpPr bwMode="auto">
            <a:xfrm>
              <a:off x="1225" y="1744"/>
              <a:ext cx="734" cy="1200"/>
              <a:chOff x="448" y="1746"/>
              <a:chExt cx="724" cy="1188"/>
            </a:xfrm>
          </p:grpSpPr>
          <p:grpSp>
            <p:nvGrpSpPr>
              <p:cNvPr id="22644" name="Group 27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46" name="Freeform 27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47" name="Freeform 28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45" name="Freeform 28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632" name="Group 282"/>
            <p:cNvGrpSpPr>
              <a:grpSpLocks/>
            </p:cNvGrpSpPr>
            <p:nvPr/>
          </p:nvGrpSpPr>
          <p:grpSpPr bwMode="auto">
            <a:xfrm flipH="1">
              <a:off x="4581" y="1744"/>
              <a:ext cx="734" cy="1200"/>
              <a:chOff x="448" y="1746"/>
              <a:chExt cx="724" cy="1188"/>
            </a:xfrm>
          </p:grpSpPr>
          <p:grpSp>
            <p:nvGrpSpPr>
              <p:cNvPr id="22640" name="Group 28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42" name="Freeform 28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43" name="Freeform 28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41" name="Freeform 28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633" name="Group 287"/>
            <p:cNvGrpSpPr>
              <a:grpSpLocks/>
            </p:cNvGrpSpPr>
            <p:nvPr/>
          </p:nvGrpSpPr>
          <p:grpSpPr bwMode="auto">
            <a:xfrm flipH="1">
              <a:off x="3799" y="1744"/>
              <a:ext cx="734" cy="1200"/>
              <a:chOff x="448" y="1746"/>
              <a:chExt cx="724" cy="1188"/>
            </a:xfrm>
          </p:grpSpPr>
          <p:grpSp>
            <p:nvGrpSpPr>
              <p:cNvPr id="22636" name="Group 28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38" name="Freeform 28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39" name="Freeform 29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37" name="Freeform 29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2634" name="Rectangle 292"/>
            <p:cNvSpPr>
              <a:spLocks noChangeArrowheads="1"/>
            </p:cNvSpPr>
            <p:nvPr/>
          </p:nvSpPr>
          <p:spPr bwMode="auto">
            <a:xfrm>
              <a:off x="2126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35" name="Rectangle 293"/>
            <p:cNvSpPr>
              <a:spLocks noChangeArrowheads="1"/>
            </p:cNvSpPr>
            <p:nvPr/>
          </p:nvSpPr>
          <p:spPr bwMode="auto">
            <a:xfrm>
              <a:off x="2909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54672"/>
      </p:ext>
    </p:extLst>
  </p:cSld>
  <p:clrMapOvr>
    <a:masterClrMapping/>
  </p:clrMapOvr>
  <p:transition advClick="0" advTm="6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6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2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0" dur="500"/>
                                        <p:tgtEl>
                                          <p:spTgt spid="59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59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2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5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59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5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4" dur="500"/>
                                        <p:tgtEl>
                                          <p:spTgt spid="59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0" dur="500"/>
                                        <p:tgtEl>
                                          <p:spTgt spid="59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2" dur="50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xit" presetSubtype="4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8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4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5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59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5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xit" presetSubtype="4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2" dur="500"/>
                                        <p:tgtEl>
                                          <p:spTgt spid="59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8" dur="500"/>
                                        <p:tgtEl>
                                          <p:spTgt spid="59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5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xit" presetSubtype="4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4" dur="500"/>
                                        <p:tgtEl>
                                          <p:spTgt spid="59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5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xit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0" dur="500"/>
                                        <p:tgtEl>
                                          <p:spTgt spid="59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ntr" presetSubtype="1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5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xit" presetSubtype="4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6" dur="500"/>
                                        <p:tgtEl>
                                          <p:spTgt spid="59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5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xit" presetSubtype="4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2" dur="500"/>
                                        <p:tgtEl>
                                          <p:spTgt spid="59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4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8" dur="500"/>
                                        <p:tgtEl>
                                          <p:spTgt spid="59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ntr" presetSubtype="1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4" dur="500"/>
                                        <p:tgtEl>
                                          <p:spTgt spid="5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2" presetClass="entr" presetSubtype="1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5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0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5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6" dur="500"/>
                                        <p:tgtEl>
                                          <p:spTgt spid="59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5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xit" presetSubtype="4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2" dur="500"/>
                                        <p:tgtEl>
                                          <p:spTgt spid="59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2" presetClass="entr" presetSubtype="1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6" dur="500"/>
                                        <p:tgtEl>
                                          <p:spTgt spid="5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xit" presetSubtype="4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8" dur="500"/>
                                        <p:tgtEl>
                                          <p:spTgt spid="59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5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xit" presetSubtype="4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4" dur="500"/>
                                        <p:tgtEl>
                                          <p:spTgt spid="59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8" dur="500"/>
                                        <p:tgtEl>
                                          <p:spTgt spid="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xit" presetSubtype="4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0" dur="500"/>
                                        <p:tgtEl>
                                          <p:spTgt spid="59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4" dur="500"/>
                                        <p:tgtEl>
                                          <p:spTgt spid="5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xit" presetSubtype="4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6" dur="500"/>
                                        <p:tgtEl>
                                          <p:spTgt spid="59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0" dur="500"/>
                                        <p:tgtEl>
                                          <p:spTgt spid="5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2" dur="500"/>
                                        <p:tgtEl>
                                          <p:spTgt spid="59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6" dur="500"/>
                                        <p:tgtEl>
                                          <p:spTgt spid="5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xit" presetSubtype="4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8" dur="500"/>
                                        <p:tgtEl>
                                          <p:spTgt spid="59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2" dur="500"/>
                                        <p:tgtEl>
                                          <p:spTgt spid="5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4" dur="500"/>
                                        <p:tgtEl>
                                          <p:spTgt spid="59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2" presetClass="entr" presetSubtype="1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5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xit" presetSubtype="4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0" dur="500"/>
                                        <p:tgtEl>
                                          <p:spTgt spid="59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5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6" dur="500"/>
                                        <p:tgtEl>
                                          <p:spTgt spid="59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0" dur="500"/>
                                        <p:tgtEl>
                                          <p:spTgt spid="5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2" dur="500"/>
                                        <p:tgtEl>
                                          <p:spTgt spid="59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6" dur="500"/>
                                        <p:tgtEl>
                                          <p:spTgt spid="5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8" dur="500"/>
                                        <p:tgtEl>
                                          <p:spTgt spid="5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ntr" presetSubtype="1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2" dur="500"/>
                                        <p:tgtEl>
                                          <p:spTgt spid="5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xit" presetSubtype="4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4" dur="500"/>
                                        <p:tgtEl>
                                          <p:spTgt spid="5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ntr" presetSubtype="1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8" dur="500"/>
                                        <p:tgtEl>
                                          <p:spTgt spid="5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0" dur="500"/>
                                        <p:tgtEl>
                                          <p:spTgt spid="5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ntr" presetSubtype="1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4" dur="500"/>
                                        <p:tgtEl>
                                          <p:spTgt spid="5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2" presetClass="exit" presetSubtype="4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6" dur="500"/>
                                        <p:tgtEl>
                                          <p:spTgt spid="59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5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2" dur="500"/>
                                        <p:tgtEl>
                                          <p:spTgt spid="59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ntr" presetSubtype="1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6" dur="500"/>
                                        <p:tgtEl>
                                          <p:spTgt spid="5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2" presetClass="exit" presetSubtype="4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8" dur="500"/>
                                        <p:tgtEl>
                                          <p:spTgt spid="59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5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4" dur="500"/>
                                        <p:tgtEl>
                                          <p:spTgt spid="59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ntr" presetSubtype="1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8" dur="500"/>
                                        <p:tgtEl>
                                          <p:spTgt spid="5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2" presetClass="exit" presetSubtype="4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0" dur="500"/>
                                        <p:tgtEl>
                                          <p:spTgt spid="59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4" dur="500"/>
                                        <p:tgtEl>
                                          <p:spTgt spid="5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6" dur="500"/>
                                        <p:tgtEl>
                                          <p:spTgt spid="59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0" dur="500"/>
                                        <p:tgtEl>
                                          <p:spTgt spid="5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2" dur="500"/>
                                        <p:tgtEl>
                                          <p:spTgt spid="59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6" dur="500"/>
                                        <p:tgtEl>
                                          <p:spTgt spid="5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8" dur="500"/>
                                        <p:tgtEl>
                                          <p:spTgt spid="59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5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2" presetClass="exit" presetSubtype="4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4" dur="500"/>
                                        <p:tgtEl>
                                          <p:spTgt spid="59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ntr" presetSubtype="1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8" dur="500"/>
                                        <p:tgtEl>
                                          <p:spTgt spid="5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0" dur="500"/>
                                        <p:tgtEl>
                                          <p:spTgt spid="59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ntr" presetSubtype="1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4" dur="500"/>
                                        <p:tgtEl>
                                          <p:spTgt spid="5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59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ntr" presetSubtype="1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0" dur="500"/>
                                        <p:tgtEl>
                                          <p:spTgt spid="5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59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ntr" presetSubtype="1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6" dur="500"/>
                                        <p:tgtEl>
                                          <p:spTgt spid="5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2" presetClass="exit" presetSubtype="4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8" dur="500"/>
                                        <p:tgtEl>
                                          <p:spTgt spid="59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ntr" presetSubtype="1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2" dur="500"/>
                                        <p:tgtEl>
                                          <p:spTgt spid="5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4" dur="500"/>
                                        <p:tgtEl>
                                          <p:spTgt spid="59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ntr" presetSubtype="1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8" dur="500"/>
                                        <p:tgtEl>
                                          <p:spTgt spid="5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2" presetClass="exit" presetSubtype="4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0" dur="500"/>
                                        <p:tgtEl>
                                          <p:spTgt spid="59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ntr" presetSubtype="1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4" dur="500"/>
                                        <p:tgtEl>
                                          <p:spTgt spid="5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6" dur="500"/>
                                        <p:tgtEl>
                                          <p:spTgt spid="59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ntr" presetSubtype="1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0" dur="500"/>
                                        <p:tgtEl>
                                          <p:spTgt spid="5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2" presetClass="exit" presetSubtype="4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2" dur="500"/>
                                        <p:tgtEl>
                                          <p:spTgt spid="59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ntr" presetSubtype="1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6" dur="500"/>
                                        <p:tgtEl>
                                          <p:spTgt spid="5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Exam Averages Problem Statement</a:t>
            </a:r>
          </a:p>
        </p:txBody>
      </p:sp>
      <p:sp>
        <p:nvSpPr>
          <p:cNvPr id="378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 is common to repeatedly read and process multiple groups of values:</a:t>
            </a:r>
          </a:p>
          <a:p>
            <a:pPr lvl="1" eaLnBrk="1" hangingPunct="1"/>
            <a:r>
              <a:rPr lang="en-US" altLang="en-US" sz="2000" dirty="0"/>
              <a:t>Write a program that can compute the average exam grade for multiple students.</a:t>
            </a:r>
          </a:p>
          <a:p>
            <a:pPr lvl="1" eaLnBrk="1" hangingPunct="1"/>
            <a:r>
              <a:rPr lang="en-US" altLang="en-US" sz="2000" dirty="0"/>
              <a:t>Each student has the same number of exam grades</a:t>
            </a:r>
          </a:p>
          <a:p>
            <a:pPr lvl="1" eaLnBrk="1" hangingPunct="1"/>
            <a:r>
              <a:rPr lang="en-US" altLang="en-US" sz="2000" dirty="0"/>
              <a:t>Prompt the user for the number of exams</a:t>
            </a:r>
          </a:p>
          <a:p>
            <a:pPr lvl="1" eaLnBrk="1" hangingPunct="1"/>
            <a:r>
              <a:rPr lang="en-US" altLang="en-US" sz="2000" dirty="0"/>
              <a:t>When you finish a student prompt the user to see if there are more students to process</a:t>
            </a:r>
          </a:p>
          <a:p>
            <a:pPr eaLnBrk="1" hangingPunct="1"/>
            <a:r>
              <a:rPr lang="en-US" altLang="en-US" dirty="0"/>
              <a:t>What do we know?</a:t>
            </a:r>
          </a:p>
          <a:p>
            <a:pPr eaLnBrk="1" hangingPunct="1"/>
            <a:r>
              <a:rPr lang="en-US" altLang="en-US" dirty="0"/>
              <a:t>What do we need to compute?</a:t>
            </a:r>
          </a:p>
          <a:p>
            <a:pPr eaLnBrk="1" hangingPunct="1"/>
            <a:r>
              <a:rPr lang="en-US" altLang="en-US" dirty="0"/>
              <a:t>What is our algorithm / approach?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10A52A-2AC8-48E1-BA6A-F19C676F4B80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789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E16F4B-0CC7-44F4-A8F8-F232EAF34A6A}" type="slidenum">
              <a:rPr lang="en-US" altLang="en-US" sz="1200">
                <a:solidFill>
                  <a:schemeClr val="accent1"/>
                </a:solidFill>
              </a:rPr>
              <a:pPr/>
              <a:t>73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400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Understand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compute the average grade for a student, we must read and tally all of the grades for that student</a:t>
            </a:r>
          </a:p>
          <a:p>
            <a:pPr lvl="1"/>
            <a:r>
              <a:rPr lang="en-US" sz="2000" dirty="0"/>
              <a:t>We can use a loop to do this. </a:t>
            </a:r>
            <a:r>
              <a:rPr lang="en-US" sz="2000" b="1" i="1" dirty="0"/>
              <a:t>(we have working code to do this portion)</a:t>
            </a:r>
          </a:p>
          <a:p>
            <a:r>
              <a:rPr lang="en-US" dirty="0"/>
              <a:t>We need to compute grades for multiple students</a:t>
            </a:r>
          </a:p>
          <a:p>
            <a:pPr lvl="1"/>
            <a:r>
              <a:rPr lang="en-US" sz="2000" dirty="0"/>
              <a:t>That implies a set of nested Loops</a:t>
            </a:r>
          </a:p>
          <a:p>
            <a:pPr lvl="2"/>
            <a:r>
              <a:rPr lang="en-US" sz="2000" dirty="0"/>
              <a:t>The outer loop processes each student</a:t>
            </a:r>
          </a:p>
          <a:p>
            <a:pPr lvl="2"/>
            <a:r>
              <a:rPr lang="en-US" sz="2000" dirty="0"/>
              <a:t>The inner loop process the student’s grades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2AEF-47CD-4D7A-B4EB-F975C740AB21}" type="datetime1">
              <a:rPr lang="en-US" altLang="en-US" smtClean="0"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1991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grade for one student</a:t>
            </a:r>
          </a:p>
          <a:p>
            <a:r>
              <a:rPr lang="en-US" dirty="0"/>
              <a:t>Set up the variables and loop </a:t>
            </a:r>
          </a:p>
          <a:p>
            <a:r>
              <a:rPr lang="en-US" dirty="0"/>
              <a:t>We know how many grades to process, so we can use a count-controlled loop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total score = 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in range (1, number of exams + 1) :</a:t>
            </a:r>
          </a:p>
          <a:p>
            <a:pPr marL="228600" lvl="1" indent="0">
              <a:spcAft>
                <a:spcPts val="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Read the next exam score</a:t>
            </a:r>
          </a:p>
          <a:p>
            <a:pPr marL="228600" lvl="1" indent="0">
              <a:spcAft>
                <a:spcPts val="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Add the exam score to the total score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Compute the exam average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 the exam average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CC4-7128-4414-9F6A-A06BA1713206}" type="datetime1">
              <a:rPr lang="en-US" altLang="en-US" smtClean="0"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610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process for each student</a:t>
            </a:r>
          </a:p>
          <a:p>
            <a:r>
              <a:rPr lang="en-US" dirty="0"/>
              <a:t>Since we don’t know how many students  there are, we will use a while loop with a sentinel value</a:t>
            </a:r>
          </a:p>
          <a:p>
            <a:pPr lvl="1"/>
            <a:r>
              <a:rPr lang="en-US" sz="2000" dirty="0"/>
              <a:t>For simplicity we will use “Y” as the sentinel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D2DC-CCD7-4438-ACCD-3BF00D6BBC08}" type="datetime1">
              <a:rPr lang="en-US" altLang="en-US" smtClean="0"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49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Step Four: Translate to Python</a:t>
            </a:r>
          </a:p>
        </p:txBody>
      </p:sp>
      <p:pic>
        <p:nvPicPr>
          <p:cNvPr id="2" name="Content Placeholder 1" descr="examaverages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5" b="-2075"/>
          <a:stretch>
            <a:fillRect/>
          </a:stretch>
        </p:blipFill>
        <p:spPr>
          <a:xfrm>
            <a:off x="762000" y="1255713"/>
            <a:ext cx="7726133" cy="4724778"/>
          </a:xfrm>
        </p:spPr>
      </p:pic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894EA7-EAC7-4A35-890C-D2CA3B29F788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686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92607B-6C39-4413-BC8E-607DBC59FAD3}" type="slidenum">
              <a:rPr lang="en-US" altLang="en-US" sz="1200">
                <a:solidFill>
                  <a:schemeClr val="accent1"/>
                </a:solidFill>
              </a:rPr>
              <a:pPr/>
              <a:t>77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7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Averages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992687"/>
          </a:xfrm>
        </p:spPr>
        <p:txBody>
          <a:bodyPr/>
          <a:lstStyle/>
          <a:p>
            <a:r>
              <a:rPr lang="en-US" sz="1900" dirty="0"/>
              <a:t>Open the file:</a:t>
            </a:r>
          </a:p>
          <a:p>
            <a:pPr lvl="1"/>
            <a:r>
              <a:rPr lang="en-US" sz="1900" dirty="0"/>
              <a:t>examaverages.py</a:t>
            </a:r>
          </a:p>
          <a:p>
            <a:r>
              <a:rPr lang="en-US" sz="1900" dirty="0"/>
              <a:t>Notice that the second loop  (the </a:t>
            </a:r>
            <a:r>
              <a:rPr lang="en-US" sz="1900" b="1" dirty="0"/>
              <a:t>for</a:t>
            </a:r>
            <a:r>
              <a:rPr lang="en-US" sz="1900" dirty="0"/>
              <a:t> loop) is nested inside the </a:t>
            </a:r>
            <a:r>
              <a:rPr lang="en-US" sz="1900" b="1" dirty="0"/>
              <a:t>while</a:t>
            </a:r>
            <a:r>
              <a:rPr lang="en-US" sz="1900" dirty="0"/>
              <a:t>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28A-4200-43ED-A916-57008BCE363E}" type="datetime1">
              <a:rPr lang="en-US" altLang="en-US" smtClean="0"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9120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9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Syntax: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Statement</a:t>
            </a:r>
          </a:p>
        </p:txBody>
      </p:sp>
      <p:pic>
        <p:nvPicPr>
          <p:cNvPr id="22530" name="Picture 5" descr="U:\PC\publisher\2013 wiley slides\Ch 1-4\Chapter  4\Media\Illustrations\py_syn_04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15822" r="2574" b="4906"/>
          <a:stretch>
            <a:fillRect/>
          </a:stretch>
        </p:blipFill>
        <p:spPr bwMode="auto">
          <a:xfrm>
            <a:off x="304800" y="1295400"/>
            <a:ext cx="8509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256AC0D-3B57-D047-88F8-E4B2227B6F3E}" type="slidenum">
              <a:rPr lang="en-US" sz="1200">
                <a:solidFill>
                  <a:schemeClr val="accent1"/>
                </a:solidFill>
              </a:rPr>
              <a:pPr/>
              <a:t>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76D21-C63E-4D64-A266-7934DFD0CF1D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Processing Strings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common use of loops is to process or evaluate strings. </a:t>
            </a:r>
          </a:p>
          <a:p>
            <a:pPr eaLnBrk="1" hangingPunct="1"/>
            <a:r>
              <a:rPr lang="en-US" altLang="en-US"/>
              <a:t>For example, you may need to count the number of occurrences of one or more characters in a string or verify that the contents of a string meet certain criteria.</a:t>
            </a:r>
          </a:p>
        </p:txBody>
      </p:sp>
      <p:sp>
        <p:nvSpPr>
          <p:cNvPr id="3891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6DE6D3-946E-4465-8812-7CF0EE837091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891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46AF99-0FE6-4D4C-BD9B-77C586F63EF3}" type="slidenum">
              <a:rPr lang="en-US" altLang="en-US" sz="1200">
                <a:solidFill>
                  <a:schemeClr val="accent1"/>
                </a:solidFill>
              </a:rPr>
              <a:pPr/>
              <a:t>80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96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String Processing Examples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Counting Matches</a:t>
            </a:r>
          </a:p>
          <a:p>
            <a:pPr eaLnBrk="1" hangingPunct="1"/>
            <a:r>
              <a:rPr lang="en-US" altLang="en-US"/>
              <a:t>Finding All Matches</a:t>
            </a:r>
          </a:p>
          <a:p>
            <a:pPr eaLnBrk="1" hangingPunct="1"/>
            <a:r>
              <a:rPr lang="en-US" altLang="en-US"/>
              <a:t>Finding the First or Last Match</a:t>
            </a:r>
          </a:p>
          <a:p>
            <a:pPr eaLnBrk="1" hangingPunct="1"/>
            <a:r>
              <a:rPr lang="en-US" altLang="en-US"/>
              <a:t>Validating a String</a:t>
            </a:r>
          </a:p>
          <a:p>
            <a:pPr eaLnBrk="1" hangingPunct="1"/>
            <a:r>
              <a:rPr lang="en-US" altLang="en-US"/>
              <a:t>Building a New String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993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2462B2-4304-41BA-966A-D4DB90CB42EF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744D79-99F1-484C-906E-2DE0A90CD868}" type="slidenum">
              <a:rPr lang="en-US" altLang="en-US" sz="1200">
                <a:solidFill>
                  <a:schemeClr val="accent1"/>
                </a:solidFill>
              </a:rPr>
              <a:pPr/>
              <a:t>81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020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Counting Matches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Suppose you need to count the number of uppercase letters contained in a string.</a:t>
            </a:r>
          </a:p>
          <a:p>
            <a:pPr eaLnBrk="1" hangingPunct="1"/>
            <a:r>
              <a:rPr lang="en-US" altLang="en-US" dirty="0"/>
              <a:t>We can use a for loop to check each character in the string to see if it is upper case</a:t>
            </a:r>
          </a:p>
          <a:p>
            <a:pPr eaLnBrk="1" hangingPunct="1"/>
            <a:r>
              <a:rPr lang="en-US" altLang="en-US" dirty="0"/>
              <a:t>The loop below sets the variable </a:t>
            </a:r>
            <a:r>
              <a:rPr lang="en-US" altLang="en-US" b="1" dirty="0"/>
              <a:t>char</a:t>
            </a:r>
            <a:r>
              <a:rPr lang="en-US" altLang="en-US" dirty="0"/>
              <a:t> equal to each successive character in the string</a:t>
            </a:r>
          </a:p>
          <a:p>
            <a:pPr eaLnBrk="1" hangingPunct="1"/>
            <a:r>
              <a:rPr lang="en-US" altLang="en-US" dirty="0"/>
              <a:t>Each pass through the loop tests the next character in the string to see if it is uppercase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7900" y="4343400"/>
            <a:ext cx="4648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uppercase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string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char.isupper()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uppercase = uppercase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096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C1F4E0-9EF4-476E-B4D6-19B274D24D6C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A534D7-9E20-4918-8E35-98D739F22C26}" type="slidenum">
              <a:rPr lang="en-US" altLang="en-US" sz="1200">
                <a:solidFill>
                  <a:schemeClr val="accent1"/>
                </a:solidFill>
              </a:rPr>
              <a:pPr/>
              <a:t>82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494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Counting Vowels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Suppose you need to count the vowels within a string</a:t>
            </a:r>
          </a:p>
          <a:p>
            <a:pPr eaLnBrk="1" hangingPunct="1"/>
            <a:r>
              <a:rPr lang="en-US" altLang="en-US" dirty="0"/>
              <a:t>We can use a for loop to check each character in the string to see if it is in the string of vowels “</a:t>
            </a:r>
            <a:r>
              <a:rPr lang="en-US" altLang="en-US" dirty="0" err="1"/>
              <a:t>aeiuo</a:t>
            </a:r>
            <a:r>
              <a:rPr lang="en-US" altLang="en-US" dirty="0"/>
              <a:t>”</a:t>
            </a:r>
          </a:p>
          <a:p>
            <a:pPr eaLnBrk="1" hangingPunct="1"/>
            <a:r>
              <a:rPr lang="en-US" altLang="en-US" dirty="0"/>
              <a:t>The loop below sets the variable </a:t>
            </a:r>
            <a:r>
              <a:rPr lang="en-US" altLang="en-US" b="1" dirty="0"/>
              <a:t>char</a:t>
            </a:r>
            <a:r>
              <a:rPr lang="en-US" altLang="en-US" dirty="0"/>
              <a:t> equal to each successive character in the string</a:t>
            </a:r>
          </a:p>
          <a:p>
            <a:pPr eaLnBrk="1" hangingPunct="1"/>
            <a:r>
              <a:rPr lang="en-US" altLang="en-US" dirty="0"/>
              <a:t>Each pass through the loop tests the lower case of the next character in the string to see if it is in the string “</a:t>
            </a:r>
            <a:r>
              <a:rPr lang="en-US" altLang="en-US" dirty="0" err="1"/>
              <a:t>aeiou</a:t>
            </a:r>
            <a:r>
              <a:rPr lang="en-US" altLang="en-US" dirty="0"/>
              <a:t>”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47900" y="4267200"/>
            <a:ext cx="4648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vowels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word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char.lower() in "aeiou"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vowels = vowels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096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BE7538-3AF1-4C4D-96CF-7EE8580BB1BD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A534D7-9E20-4918-8E35-98D739F22C26}" type="slidenum">
              <a:rPr lang="en-US" altLang="en-US" sz="1200">
                <a:solidFill>
                  <a:schemeClr val="accent1"/>
                </a:solidFill>
              </a:rPr>
              <a:pPr/>
              <a:t>83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573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All Matches Example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you need to examine every character in a string, independent of its position we can use a for statement to examine each character</a:t>
            </a:r>
          </a:p>
          <a:p>
            <a:pPr eaLnBrk="1" hangingPunct="1"/>
            <a:r>
              <a:rPr lang="en-US" altLang="en-US" dirty="0"/>
              <a:t>If we need to </a:t>
            </a:r>
            <a:r>
              <a:rPr lang="en-US" altLang="en-US" b="1" dirty="0">
                <a:solidFill>
                  <a:srgbClr val="FF0000"/>
                </a:solidFill>
              </a:rPr>
              <a:t>print the position </a:t>
            </a:r>
            <a:r>
              <a:rPr lang="en-US" altLang="en-US" dirty="0"/>
              <a:t>of each uppercase letter in a sentence we can test each character in the string and print the position of all uppercase characters</a:t>
            </a:r>
          </a:p>
          <a:p>
            <a:pPr eaLnBrk="1" hangingPunct="1"/>
            <a:r>
              <a:rPr lang="en-US" altLang="en-US" dirty="0"/>
              <a:t>We set the range to be the length of the string</a:t>
            </a:r>
          </a:p>
          <a:p>
            <a:pPr lvl="1" eaLnBrk="1" hangingPunct="1"/>
            <a:r>
              <a:rPr lang="en-US" altLang="en-US" dirty="0"/>
              <a:t>We test each character</a:t>
            </a:r>
          </a:p>
          <a:p>
            <a:pPr lvl="1" eaLnBrk="1" hangingPunct="1"/>
            <a:r>
              <a:rPr lang="en-US" altLang="en-US" dirty="0"/>
              <a:t>If it is uppercase we print I, its position in the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92313" y="4495800"/>
            <a:ext cx="5159375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sentence = input("Enter a sentence: 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range(len(sentence))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sentence[i].isupper()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print(i)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19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8F06FB-67A2-4CFA-A97E-B45ADB7BFF48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198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4E9FAC-F3A0-4A56-8BDA-D3AAD9E48ACD}" type="slidenum">
              <a:rPr lang="en-US" altLang="en-US" sz="1200">
                <a:solidFill>
                  <a:schemeClr val="accent1"/>
                </a:solidFill>
              </a:rPr>
              <a:pPr/>
              <a:t>84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87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the First Match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example finds the position of the first digit in a string.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5513" y="2209800"/>
            <a:ext cx="7292975" cy="3429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found = False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not found and position &lt; len(string)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string[position].isdigit()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found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position = position + 1</a:t>
            </a:r>
          </a:p>
          <a:p>
            <a:pPr eaLnBrk="1" hangingPunct="1">
              <a:defRPr/>
            </a:pP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found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print("First digit occurs at position", position)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print("The string does not contain a digit.")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30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132B2A-4908-44A7-BDE3-B6102202D662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301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45505E-4157-4587-A55D-A1460CA3BB3A}" type="slidenum">
              <a:rPr lang="en-US" altLang="en-US" sz="1200">
                <a:solidFill>
                  <a:schemeClr val="accent1"/>
                </a:solidFill>
              </a:rPr>
              <a:pPr/>
              <a:t>85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388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the Last Match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Here is a loop that finds the position of the last digit in the string.</a:t>
            </a:r>
          </a:p>
          <a:p>
            <a:pPr eaLnBrk="1" hangingPunct="1"/>
            <a:r>
              <a:rPr lang="en-US" altLang="en-US" dirty="0"/>
              <a:t>This approach uses a while loop to start at the last character in a string and test each value moving from the end of the string to the start of the string</a:t>
            </a:r>
          </a:p>
          <a:p>
            <a:pPr lvl="1" eaLnBrk="1" hangingPunct="1"/>
            <a:r>
              <a:rPr lang="en-US" altLang="en-US" dirty="0"/>
              <a:t>Position is set to the length of the string  - 1</a:t>
            </a:r>
          </a:p>
          <a:p>
            <a:pPr lvl="1" eaLnBrk="1" hangingPunct="1"/>
            <a:r>
              <a:rPr lang="en-US" altLang="en-US" dirty="0"/>
              <a:t>If the character is not a digit, we decrease position by 1 </a:t>
            </a:r>
          </a:p>
          <a:p>
            <a:pPr lvl="1" eaLnBrk="1" hangingPunct="1"/>
            <a:r>
              <a:rPr lang="en-US" altLang="en-US" dirty="0"/>
              <a:t>Until we find a digit, or process all the characters</a:t>
            </a:r>
          </a:p>
          <a:p>
            <a:pPr marL="228600" lvl="1" indent="0" eaLnBrk="1" hangingPunct="1">
              <a:buNone/>
            </a:pP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5513" y="3810000"/>
            <a:ext cx="7292975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found = False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len(string) - 1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not found and position &gt;= 0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string[position].isdigit()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found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position = position - 1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403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F11FD4-51D8-441A-A945-EFBA14EB74E2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403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DCE602-76A2-4CAF-AFEC-6B3E96A3BDD9}" type="slidenum">
              <a:rPr lang="en-US" altLang="en-US" sz="1200">
                <a:solidFill>
                  <a:schemeClr val="accent1"/>
                </a:solidFill>
              </a:rPr>
              <a:pPr/>
              <a:t>86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81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Validating a String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 United States, telephone numbers consist of three parts––area code exchange, and line number––which are commonly specified in the form (###)###-####. </a:t>
            </a:r>
          </a:p>
        </p:txBody>
      </p:sp>
      <p:sp>
        <p:nvSpPr>
          <p:cNvPr id="4505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4FCBDA-02EC-4F10-8449-10095931202F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D3CF48-53C9-40C5-9155-EAB5672EB3B9}" type="slidenum">
              <a:rPr lang="en-US" altLang="en-US" sz="1200">
                <a:solidFill>
                  <a:schemeClr val="accent1"/>
                </a:solidFill>
              </a:rPr>
              <a:pPr/>
              <a:t>87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26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Validating a String (code)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677862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altLang="en-US" dirty="0"/>
              <a:t>We can examine a string to ensure that it contains a correctly formatted phone number. (e.g., (703)321-6753)</a:t>
            </a:r>
          </a:p>
          <a:p>
            <a:pPr eaLnBrk="1" hangingPunct="1"/>
            <a:r>
              <a:rPr lang="en-US" altLang="en-US" dirty="0"/>
              <a:t>The loop test each character to see it it is correct for its position, or a number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3562" y="2819400"/>
            <a:ext cx="77724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valid =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len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(string) == 13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valid and position &lt; len(string)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valid = ((position == 0 and string[position] != "(")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(position == 4 and string[position] != ")")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(position == 8 and string[position] != "-")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(position != 0 and position != 4 and position != 8 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   and string[position].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isdigit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()))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position = position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60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14585C-1DDD-45CD-A599-F307929942FD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2C6340-45AF-4E3B-8C9D-21300B103EE0}" type="slidenum">
              <a:rPr lang="en-US" altLang="en-US" sz="1200">
                <a:solidFill>
                  <a:schemeClr val="accent1"/>
                </a:solidFill>
              </a:rPr>
              <a:pPr/>
              <a:t>88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221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Building a New String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of the minor annoyances of online shopping is that many web sites require you to enter a credit card without spaces or dashes, which makes double-checking the number rather tedious. </a:t>
            </a:r>
          </a:p>
          <a:p>
            <a:pPr eaLnBrk="1" hangingPunct="1"/>
            <a:r>
              <a:rPr lang="en-US" altLang="en-US"/>
              <a:t>How hard can it be to remove dashes or spaces from a string?</a:t>
            </a:r>
          </a:p>
        </p:txBody>
      </p:sp>
      <p:pic>
        <p:nvPicPr>
          <p:cNvPr id="47107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90" y="3200400"/>
            <a:ext cx="487786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3A4F1C-B65B-4B8B-99D4-CADA9A1028A1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710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0ABF54-40ED-4919-9405-9FD02F6A186D}" type="slidenum">
              <a:rPr lang="en-US" altLang="en-US" sz="1200">
                <a:solidFill>
                  <a:schemeClr val="accent1"/>
                </a:solidFill>
              </a:rPr>
              <a:pPr/>
              <a:t>89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6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Count-Controlled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while</a:t>
            </a:r>
            <a:r>
              <a:rPr lang="en-US" dirty="0"/>
              <a:t> loop that is controlled by a counter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counter = 1                          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Initialize the counter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 counter &lt;= 10 :            </a:t>
            </a:r>
            <a:r>
              <a:rPr lang="en-US" dirty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# Check the counter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print(counter)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counter = counter + 1 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Update the loop variable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C3EEBCF-DF7D-3940-9955-95302D3FDB4A}" type="slidenum">
              <a:rPr lang="en-US" sz="1200">
                <a:solidFill>
                  <a:schemeClr val="accent1"/>
                </a:solidFill>
              </a:rPr>
              <a:pPr/>
              <a:t>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6BAD2-5515-426F-8213-C04F8A9BD5F1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792162" y="287338"/>
            <a:ext cx="7543800" cy="72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Building a New String (code)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792162" y="1255713"/>
            <a:ext cx="7543800" cy="3087687"/>
          </a:xfrm>
        </p:spPr>
        <p:txBody>
          <a:bodyPr/>
          <a:lstStyle/>
          <a:p>
            <a:pPr eaLnBrk="1" hangingPunct="1"/>
            <a:r>
              <a:rPr lang="en-US" altLang="en-US" dirty="0"/>
              <a:t>The contents of a string cannot be changed.</a:t>
            </a:r>
          </a:p>
          <a:p>
            <a:pPr eaLnBrk="1" hangingPunct="1"/>
            <a:r>
              <a:rPr lang="en-US" altLang="en-US" dirty="0"/>
              <a:t>But nothing prevents us from building a new string.</a:t>
            </a:r>
          </a:p>
          <a:p>
            <a:pPr eaLnBrk="1" hangingPunct="1"/>
            <a:r>
              <a:rPr lang="en-US" altLang="en-US" dirty="0"/>
              <a:t>Here is a loop that builds a new string containing a credit card number with spaces and dashes removed:</a:t>
            </a:r>
          </a:p>
          <a:p>
            <a:pPr lvl="1" eaLnBrk="1" hangingPunct="1"/>
            <a:r>
              <a:rPr lang="en-US" altLang="en-US" sz="2000" dirty="0"/>
              <a:t>We read the credit card number</a:t>
            </a:r>
          </a:p>
          <a:p>
            <a:pPr lvl="1" eaLnBrk="1" hangingPunct="1"/>
            <a:r>
              <a:rPr lang="en-US" altLang="en-US" sz="2000" dirty="0"/>
              <a:t>We initialize a new string to the empty string</a:t>
            </a:r>
          </a:p>
          <a:p>
            <a:pPr lvl="1" eaLnBrk="1" hangingPunct="1"/>
            <a:r>
              <a:rPr lang="en-US" altLang="en-US" sz="2000" dirty="0"/>
              <a:t>We test each character in the user input</a:t>
            </a:r>
          </a:p>
          <a:p>
            <a:pPr lvl="2" eaLnBrk="1" hangingPunct="1"/>
            <a:r>
              <a:rPr lang="en-US" altLang="en-US" sz="2000" dirty="0"/>
              <a:t>If the character is not a space or dash we append it to the new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4495800"/>
            <a:ext cx="71628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userInput = input("Enter a credit card number: 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creditCardNumber = ""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userInput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if char != " " and char != "-"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creditCardNumber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creditCardNumber + char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81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B4B1E3-9D29-4A9D-B281-5456A26A0AF3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813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3E0402-537B-4C17-99EE-FBDCE94BDCE4}" type="slidenum">
              <a:rPr lang="en-US" altLang="en-US" sz="1200">
                <a:solidFill>
                  <a:schemeClr val="accent1"/>
                </a:solidFill>
              </a:rPr>
              <a:pPr/>
              <a:t>90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138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 Random Numbers and Simulations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142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Random Numbers/Simulations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Games often use random numbers to make things interesting</a:t>
            </a:r>
          </a:p>
          <a:p>
            <a:pPr lvl="1" eaLnBrk="1" hangingPunct="1"/>
            <a:r>
              <a:rPr lang="en-US" altLang="en-US" sz="2000" dirty="0"/>
              <a:t>Rolling Dice</a:t>
            </a:r>
          </a:p>
          <a:p>
            <a:pPr lvl="1" eaLnBrk="1" hangingPunct="1"/>
            <a:r>
              <a:rPr lang="en-US" altLang="en-US" sz="2000" dirty="0"/>
              <a:t>Spinning a wheel</a:t>
            </a:r>
          </a:p>
          <a:p>
            <a:pPr lvl="1" eaLnBrk="1" hangingPunct="1"/>
            <a:r>
              <a:rPr lang="en-US" altLang="en-US" sz="2000" dirty="0"/>
              <a:t>Pick a card</a:t>
            </a:r>
          </a:p>
          <a:p>
            <a:pPr eaLnBrk="1" hangingPunct="1"/>
            <a:r>
              <a:rPr lang="en-US" altLang="en-US" dirty="0"/>
              <a:t>A simulation usually involves looping through a sequence of events</a:t>
            </a:r>
          </a:p>
          <a:p>
            <a:pPr lvl="1" eaLnBrk="1" hangingPunct="1"/>
            <a:r>
              <a:rPr lang="en-US" altLang="en-US" sz="2000" dirty="0"/>
              <a:t>Days</a:t>
            </a:r>
          </a:p>
          <a:p>
            <a:pPr lvl="1" eaLnBrk="1" hangingPunct="1"/>
            <a:r>
              <a:rPr lang="en-US" altLang="en-US" sz="2000" dirty="0"/>
              <a:t>Events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915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ED4DE4-0B8A-4F00-8113-0517EBC61408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A9D022-B902-4B73-B1D0-96AACBACB721}" type="slidenum">
              <a:rPr lang="en-US" altLang="en-US" sz="1200">
                <a:solidFill>
                  <a:schemeClr val="accent1"/>
                </a:solidFill>
              </a:rPr>
              <a:pPr/>
              <a:t>92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989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 library has a </a:t>
            </a:r>
            <a:r>
              <a:rPr lang="en-US" i="1" dirty="0"/>
              <a:t>random number generator </a:t>
            </a:r>
            <a:r>
              <a:rPr lang="en-US" dirty="0"/>
              <a:t>that produces numbers that </a:t>
            </a:r>
            <a:r>
              <a:rPr lang="en-US" u="sng" dirty="0"/>
              <a:t>appear</a:t>
            </a:r>
            <a:r>
              <a:rPr lang="en-US" dirty="0"/>
              <a:t> to be random</a:t>
            </a:r>
          </a:p>
          <a:p>
            <a:pPr lvl="1"/>
            <a:r>
              <a:rPr lang="en-US" sz="2000" dirty="0"/>
              <a:t>The numbers are not completely random.  The numbers are drawn from a sequence of numbers that does not repeat for a long time</a:t>
            </a:r>
          </a:p>
          <a:p>
            <a:pPr lvl="1"/>
            <a:r>
              <a:rPr lang="en-US" sz="2000" dirty="0"/>
              <a:t>random() returns a number that is &gt;= 0 and &lt;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4885-08AF-4ECF-A7D7-26C67F239156}" type="datetime1">
              <a:rPr lang="en-US" altLang="en-US" smtClean="0"/>
              <a:t>1/26/2017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7000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Simulating Die Tosses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822324" y="1255713"/>
            <a:ext cx="7635875" cy="4613275"/>
          </a:xfrm>
        </p:spPr>
        <p:txBody>
          <a:bodyPr/>
          <a:lstStyle/>
          <a:p>
            <a:pPr eaLnBrk="1" hangingPunct="1"/>
            <a:r>
              <a:rPr lang="en-US" altLang="en-US" dirty="0"/>
              <a:t>Goal:</a:t>
            </a:r>
          </a:p>
          <a:p>
            <a:pPr lvl="1" eaLnBrk="1" hangingPunct="1"/>
            <a:r>
              <a:rPr lang="en-US" altLang="en-US" sz="2000" dirty="0"/>
              <a:t>To generate a random integer in a given range we use the randint() function</a:t>
            </a:r>
          </a:p>
          <a:p>
            <a:pPr lvl="1" eaLnBrk="1" hangingPunct="1"/>
            <a:r>
              <a:rPr lang="en-US" altLang="en-US" sz="2000" dirty="0"/>
              <a:t>Randint has two parameters, the range (inclusive) of numbers generated</a:t>
            </a:r>
          </a:p>
        </p:txBody>
      </p:sp>
      <p:pic>
        <p:nvPicPr>
          <p:cNvPr id="501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84"/>
          <a:stretch>
            <a:fillRect/>
          </a:stretch>
        </p:blipFill>
        <p:spPr bwMode="auto">
          <a:xfrm>
            <a:off x="533400" y="2914650"/>
            <a:ext cx="6248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22"/>
          <a:stretch>
            <a:fillRect/>
          </a:stretch>
        </p:blipFill>
        <p:spPr bwMode="auto">
          <a:xfrm>
            <a:off x="7010400" y="2999581"/>
            <a:ext cx="1828800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B0A8D4-F145-497E-8C6A-4E64E574E608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018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D3156C-3C17-45AC-B27A-05CD454EB94E}" type="slidenum">
              <a:rPr lang="en-US" altLang="en-US" sz="1200">
                <a:solidFill>
                  <a:schemeClr val="accent1"/>
                </a:solidFill>
              </a:rPr>
              <a:pPr/>
              <a:t>94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059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583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Summary: Two Types of Loops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MS PGothic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Loops</a:t>
            </a:r>
          </a:p>
          <a:p>
            <a:pPr eaLnBrk="1" hangingPunct="1"/>
            <a:r>
              <a:rPr lang="en-US" b="1" dirty="0">
                <a:latin typeface="Calibri" charset="0"/>
                <a:ea typeface="MS PGothic" charset="0"/>
              </a:rPr>
              <a:t>for</a:t>
            </a:r>
            <a:r>
              <a:rPr lang="en-US" dirty="0">
                <a:latin typeface="Calibri" charset="0"/>
                <a:ea typeface="MS PGothic" charset="0"/>
              </a:rPr>
              <a:t> Loops</a:t>
            </a:r>
          </a:p>
          <a:p>
            <a:pPr eaLnBrk="1" hangingPunct="1"/>
            <a:r>
              <a:rPr lang="en-US" b="1" dirty="0">
                <a:latin typeface="Calibri" charset="0"/>
                <a:ea typeface="MS PGothic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loops are very commonly used (general purpose)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Uses of the </a:t>
            </a:r>
            <a:r>
              <a:rPr lang="en-US" b="1" dirty="0">
                <a:latin typeface="Calibri" charset="0"/>
                <a:ea typeface="MS PGothic" charset="0"/>
              </a:rPr>
              <a:t>for</a:t>
            </a:r>
            <a:r>
              <a:rPr lang="en-US" dirty="0">
                <a:latin typeface="Calibri" charset="0"/>
                <a:ea typeface="MS PGothic" charset="0"/>
              </a:rPr>
              <a:t> loop: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The </a:t>
            </a:r>
            <a:r>
              <a:rPr lang="en-US" sz="2000" b="1" dirty="0">
                <a:latin typeface="Calibri" charset="0"/>
                <a:ea typeface="MS PGothic" charset="0"/>
              </a:rPr>
              <a:t>for</a:t>
            </a:r>
            <a:r>
              <a:rPr lang="en-US" sz="2000" dirty="0">
                <a:latin typeface="Calibri" charset="0"/>
                <a:ea typeface="MS PGothic" charset="0"/>
              </a:rPr>
              <a:t> loop can be used to iterate over the contents of any container.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A </a:t>
            </a:r>
            <a:r>
              <a:rPr lang="en-US" sz="2000" b="1" dirty="0">
                <a:latin typeface="Calibri" charset="0"/>
                <a:ea typeface="MS PGothic" charset="0"/>
              </a:rPr>
              <a:t>for</a:t>
            </a:r>
            <a:r>
              <a:rPr lang="en-US" sz="2000" dirty="0">
                <a:latin typeface="Calibri" charset="0"/>
                <a:ea typeface="MS PGothic" charset="0"/>
              </a:rPr>
              <a:t> loop can also be used as a count-controlled loop that iterates over a range of integer values.</a:t>
            </a:r>
          </a:p>
        </p:txBody>
      </p:sp>
      <p:sp>
        <p:nvSpPr>
          <p:cNvPr id="5837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0632B1D-B90E-C54A-9817-DDBD8096D42A}" type="slidenum">
              <a:rPr lang="en-US" sz="1200">
                <a:solidFill>
                  <a:schemeClr val="accent1"/>
                </a:solidFill>
              </a:rPr>
              <a:pPr/>
              <a:t>96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BCC87-1119-4202-AE33-64DF759B3E3D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Each loop requires the following steps: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Initialization (setup variables to start looping)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Condition (test if we should execute loop body)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(change something each time through)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 loop executes instructions repeatedly while a condition is True.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An off-by-one error is a common error when programming loops.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Think through simple test cases to avoid this type of error.</a:t>
            </a:r>
          </a:p>
        </p:txBody>
      </p:sp>
      <p:sp>
        <p:nvSpPr>
          <p:cNvPr id="5939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BB19714-4692-344F-8D3F-D9EC8CFB79EB}" type="slidenum">
              <a:rPr lang="en-US" sz="1200">
                <a:solidFill>
                  <a:schemeClr val="accent1"/>
                </a:solidFill>
              </a:rPr>
              <a:pPr/>
              <a:t>97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098C6-46CC-41CB-9AC2-9C01898F63D8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 sentinel value denotes the end of a data set, but it is not part of the data.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You can use a boolean variable to control a loop.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Set the variable to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2000" dirty="0">
                <a:latin typeface="Calibri" charset="0"/>
                <a:ea typeface="MS PGothic" charset="0"/>
              </a:rPr>
              <a:t> before entering the loop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Set it to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2000" dirty="0">
                <a:latin typeface="Calibri" charset="0"/>
                <a:ea typeface="MS PGothic" charset="0"/>
              </a:rPr>
              <a:t> to leave the loop.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Loops can be used in conjunction with many string processing tasks</a:t>
            </a:r>
          </a:p>
        </p:txBody>
      </p:sp>
      <p:sp>
        <p:nvSpPr>
          <p:cNvPr id="604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ADD2E56-3094-A74C-A36A-A60602A198B2}" type="slidenum">
              <a:rPr lang="en-US" sz="1200">
                <a:solidFill>
                  <a:schemeClr val="accent1"/>
                </a:solidFill>
              </a:rPr>
              <a:pPr/>
              <a:t>98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88018-9D5D-4C01-A4A2-FAC0143D04EC}" type="datetime1">
              <a:rPr lang="en-US" smtClean="0"/>
              <a:t>1/26/2017</a:t>
            </a:fld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a simulation, you use the computer to simulate an activity. </a:t>
            </a:r>
          </a:p>
          <a:p>
            <a:pPr lvl="1" eaLnBrk="1" hangingPunct="1"/>
            <a:r>
              <a:rPr lang="en-US" altLang="en-US" dirty="0"/>
              <a:t>You can introduce randomness by calling the random number generator.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632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24A180-66B2-40E9-830C-3E9FECF158EC}" type="datetime1">
              <a:rPr lang="en-US" altLang="en-US" sz="1200" smtClean="0">
                <a:solidFill>
                  <a:schemeClr val="accent1"/>
                </a:solidFill>
              </a:rPr>
              <a:t>1/26/2017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63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EE18F4-DB91-45DD-91AF-BB22A55DB7DE}" type="slidenum">
              <a:rPr lang="en-US" altLang="en-US" sz="1200">
                <a:solidFill>
                  <a:schemeClr val="accent1"/>
                </a:solidFill>
              </a:rPr>
              <a:pPr/>
              <a:t>99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41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384423c7ed2e44d7019537d9612f796eed899"/>
  <p:tag name="ISPRING_ULTRA_SCORM_COURSE_ID" val="238C82B9-42D7-4EF3-82A1-16B8EF928062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4 (V1-1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13805</TotalTime>
  <Words>5153</Words>
  <Application>Microsoft Office PowerPoint</Application>
  <PresentationFormat>On-screen Show (4:3)</PresentationFormat>
  <Paragraphs>1252</Paragraphs>
  <Slides>99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8" baseType="lpstr">
      <vt:lpstr>MS PGothic</vt:lpstr>
      <vt:lpstr>MS PGothic</vt:lpstr>
      <vt:lpstr>Arial</vt:lpstr>
      <vt:lpstr>Arial Narrow</vt:lpstr>
      <vt:lpstr>Calibri</vt:lpstr>
      <vt:lpstr>Calibri Light</vt:lpstr>
      <vt:lpstr>Consolas</vt:lpstr>
      <vt:lpstr>Wingdings</vt:lpstr>
      <vt:lpstr>RMC Presentation</vt:lpstr>
      <vt:lpstr>Chapter 4: Loops</vt:lpstr>
      <vt:lpstr>TA Office Hours</vt:lpstr>
      <vt:lpstr>Chapter Goals</vt:lpstr>
      <vt:lpstr>Contents</vt:lpstr>
      <vt:lpstr>The while Loop</vt:lpstr>
      <vt:lpstr>The while Loop</vt:lpstr>
      <vt:lpstr>Planning the while Loop</vt:lpstr>
      <vt:lpstr>Syntax: while Statement</vt:lpstr>
      <vt:lpstr>Count-Controlled Loops</vt:lpstr>
      <vt:lpstr>Event-Controlled Loops</vt:lpstr>
      <vt:lpstr>Execution of the Loop</vt:lpstr>
      <vt:lpstr>Execution of the Loop (2)</vt:lpstr>
      <vt:lpstr>Doubleinv.py</vt:lpstr>
      <vt:lpstr>while Loop Examples</vt:lpstr>
      <vt:lpstr>while Loop Examples (2)</vt:lpstr>
      <vt:lpstr>Common Error: Incorrect Test Condition</vt:lpstr>
      <vt:lpstr>Common Error: Infinite Loops</vt:lpstr>
      <vt:lpstr>Common Error: Off-by-One Errors</vt:lpstr>
      <vt:lpstr>Summary of the while Loop</vt:lpstr>
      <vt:lpstr>Short Demo with Zybooks</vt:lpstr>
      <vt:lpstr>Peer Programming</vt:lpstr>
      <vt:lpstr>Sentinel Values</vt:lpstr>
      <vt:lpstr>Processing Sentinel Values</vt:lpstr>
      <vt:lpstr>Averaging a Set of Values</vt:lpstr>
      <vt:lpstr>Sentinel.py (1)</vt:lpstr>
      <vt:lpstr>Sentinel.py (2)</vt:lpstr>
      <vt:lpstr>Priming Read</vt:lpstr>
      <vt:lpstr>Modification Read</vt:lpstr>
      <vt:lpstr>Boolean Variables and Sentinels </vt:lpstr>
      <vt:lpstr>THURSDAY</vt:lpstr>
      <vt:lpstr>Common Loop Algorithms</vt:lpstr>
      <vt:lpstr>Common Loop Algorithms</vt:lpstr>
      <vt:lpstr>Average Example</vt:lpstr>
      <vt:lpstr>Sum Example</vt:lpstr>
      <vt:lpstr>Counting Matches (e.g., Negative Numbers)</vt:lpstr>
      <vt:lpstr>Prompt Until a Match is Found</vt:lpstr>
      <vt:lpstr>Maximum</vt:lpstr>
      <vt:lpstr>Minimum</vt:lpstr>
      <vt:lpstr>Comparing Adjacent Values</vt:lpstr>
      <vt:lpstr>The for Loop</vt:lpstr>
      <vt:lpstr>The for Loop</vt:lpstr>
      <vt:lpstr>An Example of a for Loop</vt:lpstr>
      <vt:lpstr>The for Loop (2)</vt:lpstr>
      <vt:lpstr>Syntax of a for Statement (Container)</vt:lpstr>
      <vt:lpstr>Syntax of a for Statement (Range)</vt:lpstr>
      <vt:lpstr>Planning a for Loop</vt:lpstr>
      <vt:lpstr>Good Examples of for Loops</vt:lpstr>
      <vt:lpstr>Investment Example</vt:lpstr>
      <vt:lpstr>Programming Tip</vt:lpstr>
      <vt:lpstr>Programming Tip</vt:lpstr>
      <vt:lpstr>Summary of the for Loop</vt:lpstr>
      <vt:lpstr>Programming Activity</vt:lpstr>
      <vt:lpstr>Programming Activity</vt:lpstr>
      <vt:lpstr>While vs. For</vt:lpstr>
      <vt:lpstr>Steps to Writing a Loop</vt:lpstr>
      <vt:lpstr>A Special Form of the print Function</vt:lpstr>
      <vt:lpstr>Nested Loops</vt:lpstr>
      <vt:lpstr>Loops Inside of Loops</vt:lpstr>
      <vt:lpstr>HW: Our Example Problem Statement</vt:lpstr>
      <vt:lpstr>Hand Tracing the Loop</vt:lpstr>
      <vt:lpstr>Nested Loop Examples</vt:lpstr>
      <vt:lpstr>Nested Loop Examples (2)</vt:lpstr>
      <vt:lpstr>Exam Prep. </vt:lpstr>
      <vt:lpstr>Second Problem Statement</vt:lpstr>
      <vt:lpstr>Pseudocode Code, Results</vt:lpstr>
      <vt:lpstr>Formatting Input and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 Averages Problem Statement</vt:lpstr>
      <vt:lpstr>Step One: Understand the Problem</vt:lpstr>
      <vt:lpstr>Step Two</vt:lpstr>
      <vt:lpstr>Step Three</vt:lpstr>
      <vt:lpstr>Step Four: Translate to Python</vt:lpstr>
      <vt:lpstr>Exam Averages Example</vt:lpstr>
      <vt:lpstr>Processing Strings</vt:lpstr>
      <vt:lpstr>Processing Strings</vt:lpstr>
      <vt:lpstr>String Processing Examples</vt:lpstr>
      <vt:lpstr>Counting Matches</vt:lpstr>
      <vt:lpstr>Counting Vowels</vt:lpstr>
      <vt:lpstr>Finding All Matches Example</vt:lpstr>
      <vt:lpstr>Finding the First Match</vt:lpstr>
      <vt:lpstr>Finding the Last Match</vt:lpstr>
      <vt:lpstr>Validating a String</vt:lpstr>
      <vt:lpstr>Validating a String (code)</vt:lpstr>
      <vt:lpstr>Building a New String</vt:lpstr>
      <vt:lpstr>Building a New String (code)</vt:lpstr>
      <vt:lpstr>Application:  Random Numbers and Simulations</vt:lpstr>
      <vt:lpstr>Random Numbers/Simulations</vt:lpstr>
      <vt:lpstr>Generating Random Numbers</vt:lpstr>
      <vt:lpstr>Simulating Die Tosses</vt:lpstr>
      <vt:lpstr>Summary</vt:lpstr>
      <vt:lpstr>Summary: Two Types of Loops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04 (V1-1)</dc:title>
  <dc:subject>Java for Everyone</dc:subject>
  <dc:creator>James Tam</dc:creator>
  <dc:description>Based on Final Pages 12/16/2009, integrated reviewer comments</dc:description>
  <cp:lastModifiedBy>Oluwakemi Ola</cp:lastModifiedBy>
  <cp:revision>616</cp:revision>
  <dcterms:created xsi:type="dcterms:W3CDTF">2007-02-01T21:32:19Z</dcterms:created>
  <dcterms:modified xsi:type="dcterms:W3CDTF">2017-01-26T19:32:00Z</dcterms:modified>
  <cp:contentStatus>Final</cp:contentStatus>
</cp:coreProperties>
</file>