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96" r:id="rId1"/>
  </p:sldMasterIdLst>
  <p:notesMasterIdLst>
    <p:notesMasterId r:id="rId91"/>
  </p:notesMasterIdLst>
  <p:handoutMasterIdLst>
    <p:handoutMasterId r:id="rId92"/>
  </p:handoutMasterIdLst>
  <p:sldIdLst>
    <p:sldId id="511" r:id="rId2"/>
    <p:sldId id="516" r:id="rId3"/>
    <p:sldId id="545" r:id="rId4"/>
    <p:sldId id="365" r:id="rId5"/>
    <p:sldId id="366" r:id="rId6"/>
    <p:sldId id="367" r:id="rId7"/>
    <p:sldId id="446" r:id="rId8"/>
    <p:sldId id="419" r:id="rId9"/>
    <p:sldId id="420" r:id="rId10"/>
    <p:sldId id="421" r:id="rId11"/>
    <p:sldId id="422" r:id="rId12"/>
    <p:sldId id="440" r:id="rId13"/>
    <p:sldId id="423" r:id="rId14"/>
    <p:sldId id="424" r:id="rId15"/>
    <p:sldId id="372" r:id="rId16"/>
    <p:sldId id="426" r:id="rId17"/>
    <p:sldId id="427" r:id="rId18"/>
    <p:sldId id="447" r:id="rId19"/>
    <p:sldId id="517" r:id="rId20"/>
    <p:sldId id="373" r:id="rId21"/>
    <p:sldId id="428" r:id="rId22"/>
    <p:sldId id="429" r:id="rId23"/>
    <p:sldId id="376" r:id="rId24"/>
    <p:sldId id="433" r:id="rId25"/>
    <p:sldId id="445" r:id="rId26"/>
    <p:sldId id="452" r:id="rId27"/>
    <p:sldId id="441" r:id="rId28"/>
    <p:sldId id="442" r:id="rId29"/>
    <p:sldId id="430" r:id="rId30"/>
    <p:sldId id="431" r:id="rId31"/>
    <p:sldId id="526" r:id="rId32"/>
    <p:sldId id="546" r:id="rId33"/>
    <p:sldId id="448" r:id="rId34"/>
    <p:sldId id="381" r:id="rId35"/>
    <p:sldId id="382" r:id="rId36"/>
    <p:sldId id="383" r:id="rId37"/>
    <p:sldId id="518" r:id="rId38"/>
    <p:sldId id="449" r:id="rId39"/>
    <p:sldId id="384" r:id="rId40"/>
    <p:sldId id="444" r:id="rId41"/>
    <p:sldId id="386" r:id="rId42"/>
    <p:sldId id="435" r:id="rId43"/>
    <p:sldId id="387" r:id="rId44"/>
    <p:sldId id="453" r:id="rId45"/>
    <p:sldId id="454" r:id="rId46"/>
    <p:sldId id="455" r:id="rId47"/>
    <p:sldId id="502" r:id="rId48"/>
    <p:sldId id="450" r:id="rId49"/>
    <p:sldId id="388" r:id="rId50"/>
    <p:sldId id="389" r:id="rId51"/>
    <p:sldId id="525" r:id="rId52"/>
    <p:sldId id="524" r:id="rId53"/>
    <p:sldId id="515" r:id="rId54"/>
    <p:sldId id="547" r:id="rId55"/>
    <p:sldId id="548" r:id="rId56"/>
    <p:sldId id="549" r:id="rId57"/>
    <p:sldId id="550" r:id="rId58"/>
    <p:sldId id="551" r:id="rId59"/>
    <p:sldId id="527" r:id="rId60"/>
    <p:sldId id="451" r:id="rId61"/>
    <p:sldId id="417" r:id="rId62"/>
    <p:sldId id="418" r:id="rId63"/>
    <p:sldId id="464" r:id="rId64"/>
    <p:sldId id="465" r:id="rId65"/>
    <p:sldId id="466" r:id="rId66"/>
    <p:sldId id="467" r:id="rId67"/>
    <p:sldId id="468" r:id="rId68"/>
    <p:sldId id="552" r:id="rId69"/>
    <p:sldId id="553" r:id="rId70"/>
    <p:sldId id="554" r:id="rId71"/>
    <p:sldId id="555" r:id="rId72"/>
    <p:sldId id="556" r:id="rId73"/>
    <p:sldId id="481" r:id="rId74"/>
    <p:sldId id="482" r:id="rId75"/>
    <p:sldId id="483" r:id="rId76"/>
    <p:sldId id="484" r:id="rId77"/>
    <p:sldId id="485" r:id="rId78"/>
    <p:sldId id="486" r:id="rId79"/>
    <p:sldId id="539" r:id="rId80"/>
    <p:sldId id="488" r:id="rId81"/>
    <p:sldId id="487" r:id="rId82"/>
    <p:sldId id="540" r:id="rId83"/>
    <p:sldId id="537" r:id="rId84"/>
    <p:sldId id="536" r:id="rId85"/>
    <p:sldId id="558" r:id="rId86"/>
    <p:sldId id="497" r:id="rId87"/>
    <p:sldId id="413" r:id="rId88"/>
    <p:sldId id="414" r:id="rId89"/>
    <p:sldId id="495" r:id="rId90"/>
  </p:sldIdLst>
  <p:sldSz cx="9144000" cy="6858000" type="screen4x3"/>
  <p:notesSz cx="6858000" cy="9296400"/>
  <p:custDataLst>
    <p:tags r:id="rId93"/>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835E01"/>
    <a:srgbClr val="FFCC00"/>
    <a:srgbClr val="E7DEC9"/>
    <a:srgbClr val="333333"/>
    <a:srgbClr val="9933FF"/>
    <a:srgbClr val="9966FF"/>
    <a:srgbClr val="385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10"/>
    <p:restoredTop sz="94617"/>
  </p:normalViewPr>
  <p:slideViewPr>
    <p:cSldViewPr>
      <p:cViewPr varScale="1">
        <p:scale>
          <a:sx n="108" d="100"/>
          <a:sy n="108" d="100"/>
        </p:scale>
        <p:origin x="1326" y="108"/>
      </p:cViewPr>
      <p:guideLst>
        <p:guide orient="horz" pos="2160"/>
        <p:guide pos="2880"/>
      </p:guideLst>
    </p:cSldViewPr>
  </p:slideViewPr>
  <p:outlineViewPr>
    <p:cViewPr>
      <p:scale>
        <a:sx n="33" d="100"/>
        <a:sy n="33" d="100"/>
      </p:scale>
      <p:origin x="0" y="8364"/>
    </p:cViewPr>
  </p:outlineViewPr>
  <p:notesTextViewPr>
    <p:cViewPr>
      <p:scale>
        <a:sx n="3" d="2"/>
        <a:sy n="3" d="2"/>
      </p:scale>
      <p:origin x="0" y="0"/>
    </p:cViewPr>
  </p:notesTextViewPr>
  <p:sorterViewPr>
    <p:cViewPr varScale="1">
      <p:scale>
        <a:sx n="1" d="1"/>
        <a:sy n="1" d="1"/>
      </p:scale>
      <p:origin x="0" y="-278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FD3FD27B-93CD-804F-916B-BDCAEEB2B5D3}" type="datetimeFigureOut">
              <a:rPr lang="en-US" smtClean="0"/>
              <a:t>2/2/2017</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46B3E49F-A039-AD46-AE22-A9BE7409081C}" type="slidenum">
              <a:rPr lang="en-US" smtClean="0"/>
              <a:t>‹#›</a:t>
            </a:fld>
            <a:endParaRPr lang="en-US"/>
          </a:p>
        </p:txBody>
      </p:sp>
    </p:spTree>
    <p:extLst>
      <p:ext uri="{BB962C8B-B14F-4D97-AF65-F5344CB8AC3E}">
        <p14:creationId xmlns:p14="http://schemas.microsoft.com/office/powerpoint/2010/main" val="14452015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64820"/>
          </a:xfrm>
          <a:prstGeom prst="rect">
            <a:avLst/>
          </a:prstGeom>
        </p:spPr>
        <p:txBody>
          <a:bodyPr vert="horz" wrap="square" lIns="91440" tIns="45720" rIns="91440" bIns="45720" numCol="1" anchor="t" anchorCtr="0" compatLnSpc="1">
            <a:prstTxWarp prst="textNoShape">
              <a:avLst/>
            </a:prstTxWarp>
          </a:bodyPr>
          <a:lstStyle>
            <a:lvl1pPr algn="r">
              <a:defRPr sz="1200">
                <a:cs typeface="Arial" pitchFamily="34" charset="0"/>
              </a:defRPr>
            </a:lvl1pPr>
          </a:lstStyle>
          <a:p>
            <a:pPr>
              <a:defRPr/>
            </a:pPr>
            <a:fld id="{B9C83E57-6239-4FA4-8913-B817CE6078D3}" type="datetimeFigureOut">
              <a:rPr lang="en-US"/>
              <a:pPr>
                <a:defRPr/>
              </a:pPr>
              <a:t>2/2/2017</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wrap="square" lIns="91440" tIns="45720" rIns="91440" bIns="45720" numCol="1" anchor="b" anchorCtr="0" compatLnSpc="1">
            <a:prstTxWarp prst="textNoShape">
              <a:avLst/>
            </a:prstTxWarp>
          </a:bodyPr>
          <a:lstStyle>
            <a:lvl1pPr algn="r">
              <a:defRPr sz="1200">
                <a:cs typeface="Arial" panose="020B0604020202020204" pitchFamily="34" charset="0"/>
              </a:defRPr>
            </a:lvl1pPr>
          </a:lstStyle>
          <a:p>
            <a:fld id="{CB11615B-428F-4377-929E-306E66F5F66C}" type="slidenum">
              <a:rPr lang="en-US" altLang="en-US"/>
              <a:pPr/>
              <a:t>‹#›</a:t>
            </a:fld>
            <a:endParaRPr lang="en-US" altLang="en-US"/>
          </a:p>
        </p:txBody>
      </p:sp>
    </p:spTree>
    <p:extLst>
      <p:ext uri="{BB962C8B-B14F-4D97-AF65-F5344CB8AC3E}">
        <p14:creationId xmlns:p14="http://schemas.microsoft.com/office/powerpoint/2010/main" val="67217880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3</a:t>
            </a:fld>
            <a:endParaRPr lang="en-US" dirty="0"/>
          </a:p>
        </p:txBody>
      </p:sp>
    </p:spTree>
    <p:extLst>
      <p:ext uri="{BB962C8B-B14F-4D97-AF65-F5344CB8AC3E}">
        <p14:creationId xmlns:p14="http://schemas.microsoft.com/office/powerpoint/2010/main" val="2026286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12</a:t>
            </a:fld>
            <a:endParaRPr lang="en-US" altLang="en-US"/>
          </a:p>
        </p:txBody>
      </p:sp>
    </p:spTree>
    <p:extLst>
      <p:ext uri="{BB962C8B-B14F-4D97-AF65-F5344CB8AC3E}">
        <p14:creationId xmlns:p14="http://schemas.microsoft.com/office/powerpoint/2010/main" val="3776914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13</a:t>
            </a:fld>
            <a:endParaRPr lang="en-US" altLang="en-US"/>
          </a:p>
        </p:txBody>
      </p:sp>
    </p:spTree>
    <p:extLst>
      <p:ext uri="{BB962C8B-B14F-4D97-AF65-F5344CB8AC3E}">
        <p14:creationId xmlns:p14="http://schemas.microsoft.com/office/powerpoint/2010/main" val="375682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14</a:t>
            </a:fld>
            <a:endParaRPr lang="en-US" altLang="en-US"/>
          </a:p>
        </p:txBody>
      </p:sp>
    </p:spTree>
    <p:extLst>
      <p:ext uri="{BB962C8B-B14F-4D97-AF65-F5344CB8AC3E}">
        <p14:creationId xmlns:p14="http://schemas.microsoft.com/office/powerpoint/2010/main" val="356321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15</a:t>
            </a:fld>
            <a:endParaRPr lang="en-US" altLang="en-US"/>
          </a:p>
        </p:txBody>
      </p:sp>
    </p:spTree>
    <p:extLst>
      <p:ext uri="{BB962C8B-B14F-4D97-AF65-F5344CB8AC3E}">
        <p14:creationId xmlns:p14="http://schemas.microsoft.com/office/powerpoint/2010/main" val="2662936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16</a:t>
            </a:fld>
            <a:endParaRPr lang="en-US" altLang="en-US"/>
          </a:p>
        </p:txBody>
      </p:sp>
    </p:spTree>
    <p:extLst>
      <p:ext uri="{BB962C8B-B14F-4D97-AF65-F5344CB8AC3E}">
        <p14:creationId xmlns:p14="http://schemas.microsoft.com/office/powerpoint/2010/main" val="632649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17</a:t>
            </a:fld>
            <a:endParaRPr lang="en-US" altLang="en-US"/>
          </a:p>
        </p:txBody>
      </p:sp>
    </p:spTree>
    <p:extLst>
      <p:ext uri="{BB962C8B-B14F-4D97-AF65-F5344CB8AC3E}">
        <p14:creationId xmlns:p14="http://schemas.microsoft.com/office/powerpoint/2010/main" val="1717232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18</a:t>
            </a:fld>
            <a:endParaRPr lang="en-US" altLang="en-US"/>
          </a:p>
        </p:txBody>
      </p:sp>
    </p:spTree>
    <p:extLst>
      <p:ext uri="{BB962C8B-B14F-4D97-AF65-F5344CB8AC3E}">
        <p14:creationId xmlns:p14="http://schemas.microsoft.com/office/powerpoint/2010/main" val="2159209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19</a:t>
            </a:fld>
            <a:endParaRPr lang="en-US" altLang="en-US"/>
          </a:p>
        </p:txBody>
      </p:sp>
    </p:spTree>
    <p:extLst>
      <p:ext uri="{BB962C8B-B14F-4D97-AF65-F5344CB8AC3E}">
        <p14:creationId xmlns:p14="http://schemas.microsoft.com/office/powerpoint/2010/main" val="2637004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20</a:t>
            </a:fld>
            <a:endParaRPr lang="en-US" altLang="en-US"/>
          </a:p>
        </p:txBody>
      </p:sp>
    </p:spTree>
    <p:extLst>
      <p:ext uri="{BB962C8B-B14F-4D97-AF65-F5344CB8AC3E}">
        <p14:creationId xmlns:p14="http://schemas.microsoft.com/office/powerpoint/2010/main" val="1889335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21</a:t>
            </a:fld>
            <a:endParaRPr lang="en-US" altLang="en-US"/>
          </a:p>
        </p:txBody>
      </p:sp>
    </p:spTree>
    <p:extLst>
      <p:ext uri="{BB962C8B-B14F-4D97-AF65-F5344CB8AC3E}">
        <p14:creationId xmlns:p14="http://schemas.microsoft.com/office/powerpoint/2010/main" val="234031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a:t>
            </a:fld>
            <a:endParaRPr lang="en-US" altLang="en-US"/>
          </a:p>
        </p:txBody>
      </p:sp>
    </p:spTree>
    <p:extLst>
      <p:ext uri="{BB962C8B-B14F-4D97-AF65-F5344CB8AC3E}">
        <p14:creationId xmlns:p14="http://schemas.microsoft.com/office/powerpoint/2010/main" val="3721378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22</a:t>
            </a:fld>
            <a:endParaRPr lang="en-US" altLang="en-US"/>
          </a:p>
        </p:txBody>
      </p:sp>
    </p:spTree>
    <p:extLst>
      <p:ext uri="{BB962C8B-B14F-4D97-AF65-F5344CB8AC3E}">
        <p14:creationId xmlns:p14="http://schemas.microsoft.com/office/powerpoint/2010/main" val="1777179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23</a:t>
            </a:fld>
            <a:endParaRPr lang="en-US" altLang="en-US"/>
          </a:p>
        </p:txBody>
      </p:sp>
    </p:spTree>
    <p:extLst>
      <p:ext uri="{BB962C8B-B14F-4D97-AF65-F5344CB8AC3E}">
        <p14:creationId xmlns:p14="http://schemas.microsoft.com/office/powerpoint/2010/main" val="3609848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24</a:t>
            </a:fld>
            <a:endParaRPr lang="en-US" altLang="en-US"/>
          </a:p>
        </p:txBody>
      </p:sp>
    </p:spTree>
    <p:extLst>
      <p:ext uri="{BB962C8B-B14F-4D97-AF65-F5344CB8AC3E}">
        <p14:creationId xmlns:p14="http://schemas.microsoft.com/office/powerpoint/2010/main" val="1120585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25</a:t>
            </a:fld>
            <a:endParaRPr lang="en-US" altLang="en-US"/>
          </a:p>
        </p:txBody>
      </p:sp>
    </p:spTree>
    <p:extLst>
      <p:ext uri="{BB962C8B-B14F-4D97-AF65-F5344CB8AC3E}">
        <p14:creationId xmlns:p14="http://schemas.microsoft.com/office/powerpoint/2010/main" val="963990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26</a:t>
            </a:fld>
            <a:endParaRPr lang="en-US" altLang="en-US"/>
          </a:p>
        </p:txBody>
      </p:sp>
    </p:spTree>
    <p:extLst>
      <p:ext uri="{BB962C8B-B14F-4D97-AF65-F5344CB8AC3E}">
        <p14:creationId xmlns:p14="http://schemas.microsoft.com/office/powerpoint/2010/main" val="3654171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27</a:t>
            </a:fld>
            <a:endParaRPr lang="en-US" altLang="en-US"/>
          </a:p>
        </p:txBody>
      </p:sp>
    </p:spTree>
    <p:extLst>
      <p:ext uri="{BB962C8B-B14F-4D97-AF65-F5344CB8AC3E}">
        <p14:creationId xmlns:p14="http://schemas.microsoft.com/office/powerpoint/2010/main" val="1114618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28</a:t>
            </a:fld>
            <a:endParaRPr lang="en-US" altLang="en-US"/>
          </a:p>
        </p:txBody>
      </p:sp>
    </p:spTree>
    <p:extLst>
      <p:ext uri="{BB962C8B-B14F-4D97-AF65-F5344CB8AC3E}">
        <p14:creationId xmlns:p14="http://schemas.microsoft.com/office/powerpoint/2010/main" val="3590423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29</a:t>
            </a:fld>
            <a:endParaRPr lang="en-US" altLang="en-US"/>
          </a:p>
        </p:txBody>
      </p:sp>
    </p:spTree>
    <p:extLst>
      <p:ext uri="{BB962C8B-B14F-4D97-AF65-F5344CB8AC3E}">
        <p14:creationId xmlns:p14="http://schemas.microsoft.com/office/powerpoint/2010/main" val="3144993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30</a:t>
            </a:fld>
            <a:endParaRPr lang="en-US" altLang="en-US"/>
          </a:p>
        </p:txBody>
      </p:sp>
    </p:spTree>
    <p:extLst>
      <p:ext uri="{BB962C8B-B14F-4D97-AF65-F5344CB8AC3E}">
        <p14:creationId xmlns:p14="http://schemas.microsoft.com/office/powerpoint/2010/main" val="41032624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33</a:t>
            </a:fld>
            <a:endParaRPr lang="en-US" altLang="en-US"/>
          </a:p>
        </p:txBody>
      </p:sp>
    </p:spTree>
    <p:extLst>
      <p:ext uri="{BB962C8B-B14F-4D97-AF65-F5344CB8AC3E}">
        <p14:creationId xmlns:p14="http://schemas.microsoft.com/office/powerpoint/2010/main" val="425069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5</a:t>
            </a:fld>
            <a:endParaRPr lang="en-US" altLang="en-US"/>
          </a:p>
        </p:txBody>
      </p:sp>
    </p:spTree>
    <p:extLst>
      <p:ext uri="{BB962C8B-B14F-4D97-AF65-F5344CB8AC3E}">
        <p14:creationId xmlns:p14="http://schemas.microsoft.com/office/powerpoint/2010/main" val="18788005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34</a:t>
            </a:fld>
            <a:endParaRPr lang="en-US" altLang="en-US"/>
          </a:p>
        </p:txBody>
      </p:sp>
    </p:spTree>
    <p:extLst>
      <p:ext uri="{BB962C8B-B14F-4D97-AF65-F5344CB8AC3E}">
        <p14:creationId xmlns:p14="http://schemas.microsoft.com/office/powerpoint/2010/main" val="35575826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35</a:t>
            </a:fld>
            <a:endParaRPr lang="en-US" altLang="en-US"/>
          </a:p>
        </p:txBody>
      </p:sp>
    </p:spTree>
    <p:extLst>
      <p:ext uri="{BB962C8B-B14F-4D97-AF65-F5344CB8AC3E}">
        <p14:creationId xmlns:p14="http://schemas.microsoft.com/office/powerpoint/2010/main" val="12016098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36</a:t>
            </a:fld>
            <a:endParaRPr lang="en-US" altLang="en-US"/>
          </a:p>
        </p:txBody>
      </p:sp>
    </p:spTree>
    <p:extLst>
      <p:ext uri="{BB962C8B-B14F-4D97-AF65-F5344CB8AC3E}">
        <p14:creationId xmlns:p14="http://schemas.microsoft.com/office/powerpoint/2010/main" val="3430639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38</a:t>
            </a:fld>
            <a:endParaRPr lang="en-US" altLang="en-US"/>
          </a:p>
        </p:txBody>
      </p:sp>
    </p:spTree>
    <p:extLst>
      <p:ext uri="{BB962C8B-B14F-4D97-AF65-F5344CB8AC3E}">
        <p14:creationId xmlns:p14="http://schemas.microsoft.com/office/powerpoint/2010/main" val="3221781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39</a:t>
            </a:fld>
            <a:endParaRPr lang="en-US" altLang="en-US"/>
          </a:p>
        </p:txBody>
      </p:sp>
    </p:spTree>
    <p:extLst>
      <p:ext uri="{BB962C8B-B14F-4D97-AF65-F5344CB8AC3E}">
        <p14:creationId xmlns:p14="http://schemas.microsoft.com/office/powerpoint/2010/main" val="11172625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40</a:t>
            </a:fld>
            <a:endParaRPr lang="en-US" altLang="en-US"/>
          </a:p>
        </p:txBody>
      </p:sp>
    </p:spTree>
    <p:extLst>
      <p:ext uri="{BB962C8B-B14F-4D97-AF65-F5344CB8AC3E}">
        <p14:creationId xmlns:p14="http://schemas.microsoft.com/office/powerpoint/2010/main" val="27748484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41</a:t>
            </a:fld>
            <a:endParaRPr lang="en-US" altLang="en-US"/>
          </a:p>
        </p:txBody>
      </p:sp>
    </p:spTree>
    <p:extLst>
      <p:ext uri="{BB962C8B-B14F-4D97-AF65-F5344CB8AC3E}">
        <p14:creationId xmlns:p14="http://schemas.microsoft.com/office/powerpoint/2010/main" val="29671067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42</a:t>
            </a:fld>
            <a:endParaRPr lang="en-US" altLang="en-US"/>
          </a:p>
        </p:txBody>
      </p:sp>
    </p:spTree>
    <p:extLst>
      <p:ext uri="{BB962C8B-B14F-4D97-AF65-F5344CB8AC3E}">
        <p14:creationId xmlns:p14="http://schemas.microsoft.com/office/powerpoint/2010/main" val="10990294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43</a:t>
            </a:fld>
            <a:endParaRPr lang="en-US" altLang="en-US"/>
          </a:p>
        </p:txBody>
      </p:sp>
    </p:spTree>
    <p:extLst>
      <p:ext uri="{BB962C8B-B14F-4D97-AF65-F5344CB8AC3E}">
        <p14:creationId xmlns:p14="http://schemas.microsoft.com/office/powerpoint/2010/main" val="11319926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44</a:t>
            </a:fld>
            <a:endParaRPr lang="en-US" altLang="en-US"/>
          </a:p>
        </p:txBody>
      </p:sp>
    </p:spTree>
    <p:extLst>
      <p:ext uri="{BB962C8B-B14F-4D97-AF65-F5344CB8AC3E}">
        <p14:creationId xmlns:p14="http://schemas.microsoft.com/office/powerpoint/2010/main" val="683753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6</a:t>
            </a:fld>
            <a:endParaRPr lang="en-US" altLang="en-US"/>
          </a:p>
        </p:txBody>
      </p:sp>
    </p:spTree>
    <p:extLst>
      <p:ext uri="{BB962C8B-B14F-4D97-AF65-F5344CB8AC3E}">
        <p14:creationId xmlns:p14="http://schemas.microsoft.com/office/powerpoint/2010/main" val="20273359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45</a:t>
            </a:fld>
            <a:endParaRPr lang="en-US" altLang="en-US"/>
          </a:p>
        </p:txBody>
      </p:sp>
    </p:spTree>
    <p:extLst>
      <p:ext uri="{BB962C8B-B14F-4D97-AF65-F5344CB8AC3E}">
        <p14:creationId xmlns:p14="http://schemas.microsoft.com/office/powerpoint/2010/main" val="62447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46</a:t>
            </a:fld>
            <a:endParaRPr lang="en-US" altLang="en-US"/>
          </a:p>
        </p:txBody>
      </p:sp>
    </p:spTree>
    <p:extLst>
      <p:ext uri="{BB962C8B-B14F-4D97-AF65-F5344CB8AC3E}">
        <p14:creationId xmlns:p14="http://schemas.microsoft.com/office/powerpoint/2010/main" val="4101891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48</a:t>
            </a:fld>
            <a:endParaRPr lang="en-US" altLang="en-US"/>
          </a:p>
        </p:txBody>
      </p:sp>
    </p:spTree>
    <p:extLst>
      <p:ext uri="{BB962C8B-B14F-4D97-AF65-F5344CB8AC3E}">
        <p14:creationId xmlns:p14="http://schemas.microsoft.com/office/powerpoint/2010/main" val="10546434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49</a:t>
            </a:fld>
            <a:endParaRPr lang="en-US" altLang="en-US"/>
          </a:p>
        </p:txBody>
      </p:sp>
    </p:spTree>
    <p:extLst>
      <p:ext uri="{BB962C8B-B14F-4D97-AF65-F5344CB8AC3E}">
        <p14:creationId xmlns:p14="http://schemas.microsoft.com/office/powerpoint/2010/main" val="34913073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50</a:t>
            </a:fld>
            <a:endParaRPr lang="en-US" altLang="en-US"/>
          </a:p>
        </p:txBody>
      </p:sp>
    </p:spTree>
    <p:extLst>
      <p:ext uri="{BB962C8B-B14F-4D97-AF65-F5344CB8AC3E}">
        <p14:creationId xmlns:p14="http://schemas.microsoft.com/office/powerpoint/2010/main" val="4579402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60</a:t>
            </a:fld>
            <a:endParaRPr lang="en-US" altLang="en-US"/>
          </a:p>
        </p:txBody>
      </p:sp>
    </p:spTree>
    <p:extLst>
      <p:ext uri="{BB962C8B-B14F-4D97-AF65-F5344CB8AC3E}">
        <p14:creationId xmlns:p14="http://schemas.microsoft.com/office/powerpoint/2010/main" val="40213641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61</a:t>
            </a:fld>
            <a:endParaRPr lang="en-US" altLang="en-US"/>
          </a:p>
        </p:txBody>
      </p:sp>
    </p:spTree>
    <p:extLst>
      <p:ext uri="{BB962C8B-B14F-4D97-AF65-F5344CB8AC3E}">
        <p14:creationId xmlns:p14="http://schemas.microsoft.com/office/powerpoint/2010/main" val="17325741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62</a:t>
            </a:fld>
            <a:endParaRPr lang="en-US" altLang="en-US"/>
          </a:p>
        </p:txBody>
      </p:sp>
    </p:spTree>
    <p:extLst>
      <p:ext uri="{BB962C8B-B14F-4D97-AF65-F5344CB8AC3E}">
        <p14:creationId xmlns:p14="http://schemas.microsoft.com/office/powerpoint/2010/main" val="10140669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63</a:t>
            </a:fld>
            <a:endParaRPr lang="en-US" altLang="en-US"/>
          </a:p>
        </p:txBody>
      </p:sp>
    </p:spTree>
    <p:extLst>
      <p:ext uri="{BB962C8B-B14F-4D97-AF65-F5344CB8AC3E}">
        <p14:creationId xmlns:p14="http://schemas.microsoft.com/office/powerpoint/2010/main" val="18833296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64</a:t>
            </a:fld>
            <a:endParaRPr lang="en-US" altLang="en-US"/>
          </a:p>
        </p:txBody>
      </p:sp>
    </p:spTree>
    <p:extLst>
      <p:ext uri="{BB962C8B-B14F-4D97-AF65-F5344CB8AC3E}">
        <p14:creationId xmlns:p14="http://schemas.microsoft.com/office/powerpoint/2010/main" val="1573096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7</a:t>
            </a:fld>
            <a:endParaRPr lang="en-US" altLang="en-US"/>
          </a:p>
        </p:txBody>
      </p:sp>
    </p:spTree>
    <p:extLst>
      <p:ext uri="{BB962C8B-B14F-4D97-AF65-F5344CB8AC3E}">
        <p14:creationId xmlns:p14="http://schemas.microsoft.com/office/powerpoint/2010/main" val="6594182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65</a:t>
            </a:fld>
            <a:endParaRPr lang="en-US" altLang="en-US"/>
          </a:p>
        </p:txBody>
      </p:sp>
    </p:spTree>
    <p:extLst>
      <p:ext uri="{BB962C8B-B14F-4D97-AF65-F5344CB8AC3E}">
        <p14:creationId xmlns:p14="http://schemas.microsoft.com/office/powerpoint/2010/main" val="18073377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66</a:t>
            </a:fld>
            <a:endParaRPr lang="en-US" altLang="en-US"/>
          </a:p>
        </p:txBody>
      </p:sp>
    </p:spTree>
    <p:extLst>
      <p:ext uri="{BB962C8B-B14F-4D97-AF65-F5344CB8AC3E}">
        <p14:creationId xmlns:p14="http://schemas.microsoft.com/office/powerpoint/2010/main" val="15323213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67</a:t>
            </a:fld>
            <a:endParaRPr lang="en-US" altLang="en-US"/>
          </a:p>
        </p:txBody>
      </p:sp>
    </p:spTree>
    <p:extLst>
      <p:ext uri="{BB962C8B-B14F-4D97-AF65-F5344CB8AC3E}">
        <p14:creationId xmlns:p14="http://schemas.microsoft.com/office/powerpoint/2010/main" val="27902868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71</a:t>
            </a:fld>
            <a:endParaRPr lang="en-US" altLang="en-US"/>
          </a:p>
        </p:txBody>
      </p:sp>
    </p:spTree>
    <p:extLst>
      <p:ext uri="{BB962C8B-B14F-4D97-AF65-F5344CB8AC3E}">
        <p14:creationId xmlns:p14="http://schemas.microsoft.com/office/powerpoint/2010/main" val="35281560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72</a:t>
            </a:fld>
            <a:endParaRPr lang="en-US" altLang="en-US"/>
          </a:p>
        </p:txBody>
      </p:sp>
    </p:spTree>
    <p:extLst>
      <p:ext uri="{BB962C8B-B14F-4D97-AF65-F5344CB8AC3E}">
        <p14:creationId xmlns:p14="http://schemas.microsoft.com/office/powerpoint/2010/main" val="16114220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73</a:t>
            </a:fld>
            <a:endParaRPr lang="en-US" altLang="en-US"/>
          </a:p>
        </p:txBody>
      </p:sp>
    </p:spTree>
    <p:extLst>
      <p:ext uri="{BB962C8B-B14F-4D97-AF65-F5344CB8AC3E}">
        <p14:creationId xmlns:p14="http://schemas.microsoft.com/office/powerpoint/2010/main" val="19359279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74</a:t>
            </a:fld>
            <a:endParaRPr lang="en-US" altLang="en-US"/>
          </a:p>
        </p:txBody>
      </p:sp>
    </p:spTree>
    <p:extLst>
      <p:ext uri="{BB962C8B-B14F-4D97-AF65-F5344CB8AC3E}">
        <p14:creationId xmlns:p14="http://schemas.microsoft.com/office/powerpoint/2010/main" val="12499462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75</a:t>
            </a:fld>
            <a:endParaRPr lang="en-US" altLang="en-US"/>
          </a:p>
        </p:txBody>
      </p:sp>
    </p:spTree>
    <p:extLst>
      <p:ext uri="{BB962C8B-B14F-4D97-AF65-F5344CB8AC3E}">
        <p14:creationId xmlns:p14="http://schemas.microsoft.com/office/powerpoint/2010/main" val="37673360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76</a:t>
            </a:fld>
            <a:endParaRPr lang="en-US" altLang="en-US"/>
          </a:p>
        </p:txBody>
      </p:sp>
    </p:spTree>
    <p:extLst>
      <p:ext uri="{BB962C8B-B14F-4D97-AF65-F5344CB8AC3E}">
        <p14:creationId xmlns:p14="http://schemas.microsoft.com/office/powerpoint/2010/main" val="3062644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77</a:t>
            </a:fld>
            <a:endParaRPr lang="en-US" altLang="en-US"/>
          </a:p>
        </p:txBody>
      </p:sp>
    </p:spTree>
    <p:extLst>
      <p:ext uri="{BB962C8B-B14F-4D97-AF65-F5344CB8AC3E}">
        <p14:creationId xmlns:p14="http://schemas.microsoft.com/office/powerpoint/2010/main" val="3418435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8</a:t>
            </a:fld>
            <a:endParaRPr lang="en-US" altLang="en-US"/>
          </a:p>
        </p:txBody>
      </p:sp>
    </p:spTree>
    <p:extLst>
      <p:ext uri="{BB962C8B-B14F-4D97-AF65-F5344CB8AC3E}">
        <p14:creationId xmlns:p14="http://schemas.microsoft.com/office/powerpoint/2010/main" val="4245031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78</a:t>
            </a:fld>
            <a:endParaRPr lang="en-US" altLang="en-US"/>
          </a:p>
        </p:txBody>
      </p:sp>
    </p:spTree>
    <p:extLst>
      <p:ext uri="{BB962C8B-B14F-4D97-AF65-F5344CB8AC3E}">
        <p14:creationId xmlns:p14="http://schemas.microsoft.com/office/powerpoint/2010/main" val="37547682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80</a:t>
            </a:fld>
            <a:endParaRPr lang="en-US" altLang="en-US"/>
          </a:p>
        </p:txBody>
      </p:sp>
    </p:spTree>
    <p:extLst>
      <p:ext uri="{BB962C8B-B14F-4D97-AF65-F5344CB8AC3E}">
        <p14:creationId xmlns:p14="http://schemas.microsoft.com/office/powerpoint/2010/main" val="21949268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81</a:t>
            </a:fld>
            <a:endParaRPr lang="en-US" altLang="en-US"/>
          </a:p>
        </p:txBody>
      </p:sp>
    </p:spTree>
    <p:extLst>
      <p:ext uri="{BB962C8B-B14F-4D97-AF65-F5344CB8AC3E}">
        <p14:creationId xmlns:p14="http://schemas.microsoft.com/office/powerpoint/2010/main" val="15469475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84</a:t>
            </a:fld>
            <a:endParaRPr lang="en-US" altLang="en-US"/>
          </a:p>
        </p:txBody>
      </p:sp>
    </p:spTree>
    <p:extLst>
      <p:ext uri="{BB962C8B-B14F-4D97-AF65-F5344CB8AC3E}">
        <p14:creationId xmlns:p14="http://schemas.microsoft.com/office/powerpoint/2010/main" val="2538432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86</a:t>
            </a:fld>
            <a:endParaRPr lang="en-US" altLang="en-US"/>
          </a:p>
        </p:txBody>
      </p:sp>
    </p:spTree>
    <p:extLst>
      <p:ext uri="{BB962C8B-B14F-4D97-AF65-F5344CB8AC3E}">
        <p14:creationId xmlns:p14="http://schemas.microsoft.com/office/powerpoint/2010/main" val="338255913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87</a:t>
            </a:fld>
            <a:endParaRPr lang="en-US" altLang="en-US"/>
          </a:p>
        </p:txBody>
      </p:sp>
    </p:spTree>
    <p:extLst>
      <p:ext uri="{BB962C8B-B14F-4D97-AF65-F5344CB8AC3E}">
        <p14:creationId xmlns:p14="http://schemas.microsoft.com/office/powerpoint/2010/main" val="11908557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88</a:t>
            </a:fld>
            <a:endParaRPr lang="en-US" altLang="en-US"/>
          </a:p>
        </p:txBody>
      </p:sp>
    </p:spTree>
    <p:extLst>
      <p:ext uri="{BB962C8B-B14F-4D97-AF65-F5344CB8AC3E}">
        <p14:creationId xmlns:p14="http://schemas.microsoft.com/office/powerpoint/2010/main" val="14210571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89</a:t>
            </a:fld>
            <a:endParaRPr lang="en-US" altLang="en-US"/>
          </a:p>
        </p:txBody>
      </p:sp>
    </p:spTree>
    <p:extLst>
      <p:ext uri="{BB962C8B-B14F-4D97-AF65-F5344CB8AC3E}">
        <p14:creationId xmlns:p14="http://schemas.microsoft.com/office/powerpoint/2010/main" val="3497072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9</a:t>
            </a:fld>
            <a:endParaRPr lang="en-US" altLang="en-US"/>
          </a:p>
        </p:txBody>
      </p:sp>
    </p:spTree>
    <p:extLst>
      <p:ext uri="{BB962C8B-B14F-4D97-AF65-F5344CB8AC3E}">
        <p14:creationId xmlns:p14="http://schemas.microsoft.com/office/powerpoint/2010/main" val="4211043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10</a:t>
            </a:fld>
            <a:endParaRPr lang="en-US" altLang="en-US"/>
          </a:p>
        </p:txBody>
      </p:sp>
    </p:spTree>
    <p:extLst>
      <p:ext uri="{BB962C8B-B14F-4D97-AF65-F5344CB8AC3E}">
        <p14:creationId xmlns:p14="http://schemas.microsoft.com/office/powerpoint/2010/main" val="657963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11615B-428F-4377-929E-306E66F5F66C}" type="slidenum">
              <a:rPr lang="en-US" altLang="en-US" smtClean="0"/>
              <a:pPr/>
              <a:t>11</a:t>
            </a:fld>
            <a:endParaRPr lang="en-US" altLang="en-US"/>
          </a:p>
        </p:txBody>
      </p:sp>
    </p:spTree>
    <p:extLst>
      <p:ext uri="{BB962C8B-B14F-4D97-AF65-F5344CB8AC3E}">
        <p14:creationId xmlns:p14="http://schemas.microsoft.com/office/powerpoint/2010/main" val="2347649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sz="1200">
                <a:solidFill>
                  <a:srgbClr val="FFFF00"/>
                </a:solidFill>
              </a:defRPr>
            </a:lvl1pPr>
          </a:lstStyle>
          <a:p>
            <a:fld id="{E190E3F5-66BE-40FC-BF5F-A330B5C47CAA}" type="datetime1">
              <a:rPr lang="en-US" smtClean="0"/>
              <a:t>2/2/2017</a:t>
            </a:fld>
            <a:endParaRPr lang="en-US" dirty="0"/>
          </a:p>
        </p:txBody>
      </p:sp>
      <p:sp>
        <p:nvSpPr>
          <p:cNvPr id="6" name="Slide Number Placeholder 5"/>
          <p:cNvSpPr>
            <a:spLocks noGrp="1"/>
          </p:cNvSpPr>
          <p:nvPr>
            <p:ph type="sldNum" sz="quarter" idx="12"/>
          </p:nvPr>
        </p:nvSpPr>
        <p:spPr/>
        <p:txBody>
          <a:bodyPr/>
          <a:lstStyle>
            <a:lvl1pPr>
              <a:defRPr sz="1200"/>
            </a:lvl1pPr>
          </a:lstStyle>
          <a:p>
            <a:fld id="{10AC2DB3-9000-4EC8-B97E-74B7B115971C}"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800518"/>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title"/>
          </p:nvPr>
        </p:nvSpPr>
        <p:spPr>
          <a:xfrm>
            <a:off x="822961" y="3467555"/>
            <a:ext cx="7543800" cy="725767"/>
          </a:xfrm>
        </p:spPr>
        <p:txBody>
          <a:bodyPr/>
          <a:lstStyle/>
          <a:p>
            <a:r>
              <a:rPr lang="en-US"/>
              <a:t>Click to edit Master title style</a:t>
            </a:r>
          </a:p>
        </p:txBody>
      </p:sp>
    </p:spTree>
    <p:extLst>
      <p:ext uri="{BB962C8B-B14F-4D97-AF65-F5344CB8AC3E}">
        <p14:creationId xmlns:p14="http://schemas.microsoft.com/office/powerpoint/2010/main" val="2144846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0F232ACD-29E9-456D-AA7A-CC44F46C4953}" type="datetime1">
              <a:rPr lang="en-US" smtClean="0"/>
              <a:t>2/2/2017</a:t>
            </a:fld>
            <a:endParaRPr lang="en-US" dirty="0"/>
          </a:p>
        </p:txBody>
      </p:sp>
      <p:sp>
        <p:nvSpPr>
          <p:cNvPr id="5" name="Footer Placeholder 4"/>
          <p:cNvSpPr>
            <a:spLocks noGrp="1"/>
          </p:cNvSpPr>
          <p:nvPr>
            <p:ph type="ftr" sz="quarter" idx="11"/>
          </p:nvPr>
        </p:nvSpPr>
        <p:spPr>
          <a:xfrm>
            <a:off x="2764639" y="6459786"/>
            <a:ext cx="3617103"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p:txBody>
          <a:bodyPr/>
          <a:lstStyle>
            <a:lvl1pPr>
              <a:defRPr sz="1200"/>
            </a:lvl1pPr>
          </a:lstStyle>
          <a:p>
            <a:fld id="{58C273EB-8D3C-42F8-B1B5-021781AA8C6B}" type="slidenum">
              <a:rPr lang="en-US" altLang="en-US" smtClean="0"/>
              <a:pPr/>
              <a:t>‹#›</a:t>
            </a:fld>
            <a:endParaRPr lang="en-US" altLang="en-US"/>
          </a:p>
        </p:txBody>
      </p:sp>
    </p:spTree>
    <p:extLst>
      <p:ext uri="{BB962C8B-B14F-4D97-AF65-F5344CB8AC3E}">
        <p14:creationId xmlns:p14="http://schemas.microsoft.com/office/powerpoint/2010/main" val="610520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07AA0-C330-4DC7-90D7-96FDF02479FD}" type="datetime1">
              <a:rPr lang="en-US" smtClean="0"/>
              <a:t>2/2/2017</a:t>
            </a:fld>
            <a:endParaRPr lang="en-US"/>
          </a:p>
        </p:txBody>
      </p:sp>
      <p:sp>
        <p:nvSpPr>
          <p:cNvPr id="6" name="Slide Number Placeholder 5"/>
          <p:cNvSpPr>
            <a:spLocks noGrp="1"/>
          </p:cNvSpPr>
          <p:nvPr>
            <p:ph type="sldNum" sz="quarter" idx="12"/>
          </p:nvPr>
        </p:nvSpPr>
        <p:spPr/>
        <p:txBody>
          <a:bodyPr/>
          <a:lstStyle/>
          <a:p>
            <a:fld id="{58C273EB-8D3C-42F8-B1B5-021781AA8C6B}" type="slidenum">
              <a:rPr lang="en-US" altLang="en-US" smtClean="0"/>
              <a:pPr/>
              <a:t>‹#›</a:t>
            </a:fld>
            <a:endParaRPr lang="en-US" altLang="en-US"/>
          </a:p>
        </p:txBody>
      </p:sp>
      <p:sp>
        <p:nvSpPr>
          <p:cNvPr id="9" name="Rectangle 8"/>
          <p:cNvSpPr/>
          <p:nvPr/>
        </p:nvSpPr>
        <p:spPr>
          <a:xfrm>
            <a:off x="2381" y="6799463"/>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8388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solidFill>
                  <a:schemeClr val="accent1"/>
                </a:solidFill>
              </a:defRPr>
            </a:lvl1pPr>
          </a:lstStyle>
          <a:p>
            <a:fld id="{FBA75B63-B5FA-483A-9199-58F340506944}" type="datetime1">
              <a:rPr lang="en-US" smtClean="0"/>
              <a:t>2/2/2017</a:t>
            </a:fld>
            <a:endParaRPr lang="en-US" dirty="0"/>
          </a:p>
        </p:txBody>
      </p:sp>
      <p:sp>
        <p:nvSpPr>
          <p:cNvPr id="6" name="Slide Number Placeholder 5"/>
          <p:cNvSpPr>
            <a:spLocks noGrp="1"/>
          </p:cNvSpPr>
          <p:nvPr>
            <p:ph type="sldNum" sz="quarter" idx="12"/>
          </p:nvPr>
        </p:nvSpPr>
        <p:spPr/>
        <p:txBody>
          <a:bodyPr/>
          <a:lstStyle>
            <a:lvl1pPr>
              <a:defRPr sz="1200">
                <a:solidFill>
                  <a:schemeClr val="accent1"/>
                </a:solidFill>
              </a:defRPr>
            </a:lvl1pPr>
          </a:lstStyle>
          <a:p>
            <a:r>
              <a:rPr lang="en-US" altLang="en-US"/>
              <a:t>Page </a:t>
            </a:r>
            <a:fld id="{DB221124-12A5-49F7-9756-2CD25819FC5E}" type="slidenum">
              <a:rPr lang="en-US" altLang="en-US" smtClean="0"/>
              <a:pPr/>
              <a:t>‹#›</a:t>
            </a:fld>
            <a:endParaRPr lang="en-US" altLang="en-US"/>
          </a:p>
        </p:txBody>
      </p:sp>
    </p:spTree>
    <p:extLst>
      <p:ext uri="{BB962C8B-B14F-4D97-AF65-F5344CB8AC3E}">
        <p14:creationId xmlns:p14="http://schemas.microsoft.com/office/powerpoint/2010/main" val="2524339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2677886"/>
            <a:ext cx="7543800" cy="1647226"/>
          </a:xfrm>
        </p:spPr>
        <p:txBody>
          <a:bodyPr anchor="b" anchorCtr="0">
            <a:normAutofit/>
          </a:bodyPr>
          <a:lstStyle>
            <a:lvl1pPr>
              <a:lnSpc>
                <a:spcPct val="85000"/>
              </a:lnSpc>
              <a:defRPr sz="54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1200">
                <a:solidFill>
                  <a:schemeClr val="accent1"/>
                </a:solidFill>
              </a:defRPr>
            </a:lvl1pPr>
          </a:lstStyle>
          <a:p>
            <a:fld id="{63B91392-D347-4F7D-BE03-B2FDDABA1007}" type="datetime1">
              <a:rPr lang="en-US" smtClean="0"/>
              <a:t>2/2/2017</a:t>
            </a:fld>
            <a:endParaRPr lang="en-US" dirty="0"/>
          </a:p>
        </p:txBody>
      </p:sp>
      <p:sp>
        <p:nvSpPr>
          <p:cNvPr id="6" name="Slide Number Placeholder 5"/>
          <p:cNvSpPr>
            <a:spLocks noGrp="1"/>
          </p:cNvSpPr>
          <p:nvPr>
            <p:ph type="sldNum" sz="quarter" idx="12"/>
          </p:nvPr>
        </p:nvSpPr>
        <p:spPr/>
        <p:txBody>
          <a:bodyPr/>
          <a:lstStyle>
            <a:lvl1pPr>
              <a:defRPr sz="1200">
                <a:solidFill>
                  <a:schemeClr val="accent1"/>
                </a:solidFill>
              </a:defRPr>
            </a:lvl1pPr>
          </a:lstStyle>
          <a:p>
            <a:fld id="{58C273EB-8D3C-42F8-B1B5-021781AA8C6B}"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801960"/>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5187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77475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404257"/>
            <a:ext cx="3703320" cy="4464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404258"/>
            <a:ext cx="3703320" cy="4464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z="1200">
                <a:solidFill>
                  <a:schemeClr val="accent1"/>
                </a:solidFill>
              </a:defRPr>
            </a:lvl1pPr>
          </a:lstStyle>
          <a:p>
            <a:fld id="{8ACBDE9B-D31C-4635-B2E1-A5FD4500A3A2}" type="datetime1">
              <a:rPr lang="en-US" smtClean="0"/>
              <a:t>2/2/2017</a:t>
            </a:fld>
            <a:endParaRPr lang="en-US" dirty="0"/>
          </a:p>
        </p:txBody>
      </p:sp>
      <p:sp>
        <p:nvSpPr>
          <p:cNvPr id="7" name="Slide Number Placeholder 6"/>
          <p:cNvSpPr>
            <a:spLocks noGrp="1"/>
          </p:cNvSpPr>
          <p:nvPr>
            <p:ph type="sldNum" sz="quarter" idx="12"/>
          </p:nvPr>
        </p:nvSpPr>
        <p:spPr/>
        <p:txBody>
          <a:bodyPr/>
          <a:lstStyle>
            <a:lvl1pPr>
              <a:defRPr sz="1200">
                <a:solidFill>
                  <a:schemeClr val="accent1"/>
                </a:solidFill>
              </a:defRPr>
            </a:lvl1pPr>
          </a:lstStyle>
          <a:p>
            <a:fld id="{10AC2DB3-9000-4EC8-B97E-74B7B115971C}" type="slidenum">
              <a:rPr lang="en-US" smtClean="0"/>
              <a:pPr/>
              <a:t>‹#›</a:t>
            </a:fld>
            <a:endParaRPr lang="en-US" dirty="0"/>
          </a:p>
        </p:txBody>
      </p:sp>
    </p:spTree>
    <p:extLst>
      <p:ext uri="{BB962C8B-B14F-4D97-AF65-F5344CB8AC3E}">
        <p14:creationId xmlns:p14="http://schemas.microsoft.com/office/powerpoint/2010/main" val="306402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5"/>
            <a:ext cx="7543800" cy="7420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79764"/>
            <a:ext cx="3703320" cy="120257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79764"/>
            <a:ext cx="3703320" cy="120257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sz="1200"/>
            </a:lvl1pPr>
          </a:lstStyle>
          <a:p>
            <a:fld id="{6DBAD2A0-313B-471E-B47E-95C1F7BE8C9C}" type="datetime1">
              <a:rPr lang="en-US" smtClean="0"/>
              <a:t>2/2/2017</a:t>
            </a:fld>
            <a:endParaRPr lang="en-US" dirty="0"/>
          </a:p>
        </p:txBody>
      </p:sp>
      <p:sp>
        <p:nvSpPr>
          <p:cNvPr id="9" name="Slide Number Placeholder 8"/>
          <p:cNvSpPr>
            <a:spLocks noGrp="1"/>
          </p:cNvSpPr>
          <p:nvPr>
            <p:ph type="sldNum" sz="quarter" idx="12"/>
          </p:nvPr>
        </p:nvSpPr>
        <p:spPr/>
        <p:txBody>
          <a:bodyPr/>
          <a:lstStyle>
            <a:lvl1pPr>
              <a:defRPr sz="1200"/>
            </a:lvl1pPr>
          </a:lstStyle>
          <a:p>
            <a:fld id="{10AC2DB3-9000-4EC8-B97E-74B7B115971C}" type="slidenum">
              <a:rPr lang="en-US" smtClean="0"/>
              <a:pPr/>
              <a:t>‹#›</a:t>
            </a:fld>
            <a:endParaRPr lang="en-US" dirty="0"/>
          </a:p>
        </p:txBody>
      </p:sp>
    </p:spTree>
    <p:extLst>
      <p:ext uri="{BB962C8B-B14F-4D97-AF65-F5344CB8AC3E}">
        <p14:creationId xmlns:p14="http://schemas.microsoft.com/office/powerpoint/2010/main" val="1116701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sz="1200"/>
            </a:lvl1pPr>
          </a:lstStyle>
          <a:p>
            <a:fld id="{DEEFD9CF-1131-4426-A211-F144FE1CCB52}" type="datetime1">
              <a:rPr lang="en-US" smtClean="0"/>
              <a:t>2/2/2017</a:t>
            </a:fld>
            <a:endParaRPr lang="en-US" dirty="0"/>
          </a:p>
        </p:txBody>
      </p:sp>
      <p:sp>
        <p:nvSpPr>
          <p:cNvPr id="5" name="Slide Number Placeholder 4"/>
          <p:cNvSpPr>
            <a:spLocks noGrp="1"/>
          </p:cNvSpPr>
          <p:nvPr>
            <p:ph type="sldNum" sz="quarter" idx="12"/>
          </p:nvPr>
        </p:nvSpPr>
        <p:spPr/>
        <p:txBody>
          <a:bodyPr/>
          <a:lstStyle>
            <a:lvl1pPr>
              <a:defRPr sz="1200"/>
            </a:lvl1pPr>
          </a:lstStyle>
          <a:p>
            <a:fld id="{10AC2DB3-9000-4EC8-B97E-74B7B115971C}" type="slidenum">
              <a:rPr lang="en-US" smtClean="0"/>
              <a:pPr/>
              <a:t>‹#›</a:t>
            </a:fld>
            <a:endParaRPr lang="en-US" dirty="0"/>
          </a:p>
        </p:txBody>
      </p:sp>
    </p:spTree>
    <p:extLst>
      <p:ext uri="{BB962C8B-B14F-4D97-AF65-F5344CB8AC3E}">
        <p14:creationId xmlns:p14="http://schemas.microsoft.com/office/powerpoint/2010/main" val="123760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3AF628-B38D-4AAC-ACCB-35812DE9D2DD}" type="datetime1">
              <a:rPr lang="en-US" smtClean="0"/>
              <a:t>2/2/2017</a:t>
            </a:fld>
            <a:endParaRPr lang="en-US"/>
          </a:p>
        </p:txBody>
      </p:sp>
      <p:sp>
        <p:nvSpPr>
          <p:cNvPr id="9" name="Slide Number Placeholder 8"/>
          <p:cNvSpPr>
            <a:spLocks noGrp="1"/>
          </p:cNvSpPr>
          <p:nvPr>
            <p:ph type="sldNum" sz="quarter" idx="12"/>
          </p:nvPr>
        </p:nvSpPr>
        <p:spPr/>
        <p:txBody>
          <a:bodyPr/>
          <a:lstStyle/>
          <a:p>
            <a:fld id="{10AC2DB3-9000-4EC8-B97E-74B7B115971C}" type="slidenum">
              <a:rPr lang="en-US" smtClean="0"/>
              <a:t>‹#›</a:t>
            </a:fld>
            <a:endParaRPr lang="en-US"/>
          </a:p>
        </p:txBody>
      </p:sp>
      <p:sp>
        <p:nvSpPr>
          <p:cNvPr id="10" name="Rectangle 9"/>
          <p:cNvSpPr/>
          <p:nvPr/>
        </p:nvSpPr>
        <p:spPr>
          <a:xfrm>
            <a:off x="2381" y="6793992"/>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1685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sz="1200"/>
            </a:lvl1pPr>
          </a:lstStyle>
          <a:p>
            <a:fld id="{E37618FF-1CC6-48B0-8A0B-9A1CE19D41A2}" type="datetime1">
              <a:rPr lang="en-US" smtClean="0"/>
              <a:t>2/2/2017</a:t>
            </a:fld>
            <a:endParaRPr lang="en-US" dirty="0"/>
          </a:p>
        </p:txBody>
      </p:sp>
      <p:sp>
        <p:nvSpPr>
          <p:cNvPr id="7" name="Slide Number Placeholder 6"/>
          <p:cNvSpPr>
            <a:spLocks noGrp="1"/>
          </p:cNvSpPr>
          <p:nvPr>
            <p:ph type="sldNum" sz="quarter" idx="12"/>
          </p:nvPr>
        </p:nvSpPr>
        <p:spPr/>
        <p:txBody>
          <a:bodyPr/>
          <a:lstStyle>
            <a:lvl1pPr>
              <a:defRPr sz="1200">
                <a:solidFill>
                  <a:schemeClr val="tx1"/>
                </a:solidFill>
              </a:defRPr>
            </a:lvl1pPr>
          </a:lstStyle>
          <a:p>
            <a:fld id="{10AC2DB3-9000-4EC8-B97E-74B7B115971C}" type="slidenum">
              <a:rPr lang="en-US" smtClean="0"/>
              <a:pPr/>
              <a:t>‹#›</a:t>
            </a:fld>
            <a:endParaRPr lang="en-US" dirty="0"/>
          </a:p>
        </p:txBody>
      </p:sp>
    </p:spTree>
    <p:extLst>
      <p:ext uri="{BB962C8B-B14F-4D97-AF65-F5344CB8AC3E}">
        <p14:creationId xmlns:p14="http://schemas.microsoft.com/office/powerpoint/2010/main" val="389928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sz="1200"/>
            </a:lvl1pPr>
          </a:lstStyle>
          <a:p>
            <a:fld id="{A7B3C529-6B44-4B28-8CB9-58C4AF694251}" type="datetime1">
              <a:rPr lang="en-US" smtClean="0"/>
              <a:t>2/2/2017</a:t>
            </a:fld>
            <a:endParaRPr lang="en-US" dirty="0"/>
          </a:p>
        </p:txBody>
      </p:sp>
      <p:sp>
        <p:nvSpPr>
          <p:cNvPr id="7" name="Slide Number Placeholder 6"/>
          <p:cNvSpPr>
            <a:spLocks noGrp="1"/>
          </p:cNvSpPr>
          <p:nvPr>
            <p:ph type="sldNum" sz="quarter" idx="12"/>
          </p:nvPr>
        </p:nvSpPr>
        <p:spPr/>
        <p:txBody>
          <a:bodyPr/>
          <a:lstStyle>
            <a:lvl1pPr>
              <a:defRPr sz="1200"/>
            </a:lvl1pPr>
          </a:lstStyle>
          <a:p>
            <a:fld id="{10AC2DB3-9000-4EC8-B97E-74B7B115971C}" type="slidenum">
              <a:rPr lang="en-US" smtClean="0"/>
              <a:pPr/>
              <a:t>‹#›</a:t>
            </a:fld>
            <a:endParaRPr lang="en-US" dirty="0"/>
          </a:p>
        </p:txBody>
      </p:sp>
    </p:spTree>
    <p:extLst>
      <p:ext uri="{BB962C8B-B14F-4D97-AF65-F5344CB8AC3E}">
        <p14:creationId xmlns:p14="http://schemas.microsoft.com/office/powerpoint/2010/main" val="340904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72576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255006"/>
            <a:ext cx="7543801" cy="461408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1200">
                <a:solidFill>
                  <a:schemeClr val="accent1"/>
                </a:solidFill>
              </a:defRPr>
            </a:lvl1pPr>
          </a:lstStyle>
          <a:p>
            <a:fld id="{89018BAA-AD58-43CF-A776-5B3FBB7E0B22}" type="datetime1">
              <a:rPr lang="en-US" smtClean="0"/>
              <a:t>2/2/2017</a:t>
            </a:fld>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200">
                <a:solidFill>
                  <a:srgbClr val="FFFF00"/>
                </a:solidFill>
              </a:defRPr>
            </a:lvl1pPr>
          </a:lstStyle>
          <a:p>
            <a:fld id="{58C273EB-8D3C-42F8-B1B5-021781AA8C6B}" type="slidenum">
              <a:rPr lang="en-US" altLang="en-US" smtClean="0"/>
              <a:pPr/>
              <a:t>‹#›</a:t>
            </a:fld>
            <a:endParaRPr lang="en-US" altLang="en-US"/>
          </a:p>
        </p:txBody>
      </p:sp>
      <p:cxnSp>
        <p:nvCxnSpPr>
          <p:cNvPr id="10" name="Straight Connector 9"/>
          <p:cNvCxnSpPr/>
          <p:nvPr/>
        </p:nvCxnSpPr>
        <p:spPr>
          <a:xfrm>
            <a:off x="891540" y="1133688"/>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 y="6800964"/>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9212754"/>
      </p:ext>
    </p:extLst>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Lst>
  <p:hf hdr="0" ftr="0"/>
  <p:txStyles>
    <p:titleStyle>
      <a:lvl1pPr algn="l" defTabSz="914400" rtl="0" eaLnBrk="1" latinLnBrk="0" hangingPunct="1">
        <a:lnSpc>
          <a:spcPct val="85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Activity</a:t>
            </a:r>
          </a:p>
        </p:txBody>
      </p:sp>
      <p:sp>
        <p:nvSpPr>
          <p:cNvPr id="3" name="Content Placeholder 2"/>
          <p:cNvSpPr>
            <a:spLocks noGrp="1"/>
          </p:cNvSpPr>
          <p:nvPr>
            <p:ph idx="1"/>
          </p:nvPr>
        </p:nvSpPr>
        <p:spPr/>
        <p:txBody>
          <a:bodyPr>
            <a:normAutofit/>
          </a:bodyPr>
          <a:lstStyle/>
          <a:p>
            <a:pPr marL="0" indent="0">
              <a:buNone/>
            </a:pPr>
            <a:r>
              <a:rPr lang="en-US" sz="2800" dirty="0"/>
              <a:t>Write a program that reads input from the user, if the input is an integer, calculate and print the inverse (i.e. 1/value). If the input contains only alphabets print the word in reverse. For example, if the user provides the input “Boy”   you should print  “</a:t>
            </a:r>
            <a:r>
              <a:rPr lang="en-US" sz="2800" dirty="0" err="1"/>
              <a:t>yoB</a:t>
            </a:r>
            <a:r>
              <a:rPr lang="en-US" sz="2800" dirty="0"/>
              <a:t>”</a:t>
            </a:r>
          </a:p>
        </p:txBody>
      </p:sp>
      <p:sp>
        <p:nvSpPr>
          <p:cNvPr id="4" name="Date Placeholder 3"/>
          <p:cNvSpPr>
            <a:spLocks noGrp="1"/>
          </p:cNvSpPr>
          <p:nvPr>
            <p:ph type="dt" sz="half" idx="10"/>
          </p:nvPr>
        </p:nvSpPr>
        <p:spPr/>
        <p:txBody>
          <a:bodyPr/>
          <a:lstStyle/>
          <a:p>
            <a:pPr>
              <a:defRPr/>
            </a:pPr>
            <a:fld id="{2E3441B8-1CC9-4849-A687-1A149AC51592}" type="datetime1">
              <a:rPr lang="en-US" smtClean="0"/>
              <a:t>2/2/2017</a:t>
            </a:fld>
            <a:endParaRPr lang="en-US" dirty="0"/>
          </a:p>
        </p:txBody>
      </p:sp>
      <p:sp>
        <p:nvSpPr>
          <p:cNvPr id="5" name="Slide Number Placeholder 4"/>
          <p:cNvSpPr>
            <a:spLocks noGrp="1"/>
          </p:cNvSpPr>
          <p:nvPr>
            <p:ph type="sldNum" sz="quarter" idx="11"/>
          </p:nvPr>
        </p:nvSpPr>
        <p:spPr/>
        <p:txBody>
          <a:bodyPr/>
          <a:lstStyle/>
          <a:p>
            <a:pPr>
              <a:defRPr/>
            </a:pPr>
            <a:endParaRPr lang="en-US" dirty="0"/>
          </a:p>
        </p:txBody>
      </p:sp>
    </p:spTree>
    <p:extLst>
      <p:ext uri="{BB962C8B-B14F-4D97-AF65-F5344CB8AC3E}">
        <p14:creationId xmlns:p14="http://schemas.microsoft.com/office/powerpoint/2010/main" val="331143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ea typeface="ＭＳ Ｐゴシック" panose="020B0600070205080204" pitchFamily="34" charset="-128"/>
              </a:rPr>
              <a:t>Calling Functions (2)</a:t>
            </a:r>
          </a:p>
        </p:txBody>
      </p:sp>
      <p:sp>
        <p:nvSpPr>
          <p:cNvPr id="15363" name="Content Placeholder 2"/>
          <p:cNvSpPr>
            <a:spLocks noGrp="1"/>
          </p:cNvSpPr>
          <p:nvPr>
            <p:ph idx="1"/>
          </p:nvPr>
        </p:nvSpPr>
        <p:spPr/>
        <p:txBody>
          <a:bodyPr/>
          <a:lstStyle/>
          <a:p>
            <a:r>
              <a:rPr lang="en-US" altLang="en-US" dirty="0">
                <a:ea typeface="ＭＳ Ｐゴシック" panose="020B0600070205080204" pitchFamily="34" charset="-128"/>
              </a:rPr>
              <a:t>The round function </a:t>
            </a:r>
            <a:r>
              <a:rPr lang="en-US" altLang="en-US" i="1" dirty="0">
                <a:ea typeface="ＭＳ Ｐゴシック" panose="020B0600070205080204" pitchFamily="34" charset="-128"/>
              </a:rPr>
              <a:t>returns </a:t>
            </a:r>
            <a:r>
              <a:rPr lang="en-US" altLang="en-US" dirty="0">
                <a:ea typeface="ＭＳ Ｐゴシック" panose="020B0600070205080204" pitchFamily="34" charset="-128"/>
              </a:rPr>
              <a:t>its result back to where the function was called and your program resumes execution</a:t>
            </a:r>
          </a:p>
          <a:p>
            <a:endParaRPr lang="en-US" altLang="en-US" dirty="0">
              <a:ea typeface="ＭＳ Ｐゴシック" panose="020B0600070205080204" pitchFamily="34" charset="-128"/>
            </a:endParaRPr>
          </a:p>
        </p:txBody>
      </p:sp>
      <p:pic>
        <p:nvPicPr>
          <p:cNvPr id="1536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3190" y="1905000"/>
            <a:ext cx="3357620" cy="4295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6119EFEE-1EF0-4047-A52F-6EB2277EAD37}"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ea typeface="ＭＳ Ｐゴシック" panose="020B0600070205080204" pitchFamily="34" charset="-128"/>
              </a:rPr>
              <a:t>Function Arguments</a:t>
            </a:r>
          </a:p>
        </p:txBody>
      </p:sp>
      <p:sp>
        <p:nvSpPr>
          <p:cNvPr id="16387" name="Content Placeholder 2"/>
          <p:cNvSpPr>
            <a:spLocks noGrp="1"/>
          </p:cNvSpPr>
          <p:nvPr>
            <p:ph idx="1"/>
          </p:nvPr>
        </p:nvSpPr>
        <p:spPr/>
        <p:txBody>
          <a:bodyPr>
            <a:normAutofit/>
          </a:bodyPr>
          <a:lstStyle/>
          <a:p>
            <a:r>
              <a:rPr lang="en-US" altLang="en-US" dirty="0">
                <a:ea typeface="ＭＳ Ｐゴシック" panose="020B0600070205080204" pitchFamily="34" charset="-128"/>
              </a:rPr>
              <a:t>When another function calls the round function, it provides “inputs”, such as the values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6.8275</a:t>
            </a:r>
            <a:r>
              <a:rPr lang="en-US" altLang="en-US" dirty="0">
                <a:ea typeface="ＭＳ Ｐゴシック" panose="020B0600070205080204" pitchFamily="34" charset="-128"/>
              </a:rPr>
              <a:t> and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2</a:t>
            </a:r>
            <a:r>
              <a:rPr lang="en-US" altLang="en-US" dirty="0">
                <a:ea typeface="ＭＳ Ｐゴシック" panose="020B0600070205080204" pitchFamily="34" charset="-128"/>
              </a:rPr>
              <a:t> in the call </a:t>
            </a: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round(6.8275, 2)</a:t>
            </a:r>
            <a:r>
              <a:rPr lang="en-US" altLang="en-US" dirty="0">
                <a:ea typeface="ＭＳ Ｐゴシック" panose="020B0600070205080204" pitchFamily="34" charset="-128"/>
              </a:rPr>
              <a:t> </a:t>
            </a:r>
          </a:p>
          <a:p>
            <a:r>
              <a:rPr lang="en-US" altLang="en-US" dirty="0">
                <a:ea typeface="ＭＳ Ｐゴシック" panose="020B0600070205080204" pitchFamily="34" charset="-128"/>
              </a:rPr>
              <a:t>These values are called the arguments of the function call</a:t>
            </a:r>
          </a:p>
          <a:p>
            <a:pPr lvl="1"/>
            <a:r>
              <a:rPr lang="en-US" altLang="en-US" sz="2000" dirty="0">
                <a:ea typeface="ＭＳ Ｐゴシック" panose="020B0600070205080204" pitchFamily="34" charset="-128"/>
              </a:rPr>
              <a:t>Note that they are not necessarily inputs provided by a human user </a:t>
            </a:r>
          </a:p>
          <a:p>
            <a:pPr lvl="1"/>
            <a:r>
              <a:rPr lang="en-US" altLang="en-US" sz="2000" dirty="0">
                <a:ea typeface="ＭＳ Ｐゴシック" panose="020B0600070205080204" pitchFamily="34" charset="-128"/>
              </a:rPr>
              <a:t>They are the values for which we want the function to compute a result</a:t>
            </a:r>
          </a:p>
        </p:txBody>
      </p:sp>
      <p:sp>
        <p:nvSpPr>
          <p:cNvPr id="2" name="Date Placeholder 1"/>
          <p:cNvSpPr>
            <a:spLocks noGrp="1"/>
          </p:cNvSpPr>
          <p:nvPr>
            <p:ph type="dt" sz="half" idx="10"/>
          </p:nvPr>
        </p:nvSpPr>
        <p:spPr/>
        <p:txBody>
          <a:bodyPr/>
          <a:lstStyle/>
          <a:p>
            <a:fld id="{71722756-2D24-4F1E-B8B3-FFCDFA5CA64C}"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a:ea typeface="ＭＳ Ｐゴシック" panose="020B0600070205080204" pitchFamily="34" charset="-128"/>
              </a:rPr>
              <a:t>Function Arguments</a:t>
            </a:r>
          </a:p>
        </p:txBody>
      </p:sp>
      <p:sp>
        <p:nvSpPr>
          <p:cNvPr id="17411" name="Content Placeholder 2"/>
          <p:cNvSpPr>
            <a:spLocks noGrp="1"/>
          </p:cNvSpPr>
          <p:nvPr>
            <p:ph idx="1"/>
          </p:nvPr>
        </p:nvSpPr>
        <p:spPr/>
        <p:txBody>
          <a:bodyPr/>
          <a:lstStyle/>
          <a:p>
            <a:r>
              <a:rPr lang="en-US" altLang="en-US" dirty="0">
                <a:ea typeface="ＭＳ Ｐゴシック" panose="020B0600070205080204" pitchFamily="34" charset="-128"/>
              </a:rPr>
              <a:t>Functions can receive multiple arguments or it is also possible to have functions with no arguments</a:t>
            </a:r>
          </a:p>
          <a:p>
            <a:endParaRPr lang="en-US" altLang="en-US" dirty="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D45E729C-0BAE-4681-ADAB-2DFED4146918}"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ea typeface="ＭＳ Ｐゴシック" panose="020B0600070205080204" pitchFamily="34" charset="-128"/>
              </a:rPr>
              <a:t>Function Return Values</a:t>
            </a:r>
          </a:p>
        </p:txBody>
      </p:sp>
      <p:sp>
        <p:nvSpPr>
          <p:cNvPr id="18435" name="Content Placeholder 2"/>
          <p:cNvSpPr>
            <a:spLocks noGrp="1"/>
          </p:cNvSpPr>
          <p:nvPr>
            <p:ph idx="1"/>
          </p:nvPr>
        </p:nvSpPr>
        <p:spPr/>
        <p:txBody>
          <a:bodyPr/>
          <a:lstStyle/>
          <a:p>
            <a:r>
              <a:rPr lang="en-US" altLang="en-US" dirty="0">
                <a:ea typeface="ＭＳ Ｐゴシック" panose="020B0600070205080204" pitchFamily="34" charset="-128"/>
              </a:rPr>
              <a:t>The “output” that the round function computes is called the </a:t>
            </a:r>
            <a:r>
              <a:rPr lang="en-US" altLang="en-US" b="1" dirty="0">
                <a:ea typeface="ＭＳ Ｐゴシック" panose="020B0600070205080204" pitchFamily="34" charset="-128"/>
              </a:rPr>
              <a:t>return value</a:t>
            </a:r>
            <a:endParaRPr lang="en-US" altLang="en-US" dirty="0">
              <a:ea typeface="ＭＳ Ｐゴシック" panose="020B0600070205080204" pitchFamily="34" charset="-128"/>
            </a:endParaRPr>
          </a:p>
          <a:p>
            <a:r>
              <a:rPr lang="en-US" altLang="en-US" dirty="0">
                <a:ea typeface="ＭＳ Ｐゴシック" panose="020B0600070205080204" pitchFamily="34" charset="-128"/>
              </a:rPr>
              <a:t>Functions return only one value</a:t>
            </a:r>
          </a:p>
          <a:p>
            <a:r>
              <a:rPr lang="en-US" altLang="en-US" dirty="0">
                <a:ea typeface="ＭＳ Ｐゴシック" panose="020B0600070205080204" pitchFamily="34" charset="-128"/>
              </a:rPr>
              <a:t>The return value of a function is returned to the point in your program where the function was called</a:t>
            </a:r>
          </a:p>
          <a:p>
            <a:pPr indent="0">
              <a:buFont typeface="Wingdings" panose="05000000000000000000" pitchFamily="2" charset="2"/>
              <a:buNone/>
            </a:pPr>
            <a:r>
              <a:rPr lang="en-US" altLang="en-US" dirty="0">
                <a:latin typeface="Consolas" panose="020B0609020204030204" pitchFamily="49" charset="0"/>
                <a:ea typeface="ＭＳ Ｐゴシック" panose="020B0600070205080204" pitchFamily="34" charset="-128"/>
                <a:cs typeface="Consolas" panose="020B0609020204030204" pitchFamily="49" charset="0"/>
              </a:rPr>
              <a:t>price = round(6.8275, 2)</a:t>
            </a:r>
          </a:p>
          <a:p>
            <a:r>
              <a:rPr lang="en-US" altLang="en-US" dirty="0">
                <a:ea typeface="ＭＳ Ｐゴシック" panose="020B0600070205080204" pitchFamily="34" charset="-128"/>
              </a:rPr>
              <a:t>When the round function returns its result, the return value is stored in the variable ‘</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price</a:t>
            </a:r>
            <a:r>
              <a:rPr lang="en-US" altLang="en-US" dirty="0">
                <a:ea typeface="ＭＳ Ｐゴシック" panose="020B0600070205080204" pitchFamily="34" charset="-128"/>
              </a:rPr>
              <a:t>’ statement)</a:t>
            </a:r>
          </a:p>
        </p:txBody>
      </p:sp>
      <p:sp>
        <p:nvSpPr>
          <p:cNvPr id="2" name="Date Placeholder 1"/>
          <p:cNvSpPr>
            <a:spLocks noGrp="1"/>
          </p:cNvSpPr>
          <p:nvPr>
            <p:ph type="dt" sz="half" idx="10"/>
          </p:nvPr>
        </p:nvSpPr>
        <p:spPr/>
        <p:txBody>
          <a:bodyPr/>
          <a:lstStyle/>
          <a:p>
            <a:fld id="{3B01782F-ED22-4D85-AF2D-A4870102FE65}"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ea typeface="ＭＳ Ｐゴシック" panose="020B0600070205080204" pitchFamily="34" charset="-128"/>
              </a:rPr>
              <a:t>Function Return Values (2)</a:t>
            </a:r>
          </a:p>
        </p:txBody>
      </p:sp>
      <p:sp>
        <p:nvSpPr>
          <p:cNvPr id="19459" name="Content Placeholder 2"/>
          <p:cNvSpPr>
            <a:spLocks noGrp="1"/>
          </p:cNvSpPr>
          <p:nvPr>
            <p:ph idx="1"/>
          </p:nvPr>
        </p:nvSpPr>
        <p:spPr/>
        <p:txBody>
          <a:bodyPr/>
          <a:lstStyle/>
          <a:p>
            <a:r>
              <a:rPr lang="en-US" altLang="en-US" dirty="0">
                <a:ea typeface="ＭＳ Ｐゴシック" panose="020B0600070205080204" pitchFamily="34" charset="-128"/>
              </a:rPr>
              <a:t>Do not confuse returning a value with producing program output which is produced when using a </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print()</a:t>
            </a:r>
            <a:r>
              <a:rPr lang="en-US" altLang="en-US" dirty="0">
                <a:ea typeface="ＭＳ Ｐゴシック" panose="020B0600070205080204" pitchFamily="34" charset="-128"/>
              </a:rPr>
              <a:t> statement</a:t>
            </a:r>
          </a:p>
        </p:txBody>
      </p:sp>
      <p:sp>
        <p:nvSpPr>
          <p:cNvPr id="2" name="Date Placeholder 1"/>
          <p:cNvSpPr>
            <a:spLocks noGrp="1"/>
          </p:cNvSpPr>
          <p:nvPr>
            <p:ph type="dt" sz="half" idx="10"/>
          </p:nvPr>
        </p:nvSpPr>
        <p:spPr/>
        <p:txBody>
          <a:bodyPr/>
          <a:lstStyle/>
          <a:p>
            <a:fld id="{71617377-65C3-4C47-8E17-A485A14A22C7}"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6"/>
          <p:cNvSpPr>
            <a:spLocks noGrp="1"/>
          </p:cNvSpPr>
          <p:nvPr>
            <p:ph type="title"/>
          </p:nvPr>
        </p:nvSpPr>
        <p:spPr/>
        <p:txBody>
          <a:bodyPr/>
          <a:lstStyle/>
          <a:p>
            <a:r>
              <a:rPr lang="en-US" altLang="en-US"/>
              <a:t>Black Box Analogy</a:t>
            </a:r>
          </a:p>
        </p:txBody>
      </p:sp>
      <p:sp>
        <p:nvSpPr>
          <p:cNvPr id="20484" name="Content Placeholder 7"/>
          <p:cNvSpPr>
            <a:spLocks noGrp="1"/>
          </p:cNvSpPr>
          <p:nvPr>
            <p:ph idx="1"/>
          </p:nvPr>
        </p:nvSpPr>
        <p:spPr/>
        <p:txBody>
          <a:bodyPr>
            <a:normAutofit/>
          </a:bodyPr>
          <a:lstStyle/>
          <a:p>
            <a:r>
              <a:rPr lang="en-US" altLang="en-US" dirty="0"/>
              <a:t>A thermostat is a ‘</a:t>
            </a:r>
            <a:r>
              <a:rPr lang="en-US" altLang="ja-JP" dirty="0"/>
              <a:t>black box’</a:t>
            </a:r>
          </a:p>
          <a:p>
            <a:pPr lvl="1"/>
            <a:r>
              <a:rPr lang="en-US" altLang="en-US" sz="2000" dirty="0"/>
              <a:t>Set a desired temperature</a:t>
            </a:r>
          </a:p>
          <a:p>
            <a:pPr lvl="1"/>
            <a:r>
              <a:rPr lang="en-US" altLang="en-US" sz="2000" dirty="0"/>
              <a:t>Turns on heater/AC as required</a:t>
            </a:r>
          </a:p>
          <a:p>
            <a:pPr lvl="1"/>
            <a:r>
              <a:rPr lang="en-US" altLang="en-US" sz="2000" dirty="0"/>
              <a:t>You don</a:t>
            </a:r>
            <a:r>
              <a:rPr lang="ja-JP" altLang="en-US" sz="2000" dirty="0"/>
              <a:t>’</a:t>
            </a:r>
            <a:r>
              <a:rPr lang="en-US" altLang="ja-JP" sz="2000" dirty="0"/>
              <a:t>t have to know how it really works!</a:t>
            </a:r>
          </a:p>
          <a:p>
            <a:pPr lvl="2"/>
            <a:r>
              <a:rPr lang="en-US" altLang="en-US" sz="2000" dirty="0"/>
              <a:t>How does it know the current temp?</a:t>
            </a:r>
          </a:p>
          <a:p>
            <a:pPr lvl="2"/>
            <a:r>
              <a:rPr lang="en-US" altLang="en-US" sz="2000" dirty="0"/>
              <a:t>What signals/commands does it send to the heater or A/C?</a:t>
            </a:r>
          </a:p>
          <a:p>
            <a:r>
              <a:rPr lang="en-US" altLang="en-US" dirty="0"/>
              <a:t>Use functions like ‘</a:t>
            </a:r>
            <a:r>
              <a:rPr lang="en-US" altLang="ja-JP" dirty="0"/>
              <a:t>black boxes’</a:t>
            </a:r>
          </a:p>
          <a:p>
            <a:pPr lvl="1"/>
            <a:r>
              <a:rPr lang="en-US" altLang="en-US" sz="2000" dirty="0"/>
              <a:t>Pass the function what it needs to do its job</a:t>
            </a:r>
          </a:p>
          <a:p>
            <a:pPr lvl="1"/>
            <a:r>
              <a:rPr lang="en-US" altLang="en-US" sz="2000" dirty="0"/>
              <a:t>Receive the answer</a:t>
            </a:r>
          </a:p>
        </p:txBody>
      </p:sp>
      <p:sp>
        <p:nvSpPr>
          <p:cNvPr id="2" name="Date Placeholder 1"/>
          <p:cNvSpPr>
            <a:spLocks noGrp="1"/>
          </p:cNvSpPr>
          <p:nvPr>
            <p:ph type="dt" sz="half" idx="10"/>
          </p:nvPr>
        </p:nvSpPr>
        <p:spPr/>
        <p:txBody>
          <a:bodyPr/>
          <a:lstStyle/>
          <a:p>
            <a:fld id="{EB949B6F-8192-4CF2-9698-DB7EC828183C}"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The </a:t>
            </a:r>
            <a:r>
              <a:rPr lang="en-US" altLang="en-US" dirty="0">
                <a:solidFill>
                  <a:srgbClr val="0033CC"/>
                </a:solidFill>
              </a:rPr>
              <a:t>round</a:t>
            </a:r>
            <a:r>
              <a:rPr lang="en-US" altLang="en-US" dirty="0"/>
              <a:t> Function as a Black Box</a:t>
            </a:r>
          </a:p>
        </p:txBody>
      </p:sp>
      <p:sp>
        <p:nvSpPr>
          <p:cNvPr id="21507" name="Content Placeholder 2"/>
          <p:cNvSpPr>
            <a:spLocks noGrp="1"/>
          </p:cNvSpPr>
          <p:nvPr>
            <p:ph idx="1"/>
          </p:nvPr>
        </p:nvSpPr>
        <p:spPr/>
        <p:txBody>
          <a:bodyPr/>
          <a:lstStyle/>
          <a:p>
            <a:r>
              <a:rPr lang="en-US" altLang="en-US" dirty="0"/>
              <a:t>You pass the round function its necessary arguments (6.8275 &amp; 2) and it produces its result (6.83)</a:t>
            </a:r>
          </a:p>
        </p:txBody>
      </p:sp>
      <p:sp>
        <p:nvSpPr>
          <p:cNvPr id="2" name="Date Placeholder 1"/>
          <p:cNvSpPr>
            <a:spLocks noGrp="1"/>
          </p:cNvSpPr>
          <p:nvPr>
            <p:ph type="dt" sz="half" idx="10"/>
          </p:nvPr>
        </p:nvSpPr>
        <p:spPr/>
        <p:txBody>
          <a:bodyPr/>
          <a:lstStyle/>
          <a:p>
            <a:fld id="{C90238F6-97AD-426A-AF65-5AEC3487B129}"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16</a:t>
            </a:fld>
            <a:endParaRPr lang="en-US" altLang="en-US"/>
          </a:p>
        </p:txBody>
      </p:sp>
      <p:pic>
        <p:nvPicPr>
          <p:cNvPr id="21510"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27250" y="2057400"/>
            <a:ext cx="3289501" cy="356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r>
              <a:rPr lang="en-US" altLang="en-US" dirty="0">
                <a:ea typeface="ＭＳ Ｐゴシック" panose="020B0600070205080204" pitchFamily="34" charset="-128"/>
              </a:rPr>
              <a:t>Designing Your Own Functions</a:t>
            </a:r>
          </a:p>
        </p:txBody>
      </p:sp>
      <p:sp>
        <p:nvSpPr>
          <p:cNvPr id="23555" name="Content Placeholder 2"/>
          <p:cNvSpPr>
            <a:spLocks noGrp="1"/>
          </p:cNvSpPr>
          <p:nvPr>
            <p:ph idx="1"/>
          </p:nvPr>
        </p:nvSpPr>
        <p:spPr/>
        <p:txBody>
          <a:bodyPr/>
          <a:lstStyle/>
          <a:p>
            <a:pPr marL="0" indent="0">
              <a:buNone/>
            </a:pPr>
            <a:r>
              <a:rPr lang="en-US" altLang="en-US" dirty="0">
                <a:ea typeface="ＭＳ Ｐゴシック" panose="020B0600070205080204" pitchFamily="34" charset="-128"/>
              </a:rPr>
              <a:t>When you design your own functions, you will want to make them appear as black boxes to other programmers</a:t>
            </a:r>
          </a:p>
          <a:p>
            <a:pPr lvl="1"/>
            <a:r>
              <a:rPr lang="en-US" altLang="en-US" sz="2000" dirty="0">
                <a:ea typeface="ＭＳ Ｐゴシック" panose="020B0600070205080204" pitchFamily="34" charset="-128"/>
              </a:rPr>
              <a:t>Even if you are the only person working on a program, making each function into a black box pays off: there are fewer details that you need to keep in mind</a:t>
            </a:r>
          </a:p>
          <a:p>
            <a:endParaRPr lang="en-US" altLang="en-US" dirty="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07907085-D831-4428-8BFC-5FC5DAB277A4}"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a:t>Implementing and Testing Functions</a:t>
            </a:r>
          </a:p>
        </p:txBody>
      </p:sp>
      <p:sp>
        <p:nvSpPr>
          <p:cNvPr id="7" name="Text Placeholder 6"/>
          <p:cNvSpPr>
            <a:spLocks noGrp="1"/>
          </p:cNvSpPr>
          <p:nvPr>
            <p:ph type="body" idx="1"/>
          </p:nvPr>
        </p:nvSpPr>
        <p:spPr/>
        <p:txBody>
          <a:bodyPr/>
          <a:lstStyle/>
          <a:p>
            <a:r>
              <a:rPr lang="en-US" dirty="0"/>
              <a:t>Section 5.2</a:t>
            </a:r>
          </a:p>
        </p:txBody>
      </p:sp>
      <p:sp>
        <p:nvSpPr>
          <p:cNvPr id="4" name="Date Placeholder 3"/>
          <p:cNvSpPr>
            <a:spLocks noGrp="1"/>
          </p:cNvSpPr>
          <p:nvPr>
            <p:ph type="dt" sz="half" idx="10"/>
          </p:nvPr>
        </p:nvSpPr>
        <p:spPr/>
        <p:txBody>
          <a:bodyPr/>
          <a:lstStyle/>
          <a:p>
            <a:fld id="{979D9EE3-1BE1-4ACF-9736-6841D457BC89}"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18</a:t>
            </a:fld>
            <a:endParaRPr lang="en-US" altLang="en-US"/>
          </a:p>
        </p:txBody>
      </p:sp>
    </p:spTree>
    <p:extLst>
      <p:ext uri="{BB962C8B-B14F-4D97-AF65-F5344CB8AC3E}">
        <p14:creationId xmlns:p14="http://schemas.microsoft.com/office/powerpoint/2010/main" val="2775319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8"/>
          <p:cNvSpPr>
            <a:spLocks noGrp="1"/>
          </p:cNvSpPr>
          <p:nvPr>
            <p:ph type="title"/>
          </p:nvPr>
        </p:nvSpPr>
        <p:spPr/>
        <p:txBody>
          <a:bodyPr>
            <a:normAutofit/>
          </a:bodyPr>
          <a:lstStyle/>
          <a:p>
            <a:r>
              <a:rPr lang="en-US" altLang="en-US" dirty="0">
                <a:ea typeface="ＭＳ Ｐゴシック" panose="020B0600070205080204" pitchFamily="34" charset="-128"/>
              </a:rPr>
              <a:t>Syntax: Function Definition</a:t>
            </a:r>
          </a:p>
        </p:txBody>
      </p:sp>
      <p:pic>
        <p:nvPicPr>
          <p:cNvPr id="2765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71588"/>
            <a:ext cx="8534400"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EA171D4B-97A7-4F01-9FFD-56DB2F414D34}"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19</a:t>
            </a:fld>
            <a:endParaRPr lang="en-US" altLang="en-US"/>
          </a:p>
        </p:txBody>
      </p:sp>
    </p:spTree>
    <p:extLst>
      <p:ext uri="{BB962C8B-B14F-4D97-AF65-F5344CB8AC3E}">
        <p14:creationId xmlns:p14="http://schemas.microsoft.com/office/powerpoint/2010/main" val="750671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A75B63-B5FA-483A-9199-58F340506944}"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2</a:t>
            </a:fld>
            <a:endParaRPr lang="en-US" altLang="en-US"/>
          </a:p>
        </p:txBody>
      </p:sp>
      <p:sp>
        <p:nvSpPr>
          <p:cNvPr id="6" name="Rectangle 1"/>
          <p:cNvSpPr>
            <a:spLocks noChangeArrowheads="1"/>
          </p:cNvSpPr>
          <p:nvPr/>
        </p:nvSpPr>
        <p:spPr bwMode="auto">
          <a:xfrm>
            <a:off x="147369" y="715833"/>
            <a:ext cx="9001182"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inputStr</a:t>
            </a: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6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"Enter the input: "</a:t>
            </a: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2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inputStr.isdigit</a:t>
            </a: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6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'The inverse is'</a:t>
            </a: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6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inputStr</a:t>
            </a: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elif</a:t>
            </a:r>
            <a:r>
              <a:rPr kumimoji="0" lang="en-US" altLang="en-US" sz="2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2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inputStr.isalpha</a:t>
            </a: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reverse = </a:t>
            </a:r>
            <a:r>
              <a:rPr kumimoji="0" lang="en-US" altLang="en-US" sz="2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2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2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t>
            </a: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2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inputStr</a:t>
            </a: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reverse = </a:t>
            </a:r>
            <a:r>
              <a:rPr kumimoji="0" lang="en-US" altLang="en-US" sz="2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t>
            </a: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reverse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6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inputStr</a:t>
            </a: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6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"reversed is"</a:t>
            </a: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reverse)</a:t>
            </a:r>
            <a:b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2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6743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altLang="en-US" sz="3200" dirty="0">
                <a:ea typeface="ＭＳ Ｐゴシック" panose="020B0600070205080204" pitchFamily="34" charset="-128"/>
              </a:rPr>
              <a:t>Implementing and Testing Functions</a:t>
            </a:r>
          </a:p>
        </p:txBody>
      </p:sp>
      <p:sp>
        <p:nvSpPr>
          <p:cNvPr id="18436" name="Content Placeholder 6"/>
          <p:cNvSpPr>
            <a:spLocks noGrp="1"/>
          </p:cNvSpPr>
          <p:nvPr>
            <p:ph idx="1"/>
          </p:nvPr>
        </p:nvSpPr>
        <p:spPr/>
        <p:txBody>
          <a:bodyPr>
            <a:normAutofit/>
          </a:bodyPr>
          <a:lstStyle/>
          <a:p>
            <a:pPr>
              <a:spcBef>
                <a:spcPts val="200"/>
              </a:spcBef>
              <a:defRPr/>
            </a:pPr>
            <a:r>
              <a:rPr lang="en-US" dirty="0"/>
              <a:t>A function to calculate the volume of a cube</a:t>
            </a:r>
          </a:p>
          <a:p>
            <a:pPr lvl="1">
              <a:spcBef>
                <a:spcPts val="200"/>
              </a:spcBef>
              <a:defRPr/>
            </a:pPr>
            <a:r>
              <a:rPr lang="en-US" sz="2000" dirty="0"/>
              <a:t>What does it need to do its job?</a:t>
            </a:r>
          </a:p>
          <a:p>
            <a:pPr lvl="1">
              <a:spcBef>
                <a:spcPts val="200"/>
              </a:spcBef>
              <a:defRPr/>
            </a:pPr>
            <a:r>
              <a:rPr lang="en-US" sz="2000" dirty="0"/>
              <a:t>What does it answer with?</a:t>
            </a:r>
          </a:p>
          <a:p>
            <a:pPr>
              <a:spcBef>
                <a:spcPts val="200"/>
              </a:spcBef>
              <a:defRPr/>
            </a:pPr>
            <a:r>
              <a:rPr lang="en-US" dirty="0"/>
              <a:t>When writing (‘defining’) this function</a:t>
            </a:r>
          </a:p>
          <a:p>
            <a:pPr lvl="1">
              <a:spcBef>
                <a:spcPts val="200"/>
              </a:spcBef>
              <a:defRPr/>
            </a:pPr>
            <a:r>
              <a:rPr lang="en-US" sz="2000" dirty="0"/>
              <a:t>Pick a </a:t>
            </a:r>
            <a:r>
              <a:rPr lang="en-US" sz="2000" b="1" dirty="0"/>
              <a:t>name for the function </a:t>
            </a:r>
            <a:r>
              <a:rPr lang="en-US" sz="2000" dirty="0"/>
              <a:t>(</a:t>
            </a:r>
            <a:r>
              <a:rPr lang="en-US" sz="2000" dirty="0" err="1">
                <a:solidFill>
                  <a:srgbClr val="0033CC"/>
                </a:solidFill>
              </a:rPr>
              <a:t>cubeVolume</a:t>
            </a:r>
            <a:r>
              <a:rPr lang="en-US" sz="2000" dirty="0"/>
              <a:t>)</a:t>
            </a:r>
          </a:p>
          <a:p>
            <a:pPr lvl="1">
              <a:spcBef>
                <a:spcPts val="200"/>
              </a:spcBef>
              <a:defRPr/>
            </a:pPr>
            <a:r>
              <a:rPr lang="en-US" sz="2000" dirty="0"/>
              <a:t>Declare a variable for each incoming argument</a:t>
            </a:r>
          </a:p>
          <a:p>
            <a:pPr marL="457200" lvl="1" indent="0">
              <a:spcBef>
                <a:spcPts val="200"/>
              </a:spcBef>
              <a:buFont typeface="Wingdings" panose="05000000000000000000" pitchFamily="2" charset="2"/>
              <a:buNone/>
              <a:defRPr/>
            </a:pPr>
            <a:r>
              <a:rPr lang="en-US" sz="2000" dirty="0"/>
              <a:t>  (</a:t>
            </a:r>
            <a:r>
              <a:rPr lang="en-US" sz="2000" dirty="0" err="1">
                <a:solidFill>
                  <a:srgbClr val="C00000"/>
                </a:solidFill>
              </a:rPr>
              <a:t>sideLength</a:t>
            </a:r>
            <a:r>
              <a:rPr lang="en-US" sz="2000" dirty="0"/>
              <a:t>) (called parameter variables)</a:t>
            </a:r>
          </a:p>
          <a:p>
            <a:pPr lvl="1">
              <a:defRPr/>
            </a:pPr>
            <a:r>
              <a:rPr lang="en-US" sz="2000" dirty="0"/>
              <a:t>Put all this information together along with the </a:t>
            </a:r>
            <a:r>
              <a:rPr lang="en-US" sz="2000" dirty="0">
                <a:cs typeface="Consolas" pitchFamily="49" charset="0"/>
              </a:rPr>
              <a:t>def</a:t>
            </a:r>
            <a:r>
              <a:rPr lang="en-US" sz="2000" dirty="0"/>
              <a:t> keyword to form the first line of the function’s definition:</a:t>
            </a:r>
          </a:p>
        </p:txBody>
      </p:sp>
      <p:sp>
        <p:nvSpPr>
          <p:cNvPr id="2" name="Date Placeholder 1"/>
          <p:cNvSpPr>
            <a:spLocks noGrp="1"/>
          </p:cNvSpPr>
          <p:nvPr>
            <p:ph type="dt" sz="half" idx="10"/>
          </p:nvPr>
        </p:nvSpPr>
        <p:spPr/>
        <p:txBody>
          <a:bodyPr/>
          <a:lstStyle/>
          <a:p>
            <a:fld id="{91984894-D82E-40E5-8260-DB528E6FBE73}"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20</a:t>
            </a:fld>
            <a:endParaRPr lang="en-US" altLang="en-US"/>
          </a:p>
        </p:txBody>
      </p:sp>
      <p:sp>
        <p:nvSpPr>
          <p:cNvPr id="10" name="Content Placeholder 2"/>
          <p:cNvSpPr txBox="1">
            <a:spLocks/>
          </p:cNvSpPr>
          <p:nvPr/>
        </p:nvSpPr>
        <p:spPr bwMode="auto">
          <a:xfrm>
            <a:off x="929005" y="4475163"/>
            <a:ext cx="4035425"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latin typeface="Consolas" pitchFamily="49" charset="0"/>
              </a:rPr>
              <a:t>def </a:t>
            </a:r>
            <a:r>
              <a:rPr lang="en-US" sz="2000" kern="0" dirty="0" err="1">
                <a:solidFill>
                  <a:srgbClr val="0033CC"/>
                </a:solidFill>
                <a:latin typeface="Consolas" pitchFamily="49" charset="0"/>
              </a:rPr>
              <a:t>cubeVolume</a:t>
            </a:r>
            <a:r>
              <a:rPr lang="en-US" sz="2000" kern="0" dirty="0">
                <a:latin typeface="Consolas" pitchFamily="49" charset="0"/>
              </a:rPr>
              <a:t>(</a:t>
            </a:r>
            <a:r>
              <a:rPr lang="en-US" sz="2000" kern="0" dirty="0" err="1">
                <a:solidFill>
                  <a:srgbClr val="C00000"/>
                </a:solidFill>
                <a:latin typeface="Consolas" pitchFamily="49" charset="0"/>
              </a:rPr>
              <a:t>sideLength</a:t>
            </a:r>
            <a:r>
              <a:rPr lang="en-US" sz="2000" kern="0" dirty="0">
                <a:latin typeface="Consolas" pitchFamily="49" charset="0"/>
              </a:rPr>
              <a:t>):</a:t>
            </a:r>
            <a:endParaRPr lang="en-US" sz="2000" b="1" kern="0" dirty="0">
              <a:latin typeface="Consolas" pitchFamily="49" charset="0"/>
            </a:endParaRPr>
          </a:p>
        </p:txBody>
      </p:sp>
      <p:sp>
        <p:nvSpPr>
          <p:cNvPr id="24584" name="TextBox 6"/>
          <p:cNvSpPr txBox="1">
            <a:spLocks noChangeArrowheads="1"/>
          </p:cNvSpPr>
          <p:nvPr/>
        </p:nvSpPr>
        <p:spPr bwMode="auto">
          <a:xfrm>
            <a:off x="5100494" y="4311650"/>
            <a:ext cx="3733800" cy="708025"/>
          </a:xfrm>
          <a:prstGeom prst="rect">
            <a:avLst/>
          </a:prstGeom>
          <a:noFill/>
          <a:ln>
            <a:noFill/>
          </a:ln>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t>This line is called the </a:t>
            </a:r>
            <a:r>
              <a:rPr lang="en-US" altLang="en-US" sz="2000" b="1" dirty="0"/>
              <a:t>header </a:t>
            </a:r>
            <a:r>
              <a:rPr lang="en-US" altLang="en-US" sz="2000" dirty="0"/>
              <a:t>of the function</a:t>
            </a:r>
            <a:endParaRPr lang="en-US" altLang="en-US" sz="2000" dirty="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ea typeface="ＭＳ Ｐゴシック" panose="020B0600070205080204" pitchFamily="34" charset="-128"/>
              </a:rPr>
              <a:t>Testing a Function</a:t>
            </a:r>
          </a:p>
        </p:txBody>
      </p:sp>
      <p:sp>
        <p:nvSpPr>
          <p:cNvPr id="25603" name="Content Placeholder 2"/>
          <p:cNvSpPr>
            <a:spLocks noGrp="1"/>
          </p:cNvSpPr>
          <p:nvPr>
            <p:ph idx="1"/>
          </p:nvPr>
        </p:nvSpPr>
        <p:spPr/>
        <p:txBody>
          <a:bodyPr/>
          <a:lstStyle/>
          <a:p>
            <a:r>
              <a:rPr lang="en-US" altLang="en-US" dirty="0">
                <a:ea typeface="ＭＳ Ｐゴシック" panose="020B0600070205080204" pitchFamily="34" charset="-128"/>
              </a:rPr>
              <a:t>If you run a program containing just the function definition, then nothing happens</a:t>
            </a:r>
          </a:p>
          <a:p>
            <a:pPr lvl="1"/>
            <a:r>
              <a:rPr lang="en-US" altLang="en-US" dirty="0">
                <a:ea typeface="ＭＳ Ｐゴシック" panose="020B0600070205080204" pitchFamily="34" charset="-128"/>
              </a:rPr>
              <a:t>After all, nobody is calling the function</a:t>
            </a:r>
          </a:p>
          <a:p>
            <a:r>
              <a:rPr lang="en-US" altLang="en-US" dirty="0">
                <a:ea typeface="ＭＳ Ｐゴシック" panose="020B0600070205080204" pitchFamily="34" charset="-128"/>
              </a:rPr>
              <a:t>In order to test the function, your program should contain</a:t>
            </a:r>
          </a:p>
          <a:p>
            <a:pPr lvl="1"/>
            <a:r>
              <a:rPr lang="en-US" altLang="en-US" dirty="0">
                <a:ea typeface="ＭＳ Ｐゴシック" panose="020B0600070205080204" pitchFamily="34" charset="-128"/>
              </a:rPr>
              <a:t>The definition of the function</a:t>
            </a:r>
          </a:p>
          <a:p>
            <a:pPr lvl="1"/>
            <a:r>
              <a:rPr lang="en-US" altLang="en-US" dirty="0">
                <a:ea typeface="ＭＳ Ｐゴシック" panose="020B0600070205080204" pitchFamily="34" charset="-128"/>
              </a:rPr>
              <a:t>Statements that call the function and print the result</a:t>
            </a:r>
          </a:p>
        </p:txBody>
      </p:sp>
      <p:sp>
        <p:nvSpPr>
          <p:cNvPr id="2" name="Date Placeholder 1"/>
          <p:cNvSpPr>
            <a:spLocks noGrp="1"/>
          </p:cNvSpPr>
          <p:nvPr>
            <p:ph type="dt" sz="half" idx="10"/>
          </p:nvPr>
        </p:nvSpPr>
        <p:spPr/>
        <p:txBody>
          <a:bodyPr/>
          <a:lstStyle/>
          <a:p>
            <a:fld id="{B309D899-322D-4440-B728-AE4965E27BCB}"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a:bodyPr>
          <a:lstStyle/>
          <a:p>
            <a:r>
              <a:rPr lang="en-US" altLang="en-US" dirty="0">
                <a:ea typeface="ＭＳ Ｐゴシック" panose="020B0600070205080204" pitchFamily="34" charset="-128"/>
              </a:rPr>
              <a:t>Calling/Testing the Cube Function</a:t>
            </a:r>
          </a:p>
        </p:txBody>
      </p:sp>
      <p:sp>
        <p:nvSpPr>
          <p:cNvPr id="6" name="Content Placeholder 2"/>
          <p:cNvSpPr txBox="1">
            <a:spLocks/>
          </p:cNvSpPr>
          <p:nvPr/>
        </p:nvSpPr>
        <p:spPr bwMode="auto">
          <a:xfrm>
            <a:off x="487363" y="1793421"/>
            <a:ext cx="6294437" cy="9525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sz="2000" dirty="0">
                <a:latin typeface="Consolas" pitchFamily="49" charset="0"/>
                <a:cs typeface="Consolas" pitchFamily="49" charset="0"/>
              </a:rPr>
              <a:t>def </a:t>
            </a:r>
            <a:r>
              <a:rPr lang="en-US" sz="2000" dirty="0" err="1">
                <a:latin typeface="Consolas" pitchFamily="49" charset="0"/>
                <a:cs typeface="Consolas" pitchFamily="49" charset="0"/>
              </a:rPr>
              <a:t>cubeVolume</a:t>
            </a:r>
            <a:r>
              <a:rPr lang="en-US" sz="2000" dirty="0">
                <a:latin typeface="Consolas" pitchFamily="49" charset="0"/>
                <a:cs typeface="Consolas" pitchFamily="49" charset="0"/>
              </a:rPr>
              <a:t>(</a:t>
            </a:r>
            <a:r>
              <a:rPr lang="en-US" sz="2000" dirty="0" err="1">
                <a:latin typeface="Consolas" pitchFamily="49" charset="0"/>
                <a:cs typeface="Consolas" pitchFamily="49" charset="0"/>
              </a:rPr>
              <a:t>sideLength</a:t>
            </a:r>
            <a:r>
              <a:rPr lang="en-US" sz="2000" dirty="0">
                <a:latin typeface="Consolas" pitchFamily="49" charset="0"/>
                <a:cs typeface="Consolas" pitchFamily="49" charset="0"/>
              </a:rPr>
              <a:t>) :</a:t>
            </a:r>
          </a:p>
          <a:p>
            <a:pPr>
              <a:defRPr/>
            </a:pPr>
            <a:r>
              <a:rPr lang="en-US" sz="2000" dirty="0">
                <a:latin typeface="Consolas" pitchFamily="49" charset="0"/>
                <a:cs typeface="Consolas" pitchFamily="49" charset="0"/>
              </a:rPr>
              <a:t>    volume = </a:t>
            </a:r>
            <a:r>
              <a:rPr lang="en-US" sz="2000" dirty="0" err="1">
                <a:latin typeface="Consolas" pitchFamily="49" charset="0"/>
                <a:cs typeface="Consolas" pitchFamily="49" charset="0"/>
              </a:rPr>
              <a:t>sideLength</a:t>
            </a:r>
            <a:r>
              <a:rPr lang="en-US" sz="2000" dirty="0">
                <a:latin typeface="Consolas" pitchFamily="49" charset="0"/>
                <a:cs typeface="Consolas" pitchFamily="49" charset="0"/>
              </a:rPr>
              <a:t> ** 3</a:t>
            </a:r>
          </a:p>
          <a:p>
            <a:pPr>
              <a:defRPr/>
            </a:pPr>
            <a:r>
              <a:rPr lang="en-US" sz="2000" dirty="0">
                <a:latin typeface="Consolas" pitchFamily="49" charset="0"/>
                <a:cs typeface="Consolas" pitchFamily="49" charset="0"/>
              </a:rPr>
              <a:t>    return volume</a:t>
            </a:r>
          </a:p>
          <a:p>
            <a:pPr marL="342900" indent="-342900" eaLnBrk="0" hangingPunct="0">
              <a:buClr>
                <a:srgbClr val="835E01"/>
              </a:buClr>
              <a:buSzPct val="60000"/>
              <a:buFont typeface="Wingdings" pitchFamily="2" charset="2"/>
              <a:buNone/>
              <a:defRPr/>
            </a:pPr>
            <a:endParaRPr lang="en-US" sz="2000" b="1" kern="0" dirty="0">
              <a:solidFill>
                <a:srgbClr val="333333"/>
              </a:solidFill>
              <a:latin typeface="Consolas" pitchFamily="49" charset="0"/>
            </a:endParaRPr>
          </a:p>
        </p:txBody>
      </p:sp>
      <p:sp>
        <p:nvSpPr>
          <p:cNvPr id="7" name="Content Placeholder 2"/>
          <p:cNvSpPr txBox="1">
            <a:spLocks/>
          </p:cNvSpPr>
          <p:nvPr/>
        </p:nvSpPr>
        <p:spPr bwMode="auto">
          <a:xfrm>
            <a:off x="487363" y="3526970"/>
            <a:ext cx="7922000" cy="1730829"/>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sz="2000" dirty="0">
                <a:latin typeface="Consolas" pitchFamily="49" charset="0"/>
                <a:cs typeface="Consolas" pitchFamily="49" charset="0"/>
              </a:rPr>
              <a:t>result1 = </a:t>
            </a:r>
            <a:r>
              <a:rPr lang="en-US" sz="2000" dirty="0" err="1">
                <a:latin typeface="Consolas" pitchFamily="49" charset="0"/>
                <a:cs typeface="Consolas" pitchFamily="49" charset="0"/>
              </a:rPr>
              <a:t>cubeVolume</a:t>
            </a:r>
            <a:r>
              <a:rPr lang="en-US" sz="2000" dirty="0">
                <a:latin typeface="Consolas" pitchFamily="49" charset="0"/>
                <a:cs typeface="Consolas" pitchFamily="49" charset="0"/>
              </a:rPr>
              <a:t>(2)</a:t>
            </a:r>
          </a:p>
          <a:p>
            <a:pPr>
              <a:defRPr/>
            </a:pPr>
            <a:r>
              <a:rPr lang="en-US" sz="2000" dirty="0">
                <a:latin typeface="Consolas" pitchFamily="49" charset="0"/>
                <a:cs typeface="Consolas" pitchFamily="49" charset="0"/>
              </a:rPr>
              <a:t>result2 = </a:t>
            </a:r>
            <a:r>
              <a:rPr lang="en-US" sz="2000" dirty="0" err="1">
                <a:latin typeface="Consolas" pitchFamily="49" charset="0"/>
                <a:cs typeface="Consolas" pitchFamily="49" charset="0"/>
              </a:rPr>
              <a:t>cubeVolume</a:t>
            </a:r>
            <a:r>
              <a:rPr lang="en-US" sz="2000" dirty="0">
                <a:latin typeface="Consolas" pitchFamily="49" charset="0"/>
                <a:cs typeface="Consolas" pitchFamily="49" charset="0"/>
              </a:rPr>
              <a:t>(10)</a:t>
            </a:r>
          </a:p>
          <a:p>
            <a:pPr>
              <a:defRPr/>
            </a:pPr>
            <a:r>
              <a:rPr lang="en-US" sz="2000" dirty="0">
                <a:latin typeface="Consolas" pitchFamily="49" charset="0"/>
                <a:cs typeface="Consolas" pitchFamily="49" charset="0"/>
              </a:rPr>
              <a:t>print("A cube with side length 2 has volume", result1)</a:t>
            </a:r>
          </a:p>
          <a:p>
            <a:pPr>
              <a:defRPr/>
            </a:pPr>
            <a:r>
              <a:rPr lang="en-US" sz="2000" dirty="0">
                <a:latin typeface="Consolas" pitchFamily="49" charset="0"/>
                <a:cs typeface="Consolas" pitchFamily="49" charset="0"/>
              </a:rPr>
              <a:t>print("A cube with side length 10 has volume", result2)</a:t>
            </a:r>
          </a:p>
        </p:txBody>
      </p:sp>
      <p:sp>
        <p:nvSpPr>
          <p:cNvPr id="26631" name="TextBox 6"/>
          <p:cNvSpPr txBox="1">
            <a:spLocks noChangeArrowheads="1"/>
          </p:cNvSpPr>
          <p:nvPr/>
        </p:nvSpPr>
        <p:spPr bwMode="auto">
          <a:xfrm>
            <a:off x="487363" y="1371600"/>
            <a:ext cx="5684837" cy="40005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t>Implementing the function (function definition)</a:t>
            </a:r>
            <a:endParaRPr lang="en-US" altLang="en-US" sz="2000" dirty="0">
              <a:cs typeface="Arial" panose="020B0604020202020204" pitchFamily="34" charset="0"/>
            </a:endParaRPr>
          </a:p>
        </p:txBody>
      </p:sp>
      <p:sp>
        <p:nvSpPr>
          <p:cNvPr id="26632" name="TextBox 6"/>
          <p:cNvSpPr txBox="1">
            <a:spLocks noChangeArrowheads="1"/>
          </p:cNvSpPr>
          <p:nvPr/>
        </p:nvSpPr>
        <p:spPr bwMode="auto">
          <a:xfrm>
            <a:off x="487363" y="3126478"/>
            <a:ext cx="3733800" cy="40005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t>Calling/testing the function</a:t>
            </a:r>
            <a:endParaRPr lang="en-US" altLang="en-US" sz="2000">
              <a:cs typeface="Arial" panose="020B0604020202020204" pitchFamily="34" charset="0"/>
            </a:endParaRPr>
          </a:p>
        </p:txBody>
      </p:sp>
      <p:sp>
        <p:nvSpPr>
          <p:cNvPr id="2" name="Date Placeholder 1"/>
          <p:cNvSpPr>
            <a:spLocks noGrp="1"/>
          </p:cNvSpPr>
          <p:nvPr>
            <p:ph type="dt" sz="half" idx="10"/>
          </p:nvPr>
        </p:nvSpPr>
        <p:spPr/>
        <p:txBody>
          <a:bodyPr/>
          <a:lstStyle/>
          <a:p>
            <a:fld id="{D71A3B42-601B-4D70-A2F1-A4A1510C92A1}"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8"/>
          <p:cNvSpPr>
            <a:spLocks noGrp="1"/>
          </p:cNvSpPr>
          <p:nvPr>
            <p:ph type="title"/>
          </p:nvPr>
        </p:nvSpPr>
        <p:spPr/>
        <p:txBody>
          <a:bodyPr>
            <a:normAutofit/>
          </a:bodyPr>
          <a:lstStyle/>
          <a:p>
            <a:r>
              <a:rPr lang="en-US" altLang="en-US" dirty="0">
                <a:ea typeface="ＭＳ Ｐゴシック" panose="020B0600070205080204" pitchFamily="34" charset="-128"/>
              </a:rPr>
              <a:t>Syntax: Function Definition</a:t>
            </a:r>
          </a:p>
        </p:txBody>
      </p:sp>
      <p:pic>
        <p:nvPicPr>
          <p:cNvPr id="2765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71588"/>
            <a:ext cx="8534400"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EA171D4B-97A7-4F01-9FFD-56DB2F414D34}"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85800" y="286604"/>
            <a:ext cx="7848600" cy="725767"/>
          </a:xfrm>
        </p:spPr>
        <p:txBody>
          <a:bodyPr>
            <a:noAutofit/>
          </a:bodyPr>
          <a:lstStyle/>
          <a:p>
            <a:r>
              <a:rPr lang="en-US" altLang="en-US" dirty="0">
                <a:ea typeface="ＭＳ Ｐゴシック" panose="020B0600070205080204" pitchFamily="34" charset="-128"/>
              </a:rPr>
              <a:t>Programming Tip: Function Comments</a:t>
            </a:r>
          </a:p>
        </p:txBody>
      </p:sp>
      <p:sp>
        <p:nvSpPr>
          <p:cNvPr id="28675" name="Content Placeholder 2"/>
          <p:cNvSpPr>
            <a:spLocks noGrp="1"/>
          </p:cNvSpPr>
          <p:nvPr>
            <p:ph idx="1"/>
          </p:nvPr>
        </p:nvSpPr>
        <p:spPr/>
        <p:txBody>
          <a:bodyPr>
            <a:normAutofit/>
          </a:bodyPr>
          <a:lstStyle/>
          <a:p>
            <a:r>
              <a:rPr lang="en-US" altLang="en-US" dirty="0">
                <a:ea typeface="ＭＳ Ｐゴシック" panose="020B0600070205080204" pitchFamily="34" charset="-128"/>
              </a:rPr>
              <a:t>Whenever you write a function, you should </a:t>
            </a:r>
            <a:r>
              <a:rPr lang="en-US" altLang="en-US" i="1" dirty="0">
                <a:ea typeface="ＭＳ Ｐゴシック" panose="020B0600070205080204" pitchFamily="34" charset="-128"/>
              </a:rPr>
              <a:t>comment </a:t>
            </a:r>
            <a:r>
              <a:rPr lang="en-US" altLang="en-US" dirty="0">
                <a:ea typeface="ＭＳ Ｐゴシック" panose="020B0600070205080204" pitchFamily="34" charset="-128"/>
              </a:rPr>
              <a:t>its behavior </a:t>
            </a:r>
          </a:p>
          <a:p>
            <a:r>
              <a:rPr lang="en-US" altLang="en-US" dirty="0">
                <a:ea typeface="ＭＳ Ｐゴシック" panose="020B0600070205080204" pitchFamily="34" charset="-128"/>
              </a:rPr>
              <a:t>Remember, comments are for human readers, not compilers</a:t>
            </a:r>
          </a:p>
        </p:txBody>
      </p:sp>
      <p:sp>
        <p:nvSpPr>
          <p:cNvPr id="6" name="Content Placeholder 2"/>
          <p:cNvSpPr txBox="1">
            <a:spLocks/>
          </p:cNvSpPr>
          <p:nvPr/>
        </p:nvSpPr>
        <p:spPr bwMode="auto">
          <a:xfrm>
            <a:off x="822959" y="2362200"/>
            <a:ext cx="6858000" cy="1981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 Computes the volume of a cube.</a:t>
            </a:r>
          </a:p>
          <a:p>
            <a:pPr>
              <a:defRPr/>
            </a:pPr>
            <a:r>
              <a:rPr lang="en-US" dirty="0">
                <a:latin typeface="Consolas" pitchFamily="49" charset="0"/>
                <a:cs typeface="Consolas" pitchFamily="49" charset="0"/>
              </a:rPr>
              <a:t># @</a:t>
            </a:r>
            <a:r>
              <a:rPr lang="en-US" dirty="0" err="1">
                <a:latin typeface="Consolas" pitchFamily="49" charset="0"/>
                <a:cs typeface="Consolas" pitchFamily="49" charset="0"/>
              </a:rPr>
              <a:t>param</a:t>
            </a:r>
            <a:r>
              <a:rPr lang="en-US" dirty="0">
                <a:latin typeface="Consolas" pitchFamily="49" charset="0"/>
                <a:cs typeface="Consolas" pitchFamily="49" charset="0"/>
              </a:rPr>
              <a:t> </a:t>
            </a:r>
            <a:r>
              <a:rPr lang="en-US" dirty="0" err="1">
                <a:latin typeface="Consolas" pitchFamily="49" charset="0"/>
                <a:cs typeface="Consolas" pitchFamily="49" charset="0"/>
              </a:rPr>
              <a:t>sideLength</a:t>
            </a:r>
            <a:r>
              <a:rPr lang="en-US" dirty="0">
                <a:latin typeface="Consolas" pitchFamily="49" charset="0"/>
                <a:cs typeface="Consolas" pitchFamily="49" charset="0"/>
              </a:rPr>
              <a:t> the length of a side of the cube</a:t>
            </a:r>
          </a:p>
          <a:p>
            <a:pPr>
              <a:defRPr/>
            </a:pPr>
            <a:r>
              <a:rPr lang="en-US" dirty="0">
                <a:latin typeface="Consolas" pitchFamily="49" charset="0"/>
                <a:cs typeface="Consolas" pitchFamily="49" charset="0"/>
              </a:rPr>
              <a:t># @return the volume of the cube</a:t>
            </a:r>
          </a:p>
          <a:p>
            <a:pPr>
              <a:defRPr/>
            </a:pPr>
            <a:r>
              <a:rPr lang="en-US" dirty="0">
                <a:latin typeface="Consolas" pitchFamily="49" charset="0"/>
                <a:cs typeface="Consolas" pitchFamily="49" charset="0"/>
              </a:rPr>
              <a:t>#</a:t>
            </a:r>
          </a:p>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cubeVolume</a:t>
            </a:r>
            <a:r>
              <a:rPr lang="en-US" dirty="0">
                <a:latin typeface="Consolas" pitchFamily="49" charset="0"/>
                <a:cs typeface="Consolas" pitchFamily="49" charset="0"/>
              </a:rPr>
              <a:t>(</a:t>
            </a:r>
            <a:r>
              <a:rPr lang="en-US" dirty="0" err="1">
                <a:latin typeface="Consolas" pitchFamily="49" charset="0"/>
                <a:cs typeface="Consolas" pitchFamily="49" charset="0"/>
              </a:rPr>
              <a:t>sideLength</a:t>
            </a:r>
            <a:r>
              <a:rPr lang="en-US" dirty="0">
                <a:latin typeface="Consolas" pitchFamily="49" charset="0"/>
                <a:cs typeface="Consolas" pitchFamily="49" charset="0"/>
              </a:rPr>
              <a:t>) :</a:t>
            </a:r>
          </a:p>
          <a:p>
            <a:pPr>
              <a:defRPr/>
            </a:pPr>
            <a:r>
              <a:rPr lang="en-US" dirty="0">
                <a:latin typeface="Consolas" pitchFamily="49" charset="0"/>
                <a:cs typeface="Consolas" pitchFamily="49" charset="0"/>
              </a:rPr>
              <a:t>    volume = </a:t>
            </a:r>
            <a:r>
              <a:rPr lang="en-US" dirty="0" err="1">
                <a:latin typeface="Consolas" pitchFamily="49" charset="0"/>
                <a:cs typeface="Consolas" pitchFamily="49" charset="0"/>
              </a:rPr>
              <a:t>sideLength</a:t>
            </a:r>
            <a:r>
              <a:rPr lang="en-US" dirty="0">
                <a:latin typeface="Consolas" pitchFamily="49" charset="0"/>
                <a:cs typeface="Consolas" pitchFamily="49" charset="0"/>
              </a:rPr>
              <a:t> ** 3</a:t>
            </a:r>
          </a:p>
          <a:p>
            <a:pPr>
              <a:defRPr/>
            </a:pPr>
            <a:r>
              <a:rPr lang="en-US" dirty="0">
                <a:latin typeface="Consolas" pitchFamily="49" charset="0"/>
                <a:cs typeface="Consolas" pitchFamily="49" charset="0"/>
              </a:rPr>
              <a:t>    return volume</a:t>
            </a:r>
            <a:endParaRPr lang="en-US" b="1" kern="0" dirty="0">
              <a:latin typeface="Consolas" pitchFamily="49" charset="0"/>
              <a:cs typeface="Consolas" pitchFamily="49" charset="0"/>
            </a:endParaRPr>
          </a:p>
        </p:txBody>
      </p:sp>
      <p:sp>
        <p:nvSpPr>
          <p:cNvPr id="28679" name="TextBox 6"/>
          <p:cNvSpPr txBox="1">
            <a:spLocks noChangeArrowheads="1"/>
          </p:cNvSpPr>
          <p:nvPr/>
        </p:nvSpPr>
        <p:spPr bwMode="auto">
          <a:xfrm>
            <a:off x="618836" y="4937249"/>
            <a:ext cx="7790527" cy="13716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2000" b="1" i="1" dirty="0"/>
              <a:t>Function comments explain the purpose of the function, the meaning of the parameter variables and the return value, as well as any special requirements</a:t>
            </a:r>
            <a:endParaRPr lang="en-US" altLang="en-US" sz="2000" b="1" i="1" dirty="0">
              <a:cs typeface="Arial" panose="020B0604020202020204" pitchFamily="34" charset="0"/>
            </a:endParaRPr>
          </a:p>
        </p:txBody>
      </p:sp>
      <p:sp>
        <p:nvSpPr>
          <p:cNvPr id="2" name="Date Placeholder 1"/>
          <p:cNvSpPr>
            <a:spLocks noGrp="1"/>
          </p:cNvSpPr>
          <p:nvPr>
            <p:ph type="dt" sz="half" idx="10"/>
          </p:nvPr>
        </p:nvSpPr>
        <p:spPr/>
        <p:txBody>
          <a:bodyPr/>
          <a:lstStyle/>
          <a:p>
            <a:fld id="{88A669A1-31C2-4E75-91D1-9CA3D715A17C}"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353050"/>
            <a:ext cx="41338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Title 1"/>
          <p:cNvSpPr>
            <a:spLocks noGrp="1"/>
          </p:cNvSpPr>
          <p:nvPr>
            <p:ph type="title"/>
          </p:nvPr>
        </p:nvSpPr>
        <p:spPr/>
        <p:txBody>
          <a:bodyPr/>
          <a:lstStyle/>
          <a:p>
            <a:r>
              <a:rPr lang="en-US" altLang="en-US" dirty="0">
                <a:ea typeface="ＭＳ Ｐゴシック" panose="020B0600070205080204" pitchFamily="34" charset="-128"/>
              </a:rPr>
              <a:t>Cubes.py with Documentation</a:t>
            </a:r>
          </a:p>
        </p:txBody>
      </p:sp>
      <p:pic>
        <p:nvPicPr>
          <p:cNvPr id="29699"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28618" y="1160818"/>
            <a:ext cx="7543800" cy="4181789"/>
          </a:xfrm>
        </p:spPr>
      </p:pic>
      <p:sp>
        <p:nvSpPr>
          <p:cNvPr id="2" name="Date Placeholder 1"/>
          <p:cNvSpPr>
            <a:spLocks noGrp="1"/>
          </p:cNvSpPr>
          <p:nvPr>
            <p:ph type="dt" sz="half" idx="10"/>
          </p:nvPr>
        </p:nvSpPr>
        <p:spPr/>
        <p:txBody>
          <a:bodyPr/>
          <a:lstStyle/>
          <a:p>
            <a:fld id="{1D61947A-EAFF-4D59-B279-7BFD0FF8DE65}"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25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Cubes.py</a:t>
            </a:r>
          </a:p>
        </p:txBody>
      </p:sp>
      <p:sp>
        <p:nvSpPr>
          <p:cNvPr id="4" name="Date Placeholder 3"/>
          <p:cNvSpPr>
            <a:spLocks noGrp="1"/>
          </p:cNvSpPr>
          <p:nvPr>
            <p:ph type="dt" sz="half" idx="10"/>
          </p:nvPr>
        </p:nvSpPr>
        <p:spPr/>
        <p:txBody>
          <a:bodyPr/>
          <a:lstStyle/>
          <a:p>
            <a:fld id="{E3980364-EBAF-4EE9-8C9A-062D5381A3A2}"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26</a:t>
            </a:fld>
            <a:endParaRPr lang="en-US" alt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2704538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a:ea typeface="ＭＳ Ｐゴシック" panose="020B0600070205080204" pitchFamily="34" charset="-128"/>
              </a:rPr>
              <a:t>The </a:t>
            </a:r>
            <a:r>
              <a:rPr lang="en-US" altLang="en-US" dirty="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main</a:t>
            </a:r>
            <a:r>
              <a:rPr lang="en-US" altLang="en-US" dirty="0">
                <a:ea typeface="ＭＳ Ｐゴシック" panose="020B0600070205080204" pitchFamily="34" charset="-128"/>
              </a:rPr>
              <a:t> Function</a:t>
            </a:r>
          </a:p>
        </p:txBody>
      </p:sp>
      <p:sp>
        <p:nvSpPr>
          <p:cNvPr id="30723" name="Content Placeholder 2"/>
          <p:cNvSpPr>
            <a:spLocks noGrp="1"/>
          </p:cNvSpPr>
          <p:nvPr>
            <p:ph idx="1"/>
          </p:nvPr>
        </p:nvSpPr>
        <p:spPr/>
        <p:txBody>
          <a:bodyPr/>
          <a:lstStyle/>
          <a:p>
            <a:r>
              <a:rPr lang="en-US" altLang="en-US" dirty="0">
                <a:ea typeface="ＭＳ Ｐゴシック" panose="020B0600070205080204" pitchFamily="34" charset="-128"/>
              </a:rPr>
              <a:t>When defining and using functions in Python, it is good programming practice to place all statements into functions, and to specify one function as the starting point</a:t>
            </a:r>
          </a:p>
          <a:p>
            <a:r>
              <a:rPr lang="en-US" altLang="en-US" dirty="0">
                <a:ea typeface="ＭＳ Ｐゴシック" panose="020B0600070205080204" pitchFamily="34" charset="-128"/>
              </a:rPr>
              <a:t>Any legal name can be used for the starting point, but we chose ‘main’ since it is the required function name used by other common languages</a:t>
            </a:r>
          </a:p>
          <a:p>
            <a:r>
              <a:rPr lang="en-US" altLang="en-US" dirty="0">
                <a:ea typeface="ＭＳ Ｐゴシック" panose="020B0600070205080204" pitchFamily="34" charset="-128"/>
              </a:rPr>
              <a:t>Of course, we must have one statement in the program that calls the main function</a:t>
            </a:r>
          </a:p>
        </p:txBody>
      </p:sp>
      <p:sp>
        <p:nvSpPr>
          <p:cNvPr id="2" name="Date Placeholder 1"/>
          <p:cNvSpPr>
            <a:spLocks noGrp="1"/>
          </p:cNvSpPr>
          <p:nvPr>
            <p:ph type="dt" sz="half" idx="10"/>
          </p:nvPr>
        </p:nvSpPr>
        <p:spPr/>
        <p:txBody>
          <a:bodyPr/>
          <a:lstStyle/>
          <a:p>
            <a:fld id="{7E55FE2F-169E-4B30-8757-8471A7EE44F1}"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ea typeface="ＭＳ Ｐゴシック" panose="020B0600070205080204" pitchFamily="34" charset="-128"/>
              </a:rPr>
              <a:t>Syntax: The </a:t>
            </a:r>
            <a:r>
              <a:rPr lang="en-US" altLang="en-US" dirty="0">
                <a:solidFill>
                  <a:srgbClr val="0033CC"/>
                </a:solidFill>
                <a:ea typeface="ＭＳ Ｐゴシック" panose="020B0600070205080204" pitchFamily="34" charset="-128"/>
              </a:rPr>
              <a:t>main</a:t>
            </a:r>
            <a:r>
              <a:rPr lang="en-US" altLang="en-US" dirty="0">
                <a:ea typeface="ＭＳ Ｐゴシック" panose="020B0600070205080204" pitchFamily="34" charset="-128"/>
              </a:rPr>
              <a:t> Function </a:t>
            </a:r>
          </a:p>
        </p:txBody>
      </p:sp>
      <p:pic>
        <p:nvPicPr>
          <p:cNvPr id="3174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1219200"/>
            <a:ext cx="8513763" cy="3429000"/>
          </a:xfrm>
        </p:spPr>
      </p:pic>
      <p:sp>
        <p:nvSpPr>
          <p:cNvPr id="2" name="Date Placeholder 1"/>
          <p:cNvSpPr>
            <a:spLocks noGrp="1"/>
          </p:cNvSpPr>
          <p:nvPr>
            <p:ph type="dt" sz="half" idx="10"/>
          </p:nvPr>
        </p:nvSpPr>
        <p:spPr/>
        <p:txBody>
          <a:bodyPr/>
          <a:lstStyle/>
          <a:p>
            <a:fld id="{391F4EFD-A2A4-4B1A-9CD8-196CE48BA4CA}"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ea typeface="ＭＳ Ｐゴシック" panose="020B0600070205080204" pitchFamily="34" charset="-128"/>
              </a:rPr>
              <a:t>Using Functions: Order (1)</a:t>
            </a:r>
          </a:p>
        </p:txBody>
      </p:sp>
      <p:sp>
        <p:nvSpPr>
          <p:cNvPr id="32771" name="Content Placeholder 2"/>
          <p:cNvSpPr>
            <a:spLocks noGrp="1"/>
          </p:cNvSpPr>
          <p:nvPr>
            <p:ph idx="1"/>
          </p:nvPr>
        </p:nvSpPr>
        <p:spPr/>
        <p:txBody>
          <a:bodyPr>
            <a:normAutofit/>
          </a:bodyPr>
          <a:lstStyle/>
          <a:p>
            <a:r>
              <a:rPr lang="en-US" altLang="en-US" dirty="0">
                <a:ea typeface="ＭＳ Ｐゴシック" panose="020B0600070205080204" pitchFamily="34" charset="-128"/>
              </a:rPr>
              <a:t>It is important that you define any function before you call it </a:t>
            </a:r>
          </a:p>
          <a:p>
            <a:r>
              <a:rPr lang="en-US" altLang="en-US" dirty="0">
                <a:ea typeface="ＭＳ Ｐゴシック" panose="020B0600070205080204" pitchFamily="34" charset="-128"/>
              </a:rPr>
              <a:t>For example, the following will produce a compile-time error:</a:t>
            </a:r>
          </a:p>
          <a:p>
            <a:pPr indent="0">
              <a:buFont typeface="Wingdings" panose="05000000000000000000" pitchFamily="2" charset="2"/>
              <a:buNone/>
            </a:pPr>
            <a:r>
              <a:rPr lang="en-US" altLang="en-US" dirty="0">
                <a:latin typeface="Consolas" panose="020B0609020204030204" pitchFamily="49" charset="0"/>
                <a:ea typeface="ＭＳ Ｐゴシック" panose="020B0600070205080204" pitchFamily="34" charset="-128"/>
                <a:cs typeface="Consolas" panose="020B0609020204030204" pitchFamily="49" charset="0"/>
              </a:rPr>
              <a:t>print(</a:t>
            </a:r>
            <a:r>
              <a:rPr lang="en-US" altLang="en-US" dirty="0" err="1">
                <a:latin typeface="Consolas" panose="020B0609020204030204" pitchFamily="49" charset="0"/>
                <a:ea typeface="ＭＳ Ｐゴシック" panose="020B0600070205080204" pitchFamily="34" charset="-128"/>
                <a:cs typeface="Consolas" panose="020B0609020204030204" pitchFamily="49" charset="0"/>
              </a:rPr>
              <a:t>cubeVolume</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(10))</a:t>
            </a:r>
          </a:p>
          <a:p>
            <a:pPr indent="0">
              <a:spcBef>
                <a:spcPts val="200"/>
              </a:spcBef>
              <a:buFont typeface="Wingdings" panose="05000000000000000000" pitchFamily="2" charset="2"/>
              <a:buNone/>
            </a:pPr>
            <a:r>
              <a:rPr lang="en-US" altLang="en-US" dirty="0" err="1">
                <a:latin typeface="Consolas" panose="020B0609020204030204" pitchFamily="49" charset="0"/>
                <a:ea typeface="ＭＳ Ｐゴシック" panose="020B0600070205080204" pitchFamily="34" charset="-128"/>
                <a:cs typeface="Consolas" panose="020B0609020204030204" pitchFamily="49" charset="0"/>
              </a:rPr>
              <a:t>def</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 </a:t>
            </a:r>
            <a:r>
              <a:rPr lang="en-US" altLang="en-US" dirty="0" err="1">
                <a:latin typeface="Consolas" panose="020B0609020204030204" pitchFamily="49" charset="0"/>
                <a:ea typeface="ＭＳ Ｐゴシック" panose="020B0600070205080204" pitchFamily="34" charset="-128"/>
                <a:cs typeface="Consolas" panose="020B0609020204030204" pitchFamily="49" charset="0"/>
              </a:rPr>
              <a:t>cubeVolume</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a:t>
            </a:r>
            <a:r>
              <a:rPr lang="en-US" altLang="en-US" dirty="0" err="1">
                <a:latin typeface="Consolas" panose="020B0609020204030204" pitchFamily="49" charset="0"/>
                <a:ea typeface="ＭＳ Ｐゴシック" panose="020B0600070205080204" pitchFamily="34" charset="-128"/>
                <a:cs typeface="Consolas" panose="020B0609020204030204" pitchFamily="49" charset="0"/>
              </a:rPr>
              <a:t>sideLength</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 :</a:t>
            </a:r>
          </a:p>
          <a:p>
            <a:pPr indent="0">
              <a:spcBef>
                <a:spcPts val="200"/>
              </a:spcBef>
              <a:buFont typeface="Wingdings" panose="05000000000000000000" pitchFamily="2" charset="2"/>
              <a:buNone/>
            </a:pPr>
            <a:r>
              <a:rPr lang="en-US" altLang="en-US" dirty="0">
                <a:latin typeface="Consolas" panose="020B0609020204030204" pitchFamily="49" charset="0"/>
                <a:ea typeface="ＭＳ Ｐゴシック" panose="020B0600070205080204" pitchFamily="34" charset="-128"/>
                <a:cs typeface="Consolas" panose="020B0609020204030204" pitchFamily="49" charset="0"/>
              </a:rPr>
              <a:t>    volume = </a:t>
            </a:r>
            <a:r>
              <a:rPr lang="en-US" altLang="en-US" dirty="0" err="1">
                <a:latin typeface="Consolas" panose="020B0609020204030204" pitchFamily="49" charset="0"/>
                <a:ea typeface="ＭＳ Ｐゴシック" panose="020B0600070205080204" pitchFamily="34" charset="-128"/>
                <a:cs typeface="Consolas" panose="020B0609020204030204" pitchFamily="49" charset="0"/>
              </a:rPr>
              <a:t>sideLength</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 ** 3</a:t>
            </a:r>
          </a:p>
          <a:p>
            <a:pPr indent="0">
              <a:spcBef>
                <a:spcPts val="200"/>
              </a:spcBef>
              <a:buFont typeface="Wingdings" panose="05000000000000000000" pitchFamily="2" charset="2"/>
              <a:buNone/>
            </a:pPr>
            <a:r>
              <a:rPr lang="en-US" altLang="en-US" dirty="0">
                <a:latin typeface="Consolas" panose="020B0609020204030204" pitchFamily="49" charset="0"/>
                <a:ea typeface="ＭＳ Ｐゴシック" panose="020B0600070205080204" pitchFamily="34" charset="-128"/>
                <a:cs typeface="Consolas" panose="020B0609020204030204" pitchFamily="49" charset="0"/>
              </a:rPr>
              <a:t>    return volume</a:t>
            </a:r>
          </a:p>
          <a:p>
            <a:r>
              <a:rPr lang="en-US" altLang="en-US" dirty="0">
                <a:ea typeface="ＭＳ Ｐゴシック" panose="020B0600070205080204" pitchFamily="34" charset="-128"/>
              </a:rPr>
              <a:t>The compiler does not know that the </a:t>
            </a:r>
            <a:r>
              <a:rPr lang="en-US" altLang="en-US" dirty="0" err="1">
                <a:ea typeface="ＭＳ Ｐゴシック" panose="020B0600070205080204" pitchFamily="34" charset="-128"/>
                <a:cs typeface="Consolas" panose="020B0609020204030204" pitchFamily="49" charset="0"/>
              </a:rPr>
              <a:t>cubeVolume</a:t>
            </a:r>
            <a:r>
              <a:rPr lang="en-US" altLang="en-US" dirty="0">
                <a:ea typeface="ＭＳ Ｐゴシック" panose="020B0600070205080204" pitchFamily="34" charset="-128"/>
              </a:rPr>
              <a:t> function will be defined later in the program</a:t>
            </a:r>
          </a:p>
        </p:txBody>
      </p:sp>
      <p:sp>
        <p:nvSpPr>
          <p:cNvPr id="2" name="Date Placeholder 1"/>
          <p:cNvSpPr>
            <a:spLocks noGrp="1"/>
          </p:cNvSpPr>
          <p:nvPr>
            <p:ph type="dt" sz="half" idx="10"/>
          </p:nvPr>
        </p:nvSpPr>
        <p:spPr/>
        <p:txBody>
          <a:bodyPr/>
          <a:lstStyle/>
          <a:p>
            <a:fld id="{C6880850-B4B6-4940-8077-19F120E34504}"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rPr>
              <a:t>Simulating Die Tosses</a:t>
            </a:r>
          </a:p>
        </p:txBody>
      </p:sp>
      <p:sp>
        <p:nvSpPr>
          <p:cNvPr id="50178" name="Content Placeholder 2"/>
          <p:cNvSpPr>
            <a:spLocks noGrp="1"/>
          </p:cNvSpPr>
          <p:nvPr>
            <p:ph idx="1"/>
          </p:nvPr>
        </p:nvSpPr>
        <p:spPr>
          <a:xfrm>
            <a:off x="822324" y="1255713"/>
            <a:ext cx="7635875" cy="4613275"/>
          </a:xfrm>
        </p:spPr>
        <p:txBody>
          <a:bodyPr/>
          <a:lstStyle/>
          <a:p>
            <a:pPr eaLnBrk="1" hangingPunct="1"/>
            <a:r>
              <a:rPr lang="en-US" altLang="en-US" dirty="0"/>
              <a:t>Goal:</a:t>
            </a:r>
          </a:p>
          <a:p>
            <a:pPr lvl="1" eaLnBrk="1" hangingPunct="1"/>
            <a:r>
              <a:rPr lang="en-US" altLang="en-US" sz="2000" dirty="0"/>
              <a:t>To generate a random integer in a given range we use the randint() function</a:t>
            </a:r>
          </a:p>
          <a:p>
            <a:pPr lvl="1" eaLnBrk="1" hangingPunct="1"/>
            <a:r>
              <a:rPr lang="en-US" altLang="en-US" sz="2000" dirty="0"/>
              <a:t>Randint has two parameters, the range (inclusive) of numbers generated</a:t>
            </a:r>
          </a:p>
        </p:txBody>
      </p:sp>
      <p:pic>
        <p:nvPicPr>
          <p:cNvPr id="50180" name="Picture 1"/>
          <p:cNvPicPr>
            <a:picLocks noChangeAspect="1"/>
          </p:cNvPicPr>
          <p:nvPr/>
        </p:nvPicPr>
        <p:blipFill>
          <a:blip r:embed="rId3">
            <a:extLst>
              <a:ext uri="{28A0092B-C50C-407E-A947-70E740481C1C}">
                <a14:useLocalDpi xmlns:a14="http://schemas.microsoft.com/office/drawing/2010/main" val="0"/>
              </a:ext>
            </a:extLst>
          </a:blip>
          <a:srcRect r="24084"/>
          <a:stretch>
            <a:fillRect/>
          </a:stretch>
        </p:blipFill>
        <p:spPr bwMode="auto">
          <a:xfrm>
            <a:off x="533400" y="2914650"/>
            <a:ext cx="62484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2"/>
          <p:cNvPicPr>
            <a:picLocks noChangeAspect="1"/>
          </p:cNvPicPr>
          <p:nvPr/>
        </p:nvPicPr>
        <p:blipFill>
          <a:blip r:embed="rId4">
            <a:extLst>
              <a:ext uri="{28A0092B-C50C-407E-A947-70E740481C1C}">
                <a14:useLocalDpi xmlns:a14="http://schemas.microsoft.com/office/drawing/2010/main" val="0"/>
              </a:ext>
            </a:extLst>
          </a:blip>
          <a:srcRect r="81522"/>
          <a:stretch>
            <a:fillRect/>
          </a:stretch>
        </p:blipFill>
        <p:spPr bwMode="auto">
          <a:xfrm>
            <a:off x="7010400" y="2999581"/>
            <a:ext cx="1828800" cy="316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0B0A8D4-F145-497E-8C6A-4E64E574E608}" type="datetime1">
              <a:rPr lang="en-US" altLang="en-US" sz="1200" smtClean="0">
                <a:solidFill>
                  <a:schemeClr val="accent1"/>
                </a:solidFill>
              </a:rPr>
              <a:t>2/2/2017</a:t>
            </a:fld>
            <a:endParaRPr lang="en-US" altLang="en-US" sz="1200">
              <a:solidFill>
                <a:schemeClr val="accent1"/>
              </a:solidFill>
            </a:endParaRPr>
          </a:p>
        </p:txBody>
      </p:sp>
      <p:sp>
        <p:nvSpPr>
          <p:cNvPr id="5018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1D3156C-3C17-45AC-B27A-05CD454EB94E}" type="slidenum">
              <a:rPr lang="en-US" altLang="en-US" sz="1200">
                <a:solidFill>
                  <a:schemeClr val="accent1"/>
                </a:solidFill>
              </a:rPr>
              <a:pPr/>
              <a:t>3</a:t>
            </a:fld>
            <a:endParaRPr lang="en-US" altLang="en-US" sz="1200">
              <a:solidFill>
                <a:schemeClr val="accent1"/>
              </a:solidFill>
            </a:endParaRPr>
          </a:p>
        </p:txBody>
      </p:sp>
    </p:spTree>
    <p:extLst>
      <p:ext uri="{BB962C8B-B14F-4D97-AF65-F5344CB8AC3E}">
        <p14:creationId xmlns:p14="http://schemas.microsoft.com/office/powerpoint/2010/main" val="3474164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a:ea typeface="ＭＳ Ｐゴシック" panose="020B0600070205080204" pitchFamily="34" charset="-128"/>
              </a:rPr>
              <a:t>Using Functions: Order (2)</a:t>
            </a:r>
          </a:p>
        </p:txBody>
      </p:sp>
      <p:sp>
        <p:nvSpPr>
          <p:cNvPr id="33795" name="Content Placeholder 2"/>
          <p:cNvSpPr>
            <a:spLocks noGrp="1"/>
          </p:cNvSpPr>
          <p:nvPr>
            <p:ph idx="1"/>
          </p:nvPr>
        </p:nvSpPr>
        <p:spPr/>
        <p:txBody>
          <a:bodyPr>
            <a:normAutofit/>
          </a:bodyPr>
          <a:lstStyle/>
          <a:p>
            <a:r>
              <a:rPr lang="en-US" altLang="en-US" dirty="0">
                <a:ea typeface="ＭＳ Ｐゴシック" panose="020B0600070205080204" pitchFamily="34" charset="-128"/>
              </a:rPr>
              <a:t>However, a function can be called from within another function before the former has been defined </a:t>
            </a:r>
          </a:p>
          <a:p>
            <a:r>
              <a:rPr lang="en-US" altLang="en-US" dirty="0">
                <a:ea typeface="ＭＳ Ｐゴシック" panose="020B0600070205080204" pitchFamily="34" charset="-128"/>
              </a:rPr>
              <a:t>The following is perfectly legal:</a:t>
            </a:r>
          </a:p>
          <a:p>
            <a:pPr indent="0">
              <a:buFont typeface="Wingdings" panose="05000000000000000000" pitchFamily="2" charset="2"/>
              <a:buNone/>
            </a:pPr>
            <a:r>
              <a:rPr lang="en-US" altLang="en-US" dirty="0" err="1">
                <a:latin typeface="Consolas" panose="020B0609020204030204" pitchFamily="49" charset="0"/>
                <a:ea typeface="ＭＳ Ｐゴシック" panose="020B0600070205080204" pitchFamily="34" charset="-128"/>
                <a:cs typeface="Consolas" panose="020B0609020204030204" pitchFamily="49" charset="0"/>
              </a:rPr>
              <a:t>def</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 main() :</a:t>
            </a:r>
          </a:p>
          <a:p>
            <a:pPr indent="0">
              <a:spcBef>
                <a:spcPts val="200"/>
              </a:spcBef>
              <a:buFont typeface="Wingdings" panose="05000000000000000000" pitchFamily="2" charset="2"/>
              <a:buNone/>
            </a:pPr>
            <a:r>
              <a:rPr lang="en-US" altLang="en-US" dirty="0">
                <a:latin typeface="Consolas" panose="020B0609020204030204" pitchFamily="49" charset="0"/>
                <a:ea typeface="ＭＳ Ｐゴシック" panose="020B0600070205080204" pitchFamily="34" charset="-128"/>
                <a:cs typeface="Consolas" panose="020B0609020204030204" pitchFamily="49" charset="0"/>
              </a:rPr>
              <a:t>    result = </a:t>
            </a:r>
            <a:r>
              <a:rPr lang="en-US" altLang="en-US" dirty="0" err="1">
                <a:latin typeface="Consolas" panose="020B0609020204030204" pitchFamily="49" charset="0"/>
                <a:ea typeface="ＭＳ Ｐゴシック" panose="020B0600070205080204" pitchFamily="34" charset="-128"/>
                <a:cs typeface="Consolas" panose="020B0609020204030204" pitchFamily="49" charset="0"/>
              </a:rPr>
              <a:t>cubeVolume</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(2)</a:t>
            </a:r>
          </a:p>
          <a:p>
            <a:pPr indent="0">
              <a:spcBef>
                <a:spcPts val="200"/>
              </a:spcBef>
              <a:buFont typeface="Wingdings" panose="05000000000000000000" pitchFamily="2" charset="2"/>
              <a:buNone/>
            </a:pPr>
            <a:r>
              <a:rPr lang="en-US" altLang="en-US" dirty="0">
                <a:latin typeface="Consolas" panose="020B0609020204030204" pitchFamily="49" charset="0"/>
                <a:ea typeface="ＭＳ Ｐゴシック" panose="020B0600070205080204" pitchFamily="34" charset="-128"/>
                <a:cs typeface="Consolas" panose="020B0609020204030204" pitchFamily="49" charset="0"/>
              </a:rPr>
              <a:t>    print("A cube with side length 2 has volume", </a:t>
            </a:r>
          </a:p>
          <a:p>
            <a:pPr indent="0">
              <a:spcBef>
                <a:spcPts val="200"/>
              </a:spcBef>
              <a:buFont typeface="Wingdings" panose="05000000000000000000" pitchFamily="2" charset="2"/>
              <a:buNone/>
            </a:pPr>
            <a:r>
              <a:rPr lang="en-US" altLang="en-US" dirty="0">
                <a:latin typeface="Consolas" panose="020B0609020204030204" pitchFamily="49" charset="0"/>
                <a:ea typeface="ＭＳ Ｐゴシック" panose="020B0600070205080204" pitchFamily="34" charset="-128"/>
                <a:cs typeface="Consolas" panose="020B0609020204030204" pitchFamily="49" charset="0"/>
              </a:rPr>
              <a:t>      result)</a:t>
            </a:r>
          </a:p>
          <a:p>
            <a:pPr indent="0">
              <a:spcBef>
                <a:spcPts val="200"/>
              </a:spcBef>
              <a:buFont typeface="Wingdings" panose="05000000000000000000" pitchFamily="2" charset="2"/>
              <a:buNone/>
            </a:pPr>
            <a:endParaRPr lang="en-US" altLang="en-US" dirty="0">
              <a:latin typeface="Consolas" panose="020B0609020204030204" pitchFamily="49" charset="0"/>
              <a:ea typeface="ＭＳ Ｐゴシック" panose="020B0600070205080204" pitchFamily="34" charset="-128"/>
              <a:cs typeface="Consolas" panose="020B0609020204030204" pitchFamily="49" charset="0"/>
            </a:endParaRPr>
          </a:p>
          <a:p>
            <a:pPr indent="0">
              <a:spcBef>
                <a:spcPts val="200"/>
              </a:spcBef>
              <a:buFont typeface="Wingdings" panose="05000000000000000000" pitchFamily="2" charset="2"/>
              <a:buNone/>
            </a:pPr>
            <a:r>
              <a:rPr lang="en-US" altLang="en-US" dirty="0" err="1">
                <a:latin typeface="Consolas" panose="020B0609020204030204" pitchFamily="49" charset="0"/>
                <a:ea typeface="ＭＳ Ｐゴシック" panose="020B0600070205080204" pitchFamily="34" charset="-128"/>
                <a:cs typeface="Consolas" panose="020B0609020204030204" pitchFamily="49" charset="0"/>
              </a:rPr>
              <a:t>def</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 </a:t>
            </a:r>
            <a:r>
              <a:rPr lang="en-US" altLang="en-US" dirty="0" err="1">
                <a:latin typeface="Consolas" panose="020B0609020204030204" pitchFamily="49" charset="0"/>
                <a:ea typeface="ＭＳ Ｐゴシック" panose="020B0600070205080204" pitchFamily="34" charset="-128"/>
                <a:cs typeface="Consolas" panose="020B0609020204030204" pitchFamily="49" charset="0"/>
              </a:rPr>
              <a:t>cubeVolume</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a:t>
            </a:r>
            <a:r>
              <a:rPr lang="en-US" altLang="en-US" dirty="0" err="1">
                <a:latin typeface="Consolas" panose="020B0609020204030204" pitchFamily="49" charset="0"/>
                <a:ea typeface="ＭＳ Ｐゴシック" panose="020B0600070205080204" pitchFamily="34" charset="-128"/>
                <a:cs typeface="Consolas" panose="020B0609020204030204" pitchFamily="49" charset="0"/>
              </a:rPr>
              <a:t>sideLength</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 :</a:t>
            </a:r>
          </a:p>
          <a:p>
            <a:pPr indent="0">
              <a:spcBef>
                <a:spcPts val="200"/>
              </a:spcBef>
              <a:buFont typeface="Wingdings" panose="05000000000000000000" pitchFamily="2" charset="2"/>
              <a:buNone/>
            </a:pPr>
            <a:r>
              <a:rPr lang="en-US" altLang="en-US" dirty="0">
                <a:latin typeface="Consolas" panose="020B0609020204030204" pitchFamily="49" charset="0"/>
                <a:ea typeface="ＭＳ Ｐゴシック" panose="020B0600070205080204" pitchFamily="34" charset="-128"/>
                <a:cs typeface="Consolas" panose="020B0609020204030204" pitchFamily="49" charset="0"/>
              </a:rPr>
              <a:t>    volume = </a:t>
            </a:r>
            <a:r>
              <a:rPr lang="en-US" altLang="en-US" dirty="0" err="1">
                <a:latin typeface="Consolas" panose="020B0609020204030204" pitchFamily="49" charset="0"/>
                <a:ea typeface="ＭＳ Ｐゴシック" panose="020B0600070205080204" pitchFamily="34" charset="-128"/>
                <a:cs typeface="Consolas" panose="020B0609020204030204" pitchFamily="49" charset="0"/>
              </a:rPr>
              <a:t>sideLength</a:t>
            </a:r>
            <a:r>
              <a:rPr lang="en-US" altLang="en-US" dirty="0">
                <a:latin typeface="Consolas" panose="020B0609020204030204" pitchFamily="49" charset="0"/>
                <a:ea typeface="ＭＳ Ｐゴシック" panose="020B0600070205080204" pitchFamily="34" charset="-128"/>
                <a:cs typeface="Consolas" panose="020B0609020204030204" pitchFamily="49" charset="0"/>
              </a:rPr>
              <a:t> ** 3</a:t>
            </a:r>
          </a:p>
          <a:p>
            <a:pPr indent="0">
              <a:spcBef>
                <a:spcPts val="200"/>
              </a:spcBef>
              <a:buFont typeface="Wingdings" panose="05000000000000000000" pitchFamily="2" charset="2"/>
              <a:buNone/>
            </a:pPr>
            <a:r>
              <a:rPr lang="en-US" altLang="en-US" dirty="0">
                <a:latin typeface="Consolas" panose="020B0609020204030204" pitchFamily="49" charset="0"/>
                <a:ea typeface="ＭＳ Ｐゴシック" panose="020B0600070205080204" pitchFamily="34" charset="-128"/>
                <a:cs typeface="Consolas" panose="020B0609020204030204" pitchFamily="49" charset="0"/>
              </a:rPr>
              <a:t>    return volume</a:t>
            </a:r>
          </a:p>
          <a:p>
            <a:pPr indent="0">
              <a:spcBef>
                <a:spcPts val="200"/>
              </a:spcBef>
              <a:buFont typeface="Wingdings" panose="05000000000000000000" pitchFamily="2" charset="2"/>
              <a:buNone/>
            </a:pPr>
            <a:endParaRPr lang="en-US" altLang="en-US" dirty="0">
              <a:latin typeface="Consolas" panose="020B0609020204030204" pitchFamily="49" charset="0"/>
              <a:ea typeface="ＭＳ Ｐゴシック" panose="020B0600070205080204" pitchFamily="34" charset="-128"/>
              <a:cs typeface="Consolas" panose="020B0609020204030204" pitchFamily="49" charset="0"/>
            </a:endParaRPr>
          </a:p>
          <a:p>
            <a:pPr indent="0">
              <a:spcBef>
                <a:spcPts val="200"/>
              </a:spcBef>
              <a:buFont typeface="Wingdings" panose="05000000000000000000" pitchFamily="2" charset="2"/>
              <a:buNone/>
            </a:pPr>
            <a:r>
              <a:rPr lang="en-US" altLang="en-US" dirty="0">
                <a:latin typeface="Consolas" panose="020B0609020204030204" pitchFamily="49" charset="0"/>
                <a:ea typeface="ＭＳ Ｐゴシック" panose="020B0600070205080204" pitchFamily="34" charset="-128"/>
                <a:cs typeface="Consolas" panose="020B0609020204030204" pitchFamily="49" charset="0"/>
              </a:rPr>
              <a:t>main()</a:t>
            </a:r>
          </a:p>
        </p:txBody>
      </p:sp>
      <p:sp>
        <p:nvSpPr>
          <p:cNvPr id="2" name="Date Placeholder 1"/>
          <p:cNvSpPr>
            <a:spLocks noGrp="1"/>
          </p:cNvSpPr>
          <p:nvPr>
            <p:ph type="dt" sz="half" idx="10"/>
          </p:nvPr>
        </p:nvSpPr>
        <p:spPr/>
        <p:txBody>
          <a:bodyPr/>
          <a:lstStyle/>
          <a:p>
            <a:fld id="{E2E8D140-ADBD-42DE-8A85-391DDB1BDF0B}"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ola.RNDR\Documents\wordle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28600"/>
            <a:ext cx="3810000" cy="5963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239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a:t>THURSDAY </a:t>
            </a:r>
            <a:r>
              <a:rPr lang="en-CA" dirty="0">
                <a:sym typeface="Wingdings" panose="05000000000000000000" pitchFamily="2" charset="2"/>
              </a:rPr>
              <a:t></a:t>
            </a:r>
            <a:endParaRPr lang="en-CA" dirty="0"/>
          </a:p>
        </p:txBody>
      </p:sp>
      <p:sp>
        <p:nvSpPr>
          <p:cNvPr id="7" name="Text Placeholder 6"/>
          <p:cNvSpPr>
            <a:spLocks noGrp="1"/>
          </p:cNvSpPr>
          <p:nvPr>
            <p:ph type="body" idx="1"/>
          </p:nvPr>
        </p:nvSpPr>
        <p:spPr/>
        <p:txBody>
          <a:bodyPr/>
          <a:lstStyle/>
          <a:p>
            <a:endParaRPr lang="en-CA"/>
          </a:p>
        </p:txBody>
      </p:sp>
      <p:sp>
        <p:nvSpPr>
          <p:cNvPr id="4" name="Date Placeholder 3"/>
          <p:cNvSpPr>
            <a:spLocks noGrp="1"/>
          </p:cNvSpPr>
          <p:nvPr>
            <p:ph type="dt" sz="half" idx="10"/>
          </p:nvPr>
        </p:nvSpPr>
        <p:spPr/>
        <p:txBody>
          <a:bodyPr/>
          <a:lstStyle/>
          <a:p>
            <a:fld id="{FBA75B63-B5FA-483A-9199-58F340506944}"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32</a:t>
            </a:fld>
            <a:endParaRPr lang="en-US" altLang="en-US"/>
          </a:p>
        </p:txBody>
      </p:sp>
    </p:spTree>
    <p:extLst>
      <p:ext uri="{BB962C8B-B14F-4D97-AF65-F5344CB8AC3E}">
        <p14:creationId xmlns:p14="http://schemas.microsoft.com/office/powerpoint/2010/main" val="1351900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a:t>Parameter Passing</a:t>
            </a:r>
          </a:p>
        </p:txBody>
      </p:sp>
      <p:sp>
        <p:nvSpPr>
          <p:cNvPr id="7" name="Text Placeholder 6"/>
          <p:cNvSpPr>
            <a:spLocks noGrp="1"/>
          </p:cNvSpPr>
          <p:nvPr>
            <p:ph type="body" idx="1"/>
          </p:nvPr>
        </p:nvSpPr>
        <p:spPr/>
        <p:txBody>
          <a:bodyPr/>
          <a:lstStyle/>
          <a:p>
            <a:r>
              <a:rPr lang="en-US" dirty="0"/>
              <a:t>Section 5.3</a:t>
            </a:r>
          </a:p>
        </p:txBody>
      </p:sp>
      <p:sp>
        <p:nvSpPr>
          <p:cNvPr id="4" name="Date Placeholder 3"/>
          <p:cNvSpPr>
            <a:spLocks noGrp="1"/>
          </p:cNvSpPr>
          <p:nvPr>
            <p:ph type="dt" sz="half" idx="10"/>
          </p:nvPr>
        </p:nvSpPr>
        <p:spPr/>
        <p:txBody>
          <a:bodyPr/>
          <a:lstStyle/>
          <a:p>
            <a:fld id="{D02F8732-DEB8-4754-B351-1AF2AC9E66CB}"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33</a:t>
            </a:fld>
            <a:endParaRPr lang="en-US" altLang="en-US"/>
          </a:p>
        </p:txBody>
      </p:sp>
    </p:spTree>
    <p:extLst>
      <p:ext uri="{BB962C8B-B14F-4D97-AF65-F5344CB8AC3E}">
        <p14:creationId xmlns:p14="http://schemas.microsoft.com/office/powerpoint/2010/main" val="972614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a:bodyPr>
          <a:lstStyle/>
          <a:p>
            <a:r>
              <a:rPr lang="en-US" altLang="en-US" dirty="0">
                <a:ea typeface="ＭＳ Ｐゴシック" panose="020B0600070205080204" pitchFamily="34" charset="-128"/>
              </a:rPr>
              <a:t>Parameter Passing</a:t>
            </a:r>
          </a:p>
        </p:txBody>
      </p:sp>
      <p:sp>
        <p:nvSpPr>
          <p:cNvPr id="34819" name="Content Placeholder 9"/>
          <p:cNvSpPr>
            <a:spLocks noGrp="1"/>
          </p:cNvSpPr>
          <p:nvPr>
            <p:ph idx="1"/>
          </p:nvPr>
        </p:nvSpPr>
        <p:spPr/>
        <p:txBody>
          <a:bodyPr>
            <a:normAutofit/>
          </a:bodyPr>
          <a:lstStyle/>
          <a:p>
            <a:pPr>
              <a:spcBef>
                <a:spcPts val="500"/>
              </a:spcBef>
            </a:pPr>
            <a:r>
              <a:rPr lang="en-US" altLang="en-US" dirty="0">
                <a:solidFill>
                  <a:srgbClr val="00B050"/>
                </a:solidFill>
                <a:ea typeface="ＭＳ Ｐゴシック" panose="020B0600070205080204" pitchFamily="34" charset="-128"/>
              </a:rPr>
              <a:t>Parameter variables </a:t>
            </a:r>
            <a:r>
              <a:rPr lang="en-US" altLang="en-US" dirty="0">
                <a:ea typeface="ＭＳ Ｐゴシック" panose="020B0600070205080204" pitchFamily="34" charset="-128"/>
              </a:rPr>
              <a:t>receive the </a:t>
            </a:r>
            <a:r>
              <a:rPr lang="en-US" altLang="en-US" dirty="0">
                <a:solidFill>
                  <a:srgbClr val="0033CC"/>
                </a:solidFill>
                <a:ea typeface="ＭＳ Ｐゴシック" panose="020B0600070205080204" pitchFamily="34" charset="-128"/>
              </a:rPr>
              <a:t>argument values </a:t>
            </a:r>
            <a:r>
              <a:rPr lang="en-US" altLang="en-US" dirty="0">
                <a:ea typeface="ＭＳ Ｐゴシック" panose="020B0600070205080204" pitchFamily="34" charset="-128"/>
              </a:rPr>
              <a:t>supplied in the function call</a:t>
            </a:r>
          </a:p>
          <a:p>
            <a:pPr>
              <a:spcBef>
                <a:spcPts val="500"/>
              </a:spcBef>
            </a:pPr>
            <a:r>
              <a:rPr lang="en-US" altLang="en-US" dirty="0">
                <a:ea typeface="ＭＳ Ｐゴシック" panose="020B0600070205080204" pitchFamily="34" charset="-128"/>
              </a:rPr>
              <a:t>The </a:t>
            </a:r>
            <a:r>
              <a:rPr lang="en-US" altLang="en-US" dirty="0">
                <a:solidFill>
                  <a:srgbClr val="0033CC"/>
                </a:solidFill>
                <a:ea typeface="ＭＳ Ｐゴシック" panose="020B0600070205080204" pitchFamily="34" charset="-128"/>
              </a:rPr>
              <a:t>argument value </a:t>
            </a:r>
            <a:r>
              <a:rPr lang="en-US" altLang="en-US" dirty="0">
                <a:ea typeface="ＭＳ Ｐゴシック" panose="020B0600070205080204" pitchFamily="34" charset="-128"/>
              </a:rPr>
              <a:t>may be:</a:t>
            </a:r>
          </a:p>
          <a:p>
            <a:pPr lvl="1">
              <a:spcBef>
                <a:spcPts val="500"/>
              </a:spcBef>
            </a:pPr>
            <a:r>
              <a:rPr lang="en-US" altLang="en-US" sz="2000" dirty="0">
                <a:ea typeface="ＭＳ Ｐゴシック" panose="020B0600070205080204" pitchFamily="34" charset="-128"/>
              </a:rPr>
              <a:t>The contents of a variable</a:t>
            </a:r>
          </a:p>
          <a:p>
            <a:pPr lvl="1">
              <a:spcBef>
                <a:spcPts val="500"/>
              </a:spcBef>
            </a:pPr>
            <a:r>
              <a:rPr lang="en-US" altLang="en-US" sz="2000" dirty="0">
                <a:ea typeface="ＭＳ Ｐゴシック" panose="020B0600070205080204" pitchFamily="34" charset="-128"/>
              </a:rPr>
              <a:t>A ‘</a:t>
            </a:r>
            <a:r>
              <a:rPr lang="en-US" altLang="ja-JP" sz="2000" dirty="0">
                <a:ea typeface="ＭＳ Ｐゴシック" panose="020B0600070205080204" pitchFamily="34" charset="-128"/>
              </a:rPr>
              <a:t>literal’ value (2)</a:t>
            </a:r>
          </a:p>
          <a:p>
            <a:pPr lvl="2">
              <a:spcBef>
                <a:spcPts val="500"/>
              </a:spcBef>
            </a:pPr>
            <a:r>
              <a:rPr lang="en-US" altLang="en-US" sz="2000" dirty="0">
                <a:ea typeface="ＭＳ Ｐゴシック" panose="020B0600070205080204" pitchFamily="34" charset="-128"/>
              </a:rPr>
              <a:t>Aka, ‘</a:t>
            </a:r>
            <a:r>
              <a:rPr lang="en-US" altLang="ja-JP" sz="2000" dirty="0">
                <a:ea typeface="ＭＳ Ｐゴシック" panose="020B0600070205080204" pitchFamily="34" charset="-128"/>
              </a:rPr>
              <a:t>actual parameter’ or argument</a:t>
            </a:r>
          </a:p>
          <a:p>
            <a:pPr>
              <a:spcBef>
                <a:spcPts val="500"/>
              </a:spcBef>
            </a:pPr>
            <a:r>
              <a:rPr lang="en-US" altLang="en-US" dirty="0">
                <a:ea typeface="ＭＳ Ｐゴシック" panose="020B0600070205080204" pitchFamily="34" charset="-128"/>
              </a:rPr>
              <a:t>The </a:t>
            </a:r>
            <a:r>
              <a:rPr lang="en-US" altLang="en-US" dirty="0">
                <a:solidFill>
                  <a:srgbClr val="00B050"/>
                </a:solidFill>
                <a:ea typeface="ＭＳ Ｐゴシック" panose="020B0600070205080204" pitchFamily="34" charset="-128"/>
              </a:rPr>
              <a:t>parameter variable </a:t>
            </a:r>
            <a:r>
              <a:rPr lang="en-US" altLang="en-US" dirty="0">
                <a:ea typeface="ＭＳ Ｐゴシック" panose="020B0600070205080204" pitchFamily="34" charset="-128"/>
              </a:rPr>
              <a:t>is:</a:t>
            </a:r>
          </a:p>
          <a:p>
            <a:pPr lvl="1">
              <a:spcBef>
                <a:spcPts val="500"/>
              </a:spcBef>
            </a:pPr>
            <a:r>
              <a:rPr lang="en-US" altLang="en-US" sz="2000" dirty="0">
                <a:ea typeface="ＭＳ Ｐゴシック" panose="020B0600070205080204" pitchFamily="34" charset="-128"/>
              </a:rPr>
              <a:t>Declared in the called function </a:t>
            </a:r>
          </a:p>
          <a:p>
            <a:pPr lvl="1">
              <a:spcBef>
                <a:spcPts val="500"/>
              </a:spcBef>
            </a:pPr>
            <a:r>
              <a:rPr lang="en-US" altLang="en-US" sz="2000" dirty="0">
                <a:ea typeface="ＭＳ Ｐゴシック" panose="020B0600070205080204" pitchFamily="34" charset="-128"/>
              </a:rPr>
              <a:t>Initialized with the value of the </a:t>
            </a:r>
            <a:r>
              <a:rPr lang="en-US" altLang="en-US" sz="2000" dirty="0">
                <a:solidFill>
                  <a:srgbClr val="0033CC"/>
                </a:solidFill>
                <a:ea typeface="ＭＳ Ｐゴシック" panose="020B0600070205080204" pitchFamily="34" charset="-128"/>
              </a:rPr>
              <a:t>argument value </a:t>
            </a:r>
          </a:p>
          <a:p>
            <a:pPr lvl="1">
              <a:spcBef>
                <a:spcPts val="500"/>
              </a:spcBef>
            </a:pPr>
            <a:r>
              <a:rPr lang="en-US" altLang="en-US" sz="2000" dirty="0">
                <a:ea typeface="ＭＳ Ｐゴシック" panose="020B0600070205080204" pitchFamily="34" charset="-128"/>
              </a:rPr>
              <a:t>Used as a variable inside the called function</a:t>
            </a:r>
          </a:p>
          <a:p>
            <a:pPr lvl="2">
              <a:spcBef>
                <a:spcPts val="500"/>
              </a:spcBef>
            </a:pPr>
            <a:r>
              <a:rPr lang="en-US" altLang="en-US" sz="2000" dirty="0">
                <a:ea typeface="ＭＳ Ｐゴシック" panose="020B0600070205080204" pitchFamily="34" charset="-128"/>
              </a:rPr>
              <a:t>Aka, ‘</a:t>
            </a:r>
            <a:r>
              <a:rPr lang="en-US" altLang="ja-JP" sz="2000" dirty="0">
                <a:ea typeface="ＭＳ Ｐゴシック" panose="020B0600070205080204" pitchFamily="34" charset="-128"/>
              </a:rPr>
              <a:t>formal parameter’ </a:t>
            </a:r>
            <a:endParaRPr lang="en-US" altLang="en-US" sz="2000" dirty="0">
              <a:ea typeface="ＭＳ Ｐゴシック" panose="020B0600070205080204" pitchFamily="34" charset="-128"/>
            </a:endParaRPr>
          </a:p>
          <a:p>
            <a:pPr>
              <a:spcBef>
                <a:spcPts val="500"/>
              </a:spcBef>
              <a:buFont typeface="Wingdings" panose="05000000000000000000" pitchFamily="2" charset="2"/>
              <a:buNone/>
            </a:pPr>
            <a:endParaRPr lang="en-US" altLang="en-US" sz="2800" dirty="0">
              <a:ea typeface="ＭＳ Ｐゴシック" panose="020B0600070205080204" pitchFamily="34" charset="-128"/>
            </a:endParaRPr>
          </a:p>
        </p:txBody>
      </p:sp>
      <p:sp>
        <p:nvSpPr>
          <p:cNvPr id="5" name="Date Placeholder 4"/>
          <p:cNvSpPr>
            <a:spLocks noGrp="1"/>
          </p:cNvSpPr>
          <p:nvPr>
            <p:ph type="dt" sz="half" idx="10"/>
          </p:nvPr>
        </p:nvSpPr>
        <p:spPr/>
        <p:txBody>
          <a:bodyPr/>
          <a:lstStyle/>
          <a:p>
            <a:fld id="{4D0EF812-B693-4EE9-9F24-B02D0E67404A}" type="datetime1">
              <a:rPr lang="en-US" smtClean="0"/>
              <a:t>2/2/2017</a:t>
            </a:fld>
            <a:endParaRPr lang="en-US" dirty="0"/>
          </a:p>
        </p:txBody>
      </p:sp>
      <p:sp>
        <p:nvSpPr>
          <p:cNvPr id="6" name="Slide Number Placeholder 5"/>
          <p:cNvSpPr>
            <a:spLocks noGrp="1"/>
          </p:cNvSpPr>
          <p:nvPr>
            <p:ph type="sldNum" sz="quarter" idx="12"/>
          </p:nvPr>
        </p:nvSpPr>
        <p:spPr/>
        <p:txBody>
          <a:bodyPr/>
          <a:lstStyle/>
          <a:p>
            <a:r>
              <a:rPr lang="en-US" altLang="en-US"/>
              <a:t>Page </a:t>
            </a:r>
            <a:fld id="{DB221124-12A5-49F7-9756-2CD25819FC5E}" type="slidenum">
              <a:rPr lang="en-US" altLang="en-US" smtClean="0"/>
              <a:pPr/>
              <a:t>34</a:t>
            </a:fld>
            <a:endParaRPr lang="en-US" altLang="en-US"/>
          </a:p>
        </p:txBody>
      </p:sp>
      <p:sp>
        <p:nvSpPr>
          <p:cNvPr id="34820" name="TextBox 15"/>
          <p:cNvSpPr txBox="1">
            <a:spLocks noChangeArrowheads="1"/>
          </p:cNvSpPr>
          <p:nvPr/>
        </p:nvSpPr>
        <p:spPr bwMode="auto">
          <a:xfrm>
            <a:off x="5486400" y="2714625"/>
            <a:ext cx="200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r>
              <a:rPr lang="en-US" altLang="en-US">
                <a:solidFill>
                  <a:srgbClr val="0033CC"/>
                </a:solidFill>
                <a:cs typeface="Arial" panose="020B0604020202020204" pitchFamily="34" charset="0"/>
              </a:rPr>
              <a:t>Argument value</a:t>
            </a:r>
          </a:p>
        </p:txBody>
      </p:sp>
      <p:sp>
        <p:nvSpPr>
          <p:cNvPr id="34821" name="TextBox 16"/>
          <p:cNvSpPr txBox="1">
            <a:spLocks noChangeArrowheads="1"/>
          </p:cNvSpPr>
          <p:nvPr/>
        </p:nvSpPr>
        <p:spPr bwMode="auto">
          <a:xfrm>
            <a:off x="4641850" y="3581400"/>
            <a:ext cx="2743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r>
              <a:rPr lang="en-US" altLang="en-US">
                <a:solidFill>
                  <a:srgbClr val="00B050"/>
                </a:solidFill>
                <a:cs typeface="Arial" panose="020B0604020202020204" pitchFamily="34" charset="0"/>
              </a:rPr>
              <a:t>Parameter variable</a:t>
            </a:r>
          </a:p>
        </p:txBody>
      </p:sp>
      <p:sp>
        <p:nvSpPr>
          <p:cNvPr id="3" name="Down Arrow 2"/>
          <p:cNvSpPr/>
          <p:nvPr/>
        </p:nvSpPr>
        <p:spPr>
          <a:xfrm>
            <a:off x="7543800" y="2682875"/>
            <a:ext cx="592138" cy="898525"/>
          </a:xfrm>
          <a:prstGeom prst="downArrow">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out</a:t>
            </a:r>
          </a:p>
        </p:txBody>
      </p:sp>
      <p:sp>
        <p:nvSpPr>
          <p:cNvPr id="10" name="Rounded Rectangle 9"/>
          <p:cNvSpPr/>
          <p:nvPr/>
        </p:nvSpPr>
        <p:spPr>
          <a:xfrm>
            <a:off x="6715125" y="3951288"/>
            <a:ext cx="1962150" cy="690562"/>
          </a:xfrm>
          <a:prstGeom prst="roundRect">
            <a:avLst/>
          </a:prstGeom>
          <a:solidFill>
            <a:srgbClr val="E7DEC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Called function</a:t>
            </a:r>
          </a:p>
        </p:txBody>
      </p:sp>
      <p:sp>
        <p:nvSpPr>
          <p:cNvPr id="2" name="Rounded Rectangle 1"/>
          <p:cNvSpPr/>
          <p:nvPr/>
        </p:nvSpPr>
        <p:spPr>
          <a:xfrm>
            <a:off x="6715125" y="2028825"/>
            <a:ext cx="1962150" cy="690563"/>
          </a:xfrm>
          <a:prstGeom prst="roundRect">
            <a:avLst/>
          </a:prstGeom>
          <a:solidFill>
            <a:srgbClr val="E7DEC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Calling function</a:t>
            </a:r>
          </a:p>
        </p:txBody>
      </p:sp>
      <p:sp>
        <p:nvSpPr>
          <p:cNvPr id="4" name="Rounded Rectangle 3"/>
          <p:cNvSpPr/>
          <p:nvPr/>
        </p:nvSpPr>
        <p:spPr>
          <a:xfrm>
            <a:off x="7532688" y="3616325"/>
            <a:ext cx="603250" cy="423863"/>
          </a:xfrm>
          <a:prstGeom prst="roundRect">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in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a:ea typeface="ＭＳ Ｐゴシック" panose="020B0600070205080204" pitchFamily="34" charset="-128"/>
              </a:rPr>
              <a:t>Parameter Passing Steps </a:t>
            </a:r>
          </a:p>
        </p:txBody>
      </p:sp>
      <p:sp>
        <p:nvSpPr>
          <p:cNvPr id="7" name="Content Placeholder 2"/>
          <p:cNvSpPr txBox="1">
            <a:spLocks/>
          </p:cNvSpPr>
          <p:nvPr/>
        </p:nvSpPr>
        <p:spPr bwMode="auto">
          <a:xfrm>
            <a:off x="304800" y="1357313"/>
            <a:ext cx="4953000" cy="8001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solidFill>
                  <a:srgbClr val="333333"/>
                </a:solidFill>
                <a:latin typeface="Consolas" pitchFamily="49" charset="0"/>
              </a:rPr>
              <a:t>result1 = </a:t>
            </a:r>
            <a:r>
              <a:rPr lang="en-US" sz="2000" kern="0" dirty="0" err="1">
                <a:solidFill>
                  <a:srgbClr val="0033CC"/>
                </a:solidFill>
                <a:latin typeface="Consolas" pitchFamily="49" charset="0"/>
              </a:rPr>
              <a:t>cubeVolume</a:t>
            </a:r>
            <a:r>
              <a:rPr lang="en-US" sz="2000" kern="0" dirty="0">
                <a:solidFill>
                  <a:srgbClr val="333333"/>
                </a:solidFill>
                <a:latin typeface="Consolas" pitchFamily="49" charset="0"/>
              </a:rPr>
              <a:t>(2)</a:t>
            </a:r>
          </a:p>
        </p:txBody>
      </p:sp>
      <p:sp>
        <p:nvSpPr>
          <p:cNvPr id="8" name="Content Placeholder 2"/>
          <p:cNvSpPr txBox="1">
            <a:spLocks/>
          </p:cNvSpPr>
          <p:nvPr/>
        </p:nvSpPr>
        <p:spPr bwMode="auto">
          <a:xfrm>
            <a:off x="228600" y="3733800"/>
            <a:ext cx="8001000" cy="1600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sz="2000" kern="0" dirty="0">
                <a:latin typeface="Consolas" pitchFamily="49" charset="0"/>
              </a:rPr>
              <a:t>def </a:t>
            </a:r>
            <a:r>
              <a:rPr lang="en-US" sz="2000" kern="0" dirty="0" err="1">
                <a:latin typeface="Consolas" pitchFamily="49" charset="0"/>
              </a:rPr>
              <a:t>cubeVolume</a:t>
            </a:r>
            <a:r>
              <a:rPr lang="en-US" sz="2000" kern="0" dirty="0">
                <a:latin typeface="Consolas" pitchFamily="49" charset="0"/>
              </a:rPr>
              <a:t>(</a:t>
            </a:r>
            <a:r>
              <a:rPr lang="en-US" sz="2000" kern="0" dirty="0" err="1">
                <a:latin typeface="Consolas" pitchFamily="49" charset="0"/>
              </a:rPr>
              <a:t>sideLength</a:t>
            </a:r>
            <a:r>
              <a:rPr lang="en-US" sz="2000" kern="0" dirty="0">
                <a:latin typeface="Consolas" pitchFamily="49" charset="0"/>
              </a:rPr>
              <a:t>):</a:t>
            </a:r>
          </a:p>
          <a:p>
            <a:pPr marL="342900" indent="-342900" eaLnBrk="0" hangingPunct="0">
              <a:buClr>
                <a:srgbClr val="835E01"/>
              </a:buClr>
              <a:buSzPct val="60000"/>
              <a:buFont typeface="Wingdings" pitchFamily="2" charset="2"/>
              <a:buNone/>
              <a:defRPr/>
            </a:pPr>
            <a:r>
              <a:rPr lang="en-US" sz="2000" kern="0" dirty="0">
                <a:latin typeface="Consolas" pitchFamily="49" charset="0"/>
              </a:rPr>
              <a:t>  </a:t>
            </a:r>
            <a:r>
              <a:rPr lang="en-US" sz="2000" kern="0" dirty="0">
                <a:solidFill>
                  <a:srgbClr val="C00000"/>
                </a:solidFill>
                <a:latin typeface="Consolas" pitchFamily="49" charset="0"/>
              </a:rPr>
              <a:t> </a:t>
            </a:r>
            <a:r>
              <a:rPr lang="en-US" sz="2000" kern="0" dirty="0">
                <a:latin typeface="Consolas" pitchFamily="49" charset="0"/>
              </a:rPr>
              <a:t>volume = </a:t>
            </a:r>
            <a:r>
              <a:rPr lang="en-US" sz="2000" kern="0" dirty="0" err="1">
                <a:latin typeface="Consolas" pitchFamily="49" charset="0"/>
              </a:rPr>
              <a:t>sideLength</a:t>
            </a:r>
            <a:r>
              <a:rPr lang="en-US" sz="2000" kern="0" dirty="0">
                <a:latin typeface="Consolas" pitchFamily="49" charset="0"/>
              </a:rPr>
              <a:t> ** 3</a:t>
            </a:r>
          </a:p>
          <a:p>
            <a:pPr marL="342900" indent="-342900" eaLnBrk="0" hangingPunct="0">
              <a:buClr>
                <a:srgbClr val="835E01"/>
              </a:buClr>
              <a:buSzPct val="60000"/>
              <a:buFont typeface="Wingdings" pitchFamily="2" charset="2"/>
              <a:buNone/>
              <a:defRPr/>
            </a:pPr>
            <a:r>
              <a:rPr lang="en-US" sz="2000" kern="0" dirty="0">
                <a:latin typeface="Consolas" pitchFamily="49" charset="0"/>
              </a:rPr>
              <a:t>   return volume</a:t>
            </a:r>
          </a:p>
          <a:p>
            <a:pPr marL="342900" indent="-342900" eaLnBrk="0" hangingPunct="0">
              <a:buClr>
                <a:srgbClr val="835E01"/>
              </a:buClr>
              <a:buSzPct val="60000"/>
              <a:buFont typeface="Wingdings" pitchFamily="2" charset="2"/>
              <a:buNone/>
              <a:defRPr/>
            </a:pPr>
            <a:endParaRPr lang="en-US" sz="2000" b="1" kern="0" dirty="0">
              <a:latin typeface="Consolas" pitchFamily="49" charset="0"/>
            </a:endParaRPr>
          </a:p>
        </p:txBody>
      </p:sp>
      <p:pic>
        <p:nvPicPr>
          <p:cNvPr id="235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8700" y="1744663"/>
            <a:ext cx="29337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350" y="3365500"/>
            <a:ext cx="328612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2350" y="3365500"/>
            <a:ext cx="3324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2350" y="3365500"/>
            <a:ext cx="332422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3"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1674813"/>
            <a:ext cx="29718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0BEBE848-6E8A-4CA0-89C0-A53B77BEB30F}"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35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6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356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356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3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8"/>
          <p:cNvSpPr>
            <a:spLocks noGrp="1"/>
          </p:cNvSpPr>
          <p:nvPr>
            <p:ph type="title"/>
          </p:nvPr>
        </p:nvSpPr>
        <p:spPr/>
        <p:txBody>
          <a:bodyPr/>
          <a:lstStyle/>
          <a:p>
            <a:r>
              <a:rPr lang="en-US" altLang="en-US" sz="3600" dirty="0">
                <a:ea typeface="ＭＳ Ｐゴシック" panose="020B0600070205080204" pitchFamily="34" charset="-128"/>
              </a:rPr>
              <a:t>Common Error 5.1</a:t>
            </a:r>
          </a:p>
        </p:txBody>
      </p:sp>
      <p:sp>
        <p:nvSpPr>
          <p:cNvPr id="26629" name="Content Placeholder 9"/>
          <p:cNvSpPr>
            <a:spLocks noGrp="1"/>
          </p:cNvSpPr>
          <p:nvPr>
            <p:ph idx="1"/>
          </p:nvPr>
        </p:nvSpPr>
        <p:spPr>
          <a:xfrm>
            <a:off x="825269" y="1198686"/>
            <a:ext cx="7543801" cy="4614088"/>
          </a:xfrm>
        </p:spPr>
        <p:txBody>
          <a:bodyPr>
            <a:normAutofit/>
          </a:bodyPr>
          <a:lstStyle/>
          <a:p>
            <a:pPr>
              <a:defRPr/>
            </a:pPr>
            <a:r>
              <a:rPr lang="pt-BR" dirty="0"/>
              <a:t>Trying to modify parameter variables</a:t>
            </a:r>
          </a:p>
          <a:p>
            <a:pPr>
              <a:defRPr/>
            </a:pPr>
            <a:r>
              <a:rPr lang="en-US" dirty="0">
                <a:ea typeface="ＭＳ Ｐゴシック" pitchFamily="34" charset="-128"/>
              </a:rPr>
              <a:t>A copy of the argument values is passed (the </a:t>
            </a:r>
            <a:r>
              <a:rPr lang="en-US" b="1" i="1" dirty="0">
                <a:ea typeface="ＭＳ Ｐゴシック" pitchFamily="34" charset="-128"/>
              </a:rPr>
              <a:t>Value</a:t>
            </a:r>
            <a:r>
              <a:rPr lang="en-US" dirty="0">
                <a:ea typeface="ＭＳ Ｐゴシック" pitchFamily="34" charset="-128"/>
              </a:rPr>
              <a:t> is passed)</a:t>
            </a:r>
          </a:p>
          <a:p>
            <a:pPr lvl="1">
              <a:defRPr/>
            </a:pPr>
            <a:r>
              <a:rPr lang="en-US" sz="2000" dirty="0">
                <a:ea typeface="ＭＳ Ｐゴシック" pitchFamily="34" charset="-128"/>
              </a:rPr>
              <a:t>Called function (</a:t>
            </a:r>
            <a:r>
              <a:rPr lang="en-US" sz="2000" dirty="0" err="1">
                <a:ea typeface="ＭＳ Ｐゴシック" pitchFamily="34" charset="-128"/>
                <a:cs typeface="Consolas" pitchFamily="49" charset="0"/>
              </a:rPr>
              <a:t>addTax</a:t>
            </a:r>
            <a:r>
              <a:rPr lang="en-US" sz="2000" dirty="0">
                <a:ea typeface="ＭＳ Ｐゴシック" pitchFamily="34" charset="-128"/>
              </a:rPr>
              <a:t>) can modify local copy (</a:t>
            </a:r>
            <a:r>
              <a:rPr lang="en-US" sz="2000" dirty="0">
                <a:solidFill>
                  <a:srgbClr val="00B050"/>
                </a:solidFill>
                <a:ea typeface="ＭＳ Ｐゴシック" pitchFamily="34" charset="-128"/>
              </a:rPr>
              <a:t>price</a:t>
            </a:r>
            <a:r>
              <a:rPr lang="en-US" sz="2000" dirty="0">
                <a:ea typeface="ＭＳ Ｐゴシック" pitchFamily="34" charset="-128"/>
              </a:rPr>
              <a:t>)</a:t>
            </a:r>
          </a:p>
        </p:txBody>
      </p:sp>
      <p:sp>
        <p:nvSpPr>
          <p:cNvPr id="2" name="Date Placeholder 1"/>
          <p:cNvSpPr>
            <a:spLocks noGrp="1"/>
          </p:cNvSpPr>
          <p:nvPr>
            <p:ph type="dt" sz="half" idx="10"/>
          </p:nvPr>
        </p:nvSpPr>
        <p:spPr/>
        <p:txBody>
          <a:bodyPr/>
          <a:lstStyle/>
          <a:p>
            <a:fld id="{AB2CAFBB-2CE1-4686-BD3C-2D112126B0F7}"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36</a:t>
            </a:fld>
            <a:endParaRPr lang="en-US" altLang="en-US"/>
          </a:p>
        </p:txBody>
      </p:sp>
      <p:grpSp>
        <p:nvGrpSpPr>
          <p:cNvPr id="4" name="Group 3"/>
          <p:cNvGrpSpPr/>
          <p:nvPr/>
        </p:nvGrpSpPr>
        <p:grpSpPr>
          <a:xfrm>
            <a:off x="2016125" y="2514600"/>
            <a:ext cx="5111750" cy="3581400"/>
            <a:chOff x="3833813" y="2514600"/>
            <a:chExt cx="5111750" cy="3581400"/>
          </a:xfrm>
        </p:grpSpPr>
        <p:sp>
          <p:nvSpPr>
            <p:cNvPr id="8" name="Content Placeholder 2"/>
            <p:cNvSpPr txBox="1">
              <a:spLocks/>
            </p:cNvSpPr>
            <p:nvPr/>
          </p:nvSpPr>
          <p:spPr bwMode="auto">
            <a:xfrm>
              <a:off x="3833813" y="4167188"/>
              <a:ext cx="4979987" cy="1905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def </a:t>
              </a:r>
              <a:r>
                <a:rPr lang="en-US" kern="0" dirty="0" err="1">
                  <a:latin typeface="Consolas" pitchFamily="49" charset="0"/>
                </a:rPr>
                <a:t>addTax</a:t>
              </a:r>
              <a:r>
                <a:rPr lang="en-US" kern="0" dirty="0">
                  <a:latin typeface="Consolas" pitchFamily="49" charset="0"/>
                </a:rPr>
                <a:t>(</a:t>
              </a:r>
              <a:r>
                <a:rPr lang="en-US" kern="0" dirty="0">
                  <a:solidFill>
                    <a:srgbClr val="00B050"/>
                  </a:solidFill>
                  <a:latin typeface="Consolas" pitchFamily="49" charset="0"/>
                </a:rPr>
                <a:t>price</a:t>
              </a:r>
              <a:r>
                <a:rPr lang="en-US" kern="0" dirty="0">
                  <a:latin typeface="Consolas" pitchFamily="49" charset="0"/>
                </a:rPr>
                <a:t>, </a:t>
              </a:r>
              <a:r>
                <a:rPr lang="en-US" kern="0" dirty="0">
                  <a:solidFill>
                    <a:srgbClr val="333333"/>
                  </a:solidFill>
                  <a:latin typeface="Consolas" pitchFamily="49" charset="0"/>
                </a:rPr>
                <a:t>rate):</a:t>
              </a:r>
            </a:p>
            <a:p>
              <a:pPr marL="342900" indent="-342900" eaLnBrk="0" hangingPunct="0">
                <a:buClr>
                  <a:srgbClr val="835E01"/>
                </a:buClr>
                <a:buSzPct val="60000"/>
                <a:buFont typeface="Wingdings" pitchFamily="2" charset="2"/>
                <a:buNone/>
                <a:defRPr/>
              </a:pPr>
              <a:r>
                <a:rPr lang="en-US" kern="0" dirty="0">
                  <a:solidFill>
                    <a:srgbClr val="C00000"/>
                  </a:solidFill>
                  <a:latin typeface="Consolas" pitchFamily="49" charset="0"/>
                </a:rPr>
                <a:t>   </a:t>
              </a:r>
              <a:r>
                <a:rPr lang="en-US" kern="0" dirty="0">
                  <a:solidFill>
                    <a:srgbClr val="333333"/>
                  </a:solidFill>
                  <a:latin typeface="Consolas" pitchFamily="49" charset="0"/>
                </a:rPr>
                <a:t>tax = </a:t>
              </a:r>
              <a:r>
                <a:rPr lang="en-US" kern="0" dirty="0">
                  <a:solidFill>
                    <a:srgbClr val="00B050"/>
                  </a:solidFill>
                  <a:latin typeface="Consolas" pitchFamily="49" charset="0"/>
                </a:rPr>
                <a:t>price</a:t>
              </a:r>
              <a:r>
                <a:rPr lang="en-US" kern="0" dirty="0">
                  <a:solidFill>
                    <a:srgbClr val="333333"/>
                  </a:solidFill>
                  <a:latin typeface="Consolas" pitchFamily="49" charset="0"/>
                </a:rPr>
                <a:t> * rate / 100</a:t>
              </a:r>
            </a:p>
            <a:p>
              <a:pPr marL="342900" indent="-342900" eaLnBrk="0" hangingPunct="0">
                <a:buClr>
                  <a:srgbClr val="835E01"/>
                </a:buClr>
                <a:buSzPct val="60000"/>
                <a:defRPr/>
              </a:pPr>
              <a:r>
                <a:rPr lang="en-US" kern="0" dirty="0">
                  <a:solidFill>
                    <a:srgbClr val="00B0F0"/>
                  </a:solidFill>
                  <a:latin typeface="Consolas" pitchFamily="49" charset="0"/>
                </a:rPr>
                <a:t>   # No effect outside the function</a:t>
              </a:r>
              <a:endParaRPr lang="en-US" kern="0" dirty="0">
                <a:solidFill>
                  <a:srgbClr val="333333"/>
                </a:solidFill>
                <a:latin typeface="Consolas" pitchFamily="49" charset="0"/>
              </a:endParaRP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   </a:t>
              </a:r>
              <a:r>
                <a:rPr lang="en-US" kern="0" dirty="0">
                  <a:solidFill>
                    <a:srgbClr val="00B050"/>
                  </a:solidFill>
                  <a:latin typeface="Consolas" pitchFamily="49" charset="0"/>
                </a:rPr>
                <a:t>price</a:t>
              </a:r>
              <a:r>
                <a:rPr lang="en-US" kern="0" dirty="0">
                  <a:solidFill>
                    <a:srgbClr val="333333"/>
                  </a:solidFill>
                  <a:latin typeface="Consolas" pitchFamily="49" charset="0"/>
                </a:rPr>
                <a:t> = </a:t>
              </a:r>
              <a:r>
                <a:rPr lang="en-US" kern="0" dirty="0">
                  <a:solidFill>
                    <a:srgbClr val="00B050"/>
                  </a:solidFill>
                  <a:latin typeface="Consolas" pitchFamily="49" charset="0"/>
                </a:rPr>
                <a:t>price</a:t>
              </a:r>
              <a:r>
                <a:rPr lang="en-US" kern="0" dirty="0">
                  <a:solidFill>
                    <a:srgbClr val="333333"/>
                  </a:solidFill>
                  <a:latin typeface="Consolas" pitchFamily="49" charset="0"/>
                </a:rPr>
                <a:t> + tax </a:t>
              </a: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   </a:t>
              </a:r>
              <a:r>
                <a:rPr lang="en-US" kern="0" dirty="0">
                  <a:latin typeface="Consolas" pitchFamily="49" charset="0"/>
                </a:rPr>
                <a:t>return</a:t>
              </a:r>
              <a:r>
                <a:rPr lang="en-US" kern="0" dirty="0">
                  <a:solidFill>
                    <a:srgbClr val="333333"/>
                  </a:solidFill>
                  <a:latin typeface="Consolas" pitchFamily="49" charset="0"/>
                </a:rPr>
                <a:t> tax;</a:t>
              </a: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p:txBody>
        </p:sp>
        <p:sp>
          <p:nvSpPr>
            <p:cNvPr id="9" name="Content Placeholder 2"/>
            <p:cNvSpPr txBox="1">
              <a:spLocks/>
            </p:cNvSpPr>
            <p:nvPr/>
          </p:nvSpPr>
          <p:spPr bwMode="auto">
            <a:xfrm>
              <a:off x="4297363" y="2514600"/>
              <a:ext cx="46482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total = 10</a:t>
              </a:r>
            </a:p>
            <a:p>
              <a:pPr marL="342900" indent="-342900" eaLnBrk="0" hangingPunct="0">
                <a:buClr>
                  <a:srgbClr val="835E01"/>
                </a:buClr>
                <a:buSzPct val="60000"/>
                <a:buFont typeface="Wingdings" pitchFamily="2" charset="2"/>
                <a:buNone/>
                <a:defRPr/>
              </a:pPr>
              <a:r>
                <a:rPr lang="en-US" kern="0" dirty="0" err="1">
                  <a:latin typeface="Consolas" pitchFamily="49" charset="0"/>
                </a:rPr>
                <a:t>addTax</a:t>
              </a:r>
              <a:r>
                <a:rPr lang="en-US" kern="0" dirty="0">
                  <a:latin typeface="Consolas" pitchFamily="49" charset="0"/>
                </a:rPr>
                <a:t>(</a:t>
              </a:r>
              <a:r>
                <a:rPr lang="en-US" kern="0" dirty="0">
                  <a:solidFill>
                    <a:srgbClr val="0033CC"/>
                  </a:solidFill>
                  <a:latin typeface="Consolas" pitchFamily="49" charset="0"/>
                </a:rPr>
                <a:t>total</a:t>
              </a:r>
              <a:r>
                <a:rPr lang="en-US" kern="0" dirty="0">
                  <a:latin typeface="Consolas" pitchFamily="49" charset="0"/>
                </a:rPr>
                <a:t>,       7.5); </a:t>
              </a:r>
            </a:p>
            <a:p>
              <a:pPr marL="342900" indent="-342900" eaLnBrk="0" hangingPunct="0">
                <a:buClr>
                  <a:srgbClr val="835E01"/>
                </a:buClr>
                <a:buSzPct val="60000"/>
                <a:buFont typeface="Wingdings" pitchFamily="2" charset="2"/>
                <a:buNone/>
                <a:defRPr/>
              </a:pPr>
              <a:endParaRPr lang="en-US" b="1" kern="0" dirty="0">
                <a:latin typeface="Consolas" pitchFamily="49" charset="0"/>
              </a:endParaRPr>
            </a:p>
          </p:txBody>
        </p:sp>
        <p:sp>
          <p:nvSpPr>
            <p:cNvPr id="15" name="Rectangle 14"/>
            <p:cNvSpPr/>
            <p:nvPr/>
          </p:nvSpPr>
          <p:spPr>
            <a:xfrm>
              <a:off x="6919913" y="3352800"/>
              <a:ext cx="1295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10.0</a:t>
              </a:r>
            </a:p>
          </p:txBody>
        </p:sp>
        <p:sp>
          <p:nvSpPr>
            <p:cNvPr id="16" name="Rectangle 15"/>
            <p:cNvSpPr/>
            <p:nvPr/>
          </p:nvSpPr>
          <p:spPr>
            <a:xfrm>
              <a:off x="7542213" y="5715000"/>
              <a:ext cx="1295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10.75</a:t>
              </a:r>
            </a:p>
          </p:txBody>
        </p:sp>
        <p:sp>
          <p:nvSpPr>
            <p:cNvPr id="36872" name="TextBox 16"/>
            <p:cNvSpPr txBox="1">
              <a:spLocks noChangeArrowheads="1"/>
            </p:cNvSpPr>
            <p:nvPr/>
          </p:nvSpPr>
          <p:spPr bwMode="auto">
            <a:xfrm>
              <a:off x="6767513" y="3048000"/>
              <a:ext cx="817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0033CC"/>
                  </a:solidFill>
                  <a:latin typeface="Consolas" panose="020B0609020204030204" pitchFamily="49" charset="0"/>
                  <a:cs typeface="Arial" panose="020B0604020202020204" pitchFamily="34" charset="0"/>
                </a:rPr>
                <a:t>total</a:t>
              </a:r>
            </a:p>
          </p:txBody>
        </p:sp>
        <p:sp>
          <p:nvSpPr>
            <p:cNvPr id="36873" name="TextBox 17"/>
            <p:cNvSpPr txBox="1">
              <a:spLocks noChangeArrowheads="1"/>
            </p:cNvSpPr>
            <p:nvPr/>
          </p:nvSpPr>
          <p:spPr bwMode="auto">
            <a:xfrm>
              <a:off x="7421563" y="5410200"/>
              <a:ext cx="817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00B050"/>
                  </a:solidFill>
                  <a:latin typeface="Consolas" panose="020B0609020204030204" pitchFamily="49" charset="0"/>
                  <a:cs typeface="Arial" panose="020B0604020202020204" pitchFamily="34" charset="0"/>
                </a:rPr>
                <a:t>price</a:t>
              </a:r>
            </a:p>
          </p:txBody>
        </p:sp>
        <p:sp>
          <p:nvSpPr>
            <p:cNvPr id="13" name="Down Arrow 12"/>
            <p:cNvSpPr/>
            <p:nvPr/>
          </p:nvSpPr>
          <p:spPr>
            <a:xfrm>
              <a:off x="4983163" y="3148013"/>
              <a:ext cx="1339850" cy="1042987"/>
            </a:xfrm>
            <a:prstGeom prst="downArrow">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copy</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6200"/>
            <a:ext cx="7543800" cy="725767"/>
          </a:xfrm>
        </p:spPr>
        <p:txBody>
          <a:bodyPr/>
          <a:lstStyle/>
          <a:p>
            <a:r>
              <a:rPr lang="en-CA" dirty="0"/>
              <a:t>Group Programming Activity</a:t>
            </a:r>
          </a:p>
        </p:txBody>
      </p:sp>
      <p:sp>
        <p:nvSpPr>
          <p:cNvPr id="3" name="Content Placeholder 2"/>
          <p:cNvSpPr>
            <a:spLocks noGrp="1"/>
          </p:cNvSpPr>
          <p:nvPr>
            <p:ph idx="1"/>
          </p:nvPr>
        </p:nvSpPr>
        <p:spPr>
          <a:xfrm>
            <a:off x="822959" y="1177112"/>
            <a:ext cx="7543801" cy="4614088"/>
          </a:xfrm>
        </p:spPr>
        <p:txBody>
          <a:bodyPr/>
          <a:lstStyle/>
          <a:p>
            <a:r>
              <a:rPr lang="en-CA" dirty="0"/>
              <a:t>Create a function that prints your name to the screen x times. Where x is a value you request from the user by using input. </a:t>
            </a:r>
          </a:p>
          <a:p>
            <a:r>
              <a:rPr lang="en-CA" dirty="0"/>
              <a:t>Create a function that adds two numbers together and  prints the result. The two numbers are passed in as parameters to the function. </a:t>
            </a:r>
          </a:p>
          <a:p>
            <a:r>
              <a:rPr lang="en-CA" dirty="0"/>
              <a:t>Create a function that determines whether a number is odd or even and prints “even” or “odd” to the screen. The number is passed in as a parameter</a:t>
            </a:r>
          </a:p>
          <a:p>
            <a:pPr marL="0" indent="0">
              <a:buNone/>
            </a:pPr>
            <a:r>
              <a:rPr lang="en-CA" b="1" dirty="0"/>
              <a:t>How do we call these functions</a:t>
            </a:r>
          </a:p>
          <a:p>
            <a:pPr marL="0" indent="0">
              <a:buNone/>
            </a:pPr>
            <a:endParaRPr lang="en-CA" dirty="0"/>
          </a:p>
          <a:p>
            <a:endParaRPr lang="en-CA" dirty="0"/>
          </a:p>
        </p:txBody>
      </p:sp>
      <p:sp>
        <p:nvSpPr>
          <p:cNvPr id="4" name="Date Placeholder 3"/>
          <p:cNvSpPr>
            <a:spLocks noGrp="1"/>
          </p:cNvSpPr>
          <p:nvPr>
            <p:ph type="dt" sz="half" idx="10"/>
          </p:nvPr>
        </p:nvSpPr>
        <p:spPr/>
        <p:txBody>
          <a:bodyPr/>
          <a:lstStyle/>
          <a:p>
            <a:fld id="{FBA75B63-B5FA-483A-9199-58F340506944}"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37</a:t>
            </a:fld>
            <a:endParaRPr lang="en-US" altLang="en-US"/>
          </a:p>
        </p:txBody>
      </p:sp>
      <p:pic>
        <p:nvPicPr>
          <p:cNvPr id="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962400"/>
            <a:ext cx="4495800" cy="2272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170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Return Values</a:t>
            </a:r>
          </a:p>
        </p:txBody>
      </p:sp>
      <p:sp>
        <p:nvSpPr>
          <p:cNvPr id="6" name="Text Placeholder 5"/>
          <p:cNvSpPr>
            <a:spLocks noGrp="1"/>
          </p:cNvSpPr>
          <p:nvPr>
            <p:ph type="body" idx="1"/>
          </p:nvPr>
        </p:nvSpPr>
        <p:spPr/>
        <p:txBody>
          <a:bodyPr/>
          <a:lstStyle/>
          <a:p>
            <a:r>
              <a:rPr lang="en-US" dirty="0"/>
              <a:t>Section 5.4</a:t>
            </a:r>
          </a:p>
        </p:txBody>
      </p:sp>
      <p:sp>
        <p:nvSpPr>
          <p:cNvPr id="4" name="Date Placeholder 3"/>
          <p:cNvSpPr>
            <a:spLocks noGrp="1"/>
          </p:cNvSpPr>
          <p:nvPr>
            <p:ph type="dt" sz="half" idx="10"/>
          </p:nvPr>
        </p:nvSpPr>
        <p:spPr/>
        <p:txBody>
          <a:bodyPr/>
          <a:lstStyle/>
          <a:p>
            <a:fld id="{BF7D1A4D-9BE6-4B8B-B33E-CD2F1CAAF839}"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38</a:t>
            </a:fld>
            <a:endParaRPr lang="en-US" altLang="en-US"/>
          </a:p>
        </p:txBody>
      </p:sp>
    </p:spTree>
    <p:extLst>
      <p:ext uri="{BB962C8B-B14F-4D97-AF65-F5344CB8AC3E}">
        <p14:creationId xmlns:p14="http://schemas.microsoft.com/office/powerpoint/2010/main" val="905285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r>
              <a:rPr lang="en-US" altLang="en-US" dirty="0">
                <a:solidFill>
                  <a:schemeClr val="tx1"/>
                </a:solidFill>
                <a:ea typeface="ＭＳ Ｐゴシック" panose="020B0600070205080204" pitchFamily="34" charset="-128"/>
              </a:rPr>
              <a:t>Return Values</a:t>
            </a:r>
          </a:p>
        </p:txBody>
      </p:sp>
      <p:sp>
        <p:nvSpPr>
          <p:cNvPr id="38915" name="Content Placeholder 2"/>
          <p:cNvSpPr>
            <a:spLocks noGrp="1"/>
          </p:cNvSpPr>
          <p:nvPr>
            <p:ph idx="1"/>
          </p:nvPr>
        </p:nvSpPr>
        <p:spPr/>
        <p:txBody>
          <a:bodyPr>
            <a:normAutofit/>
          </a:bodyPr>
          <a:lstStyle/>
          <a:p>
            <a:pPr>
              <a:spcBef>
                <a:spcPts val="300"/>
              </a:spcBef>
            </a:pPr>
            <a:r>
              <a:rPr lang="en-US" altLang="en-US" dirty="0">
                <a:ea typeface="ＭＳ Ｐゴシック" panose="020B0600070205080204" pitchFamily="34" charset="-128"/>
              </a:rPr>
              <a:t>Functions can (optionally) return one value</a:t>
            </a:r>
          </a:p>
          <a:p>
            <a:pPr lvl="1">
              <a:spcBef>
                <a:spcPts val="300"/>
              </a:spcBef>
            </a:pPr>
            <a:r>
              <a:rPr lang="en-US" altLang="en-US" sz="2000" dirty="0">
                <a:ea typeface="ＭＳ Ｐゴシック" panose="020B0600070205080204" pitchFamily="34" charset="-128"/>
              </a:rPr>
              <a:t>Add a </a:t>
            </a:r>
            <a:r>
              <a:rPr lang="en-US" altLang="en-US" sz="2000" dirty="0">
                <a:solidFill>
                  <a:srgbClr val="C00000"/>
                </a:solidFill>
                <a:ea typeface="ＭＳ Ｐゴシック" panose="020B0600070205080204" pitchFamily="34" charset="-128"/>
              </a:rPr>
              <a:t>return statement </a:t>
            </a:r>
            <a:r>
              <a:rPr lang="en-US" altLang="en-US" sz="2000" dirty="0">
                <a:ea typeface="ＭＳ Ｐゴシック" panose="020B0600070205080204" pitchFamily="34" charset="-128"/>
              </a:rPr>
              <a:t>that returns a value</a:t>
            </a:r>
          </a:p>
          <a:p>
            <a:pPr lvl="2">
              <a:spcBef>
                <a:spcPts val="300"/>
              </a:spcBef>
            </a:pPr>
            <a:r>
              <a:rPr lang="en-US" altLang="en-US" sz="2000" dirty="0">
                <a:ea typeface="ＭＳ Ｐゴシック" panose="020B0600070205080204" pitchFamily="34" charset="-128"/>
              </a:rPr>
              <a:t>A </a:t>
            </a:r>
            <a:r>
              <a:rPr lang="en-US" altLang="en-US" sz="2000" dirty="0">
                <a:solidFill>
                  <a:srgbClr val="C00000"/>
                </a:solidFill>
                <a:ea typeface="ＭＳ Ｐゴシック" panose="020B0600070205080204" pitchFamily="34" charset="-128"/>
              </a:rPr>
              <a:t>return statement </a:t>
            </a:r>
            <a:r>
              <a:rPr lang="en-US" altLang="en-US" sz="2000" dirty="0">
                <a:ea typeface="ＭＳ Ｐゴシック" panose="020B0600070205080204" pitchFamily="34" charset="-128"/>
              </a:rPr>
              <a:t>does two things:</a:t>
            </a:r>
          </a:p>
          <a:p>
            <a:pPr marL="1711325" lvl="3" indent="-339725">
              <a:spcBef>
                <a:spcPts val="300"/>
              </a:spcBef>
              <a:buFontTx/>
              <a:buAutoNum type="arabicParenR"/>
            </a:pPr>
            <a:r>
              <a:rPr lang="en-US" altLang="en-US" sz="2000" dirty="0">
                <a:ea typeface="ＭＳ Ｐゴシック" panose="020B0600070205080204" pitchFamily="34" charset="-128"/>
              </a:rPr>
              <a:t>Immediately terminates the function</a:t>
            </a:r>
          </a:p>
          <a:p>
            <a:pPr marL="1711325" lvl="3" indent="-339725">
              <a:spcBef>
                <a:spcPts val="300"/>
              </a:spcBef>
              <a:buFontTx/>
              <a:buAutoNum type="arabicParenR"/>
            </a:pPr>
            <a:r>
              <a:rPr lang="en-US" altLang="en-US" sz="2000" dirty="0">
                <a:ea typeface="ＭＳ Ｐゴシック" panose="020B0600070205080204" pitchFamily="34" charset="-128"/>
              </a:rPr>
              <a:t>Passes the return value back to the calling function</a:t>
            </a:r>
          </a:p>
        </p:txBody>
      </p:sp>
      <p:sp>
        <p:nvSpPr>
          <p:cNvPr id="2" name="Date Placeholder 1"/>
          <p:cNvSpPr>
            <a:spLocks noGrp="1"/>
          </p:cNvSpPr>
          <p:nvPr>
            <p:ph type="dt" sz="half" idx="10"/>
          </p:nvPr>
        </p:nvSpPr>
        <p:spPr/>
        <p:txBody>
          <a:bodyPr/>
          <a:lstStyle/>
          <a:p>
            <a:fld id="{4EF24E21-0C39-4401-B477-CAB66EA39241}"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39</a:t>
            </a:fld>
            <a:endParaRPr lang="en-US" altLang="en-US"/>
          </a:p>
        </p:txBody>
      </p:sp>
      <p:sp>
        <p:nvSpPr>
          <p:cNvPr id="10" name="Content Placeholder 2"/>
          <p:cNvSpPr txBox="1">
            <a:spLocks/>
          </p:cNvSpPr>
          <p:nvPr/>
        </p:nvSpPr>
        <p:spPr bwMode="auto">
          <a:xfrm>
            <a:off x="990600" y="3200400"/>
            <a:ext cx="5638800" cy="914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def </a:t>
            </a:r>
            <a:r>
              <a:rPr lang="en-US" kern="0" dirty="0" err="1">
                <a:latin typeface="Consolas" pitchFamily="49" charset="0"/>
              </a:rPr>
              <a:t>cubeVolume</a:t>
            </a:r>
            <a:r>
              <a:rPr lang="en-US" kern="0" dirty="0">
                <a:latin typeface="Consolas" pitchFamily="49" charset="0"/>
              </a:rPr>
              <a:t> (</a:t>
            </a:r>
            <a:r>
              <a:rPr lang="en-US" kern="0" dirty="0" err="1">
                <a:latin typeface="Consolas" pitchFamily="49" charset="0"/>
              </a:rPr>
              <a:t>sideLength</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volume = </a:t>
            </a:r>
            <a:r>
              <a:rPr lang="en-US" kern="0" dirty="0" err="1">
                <a:latin typeface="Consolas" pitchFamily="49" charset="0"/>
              </a:rPr>
              <a:t>sideLength</a:t>
            </a:r>
            <a:r>
              <a:rPr lang="en-US" kern="0" dirty="0">
                <a:latin typeface="Consolas" pitchFamily="49" charset="0"/>
              </a:rPr>
              <a:t> ** 3</a:t>
            </a:r>
          </a:p>
          <a:p>
            <a:pPr marL="342900" indent="-342900" eaLnBrk="0" hangingPunct="0">
              <a:buClr>
                <a:srgbClr val="835E01"/>
              </a:buClr>
              <a:buSzPct val="60000"/>
              <a:buFont typeface="Wingdings" pitchFamily="2" charset="2"/>
              <a:buNone/>
              <a:defRPr/>
            </a:pPr>
            <a:r>
              <a:rPr lang="en-US" kern="0" dirty="0">
                <a:solidFill>
                  <a:srgbClr val="333333"/>
                </a:solidFill>
                <a:latin typeface="Consolas" pitchFamily="49" charset="0"/>
              </a:rPr>
              <a:t>   </a:t>
            </a:r>
            <a:r>
              <a:rPr lang="en-US" kern="0" dirty="0">
                <a:solidFill>
                  <a:srgbClr val="C00000"/>
                </a:solidFill>
                <a:latin typeface="Consolas" pitchFamily="49" charset="0"/>
              </a:rPr>
              <a:t>return</a:t>
            </a:r>
            <a:r>
              <a:rPr lang="en-US" kern="0" dirty="0">
                <a:solidFill>
                  <a:srgbClr val="333333"/>
                </a:solidFill>
                <a:latin typeface="Consolas" pitchFamily="49" charset="0"/>
              </a:rPr>
              <a:t> volume</a:t>
            </a:r>
          </a:p>
          <a:p>
            <a:pPr marL="342900" indent="-342900" eaLnBrk="0" hangingPunct="0">
              <a:buClr>
                <a:srgbClr val="835E01"/>
              </a:buClr>
              <a:buSzPct val="60000"/>
              <a:buFont typeface="Wingdings" pitchFamily="2" charset="2"/>
              <a:buNone/>
              <a:defRPr/>
            </a:pPr>
            <a:endParaRPr lang="en-US" kern="0" dirty="0">
              <a:solidFill>
                <a:srgbClr val="333333"/>
              </a:solidFill>
              <a:latin typeface="Consolas" pitchFamily="49" charset="0"/>
            </a:endParaRPr>
          </a:p>
        </p:txBody>
      </p:sp>
      <p:sp>
        <p:nvSpPr>
          <p:cNvPr id="11" name="Left Brace 10"/>
          <p:cNvSpPr/>
          <p:nvPr/>
        </p:nvSpPr>
        <p:spPr>
          <a:xfrm rot="16200000">
            <a:off x="2077243" y="3455318"/>
            <a:ext cx="361950" cy="1524000"/>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38918" name="TextBox 10"/>
          <p:cNvSpPr txBox="1">
            <a:spLocks noChangeArrowheads="1"/>
          </p:cNvSpPr>
          <p:nvPr/>
        </p:nvSpPr>
        <p:spPr bwMode="auto">
          <a:xfrm>
            <a:off x="1295400" y="4400980"/>
            <a:ext cx="20875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solidFill>
                  <a:srgbClr val="C00000"/>
                </a:solidFill>
                <a:latin typeface="+mn-lt"/>
                <a:cs typeface="Arial" panose="020B0604020202020204" pitchFamily="34" charset="0"/>
              </a:rPr>
              <a:t>return statement</a:t>
            </a:r>
          </a:p>
        </p:txBody>
      </p:sp>
      <p:sp>
        <p:nvSpPr>
          <p:cNvPr id="13" name="Content Placeholder 2"/>
          <p:cNvSpPr txBox="1">
            <a:spLocks/>
          </p:cNvSpPr>
          <p:nvPr/>
        </p:nvSpPr>
        <p:spPr bwMode="auto">
          <a:xfrm>
            <a:off x="1109662" y="5055518"/>
            <a:ext cx="6815137" cy="507082"/>
          </a:xfrm>
          <a:prstGeom prst="rect">
            <a:avLst/>
          </a:prstGeom>
          <a:noFill/>
          <a:ln w="9525">
            <a:noFill/>
            <a:miter lim="800000"/>
            <a:headEnd/>
            <a:tailEnd/>
          </a:ln>
        </p:spPr>
        <p:txBody>
          <a:bodyPr/>
          <a:lstStyle/>
          <a:p>
            <a:pPr marL="57150" eaLnBrk="0" hangingPunct="0">
              <a:spcBef>
                <a:spcPct val="20000"/>
              </a:spcBef>
              <a:buClr>
                <a:srgbClr val="835E01"/>
              </a:buClr>
              <a:buSzPct val="100000"/>
              <a:defRPr/>
            </a:pPr>
            <a:r>
              <a:rPr lang="en-US" sz="2000" b="1" i="1" kern="0" dirty="0">
                <a:latin typeface="+mn-lt"/>
              </a:rPr>
              <a:t>The return value may be a value, a variable or a calculation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title"/>
          </p:nvPr>
        </p:nvSpPr>
        <p:spPr/>
        <p:txBody>
          <a:bodyPr>
            <a:normAutofit/>
          </a:bodyPr>
          <a:lstStyle/>
          <a:p>
            <a:r>
              <a:rPr lang="en-US" altLang="en-US" sz="4000" dirty="0">
                <a:ea typeface="Arial Unicode MS" panose="020B0604020202020204" pitchFamily="34" charset="-128"/>
                <a:cs typeface="Arial Unicode MS" panose="020B0604020202020204" pitchFamily="34" charset="-128"/>
              </a:rPr>
              <a:t>Chapter Five: Functions</a:t>
            </a:r>
            <a:endParaRPr lang="en-US" sz="4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z="3600">
                <a:ea typeface="ＭＳ Ｐゴシック" panose="020B0600070205080204" pitchFamily="34" charset="-128"/>
              </a:rPr>
              <a:t>Multiple </a:t>
            </a:r>
            <a:r>
              <a:rPr lang="en-US" altLang="en-US" sz="3600">
                <a:latin typeface="Consolas" panose="020B0609020204030204" pitchFamily="49" charset="0"/>
                <a:ea typeface="ＭＳ Ｐゴシック" panose="020B0600070205080204" pitchFamily="34" charset="-128"/>
                <a:cs typeface="Consolas" panose="020B0609020204030204" pitchFamily="49" charset="0"/>
              </a:rPr>
              <a:t>return</a:t>
            </a:r>
            <a:r>
              <a:rPr lang="en-US" altLang="en-US" sz="3600">
                <a:ea typeface="ＭＳ Ｐゴシック" panose="020B0600070205080204" pitchFamily="34" charset="-128"/>
              </a:rPr>
              <a:t> Statements (2)</a:t>
            </a:r>
          </a:p>
        </p:txBody>
      </p:sp>
      <p:sp>
        <p:nvSpPr>
          <p:cNvPr id="40963" name="Content Placeholder 2"/>
          <p:cNvSpPr>
            <a:spLocks noGrp="1"/>
          </p:cNvSpPr>
          <p:nvPr>
            <p:ph idx="1"/>
          </p:nvPr>
        </p:nvSpPr>
        <p:spPr/>
        <p:txBody>
          <a:bodyPr/>
          <a:lstStyle/>
          <a:p>
            <a:r>
              <a:rPr lang="en-US" altLang="en-US" dirty="0">
                <a:ea typeface="ＭＳ Ｐゴシック" panose="020B0600070205080204" pitchFamily="34" charset="-128"/>
              </a:rPr>
              <a:t>Alternative to multiple returns (e.g., one for each branch):</a:t>
            </a:r>
          </a:p>
          <a:p>
            <a:pPr lvl="1"/>
            <a:r>
              <a:rPr lang="en-US" altLang="en-US" dirty="0">
                <a:ea typeface="ＭＳ Ｐゴシック" panose="020B0600070205080204" pitchFamily="34" charset="-128"/>
              </a:rPr>
              <a:t>You can avoid multiple returns by storing the function result in a variable that you return in the last statement of the function </a:t>
            </a:r>
          </a:p>
          <a:p>
            <a:pPr lvl="1"/>
            <a:r>
              <a:rPr lang="en-US" altLang="en-US" dirty="0">
                <a:ea typeface="ＭＳ Ｐゴシック" panose="020B0600070205080204" pitchFamily="34" charset="-128"/>
              </a:rPr>
              <a:t>For example:</a:t>
            </a:r>
          </a:p>
        </p:txBody>
      </p:sp>
      <p:sp>
        <p:nvSpPr>
          <p:cNvPr id="2" name="Date Placeholder 1"/>
          <p:cNvSpPr>
            <a:spLocks noGrp="1"/>
          </p:cNvSpPr>
          <p:nvPr>
            <p:ph type="dt" sz="half" idx="10"/>
          </p:nvPr>
        </p:nvSpPr>
        <p:spPr/>
        <p:txBody>
          <a:bodyPr/>
          <a:lstStyle/>
          <a:p>
            <a:fld id="{5704BF34-90EC-4A56-A5E8-23B64B9F0FB1}"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40</a:t>
            </a:fld>
            <a:endParaRPr lang="en-US" altLang="en-US"/>
          </a:p>
        </p:txBody>
      </p:sp>
      <p:sp>
        <p:nvSpPr>
          <p:cNvPr id="6" name="Content Placeholder 2"/>
          <p:cNvSpPr txBox="1">
            <a:spLocks/>
          </p:cNvSpPr>
          <p:nvPr/>
        </p:nvSpPr>
        <p:spPr bwMode="auto">
          <a:xfrm>
            <a:off x="2322831" y="2723850"/>
            <a:ext cx="4498338" cy="1676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cubeVolume</a:t>
            </a:r>
            <a:r>
              <a:rPr lang="en-US" dirty="0">
                <a:latin typeface="Consolas" pitchFamily="49" charset="0"/>
                <a:cs typeface="Consolas" pitchFamily="49" charset="0"/>
              </a:rPr>
              <a:t>(</a:t>
            </a:r>
            <a:r>
              <a:rPr lang="en-US" dirty="0" err="1">
                <a:latin typeface="Consolas" pitchFamily="49" charset="0"/>
                <a:cs typeface="Consolas" pitchFamily="49" charset="0"/>
              </a:rPr>
              <a:t>sideLength</a:t>
            </a:r>
            <a:r>
              <a:rPr lang="en-US" dirty="0">
                <a:latin typeface="Consolas" pitchFamily="49" charset="0"/>
                <a:cs typeface="Consolas" pitchFamily="49" charset="0"/>
              </a:rPr>
              <a:t>) :</a:t>
            </a:r>
          </a:p>
          <a:p>
            <a:pPr>
              <a:defRPr/>
            </a:pPr>
            <a:r>
              <a:rPr lang="en-US" dirty="0">
                <a:latin typeface="Consolas" pitchFamily="49" charset="0"/>
                <a:cs typeface="Consolas" pitchFamily="49" charset="0"/>
              </a:rPr>
              <a:t>    if </a:t>
            </a:r>
            <a:r>
              <a:rPr lang="en-US" dirty="0" err="1">
                <a:latin typeface="Consolas" pitchFamily="49" charset="0"/>
                <a:cs typeface="Consolas" pitchFamily="49" charset="0"/>
              </a:rPr>
              <a:t>sideLength</a:t>
            </a:r>
            <a:r>
              <a:rPr lang="en-US" dirty="0">
                <a:latin typeface="Consolas" pitchFamily="49" charset="0"/>
                <a:cs typeface="Consolas" pitchFamily="49" charset="0"/>
              </a:rPr>
              <a:t> &gt;= 0:</a:t>
            </a:r>
          </a:p>
          <a:p>
            <a:pPr>
              <a:defRPr/>
            </a:pPr>
            <a:r>
              <a:rPr lang="en-US" dirty="0">
                <a:latin typeface="Consolas" pitchFamily="49" charset="0"/>
                <a:cs typeface="Consolas" pitchFamily="49" charset="0"/>
              </a:rPr>
              <a:t>        volume = </a:t>
            </a:r>
            <a:r>
              <a:rPr lang="en-US" dirty="0" err="1">
                <a:latin typeface="Consolas" pitchFamily="49" charset="0"/>
                <a:cs typeface="Consolas" pitchFamily="49" charset="0"/>
              </a:rPr>
              <a:t>sideLength</a:t>
            </a:r>
            <a:r>
              <a:rPr lang="en-US" dirty="0">
                <a:latin typeface="Consolas" pitchFamily="49" charset="0"/>
                <a:cs typeface="Consolas" pitchFamily="49" charset="0"/>
              </a:rPr>
              <a:t> ** 3</a:t>
            </a:r>
          </a:p>
          <a:p>
            <a:pPr>
              <a:defRPr/>
            </a:pPr>
            <a:r>
              <a:rPr lang="en-US" dirty="0">
                <a:latin typeface="Consolas" pitchFamily="49" charset="0"/>
                <a:cs typeface="Consolas" pitchFamily="49" charset="0"/>
              </a:rPr>
              <a:t>    else :</a:t>
            </a:r>
          </a:p>
          <a:p>
            <a:pPr>
              <a:defRPr/>
            </a:pPr>
            <a:r>
              <a:rPr lang="en-US" dirty="0">
                <a:latin typeface="Consolas" pitchFamily="49" charset="0"/>
                <a:cs typeface="Consolas" pitchFamily="49" charset="0"/>
              </a:rPr>
              <a:t>        volume = 0</a:t>
            </a:r>
          </a:p>
          <a:p>
            <a:pPr>
              <a:defRPr/>
            </a:pPr>
            <a:r>
              <a:rPr lang="en-US" dirty="0">
                <a:latin typeface="Consolas" pitchFamily="49" charset="0"/>
                <a:cs typeface="Consolas" pitchFamily="49" charset="0"/>
              </a:rPr>
              <a:t>    </a:t>
            </a:r>
            <a:r>
              <a:rPr lang="en-US" dirty="0">
                <a:solidFill>
                  <a:srgbClr val="835E01"/>
                </a:solidFill>
                <a:latin typeface="Consolas" pitchFamily="49" charset="0"/>
                <a:cs typeface="Consolas" pitchFamily="49" charset="0"/>
              </a:rPr>
              <a:t>return</a:t>
            </a:r>
            <a:r>
              <a:rPr lang="en-US" dirty="0">
                <a:latin typeface="Consolas" pitchFamily="49" charset="0"/>
                <a:cs typeface="Consolas" pitchFamily="49" charset="0"/>
              </a:rPr>
              <a:t> volume</a:t>
            </a:r>
            <a:endParaRPr lang="en-US" kern="0" dirty="0">
              <a:solidFill>
                <a:srgbClr val="333333"/>
              </a:solidFill>
              <a:latin typeface="Consolas" pitchFamily="49" charset="0"/>
              <a:cs typeface="Consolas"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8"/>
          <p:cNvSpPr>
            <a:spLocks noGrp="1"/>
          </p:cNvSpPr>
          <p:nvPr>
            <p:ph type="title"/>
          </p:nvPr>
        </p:nvSpPr>
        <p:spPr/>
        <p:txBody>
          <a:bodyPr>
            <a:normAutofit/>
          </a:bodyPr>
          <a:lstStyle/>
          <a:p>
            <a:r>
              <a:rPr lang="en-US" altLang="en-US" sz="3600" dirty="0">
                <a:ea typeface="ＭＳ Ｐゴシック" panose="020B0600070205080204" pitchFamily="34" charset="-128"/>
              </a:rPr>
              <a:t>Make Sure A Return Catches All Cases</a:t>
            </a:r>
          </a:p>
        </p:txBody>
      </p:sp>
      <p:sp>
        <p:nvSpPr>
          <p:cNvPr id="41987" name="Content Placeholder 9"/>
          <p:cNvSpPr>
            <a:spLocks noGrp="1"/>
          </p:cNvSpPr>
          <p:nvPr>
            <p:ph idx="1"/>
          </p:nvPr>
        </p:nvSpPr>
        <p:spPr/>
        <p:txBody>
          <a:bodyPr>
            <a:normAutofit/>
          </a:bodyPr>
          <a:lstStyle/>
          <a:p>
            <a:r>
              <a:rPr lang="en-US" altLang="en-US" dirty="0">
                <a:ea typeface="ＭＳ Ｐゴシック" panose="020B0600070205080204" pitchFamily="34" charset="-128"/>
              </a:rPr>
              <a:t>Missing </a:t>
            </a:r>
            <a:r>
              <a:rPr lang="en-US" altLang="en-US" dirty="0">
                <a:ea typeface="ＭＳ Ｐゴシック" panose="020B0600070205080204" pitchFamily="34" charset="-128"/>
                <a:cs typeface="Consolas" panose="020B0609020204030204" pitchFamily="49" charset="0"/>
              </a:rPr>
              <a:t>return</a:t>
            </a:r>
            <a:r>
              <a:rPr lang="en-US" altLang="en-US" dirty="0">
                <a:ea typeface="ＭＳ Ｐゴシック" panose="020B0600070205080204" pitchFamily="34" charset="-128"/>
              </a:rPr>
              <a:t> statement</a:t>
            </a:r>
          </a:p>
          <a:p>
            <a:pPr lvl="1"/>
            <a:r>
              <a:rPr lang="en-US" altLang="en-US" sz="2000" dirty="0">
                <a:ea typeface="ＭＳ Ｐゴシック" panose="020B0600070205080204" pitchFamily="34" charset="-128"/>
              </a:rPr>
              <a:t>Make sure all conditions are handled</a:t>
            </a:r>
          </a:p>
          <a:p>
            <a:pPr lvl="1"/>
            <a:r>
              <a:rPr lang="en-US" altLang="en-US" sz="2000" dirty="0">
                <a:ea typeface="ＭＳ Ｐゴシック" panose="020B0600070205080204" pitchFamily="34" charset="-128"/>
              </a:rPr>
              <a:t>In this case, </a:t>
            </a:r>
            <a:r>
              <a:rPr lang="en-US" altLang="en-US" sz="2000" dirty="0" err="1">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sideLength</a:t>
            </a:r>
            <a:r>
              <a:rPr lang="en-US" altLang="en-US" sz="2000" dirty="0">
                <a:ea typeface="ＭＳ Ｐゴシック" panose="020B0600070205080204" pitchFamily="34" charset="-128"/>
              </a:rPr>
              <a:t> could be equal to 0</a:t>
            </a:r>
          </a:p>
          <a:p>
            <a:pPr lvl="2"/>
            <a:r>
              <a:rPr lang="en-US" altLang="en-US" sz="2000" dirty="0">
                <a:ea typeface="ＭＳ Ｐゴシック" panose="020B0600070205080204" pitchFamily="34" charset="-128"/>
              </a:rPr>
              <a:t>No </a:t>
            </a:r>
            <a:r>
              <a:rPr lang="en-US" altLang="en-US" sz="2000" dirty="0">
                <a:ea typeface="ＭＳ Ｐゴシック" panose="020B0600070205080204" pitchFamily="34" charset="-128"/>
                <a:cs typeface="Consolas" panose="020B0609020204030204" pitchFamily="49" charset="0"/>
              </a:rPr>
              <a:t>return</a:t>
            </a:r>
            <a:r>
              <a:rPr lang="en-US" altLang="en-US" sz="2000" dirty="0">
                <a:ea typeface="ＭＳ Ｐゴシック" panose="020B0600070205080204" pitchFamily="34" charset="-128"/>
              </a:rPr>
              <a:t> statement for this condition</a:t>
            </a:r>
          </a:p>
          <a:p>
            <a:pPr lvl="2"/>
            <a:r>
              <a:rPr lang="en-US" altLang="en-US" sz="2000" dirty="0">
                <a:ea typeface="ＭＳ Ｐゴシック" panose="020B0600070205080204" pitchFamily="34" charset="-128"/>
              </a:rPr>
              <a:t>The compiler will </a:t>
            </a:r>
            <a:r>
              <a:rPr lang="en-US" altLang="en-US" sz="2000" i="1" dirty="0">
                <a:ea typeface="ＭＳ Ｐゴシック" panose="020B0600070205080204" pitchFamily="34" charset="-128"/>
              </a:rPr>
              <a:t>not</a:t>
            </a:r>
            <a:r>
              <a:rPr lang="en-US" altLang="en-US" sz="2000" dirty="0">
                <a:ea typeface="ＭＳ Ｐゴシック" panose="020B0600070205080204" pitchFamily="34" charset="-128"/>
              </a:rPr>
              <a:t> complain if any branch has no </a:t>
            </a:r>
            <a:r>
              <a:rPr lang="en-US" altLang="en-US" sz="2000" dirty="0">
                <a:ea typeface="ＭＳ Ｐゴシック" panose="020B0600070205080204" pitchFamily="34" charset="-128"/>
                <a:cs typeface="Consolas" panose="020B0609020204030204" pitchFamily="49" charset="0"/>
              </a:rPr>
              <a:t>return</a:t>
            </a:r>
            <a:r>
              <a:rPr lang="en-US" altLang="en-US" sz="2000" dirty="0">
                <a:ea typeface="ＭＳ Ｐゴシック" panose="020B0600070205080204" pitchFamily="34" charset="-128"/>
              </a:rPr>
              <a:t> statement</a:t>
            </a:r>
          </a:p>
          <a:p>
            <a:pPr lvl="2"/>
            <a:r>
              <a:rPr lang="en-US" altLang="en-US" sz="2000" dirty="0">
                <a:ea typeface="ＭＳ Ｐゴシック" panose="020B0600070205080204" pitchFamily="34" charset="-128"/>
              </a:rPr>
              <a:t>It may result in a run-time error because Python returns the special value </a:t>
            </a:r>
            <a:r>
              <a:rPr lang="en-US" altLang="en-US" sz="2000" b="1" dirty="0">
                <a:ea typeface="ＭＳ Ｐゴシック" panose="020B0600070205080204" pitchFamily="34" charset="-128"/>
                <a:cs typeface="Consolas" panose="020B0609020204030204" pitchFamily="49" charset="0"/>
              </a:rPr>
              <a:t>None</a:t>
            </a:r>
            <a:r>
              <a:rPr lang="en-US" altLang="en-US" sz="2000" dirty="0">
                <a:ea typeface="ＭＳ Ｐゴシック" panose="020B0600070205080204" pitchFamily="34" charset="-128"/>
              </a:rPr>
              <a:t> when you forget to return a value</a:t>
            </a:r>
          </a:p>
        </p:txBody>
      </p:sp>
      <p:sp>
        <p:nvSpPr>
          <p:cNvPr id="2" name="Date Placeholder 1"/>
          <p:cNvSpPr>
            <a:spLocks noGrp="1"/>
          </p:cNvSpPr>
          <p:nvPr>
            <p:ph type="dt" sz="half" idx="10"/>
          </p:nvPr>
        </p:nvSpPr>
        <p:spPr/>
        <p:txBody>
          <a:bodyPr/>
          <a:lstStyle/>
          <a:p>
            <a:fld id="{1389735F-2B66-49E3-AB74-5A584EADA2FB}"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41</a:t>
            </a:fld>
            <a:endParaRPr lang="en-US" altLang="en-US"/>
          </a:p>
        </p:txBody>
      </p:sp>
      <p:sp>
        <p:nvSpPr>
          <p:cNvPr id="9" name="Content Placeholder 2"/>
          <p:cNvSpPr txBox="1">
            <a:spLocks/>
          </p:cNvSpPr>
          <p:nvPr/>
        </p:nvSpPr>
        <p:spPr bwMode="auto">
          <a:xfrm>
            <a:off x="1524000" y="4267200"/>
            <a:ext cx="6477000"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cubeVolume</a:t>
            </a:r>
            <a:r>
              <a:rPr lang="en-US" dirty="0">
                <a:latin typeface="Consolas" pitchFamily="49" charset="0"/>
                <a:cs typeface="Consolas" pitchFamily="49" charset="0"/>
              </a:rPr>
              <a:t>(</a:t>
            </a:r>
            <a:r>
              <a:rPr lang="en-US" dirty="0" err="1">
                <a:latin typeface="Consolas" pitchFamily="49" charset="0"/>
                <a:cs typeface="Consolas" pitchFamily="49" charset="0"/>
              </a:rPr>
              <a:t>sideLength</a:t>
            </a:r>
            <a:r>
              <a:rPr lang="en-US" dirty="0">
                <a:latin typeface="Consolas" pitchFamily="49" charset="0"/>
                <a:cs typeface="Consolas" pitchFamily="49" charset="0"/>
              </a:rPr>
              <a:t>) :</a:t>
            </a:r>
          </a:p>
          <a:p>
            <a:pPr>
              <a:defRPr/>
            </a:pPr>
            <a:r>
              <a:rPr lang="en-US" dirty="0">
                <a:latin typeface="Consolas" pitchFamily="49" charset="0"/>
                <a:cs typeface="Consolas" pitchFamily="49" charset="0"/>
              </a:rPr>
              <a:t>    if </a:t>
            </a:r>
            <a:r>
              <a:rPr lang="en-US" dirty="0" err="1">
                <a:latin typeface="Consolas" pitchFamily="49" charset="0"/>
                <a:cs typeface="Consolas" pitchFamily="49" charset="0"/>
              </a:rPr>
              <a:t>sideLength</a:t>
            </a:r>
            <a:r>
              <a:rPr lang="en-US" dirty="0">
                <a:latin typeface="Consolas" pitchFamily="49" charset="0"/>
                <a:cs typeface="Consolas" pitchFamily="49" charset="0"/>
              </a:rPr>
              <a:t> &gt;= 0 :</a:t>
            </a:r>
          </a:p>
          <a:p>
            <a:pPr>
              <a:defRPr/>
            </a:pPr>
            <a:r>
              <a:rPr lang="en-US" dirty="0">
                <a:latin typeface="Consolas" pitchFamily="49" charset="0"/>
                <a:cs typeface="Consolas" pitchFamily="49" charset="0"/>
              </a:rPr>
              <a:t>        return </a:t>
            </a:r>
            <a:r>
              <a:rPr lang="en-US" dirty="0" err="1">
                <a:latin typeface="Consolas" pitchFamily="49" charset="0"/>
                <a:cs typeface="Consolas" pitchFamily="49" charset="0"/>
              </a:rPr>
              <a:t>sideLength</a:t>
            </a:r>
            <a:r>
              <a:rPr lang="en-US" dirty="0">
                <a:latin typeface="Consolas" pitchFamily="49" charset="0"/>
                <a:cs typeface="Consolas" pitchFamily="49" charset="0"/>
              </a:rPr>
              <a:t> ** 3</a:t>
            </a:r>
          </a:p>
          <a:p>
            <a:pPr>
              <a:defRPr/>
            </a:pPr>
            <a:r>
              <a:rPr lang="en-US" dirty="0">
                <a:latin typeface="Consolas" pitchFamily="49" charset="0"/>
                <a:cs typeface="Consolas" pitchFamily="49" charset="0"/>
              </a:rPr>
              <a:t>    # Error—no return value if </a:t>
            </a:r>
            <a:r>
              <a:rPr lang="en-US" dirty="0" err="1">
                <a:latin typeface="Consolas" pitchFamily="49" charset="0"/>
                <a:cs typeface="Consolas" pitchFamily="49" charset="0"/>
              </a:rPr>
              <a:t>sideLength</a:t>
            </a:r>
            <a:r>
              <a:rPr lang="en-US" dirty="0">
                <a:latin typeface="Consolas" pitchFamily="49" charset="0"/>
                <a:cs typeface="Consolas" pitchFamily="49" charset="0"/>
              </a:rPr>
              <a:t> &lt; 0</a:t>
            </a:r>
            <a:endParaRPr lang="en-US" b="1" kern="0" dirty="0">
              <a:latin typeface="Consolas" pitchFamily="49" charset="0"/>
              <a:cs typeface="Consolas"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z="3200">
                <a:ea typeface="ＭＳ Ｐゴシック" panose="020B0600070205080204" pitchFamily="34" charset="-128"/>
              </a:rPr>
              <a:t>Make Sure A Return Catches All Cases (2)</a:t>
            </a:r>
          </a:p>
        </p:txBody>
      </p:sp>
      <p:sp>
        <p:nvSpPr>
          <p:cNvPr id="43011" name="Content Placeholder 2"/>
          <p:cNvSpPr>
            <a:spLocks noGrp="1"/>
          </p:cNvSpPr>
          <p:nvPr>
            <p:ph idx="1"/>
          </p:nvPr>
        </p:nvSpPr>
        <p:spPr/>
        <p:txBody>
          <a:bodyPr/>
          <a:lstStyle/>
          <a:p>
            <a:r>
              <a:rPr lang="en-US" altLang="en-US" dirty="0">
                <a:ea typeface="ＭＳ Ｐゴシック" panose="020B0600070205080204" pitchFamily="34" charset="-128"/>
              </a:rPr>
              <a:t>A correct implementation:</a:t>
            </a:r>
          </a:p>
        </p:txBody>
      </p:sp>
      <p:sp>
        <p:nvSpPr>
          <p:cNvPr id="2" name="Date Placeholder 1"/>
          <p:cNvSpPr>
            <a:spLocks noGrp="1"/>
          </p:cNvSpPr>
          <p:nvPr>
            <p:ph type="dt" sz="half" idx="10"/>
          </p:nvPr>
        </p:nvSpPr>
        <p:spPr/>
        <p:txBody>
          <a:bodyPr/>
          <a:lstStyle/>
          <a:p>
            <a:fld id="{B760C0B4-1131-4C07-A4F8-424C7E78694E}"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42</a:t>
            </a:fld>
            <a:endParaRPr lang="en-US" altLang="en-US"/>
          </a:p>
        </p:txBody>
      </p:sp>
      <p:sp>
        <p:nvSpPr>
          <p:cNvPr id="6" name="Content Placeholder 2"/>
          <p:cNvSpPr txBox="1">
            <a:spLocks/>
          </p:cNvSpPr>
          <p:nvPr/>
        </p:nvSpPr>
        <p:spPr bwMode="auto">
          <a:xfrm>
            <a:off x="1356359" y="1828800"/>
            <a:ext cx="6477000" cy="1524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cubeVolume</a:t>
            </a:r>
            <a:r>
              <a:rPr lang="en-US" dirty="0">
                <a:latin typeface="Consolas" pitchFamily="49" charset="0"/>
                <a:cs typeface="Consolas" pitchFamily="49" charset="0"/>
              </a:rPr>
              <a:t>(</a:t>
            </a:r>
            <a:r>
              <a:rPr lang="en-US" dirty="0" err="1">
                <a:latin typeface="Consolas" pitchFamily="49" charset="0"/>
                <a:cs typeface="Consolas" pitchFamily="49" charset="0"/>
              </a:rPr>
              <a:t>sideLength</a:t>
            </a:r>
            <a:r>
              <a:rPr lang="en-US" dirty="0">
                <a:latin typeface="Consolas" pitchFamily="49" charset="0"/>
                <a:cs typeface="Consolas" pitchFamily="49" charset="0"/>
              </a:rPr>
              <a:t>) :</a:t>
            </a:r>
          </a:p>
          <a:p>
            <a:pPr>
              <a:defRPr/>
            </a:pPr>
            <a:r>
              <a:rPr lang="en-US" dirty="0">
                <a:latin typeface="Consolas" pitchFamily="49" charset="0"/>
                <a:cs typeface="Consolas" pitchFamily="49" charset="0"/>
              </a:rPr>
              <a:t>    if </a:t>
            </a:r>
            <a:r>
              <a:rPr lang="en-US" dirty="0" err="1">
                <a:latin typeface="Consolas" pitchFamily="49" charset="0"/>
                <a:cs typeface="Consolas" pitchFamily="49" charset="0"/>
              </a:rPr>
              <a:t>sideLength</a:t>
            </a:r>
            <a:r>
              <a:rPr lang="en-US" dirty="0">
                <a:latin typeface="Consolas" pitchFamily="49" charset="0"/>
                <a:cs typeface="Consolas" pitchFamily="49" charset="0"/>
              </a:rPr>
              <a:t> &gt;= 0</a:t>
            </a:r>
          </a:p>
          <a:p>
            <a:pPr>
              <a:defRPr/>
            </a:pPr>
            <a:r>
              <a:rPr lang="en-US" dirty="0">
                <a:latin typeface="Consolas" pitchFamily="49" charset="0"/>
                <a:cs typeface="Consolas" pitchFamily="49" charset="0"/>
              </a:rPr>
              <a:t>        return </a:t>
            </a:r>
            <a:r>
              <a:rPr lang="en-US" dirty="0" err="1">
                <a:latin typeface="Consolas" pitchFamily="49" charset="0"/>
                <a:cs typeface="Consolas" pitchFamily="49" charset="0"/>
              </a:rPr>
              <a:t>sideLength</a:t>
            </a:r>
            <a:r>
              <a:rPr lang="en-US" dirty="0">
                <a:latin typeface="Consolas" pitchFamily="49" charset="0"/>
                <a:cs typeface="Consolas" pitchFamily="49" charset="0"/>
              </a:rPr>
              <a:t> ** 3</a:t>
            </a:r>
          </a:p>
          <a:p>
            <a:pPr>
              <a:defRPr/>
            </a:pPr>
            <a:r>
              <a:rPr lang="en-US" dirty="0">
                <a:latin typeface="Consolas" pitchFamily="49" charset="0"/>
                <a:cs typeface="Consolas" pitchFamily="49" charset="0"/>
              </a:rPr>
              <a:t>    else :</a:t>
            </a:r>
          </a:p>
          <a:p>
            <a:pPr>
              <a:defRPr/>
            </a:pPr>
            <a:r>
              <a:rPr lang="en-US" dirty="0">
                <a:latin typeface="Consolas" pitchFamily="49" charset="0"/>
                <a:cs typeface="Consolas" pitchFamily="49" charset="0"/>
              </a:rPr>
              <a:t>        return 0</a:t>
            </a:r>
            <a:endParaRPr lang="en-US" b="1" kern="0" dirty="0">
              <a:latin typeface="Consolas" pitchFamily="49" charset="0"/>
              <a:cs typeface="Consolas"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a:bodyPr>
          <a:lstStyle/>
          <a:p>
            <a:r>
              <a:rPr lang="en-US" altLang="en-US" dirty="0">
                <a:ea typeface="ＭＳ Ｐゴシック" panose="020B0600070205080204" pitchFamily="34" charset="-128"/>
              </a:rPr>
              <a:t>Implementing a Function: Steps</a:t>
            </a:r>
          </a:p>
        </p:txBody>
      </p:sp>
      <p:sp>
        <p:nvSpPr>
          <p:cNvPr id="44035" name="Content Placeholder 7"/>
          <p:cNvSpPr>
            <a:spLocks noGrp="1"/>
          </p:cNvSpPr>
          <p:nvPr>
            <p:ph idx="1"/>
          </p:nvPr>
        </p:nvSpPr>
        <p:spPr/>
        <p:txBody>
          <a:bodyPr>
            <a:normAutofit/>
          </a:bodyPr>
          <a:lstStyle/>
          <a:p>
            <a:pPr marL="571500" indent="-457200">
              <a:spcBef>
                <a:spcPts val="300"/>
              </a:spcBef>
              <a:buSzPct val="100000"/>
              <a:buFont typeface="+mj-lt"/>
              <a:buAutoNum type="arabicPeriod"/>
            </a:pPr>
            <a:r>
              <a:rPr lang="en-US" altLang="en-US" dirty="0">
                <a:ea typeface="ＭＳ Ｐゴシック" panose="020B0600070205080204" pitchFamily="34" charset="-128"/>
              </a:rPr>
              <a:t>Describe what the function should do</a:t>
            </a:r>
          </a:p>
          <a:p>
            <a:pPr marL="800100" lvl="1" indent="-457200">
              <a:spcBef>
                <a:spcPts val="300"/>
              </a:spcBef>
              <a:buSzPct val="100000"/>
              <a:buFont typeface="+mj-lt"/>
              <a:buAutoNum type="romanLcPeriod"/>
            </a:pPr>
            <a:r>
              <a:rPr lang="en-US" altLang="en-US" sz="2000" dirty="0">
                <a:ea typeface="ＭＳ Ｐゴシック" panose="020B0600070205080204" pitchFamily="34" charset="-128"/>
              </a:rPr>
              <a:t>Provide a simple “liberal arts terms” description of what the functions does</a:t>
            </a:r>
          </a:p>
          <a:p>
            <a:pPr marL="800100" lvl="1" indent="-457200">
              <a:spcBef>
                <a:spcPts val="300"/>
              </a:spcBef>
              <a:buSzPct val="100000"/>
              <a:buFont typeface="+mj-lt"/>
              <a:buAutoNum type="romanLcPeriod"/>
            </a:pPr>
            <a:r>
              <a:rPr lang="en-US" altLang="en-US" sz="2000" dirty="0">
                <a:ea typeface="ＭＳ Ｐゴシック" panose="020B0600070205080204" pitchFamily="34" charset="-128"/>
              </a:rPr>
              <a:t>“Compute the volume of a pyramid with a square base”</a:t>
            </a:r>
          </a:p>
          <a:p>
            <a:pPr marL="571500" indent="-457200">
              <a:spcBef>
                <a:spcPts val="300"/>
              </a:spcBef>
              <a:buFont typeface="+mj-lt"/>
              <a:buAutoNum type="arabicPeriod"/>
            </a:pPr>
            <a:r>
              <a:rPr lang="en-US" altLang="en-US" dirty="0">
                <a:ea typeface="ＭＳ Ｐゴシック" panose="020B0600070205080204" pitchFamily="34" charset="-128"/>
              </a:rPr>
              <a:t>Determine a list of all of the functions inputs</a:t>
            </a:r>
          </a:p>
          <a:p>
            <a:pPr marL="800100" lvl="1" indent="-457200">
              <a:spcBef>
                <a:spcPts val="300"/>
              </a:spcBef>
              <a:buFont typeface="+mj-lt"/>
              <a:buAutoNum type="romanLcPeriod"/>
            </a:pPr>
            <a:r>
              <a:rPr lang="en-US" altLang="en-US" sz="2000" dirty="0">
                <a:ea typeface="ＭＳ Ｐゴシック" panose="020B0600070205080204" pitchFamily="34" charset="-128"/>
              </a:rPr>
              <a:t>Make a list of </a:t>
            </a:r>
            <a:r>
              <a:rPr lang="en-US" altLang="en-US" sz="2000" b="1" i="1" dirty="0">
                <a:ea typeface="ＭＳ Ｐゴシック" panose="020B0600070205080204" pitchFamily="34" charset="-128"/>
              </a:rPr>
              <a:t>all</a:t>
            </a:r>
            <a:r>
              <a:rPr lang="en-US" altLang="en-US" sz="2000" dirty="0">
                <a:ea typeface="ＭＳ Ｐゴシック" panose="020B0600070205080204" pitchFamily="34" charset="-128"/>
              </a:rPr>
              <a:t> of the parameters that can vary</a:t>
            </a:r>
          </a:p>
          <a:p>
            <a:pPr marL="800100" lvl="1" indent="-457200">
              <a:spcBef>
                <a:spcPts val="300"/>
              </a:spcBef>
              <a:buFont typeface="+mj-lt"/>
              <a:buAutoNum type="romanLcPeriod"/>
            </a:pPr>
            <a:r>
              <a:rPr lang="en-US" altLang="en-US" sz="2000" dirty="0">
                <a:ea typeface="ＭＳ Ｐゴシック" panose="020B0600070205080204" pitchFamily="34" charset="-128"/>
              </a:rPr>
              <a:t>Do not be overly specific</a:t>
            </a:r>
          </a:p>
          <a:p>
            <a:pPr marL="571500" indent="-457200">
              <a:spcBef>
                <a:spcPts val="300"/>
              </a:spcBef>
              <a:buFont typeface="+mj-lt"/>
              <a:buAutoNum type="arabicPeriod"/>
            </a:pPr>
            <a:r>
              <a:rPr lang="en-US" altLang="en-US" dirty="0">
                <a:ea typeface="ＭＳ Ｐゴシック" panose="020B0600070205080204" pitchFamily="34" charset="-128"/>
              </a:rPr>
              <a:t>Determine the types of the parameter variables and the return value</a:t>
            </a:r>
          </a:p>
          <a:p>
            <a:pPr marL="571500" indent="-457200">
              <a:spcBef>
                <a:spcPts val="300"/>
              </a:spcBef>
              <a:buFont typeface="Wingdings" panose="05000000000000000000" pitchFamily="2" charset="2"/>
              <a:buAutoNum type="arabicPeriod"/>
            </a:pPr>
            <a:endParaRPr lang="en-US" altLang="en-US" dirty="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69CF60E8-5132-4D88-9786-8B69F1293F10}"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a:bodyPr>
          <a:lstStyle/>
          <a:p>
            <a:r>
              <a:rPr lang="en-US" altLang="en-US" dirty="0">
                <a:ea typeface="ＭＳ Ｐゴシック" panose="020B0600070205080204" pitchFamily="34" charset="-128"/>
              </a:rPr>
              <a:t>Implementing a Function: Steps</a:t>
            </a:r>
          </a:p>
        </p:txBody>
      </p:sp>
      <p:sp>
        <p:nvSpPr>
          <p:cNvPr id="44035" name="Content Placeholder 7"/>
          <p:cNvSpPr>
            <a:spLocks noGrp="1"/>
          </p:cNvSpPr>
          <p:nvPr>
            <p:ph idx="1"/>
          </p:nvPr>
        </p:nvSpPr>
        <p:spPr/>
        <p:txBody>
          <a:bodyPr>
            <a:normAutofit/>
          </a:bodyPr>
          <a:lstStyle/>
          <a:p>
            <a:pPr marL="571500" indent="-457200">
              <a:spcBef>
                <a:spcPts val="300"/>
              </a:spcBef>
              <a:buFont typeface="+mj-lt"/>
              <a:buAutoNum type="arabicParenR" startAt="4"/>
            </a:pPr>
            <a:r>
              <a:rPr lang="en-US" altLang="en-US" dirty="0">
                <a:ea typeface="ＭＳ Ｐゴシック" panose="020B0600070205080204" pitchFamily="34" charset="-128"/>
              </a:rPr>
              <a:t>Write pseudocode for obtaining the desired result</a:t>
            </a:r>
          </a:p>
          <a:p>
            <a:pPr marL="800100" lvl="1" indent="-457200">
              <a:spcBef>
                <a:spcPts val="300"/>
              </a:spcBef>
              <a:buFont typeface="+mj-lt"/>
              <a:buAutoNum type="romanLcPeriod"/>
            </a:pPr>
            <a:r>
              <a:rPr lang="en-US" altLang="en-US" sz="2000" dirty="0">
                <a:ea typeface="ＭＳ Ｐゴシック" panose="020B0600070205080204" pitchFamily="34" charset="-128"/>
              </a:rPr>
              <a:t>Express an mathematical formulas, branches and loops in pseudocode</a:t>
            </a:r>
          </a:p>
          <a:p>
            <a:pPr marL="571500" indent="-457200">
              <a:spcBef>
                <a:spcPts val="300"/>
              </a:spcBef>
              <a:buSzPct val="100000"/>
              <a:buFont typeface="+mj-lt"/>
              <a:buAutoNum type="arabicParenR" startAt="4"/>
            </a:pPr>
            <a:r>
              <a:rPr lang="en-US" altLang="en-US" dirty="0">
                <a:ea typeface="ＭＳ Ｐゴシック" panose="020B0600070205080204" pitchFamily="34" charset="-128"/>
              </a:rPr>
              <a:t>Implement the function body</a:t>
            </a:r>
          </a:p>
        </p:txBody>
      </p:sp>
      <p:sp>
        <p:nvSpPr>
          <p:cNvPr id="2" name="Date Placeholder 1"/>
          <p:cNvSpPr>
            <a:spLocks noGrp="1"/>
          </p:cNvSpPr>
          <p:nvPr>
            <p:ph type="dt" sz="half" idx="10"/>
          </p:nvPr>
        </p:nvSpPr>
        <p:spPr/>
        <p:txBody>
          <a:bodyPr/>
          <a:lstStyle/>
          <a:p>
            <a:fld id="{E7A0E8B0-F5E4-4127-BD3F-3C6BC44EDBE3}"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44</a:t>
            </a:fld>
            <a:endParaRPr lang="en-US" altLang="en-US"/>
          </a:p>
        </p:txBody>
      </p:sp>
      <p:sp>
        <p:nvSpPr>
          <p:cNvPr id="8" name="Content Placeholder 2"/>
          <p:cNvSpPr txBox="1">
            <a:spLocks/>
          </p:cNvSpPr>
          <p:nvPr/>
        </p:nvSpPr>
        <p:spPr bwMode="auto">
          <a:xfrm>
            <a:off x="1295400" y="2997991"/>
            <a:ext cx="6553200" cy="1128118"/>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sz="2000" dirty="0">
                <a:latin typeface="Consolas" pitchFamily="49" charset="0"/>
                <a:cs typeface="Consolas" pitchFamily="49" charset="0"/>
              </a:rPr>
              <a:t>def </a:t>
            </a:r>
            <a:r>
              <a:rPr lang="en-US" sz="2000" dirty="0" err="1">
                <a:latin typeface="Consolas" pitchFamily="49" charset="0"/>
                <a:cs typeface="Consolas" pitchFamily="49" charset="0"/>
              </a:rPr>
              <a:t>pyramidVolume</a:t>
            </a:r>
            <a:r>
              <a:rPr lang="en-US" sz="2000" dirty="0">
                <a:latin typeface="Consolas" pitchFamily="49" charset="0"/>
                <a:cs typeface="Consolas" pitchFamily="49" charset="0"/>
              </a:rPr>
              <a:t>(height, </a:t>
            </a:r>
            <a:r>
              <a:rPr lang="en-US" sz="2000" dirty="0" err="1">
                <a:latin typeface="Consolas" pitchFamily="49" charset="0"/>
                <a:cs typeface="Consolas" pitchFamily="49" charset="0"/>
              </a:rPr>
              <a:t>baseLength</a:t>
            </a:r>
            <a:r>
              <a:rPr lang="en-US" sz="2000" dirty="0">
                <a:latin typeface="Consolas" pitchFamily="49" charset="0"/>
                <a:cs typeface="Consolas" pitchFamily="49" charset="0"/>
              </a:rPr>
              <a:t>) :</a:t>
            </a:r>
          </a:p>
          <a:p>
            <a:pPr>
              <a:defRPr/>
            </a:pPr>
            <a:r>
              <a:rPr lang="en-US" sz="2000" dirty="0">
                <a:latin typeface="Consolas" pitchFamily="49" charset="0"/>
                <a:cs typeface="Consolas" pitchFamily="49" charset="0"/>
              </a:rPr>
              <a:t>    </a:t>
            </a:r>
            <a:r>
              <a:rPr lang="en-US" sz="2000" dirty="0" err="1">
                <a:latin typeface="Consolas" pitchFamily="49" charset="0"/>
                <a:cs typeface="Consolas" pitchFamily="49" charset="0"/>
              </a:rPr>
              <a:t>baseArea</a:t>
            </a:r>
            <a:r>
              <a:rPr lang="en-US" sz="2000" dirty="0">
                <a:latin typeface="Consolas" pitchFamily="49" charset="0"/>
                <a:cs typeface="Consolas" pitchFamily="49" charset="0"/>
              </a:rPr>
              <a:t> = </a:t>
            </a:r>
            <a:r>
              <a:rPr lang="en-US" sz="2000" dirty="0" err="1">
                <a:latin typeface="Consolas" pitchFamily="49" charset="0"/>
                <a:cs typeface="Consolas" pitchFamily="49" charset="0"/>
              </a:rPr>
              <a:t>baseLength</a:t>
            </a:r>
            <a:r>
              <a:rPr lang="en-US" sz="2000" dirty="0">
                <a:latin typeface="Consolas" pitchFamily="49" charset="0"/>
                <a:cs typeface="Consolas" pitchFamily="49" charset="0"/>
              </a:rPr>
              <a:t> * </a:t>
            </a:r>
            <a:r>
              <a:rPr lang="en-US" sz="2000" dirty="0" err="1">
                <a:latin typeface="Consolas" pitchFamily="49" charset="0"/>
                <a:cs typeface="Consolas" pitchFamily="49" charset="0"/>
              </a:rPr>
              <a:t>baseLength</a:t>
            </a:r>
            <a:endParaRPr lang="en-US" sz="2000" dirty="0">
              <a:latin typeface="Consolas" pitchFamily="49" charset="0"/>
              <a:cs typeface="Consolas" pitchFamily="49" charset="0"/>
            </a:endParaRPr>
          </a:p>
          <a:p>
            <a:pPr>
              <a:defRPr/>
            </a:pPr>
            <a:r>
              <a:rPr lang="en-US" sz="2000" dirty="0">
                <a:latin typeface="Consolas" pitchFamily="49" charset="0"/>
                <a:cs typeface="Consolas" pitchFamily="49" charset="0"/>
              </a:rPr>
              <a:t>    return height * </a:t>
            </a:r>
            <a:r>
              <a:rPr lang="en-US" sz="2000" dirty="0" err="1">
                <a:latin typeface="Consolas" pitchFamily="49" charset="0"/>
                <a:cs typeface="Consolas" pitchFamily="49" charset="0"/>
              </a:rPr>
              <a:t>baseArea</a:t>
            </a:r>
            <a:r>
              <a:rPr lang="en-US" sz="2000" dirty="0">
                <a:latin typeface="Consolas" pitchFamily="49" charset="0"/>
                <a:cs typeface="Consolas" pitchFamily="49" charset="0"/>
              </a:rPr>
              <a:t> / 3</a:t>
            </a:r>
            <a:endParaRPr lang="en-US" sz="2000" b="1" kern="0" dirty="0">
              <a:latin typeface="Consolas" pitchFamily="49" charset="0"/>
              <a:cs typeface="Consolas" pitchFamily="49" charset="0"/>
            </a:endParaRPr>
          </a:p>
        </p:txBody>
      </p:sp>
    </p:spTree>
    <p:extLst>
      <p:ext uri="{BB962C8B-B14F-4D97-AF65-F5344CB8AC3E}">
        <p14:creationId xmlns:p14="http://schemas.microsoft.com/office/powerpoint/2010/main" val="2873999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a:bodyPr>
          <a:lstStyle/>
          <a:p>
            <a:r>
              <a:rPr lang="en-US" altLang="en-US" dirty="0">
                <a:ea typeface="ＭＳ Ｐゴシック" panose="020B0600070205080204" pitchFamily="34" charset="-128"/>
              </a:rPr>
              <a:t>Implementing a Function: Steps</a:t>
            </a:r>
          </a:p>
        </p:txBody>
      </p:sp>
      <p:sp>
        <p:nvSpPr>
          <p:cNvPr id="44035" name="Content Placeholder 7"/>
          <p:cNvSpPr>
            <a:spLocks noGrp="1"/>
          </p:cNvSpPr>
          <p:nvPr>
            <p:ph idx="1"/>
          </p:nvPr>
        </p:nvSpPr>
        <p:spPr/>
        <p:txBody>
          <a:bodyPr>
            <a:normAutofit/>
          </a:bodyPr>
          <a:lstStyle/>
          <a:p>
            <a:pPr marL="571500" indent="-457200">
              <a:spcBef>
                <a:spcPts val="300"/>
              </a:spcBef>
              <a:buSzPct val="100000"/>
              <a:buFont typeface="Wingdings" panose="05000000000000000000" pitchFamily="2" charset="2"/>
              <a:buAutoNum type="arabicParenR"/>
            </a:pPr>
            <a:endParaRPr lang="en-US" altLang="en-US" dirty="0">
              <a:ea typeface="ＭＳ Ｐゴシック" panose="020B0600070205080204" pitchFamily="34" charset="-128"/>
            </a:endParaRPr>
          </a:p>
          <a:p>
            <a:pPr marL="571500" indent="-457200">
              <a:spcBef>
                <a:spcPts val="300"/>
              </a:spcBef>
              <a:buSzPct val="100000"/>
              <a:buFont typeface="+mj-lt"/>
              <a:buAutoNum type="arabicParenR" startAt="6"/>
            </a:pPr>
            <a:r>
              <a:rPr lang="en-US" altLang="en-US" dirty="0">
                <a:ea typeface="ＭＳ Ｐゴシック" panose="020B0600070205080204" pitchFamily="34" charset="-128"/>
              </a:rPr>
              <a:t>Test your function</a:t>
            </a:r>
          </a:p>
          <a:p>
            <a:pPr marL="1028700" lvl="1" indent="-514350">
              <a:spcBef>
                <a:spcPts val="300"/>
              </a:spcBef>
              <a:buFont typeface="+mj-lt"/>
              <a:buAutoNum type="romanLcPeriod"/>
            </a:pPr>
            <a:r>
              <a:rPr lang="en-US" altLang="en-US" sz="2000" dirty="0">
                <a:ea typeface="ＭＳ Ｐゴシック" panose="020B0600070205080204" pitchFamily="34" charset="-128"/>
              </a:rPr>
              <a:t>Design test cases and code</a:t>
            </a:r>
          </a:p>
        </p:txBody>
      </p:sp>
      <p:sp>
        <p:nvSpPr>
          <p:cNvPr id="2" name="Date Placeholder 1"/>
          <p:cNvSpPr>
            <a:spLocks noGrp="1"/>
          </p:cNvSpPr>
          <p:nvPr>
            <p:ph type="dt" sz="half" idx="10"/>
          </p:nvPr>
        </p:nvSpPr>
        <p:spPr/>
        <p:txBody>
          <a:bodyPr/>
          <a:lstStyle/>
          <a:p>
            <a:fld id="{F9A17C75-11F4-4156-92A3-03C77F8C48ED}"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45</a:t>
            </a:fld>
            <a:endParaRPr lang="en-US" altLang="en-US"/>
          </a:p>
        </p:txBody>
      </p:sp>
      <p:pic>
        <p:nvPicPr>
          <p:cNvPr id="4403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9350" y="2667000"/>
            <a:ext cx="17653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462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Pyramids.py</a:t>
            </a:r>
          </a:p>
        </p:txBody>
      </p:sp>
      <p:sp>
        <p:nvSpPr>
          <p:cNvPr id="3" name="Content Placeholder 2"/>
          <p:cNvSpPr>
            <a:spLocks noGrp="1"/>
          </p:cNvSpPr>
          <p:nvPr>
            <p:ph idx="1"/>
          </p:nvPr>
        </p:nvSpPr>
        <p:spPr/>
        <p:txBody>
          <a:bodyPr/>
          <a:lstStyle/>
          <a:p>
            <a:r>
              <a:rPr lang="en-US" dirty="0"/>
              <a:t>Open the file pyramids.py</a:t>
            </a:r>
          </a:p>
          <a:p>
            <a:r>
              <a:rPr lang="en-US" dirty="0"/>
              <a:t>Look at how the main function is set up to make the calls to </a:t>
            </a:r>
            <a:r>
              <a:rPr lang="en-US" dirty="0" err="1">
                <a:latin typeface="Consolas" panose="020B0609020204030204" pitchFamily="49" charset="0"/>
                <a:cs typeface="Consolas" panose="020B0609020204030204" pitchFamily="49" charset="0"/>
              </a:rPr>
              <a:t>pyramidVolume</a:t>
            </a:r>
            <a:r>
              <a:rPr lang="en-US" dirty="0"/>
              <a:t> and print the expected results</a:t>
            </a:r>
          </a:p>
        </p:txBody>
      </p:sp>
      <p:sp>
        <p:nvSpPr>
          <p:cNvPr id="4" name="Date Placeholder 3"/>
          <p:cNvSpPr>
            <a:spLocks noGrp="1"/>
          </p:cNvSpPr>
          <p:nvPr>
            <p:ph type="dt" sz="half" idx="10"/>
          </p:nvPr>
        </p:nvSpPr>
        <p:spPr/>
        <p:txBody>
          <a:bodyPr/>
          <a:lstStyle/>
          <a:p>
            <a:fld id="{C79994C9-5607-4D8B-AD6F-9279C6CD0D16}"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46</a:t>
            </a:fld>
            <a:endParaRPr lang="en-US" altLang="en-US"/>
          </a:p>
        </p:txBody>
      </p:sp>
    </p:spTree>
    <p:extLst>
      <p:ext uri="{BB962C8B-B14F-4D97-AF65-F5344CB8AC3E}">
        <p14:creationId xmlns:p14="http://schemas.microsoft.com/office/powerpoint/2010/main" val="2924867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A75B63-B5FA-483A-9199-58F340506944}"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47</a:t>
            </a:fld>
            <a:endParaRPr lang="en-US" altLang="en-US"/>
          </a:p>
        </p:txBody>
      </p:sp>
      <p:sp>
        <p:nvSpPr>
          <p:cNvPr id="6" name="Rectangle 1"/>
          <p:cNvSpPr>
            <a:spLocks noGrp="1" noChangeArrowheads="1"/>
          </p:cNvSpPr>
          <p:nvPr>
            <p:ph idx="1"/>
          </p:nvPr>
        </p:nvSpPr>
        <p:spPr bwMode="auto">
          <a:xfrm>
            <a:off x="76200" y="164620"/>
            <a:ext cx="9067800" cy="6247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a:t>
            </a:r>
            <a:b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This program defines a function for calculating a pyramid's volume and</a:t>
            </a:r>
            <a:b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provides a unit test for the function.</a:t>
            </a:r>
            <a:b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a:t>
            </a:r>
            <a:b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b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err="1">
                <a:ln>
                  <a:noFill/>
                </a:ln>
                <a:solidFill>
                  <a:srgbClr val="000080"/>
                </a:solidFill>
                <a:effectLst/>
                <a:latin typeface="Consolas" panose="020B0609020204030204" pitchFamily="49" charset="0"/>
                <a:cs typeface="Consolas" panose="020B0609020204030204" pitchFamily="49" charset="0"/>
              </a:rPr>
              <a:t>def</a:t>
            </a:r>
            <a:r>
              <a:rPr kumimoji="0" lang="en-US" altLang="en-US" sz="1600" b="1"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main() :</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a:ln>
                  <a:noFill/>
                </a:ln>
                <a:solidFill>
                  <a:srgbClr val="008080"/>
                </a:solidFill>
                <a:effectLst/>
                <a:latin typeface="Consolas" panose="020B0609020204030204" pitchFamily="49" charset="0"/>
                <a:cs typeface="Consolas" panose="020B0609020204030204" pitchFamily="49" charset="0"/>
              </a:rPr>
              <a:t>"Volume:"</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pyramidVolume</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9</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a:ln>
                  <a:noFill/>
                </a:ln>
                <a:solidFill>
                  <a:srgbClr val="008080"/>
                </a:solidFill>
                <a:effectLst/>
                <a:latin typeface="Consolas" panose="020B0609020204030204" pitchFamily="49" charset="0"/>
                <a:cs typeface="Consolas" panose="020B0609020204030204" pitchFamily="49" charset="0"/>
              </a:rPr>
              <a:t>"Expected: 300"</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a:ln>
                  <a:noFill/>
                </a:ln>
                <a:solidFill>
                  <a:srgbClr val="008080"/>
                </a:solidFill>
                <a:effectLst/>
                <a:latin typeface="Consolas" panose="020B0609020204030204" pitchFamily="49" charset="0"/>
                <a:cs typeface="Consolas" panose="020B0609020204030204" pitchFamily="49" charset="0"/>
              </a:rPr>
              <a:t>"Volume:"</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pyramidVolume</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0</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10</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a:ln>
                  <a:noFill/>
                </a:ln>
                <a:solidFill>
                  <a:srgbClr val="008080"/>
                </a:solidFill>
                <a:effectLst/>
                <a:latin typeface="Consolas" panose="020B0609020204030204" pitchFamily="49" charset="0"/>
                <a:cs typeface="Consolas" panose="020B0609020204030204" pitchFamily="49" charset="0"/>
              </a:rPr>
              <a:t>"Expected: 0"</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Computes the volume of a pyramid whose base is a square.</a:t>
            </a:r>
            <a:b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a:t>
            </a:r>
            <a:r>
              <a:rPr kumimoji="0" lang="en-US" altLang="en-US" sz="1600" b="0" i="1" u="none" strike="noStrike" cap="none" normalizeH="0" baseline="0" dirty="0" err="1">
                <a:ln>
                  <a:noFill/>
                </a:ln>
                <a:solidFill>
                  <a:srgbClr val="808080"/>
                </a:solidFill>
                <a:effectLst/>
                <a:latin typeface="Consolas" panose="020B0609020204030204" pitchFamily="49" charset="0"/>
                <a:cs typeface="Consolas" panose="020B0609020204030204" pitchFamily="49" charset="0"/>
              </a:rPr>
              <a:t>param</a:t>
            </a:r>
            <a: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height a float indicating the height of the pyramid</a:t>
            </a:r>
            <a:b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a:t>
            </a:r>
            <a:r>
              <a:rPr kumimoji="0" lang="en-US" altLang="en-US" sz="1600" b="0" i="1" u="none" strike="noStrike" cap="none" normalizeH="0" baseline="0" dirty="0" err="1">
                <a:ln>
                  <a:noFill/>
                </a:ln>
                <a:solidFill>
                  <a:srgbClr val="808080"/>
                </a:solidFill>
                <a:effectLst/>
                <a:latin typeface="Consolas" panose="020B0609020204030204" pitchFamily="49" charset="0"/>
                <a:cs typeface="Consolas" panose="020B0609020204030204" pitchFamily="49" charset="0"/>
              </a:rPr>
              <a:t>param</a:t>
            </a:r>
            <a: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a:t>
            </a:r>
            <a:r>
              <a:rPr kumimoji="0" lang="en-US" altLang="en-US" sz="1600" b="0" i="1" u="none" strike="noStrike" cap="none" normalizeH="0" baseline="0" dirty="0" err="1">
                <a:ln>
                  <a:noFill/>
                </a:ln>
                <a:solidFill>
                  <a:srgbClr val="808080"/>
                </a:solidFill>
                <a:effectLst/>
                <a:latin typeface="Consolas" panose="020B0609020204030204" pitchFamily="49" charset="0"/>
                <a:cs typeface="Consolas" panose="020B0609020204030204" pitchFamily="49" charset="0"/>
              </a:rPr>
              <a:t>baseLength</a:t>
            </a:r>
            <a: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a float indicating the length of one side of the pyramid's base</a:t>
            </a:r>
            <a:b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@return the volume of the pyramid as a float</a:t>
            </a:r>
            <a:b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a:t>
            </a:r>
            <a:b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err="1">
                <a:ln>
                  <a:noFill/>
                </a:ln>
                <a:solidFill>
                  <a:srgbClr val="000080"/>
                </a:solidFill>
                <a:effectLst/>
                <a:latin typeface="Consolas" panose="020B0609020204030204" pitchFamily="49" charset="0"/>
                <a:cs typeface="Consolas" panose="020B0609020204030204" pitchFamily="49" charset="0"/>
              </a:rPr>
              <a:t>def</a:t>
            </a:r>
            <a:r>
              <a:rPr kumimoji="0" lang="en-US" altLang="en-US" sz="1600" b="1"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pyramidVolume</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(height,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baseLength</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baseArea</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baseLength</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baseLength</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return </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height * </a:t>
            </a:r>
            <a:r>
              <a:rPr kumimoji="0" lang="en-US" altLang="en-US"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baseArea</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3</a:t>
            </a:r>
            <a:br>
              <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br>
            <a:br>
              <a:rPr kumimoji="0" lang="en-US" altLang="en-US"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t># Start the program.</a:t>
            </a:r>
            <a:br>
              <a:rPr kumimoji="0" lang="en-US" altLang="en-US" sz="1600" b="0" i="1" u="none" strike="noStrike" cap="none" normalizeH="0" baseline="0" dirty="0">
                <a:ln>
                  <a:noFill/>
                </a:ln>
                <a:solidFill>
                  <a:srgbClr val="80808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main()</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17302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a:t>Functions Without Return Values</a:t>
            </a:r>
          </a:p>
        </p:txBody>
      </p:sp>
      <p:sp>
        <p:nvSpPr>
          <p:cNvPr id="7" name="Text Placeholder 6"/>
          <p:cNvSpPr>
            <a:spLocks noGrp="1"/>
          </p:cNvSpPr>
          <p:nvPr>
            <p:ph type="body" idx="1"/>
          </p:nvPr>
        </p:nvSpPr>
        <p:spPr/>
        <p:txBody>
          <a:bodyPr/>
          <a:lstStyle/>
          <a:p>
            <a:r>
              <a:rPr lang="en-US" dirty="0"/>
              <a:t>Section 5.5</a:t>
            </a:r>
          </a:p>
        </p:txBody>
      </p:sp>
      <p:sp>
        <p:nvSpPr>
          <p:cNvPr id="4" name="Date Placeholder 3"/>
          <p:cNvSpPr>
            <a:spLocks noGrp="1"/>
          </p:cNvSpPr>
          <p:nvPr>
            <p:ph type="dt" sz="half" idx="10"/>
          </p:nvPr>
        </p:nvSpPr>
        <p:spPr/>
        <p:txBody>
          <a:bodyPr/>
          <a:lstStyle/>
          <a:p>
            <a:fld id="{29372AF3-6E2E-4EAB-B4DD-B35B874776F7}"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48</a:t>
            </a:fld>
            <a:endParaRPr lang="en-US" altLang="en-US"/>
          </a:p>
        </p:txBody>
      </p:sp>
    </p:spTree>
    <p:extLst>
      <p:ext uri="{BB962C8B-B14F-4D97-AF65-F5344CB8AC3E}">
        <p14:creationId xmlns:p14="http://schemas.microsoft.com/office/powerpoint/2010/main" val="1318156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a:bodyPr>
          <a:lstStyle/>
          <a:p>
            <a:r>
              <a:rPr lang="en-US" altLang="en-US" dirty="0">
                <a:ea typeface="ＭＳ Ｐゴシック" panose="020B0600070205080204" pitchFamily="34" charset="-128"/>
              </a:rPr>
              <a:t>Functions Without Return Values</a:t>
            </a:r>
          </a:p>
        </p:txBody>
      </p:sp>
      <p:sp>
        <p:nvSpPr>
          <p:cNvPr id="45059" name="Content Placeholder 2"/>
          <p:cNvSpPr>
            <a:spLocks noGrp="1"/>
          </p:cNvSpPr>
          <p:nvPr>
            <p:ph idx="1"/>
          </p:nvPr>
        </p:nvSpPr>
        <p:spPr/>
        <p:txBody>
          <a:bodyPr>
            <a:normAutofit/>
          </a:bodyPr>
          <a:lstStyle/>
          <a:p>
            <a:r>
              <a:rPr lang="en-US" altLang="en-US" dirty="0">
                <a:ea typeface="ＭＳ Ｐゴシック" panose="020B0600070205080204" pitchFamily="34" charset="-128"/>
              </a:rPr>
              <a:t>functions are not required to return a value</a:t>
            </a:r>
          </a:p>
          <a:p>
            <a:pPr lvl="1"/>
            <a:r>
              <a:rPr lang="en-US" altLang="en-US" sz="2000" dirty="0">
                <a:ea typeface="ＭＳ Ｐゴシック" panose="020B0600070205080204" pitchFamily="34" charset="-128"/>
              </a:rPr>
              <a:t>No </a:t>
            </a:r>
            <a:r>
              <a:rPr lang="en-US" altLang="en-US" sz="2000" dirty="0">
                <a:ea typeface="ＭＳ Ｐゴシック" panose="020B0600070205080204" pitchFamily="34" charset="-128"/>
                <a:cs typeface="Consolas" panose="020B0609020204030204" pitchFamily="49" charset="0"/>
              </a:rPr>
              <a:t>return</a:t>
            </a:r>
            <a:r>
              <a:rPr lang="en-US" altLang="en-US" sz="2000" dirty="0">
                <a:ea typeface="ＭＳ Ｐゴシック" panose="020B0600070205080204" pitchFamily="34" charset="-128"/>
              </a:rPr>
              <a:t> statement is required</a:t>
            </a:r>
          </a:p>
          <a:p>
            <a:pPr lvl="1"/>
            <a:r>
              <a:rPr lang="en-US" altLang="en-US" sz="2000" dirty="0">
                <a:ea typeface="ＭＳ Ｐゴシック" panose="020B0600070205080204" pitchFamily="34" charset="-128"/>
              </a:rPr>
              <a:t>The function can generate output even when it doesn’t have a return value</a:t>
            </a:r>
          </a:p>
        </p:txBody>
      </p:sp>
      <p:sp>
        <p:nvSpPr>
          <p:cNvPr id="2" name="Date Placeholder 1"/>
          <p:cNvSpPr>
            <a:spLocks noGrp="1"/>
          </p:cNvSpPr>
          <p:nvPr>
            <p:ph type="dt" sz="half" idx="10"/>
          </p:nvPr>
        </p:nvSpPr>
        <p:spPr/>
        <p:txBody>
          <a:bodyPr/>
          <a:lstStyle/>
          <a:p>
            <a:fld id="{8BC32292-E682-42E2-8359-8FD8C1A1F2C3}"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49</a:t>
            </a:fld>
            <a:endParaRPr lang="en-US" altLang="en-US"/>
          </a:p>
        </p:txBody>
      </p:sp>
      <p:sp>
        <p:nvSpPr>
          <p:cNvPr id="10" name="Content Placeholder 2"/>
          <p:cNvSpPr txBox="1">
            <a:spLocks/>
          </p:cNvSpPr>
          <p:nvPr/>
        </p:nvSpPr>
        <p:spPr bwMode="auto">
          <a:xfrm>
            <a:off x="4215159" y="3429000"/>
            <a:ext cx="4160837" cy="2209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boxString</a:t>
            </a:r>
            <a:r>
              <a:rPr lang="en-US" dirty="0">
                <a:latin typeface="Consolas" pitchFamily="49" charset="0"/>
                <a:cs typeface="Consolas" pitchFamily="49" charset="0"/>
              </a:rPr>
              <a:t>(contents) :</a:t>
            </a:r>
          </a:p>
          <a:p>
            <a:pPr>
              <a:defRPr/>
            </a:pPr>
            <a:r>
              <a:rPr lang="en-US" dirty="0">
                <a:latin typeface="Consolas" pitchFamily="49" charset="0"/>
                <a:cs typeface="Consolas" pitchFamily="49" charset="0"/>
              </a:rPr>
              <a:t>    n = </a:t>
            </a:r>
            <a:r>
              <a:rPr lang="en-US" dirty="0" err="1">
                <a:latin typeface="Consolas" pitchFamily="49" charset="0"/>
                <a:cs typeface="Consolas" pitchFamily="49" charset="0"/>
              </a:rPr>
              <a:t>len</a:t>
            </a:r>
            <a:r>
              <a:rPr lang="en-US" dirty="0">
                <a:latin typeface="Consolas" pitchFamily="49" charset="0"/>
                <a:cs typeface="Consolas" pitchFamily="49" charset="0"/>
              </a:rPr>
              <a:t>(contents) :</a:t>
            </a:r>
          </a:p>
          <a:p>
            <a:pPr>
              <a:defRPr/>
            </a:pPr>
            <a:r>
              <a:rPr lang="en-US" dirty="0">
                <a:latin typeface="Consolas" pitchFamily="49" charset="0"/>
                <a:cs typeface="Consolas" pitchFamily="49" charset="0"/>
              </a:rPr>
              <a:t>    print("-" * (n + 2))</a:t>
            </a:r>
          </a:p>
          <a:p>
            <a:pPr>
              <a:defRPr/>
            </a:pPr>
            <a:r>
              <a:rPr lang="en-US" dirty="0">
                <a:latin typeface="Consolas" pitchFamily="49" charset="0"/>
                <a:cs typeface="Consolas" pitchFamily="49" charset="0"/>
              </a:rPr>
              <a:t>    print("!" + contents + "!")</a:t>
            </a:r>
          </a:p>
          <a:p>
            <a:pPr>
              <a:defRPr/>
            </a:pPr>
            <a:r>
              <a:rPr lang="en-US" dirty="0">
                <a:latin typeface="Consolas" pitchFamily="49" charset="0"/>
                <a:cs typeface="Consolas" pitchFamily="49" charset="0"/>
              </a:rPr>
              <a:t>    print("-" * (n + 2))</a:t>
            </a:r>
            <a:endParaRPr lang="en-US" kern="0" dirty="0">
              <a:solidFill>
                <a:srgbClr val="333333"/>
              </a:solidFill>
              <a:latin typeface="Consolas" pitchFamily="49" charset="0"/>
              <a:cs typeface="Consolas" pitchFamily="49" charset="0"/>
            </a:endParaRPr>
          </a:p>
        </p:txBody>
      </p:sp>
      <p:pic>
        <p:nvPicPr>
          <p:cNvPr id="4506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961" y="4191000"/>
            <a:ext cx="1346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txBox="1">
            <a:spLocks/>
          </p:cNvSpPr>
          <p:nvPr/>
        </p:nvSpPr>
        <p:spPr bwMode="auto">
          <a:xfrm>
            <a:off x="1081261" y="2838308"/>
            <a:ext cx="2133600" cy="914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buClr>
                <a:srgbClr val="835E01"/>
              </a:buClr>
              <a:buSzPct val="60000"/>
              <a:buFont typeface="Wingdings" pitchFamily="2" charset="2"/>
              <a:buNone/>
              <a:defRPr/>
            </a:pPr>
            <a:r>
              <a:rPr lang="en-US" sz="1800" dirty="0">
                <a:latin typeface="Consolas" pitchFamily="49" charset="0"/>
              </a:rPr>
              <a:t>...</a:t>
            </a:r>
          </a:p>
          <a:p>
            <a:pPr>
              <a:buClr>
                <a:srgbClr val="835E01"/>
              </a:buClr>
              <a:buSzPct val="60000"/>
              <a:buFont typeface="Wingdings" pitchFamily="2" charset="2"/>
              <a:buNone/>
              <a:defRPr/>
            </a:pPr>
            <a:r>
              <a:rPr lang="en-US" sz="1800" dirty="0" err="1"/>
              <a:t>boxString</a:t>
            </a:r>
            <a:r>
              <a:rPr lang="en-US" sz="1800" dirty="0"/>
              <a:t>("Hello")</a:t>
            </a:r>
          </a:p>
          <a:p>
            <a:pPr>
              <a:buClr>
                <a:srgbClr val="835E01"/>
              </a:buClr>
              <a:buSzPct val="60000"/>
              <a:buFont typeface="Wingdings" pitchFamily="2" charset="2"/>
              <a:buNone/>
              <a:defRPr/>
            </a:pPr>
            <a:r>
              <a:rPr lang="en-US" sz="1800" dirty="0">
                <a:solidFill>
                  <a:srgbClr val="333333"/>
                </a:solidFill>
                <a:latin typeface="Consolas" pitchFamily="49"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8"/>
          <p:cNvSpPr>
            <a:spLocks noGrp="1"/>
          </p:cNvSpPr>
          <p:nvPr>
            <p:ph type="title"/>
          </p:nvPr>
        </p:nvSpPr>
        <p:spPr/>
        <p:txBody>
          <a:bodyPr/>
          <a:lstStyle/>
          <a:p>
            <a:r>
              <a:rPr lang="en-US" altLang="en-US">
                <a:ea typeface="ＭＳ Ｐゴシック" panose="020B0600070205080204" pitchFamily="34" charset="-128"/>
              </a:rPr>
              <a:t>Chapter Goals</a:t>
            </a:r>
          </a:p>
        </p:txBody>
      </p:sp>
      <p:sp>
        <p:nvSpPr>
          <p:cNvPr id="11267" name="Content Placeholder 9"/>
          <p:cNvSpPr>
            <a:spLocks noGrp="1"/>
          </p:cNvSpPr>
          <p:nvPr>
            <p:ph idx="1"/>
          </p:nvPr>
        </p:nvSpPr>
        <p:spPr>
          <a:xfrm>
            <a:off x="822959" y="1255006"/>
            <a:ext cx="7543801" cy="2250194"/>
          </a:xfrm>
        </p:spPr>
        <p:txBody>
          <a:bodyPr/>
          <a:lstStyle/>
          <a:p>
            <a:pPr>
              <a:spcBef>
                <a:spcPts val="200"/>
              </a:spcBef>
            </a:pPr>
            <a:r>
              <a:rPr lang="en-US" altLang="en-US" dirty="0">
                <a:ea typeface="ＭＳ Ｐゴシック" panose="020B0600070205080204" pitchFamily="34" charset="-128"/>
              </a:rPr>
              <a:t>To be able to implement functions</a:t>
            </a:r>
          </a:p>
          <a:p>
            <a:pPr>
              <a:spcBef>
                <a:spcPts val="200"/>
              </a:spcBef>
            </a:pPr>
            <a:r>
              <a:rPr lang="en-US" altLang="en-US" dirty="0">
                <a:ea typeface="ＭＳ Ｐゴシック" panose="020B0600070205080204" pitchFamily="34" charset="-128"/>
              </a:rPr>
              <a:t>To become familiar with the concept of parameter passing</a:t>
            </a:r>
          </a:p>
          <a:p>
            <a:pPr>
              <a:spcBef>
                <a:spcPts val="200"/>
              </a:spcBef>
            </a:pPr>
            <a:r>
              <a:rPr lang="en-US" altLang="en-US" dirty="0">
                <a:ea typeface="ＭＳ Ｐゴシック" panose="020B0600070205080204" pitchFamily="34" charset="-128"/>
              </a:rPr>
              <a:t>To develop strategies for decomposing complex tasks into simpler ones</a:t>
            </a:r>
          </a:p>
          <a:p>
            <a:pPr>
              <a:spcBef>
                <a:spcPts val="200"/>
              </a:spcBef>
            </a:pPr>
            <a:r>
              <a:rPr lang="en-US" altLang="en-US" dirty="0">
                <a:ea typeface="ＭＳ Ｐゴシック" panose="020B0600070205080204" pitchFamily="34" charset="-128"/>
              </a:rPr>
              <a:t>To be able to determine the scope of a variable</a:t>
            </a:r>
          </a:p>
          <a:p>
            <a:pPr>
              <a:spcBef>
                <a:spcPts val="200"/>
              </a:spcBef>
            </a:pPr>
            <a:r>
              <a:rPr lang="en-US" altLang="en-US" strike="sngStrike" dirty="0">
                <a:ea typeface="ＭＳ Ｐゴシック" panose="020B0600070205080204" pitchFamily="34" charset="-128"/>
              </a:rPr>
              <a:t>To learn how to think recursively</a:t>
            </a:r>
          </a:p>
        </p:txBody>
      </p:sp>
      <p:sp>
        <p:nvSpPr>
          <p:cNvPr id="11268" name="TextBox 6"/>
          <p:cNvSpPr txBox="1">
            <a:spLocks noChangeArrowheads="1"/>
          </p:cNvSpPr>
          <p:nvPr/>
        </p:nvSpPr>
        <p:spPr bwMode="auto">
          <a:xfrm>
            <a:off x="670559" y="4724400"/>
            <a:ext cx="7848600" cy="1323439"/>
          </a:xfrm>
          <a:prstGeom prst="rect">
            <a:avLst/>
          </a:prstGeom>
          <a:noFill/>
          <a:ln>
            <a:noFill/>
          </a:ln>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000" b="1" i="1" dirty="0">
                <a:latin typeface="+mn-lt"/>
              </a:rPr>
              <a:t>In this chapter, you will learn how to design and implement your own functions </a:t>
            </a:r>
          </a:p>
          <a:p>
            <a:pPr algn="ctr" eaLnBrk="1" hangingPunct="1"/>
            <a:r>
              <a:rPr lang="en-US" altLang="en-US" sz="2000" b="1" i="1" dirty="0">
                <a:latin typeface="+mn-lt"/>
              </a:rPr>
              <a:t>Using the process of stepwise refinement, you will be able to break up complex tasks into sets of cooperating functions</a:t>
            </a:r>
          </a:p>
        </p:txBody>
      </p:sp>
      <p:sp>
        <p:nvSpPr>
          <p:cNvPr id="2" name="Date Placeholder 1"/>
          <p:cNvSpPr>
            <a:spLocks noGrp="1"/>
          </p:cNvSpPr>
          <p:nvPr>
            <p:ph type="dt" sz="half" idx="10"/>
          </p:nvPr>
        </p:nvSpPr>
        <p:spPr/>
        <p:txBody>
          <a:bodyPr/>
          <a:lstStyle/>
          <a:p>
            <a:fld id="{E9BF1E72-206E-4241-888D-22CAE88E68EF}"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5</a:t>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a:bodyPr>
          <a:lstStyle/>
          <a:p>
            <a:r>
              <a:rPr lang="en-US" altLang="en-US" dirty="0">
                <a:ea typeface="ＭＳ Ｐゴシック" panose="020B0600070205080204" pitchFamily="34" charset="-128"/>
              </a:rPr>
              <a:t>Using </a:t>
            </a:r>
            <a:r>
              <a:rPr lang="en-US" altLang="en-US" sz="3600" dirty="0">
                <a:solidFill>
                  <a:srgbClr val="0033CC"/>
                </a:solidFill>
                <a:latin typeface="Consolas" panose="020B0609020204030204" pitchFamily="49" charset="0"/>
                <a:ea typeface="ＭＳ Ｐゴシック" panose="020B0600070205080204" pitchFamily="34" charset="-128"/>
              </a:rPr>
              <a:t>return</a:t>
            </a:r>
            <a:r>
              <a:rPr lang="en-US" altLang="en-US" dirty="0">
                <a:ea typeface="ＭＳ Ｐゴシック" panose="020B0600070205080204" pitchFamily="34" charset="-128"/>
              </a:rPr>
              <a:t> Without a Value</a:t>
            </a:r>
          </a:p>
        </p:txBody>
      </p:sp>
      <p:sp>
        <p:nvSpPr>
          <p:cNvPr id="46083" name="Content Placeholder 2"/>
          <p:cNvSpPr>
            <a:spLocks noGrp="1"/>
          </p:cNvSpPr>
          <p:nvPr>
            <p:ph idx="1"/>
          </p:nvPr>
        </p:nvSpPr>
        <p:spPr>
          <a:xfrm>
            <a:off x="822959" y="1255006"/>
            <a:ext cx="7543801" cy="878594"/>
          </a:xfrm>
        </p:spPr>
        <p:txBody>
          <a:bodyPr>
            <a:normAutofit/>
          </a:bodyPr>
          <a:lstStyle/>
          <a:p>
            <a:r>
              <a:rPr lang="en-US" altLang="en-US" dirty="0">
                <a:ea typeface="ＭＳ Ｐゴシック" panose="020B0600070205080204" pitchFamily="34" charset="-128"/>
              </a:rPr>
              <a:t>You can use the return statement without a value</a:t>
            </a:r>
          </a:p>
          <a:p>
            <a:pPr lvl="1"/>
            <a:r>
              <a:rPr lang="en-US" altLang="en-US" sz="2000" dirty="0">
                <a:ea typeface="ＭＳ Ｐゴシック" panose="020B0600070205080204" pitchFamily="34" charset="-128"/>
              </a:rPr>
              <a:t>The function will terminate immediately!</a:t>
            </a:r>
          </a:p>
        </p:txBody>
      </p:sp>
      <p:sp>
        <p:nvSpPr>
          <p:cNvPr id="2" name="Date Placeholder 1"/>
          <p:cNvSpPr>
            <a:spLocks noGrp="1"/>
          </p:cNvSpPr>
          <p:nvPr>
            <p:ph type="dt" sz="half" idx="10"/>
          </p:nvPr>
        </p:nvSpPr>
        <p:spPr/>
        <p:txBody>
          <a:bodyPr/>
          <a:lstStyle/>
          <a:p>
            <a:fld id="{7CE7C25C-64D2-493A-AFE7-0BCBF17051EE}"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50</a:t>
            </a:fld>
            <a:endParaRPr lang="en-US" altLang="en-US"/>
          </a:p>
        </p:txBody>
      </p:sp>
      <p:sp>
        <p:nvSpPr>
          <p:cNvPr id="10" name="Content Placeholder 2"/>
          <p:cNvSpPr txBox="1">
            <a:spLocks/>
          </p:cNvSpPr>
          <p:nvPr/>
        </p:nvSpPr>
        <p:spPr bwMode="auto">
          <a:xfrm>
            <a:off x="1828800" y="2376235"/>
            <a:ext cx="5486400" cy="2133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def </a:t>
            </a:r>
            <a:r>
              <a:rPr lang="en-US" dirty="0" err="1">
                <a:latin typeface="Consolas" pitchFamily="49" charset="0"/>
                <a:cs typeface="Consolas" pitchFamily="49" charset="0"/>
              </a:rPr>
              <a:t>boxString</a:t>
            </a:r>
            <a:r>
              <a:rPr lang="en-US" dirty="0">
                <a:latin typeface="Consolas" pitchFamily="49" charset="0"/>
                <a:cs typeface="Consolas" pitchFamily="49" charset="0"/>
              </a:rPr>
              <a:t>(contents) :</a:t>
            </a:r>
          </a:p>
          <a:p>
            <a:pPr>
              <a:defRPr/>
            </a:pPr>
            <a:r>
              <a:rPr lang="en-US" dirty="0">
                <a:latin typeface="Consolas" pitchFamily="49" charset="0"/>
                <a:cs typeface="Consolas" pitchFamily="49" charset="0"/>
              </a:rPr>
              <a:t>    n = </a:t>
            </a:r>
            <a:r>
              <a:rPr lang="en-US" dirty="0" err="1">
                <a:latin typeface="Consolas" pitchFamily="49" charset="0"/>
                <a:cs typeface="Consolas" pitchFamily="49" charset="0"/>
              </a:rPr>
              <a:t>len</a:t>
            </a:r>
            <a:r>
              <a:rPr lang="en-US" dirty="0">
                <a:latin typeface="Consolas" pitchFamily="49" charset="0"/>
                <a:cs typeface="Consolas" pitchFamily="49" charset="0"/>
              </a:rPr>
              <a:t>(contents)</a:t>
            </a:r>
          </a:p>
          <a:p>
            <a:pPr>
              <a:defRPr/>
            </a:pPr>
            <a:r>
              <a:rPr lang="en-US" dirty="0">
                <a:latin typeface="Consolas" pitchFamily="49" charset="0"/>
                <a:cs typeface="Consolas" pitchFamily="49" charset="0"/>
              </a:rPr>
              <a:t>    if n == 0 :</a:t>
            </a:r>
          </a:p>
          <a:p>
            <a:pPr>
              <a:defRPr/>
            </a:pPr>
            <a:r>
              <a:rPr lang="en-US" dirty="0">
                <a:latin typeface="Consolas" pitchFamily="49" charset="0"/>
                <a:cs typeface="Consolas" pitchFamily="49" charset="0"/>
              </a:rPr>
              <a:t>        return # Return immediately</a:t>
            </a:r>
          </a:p>
          <a:p>
            <a:pPr>
              <a:defRPr/>
            </a:pPr>
            <a:r>
              <a:rPr lang="en-US" dirty="0">
                <a:latin typeface="Consolas" pitchFamily="49" charset="0"/>
                <a:cs typeface="Consolas" pitchFamily="49" charset="0"/>
              </a:rPr>
              <a:t>    print("-" * (n + 2))</a:t>
            </a:r>
          </a:p>
          <a:p>
            <a:pPr>
              <a:defRPr/>
            </a:pPr>
            <a:r>
              <a:rPr lang="en-US" dirty="0">
                <a:latin typeface="Consolas" pitchFamily="49" charset="0"/>
                <a:cs typeface="Consolas" pitchFamily="49" charset="0"/>
              </a:rPr>
              <a:t>    print("!" + contents + "!")</a:t>
            </a:r>
          </a:p>
          <a:p>
            <a:pPr>
              <a:defRPr/>
            </a:pPr>
            <a:r>
              <a:rPr lang="en-US" dirty="0">
                <a:latin typeface="Consolas" pitchFamily="49" charset="0"/>
                <a:cs typeface="Consolas" pitchFamily="49" charset="0"/>
              </a:rPr>
              <a:t>    print("-" * (n + 2))</a:t>
            </a:r>
            <a:endParaRPr lang="en-US" kern="0" dirty="0">
              <a:solidFill>
                <a:srgbClr val="333333"/>
              </a:solidFill>
              <a:latin typeface="Consolas" pitchFamily="49" charset="0"/>
              <a:cs typeface="Consolas"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Prep</a:t>
            </a:r>
          </a:p>
        </p:txBody>
      </p:sp>
      <p:sp>
        <p:nvSpPr>
          <p:cNvPr id="4" name="Date Placeholder 3"/>
          <p:cNvSpPr>
            <a:spLocks noGrp="1"/>
          </p:cNvSpPr>
          <p:nvPr>
            <p:ph type="dt" sz="half" idx="10"/>
          </p:nvPr>
        </p:nvSpPr>
        <p:spPr/>
        <p:txBody>
          <a:bodyPr/>
          <a:lstStyle/>
          <a:p>
            <a:fld id="{FBA75B63-B5FA-483A-9199-58F340506944}"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51</a:t>
            </a:fld>
            <a:endParaRPr lang="en-US" altLang="en-US"/>
          </a:p>
        </p:txBody>
      </p:sp>
      <p:sp>
        <p:nvSpPr>
          <p:cNvPr id="8" name="Rectangle 7"/>
          <p:cNvSpPr/>
          <p:nvPr/>
        </p:nvSpPr>
        <p:spPr>
          <a:xfrm>
            <a:off x="822960" y="1219200"/>
            <a:ext cx="5882640" cy="4185761"/>
          </a:xfrm>
          <a:prstGeom prst="rect">
            <a:avLst/>
          </a:prstGeom>
        </p:spPr>
        <p:txBody>
          <a:bodyPr wrap="square">
            <a:spAutoFit/>
          </a:bodyPr>
          <a:lstStyle/>
          <a:p>
            <a:pPr marR="0" lvl="0">
              <a:spcBef>
                <a:spcPts val="0"/>
              </a:spcBef>
              <a:spcAft>
                <a:spcPts val="0"/>
              </a:spcAft>
            </a:pPr>
            <a:r>
              <a:rPr lang="en-US" sz="2000" dirty="0">
                <a:solidFill>
                  <a:srgbClr val="000000"/>
                </a:solidFill>
                <a:latin typeface="Cambria" panose="02040503050406030204" pitchFamily="18" charset="0"/>
                <a:ea typeface="MS Mincho" panose="02020609040205080304" pitchFamily="49" charset="-128"/>
                <a:cs typeface="Times New Roman" panose="02020603050405020304" pitchFamily="18" charset="0"/>
              </a:rPr>
              <a:t>Consider the following program:</a:t>
            </a:r>
            <a:br>
              <a:rPr lang="en-US" sz="2000" dirty="0">
                <a:solidFill>
                  <a:srgbClr val="000000"/>
                </a:solidFill>
                <a:latin typeface="Cambria" panose="02040503050406030204" pitchFamily="18" charset="0"/>
                <a:ea typeface="MS Mincho" panose="02020609040205080304" pitchFamily="49" charset="-128"/>
                <a:cs typeface="Times New Roman" panose="02020603050405020304" pitchFamily="18" charset="0"/>
              </a:rPr>
            </a:br>
            <a:endParaRPr lang="en-US" dirty="0">
              <a:latin typeface="Cambria" panose="02040503050406030204" pitchFamily="18" charset="0"/>
              <a:ea typeface="MS Mincho" panose="02020609040205080304" pitchFamily="49" charset="-128"/>
              <a:cs typeface="Times New Roman" panose="02020603050405020304" pitchFamily="18" charset="0"/>
            </a:endParaRPr>
          </a:p>
          <a:p>
            <a:pPr marL="58166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00008B"/>
                </a:solidFill>
                <a:latin typeface="Courier New" panose="02070309020205020404" pitchFamily="49" charset="0"/>
                <a:ea typeface="Times New Roman" panose="02020603050405020304" pitchFamily="18" charset="0"/>
                <a:cs typeface="Times New Roman" panose="02020603050405020304" pitchFamily="18" charset="0"/>
              </a:rPr>
              <a:t>def</a:t>
            </a:r>
            <a:r>
              <a:rPr lang="en-US" sz="1200" dirty="0">
                <a:solidFill>
                  <a:srgbClr val="00008B"/>
                </a:solidFill>
                <a:latin typeface="Courier New" panose="02070309020205020404" pitchFamily="49" charset="0"/>
                <a:ea typeface="Times New Roman" panose="02020603050405020304" pitchFamily="18" charset="0"/>
                <a:cs typeface="Times New Roman" panose="02020603050405020304" pitchFamily="18" charset="0"/>
              </a:rPr>
              <a:t> main() :</a:t>
            </a:r>
            <a:endParaRPr lang="en-US" dirty="0">
              <a:latin typeface="Cambria" panose="02040503050406030204" pitchFamily="18" charset="0"/>
              <a:ea typeface="MS Mincho" panose="02020609040205080304" pitchFamily="49" charset="-128"/>
              <a:cs typeface="Times New Roman" panose="02020603050405020304" pitchFamily="18" charset="0"/>
            </a:endParaRPr>
          </a:p>
          <a:p>
            <a:pPr marL="58166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8B"/>
                </a:solidFill>
                <a:latin typeface="Courier New" panose="02070309020205020404" pitchFamily="49" charset="0"/>
                <a:ea typeface="Times New Roman" panose="02020603050405020304" pitchFamily="18" charset="0"/>
                <a:cs typeface="Times New Roman" panose="02020603050405020304" pitchFamily="18" charset="0"/>
              </a:rPr>
              <a:t>   a = 2</a:t>
            </a:r>
            <a:endParaRPr lang="en-US" dirty="0">
              <a:latin typeface="Cambria" panose="02040503050406030204" pitchFamily="18" charset="0"/>
              <a:ea typeface="MS Mincho" panose="02020609040205080304" pitchFamily="49" charset="-128"/>
              <a:cs typeface="Times New Roman" panose="02020603050405020304" pitchFamily="18" charset="0"/>
            </a:endParaRPr>
          </a:p>
          <a:p>
            <a:pPr marL="58166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8B"/>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solidFill>
                  <a:srgbClr val="00008B"/>
                </a:solidFill>
                <a:latin typeface="Courier New" panose="02070309020205020404" pitchFamily="49" charset="0"/>
                <a:ea typeface="Times New Roman" panose="02020603050405020304" pitchFamily="18" charset="0"/>
                <a:cs typeface="Times New Roman" panose="02020603050405020304" pitchFamily="18" charset="0"/>
              </a:rPr>
              <a:t>doubleIt</a:t>
            </a:r>
            <a:r>
              <a:rPr lang="en-US" sz="1200" dirty="0">
                <a:solidFill>
                  <a:srgbClr val="00008B"/>
                </a:solidFill>
                <a:latin typeface="Courier New" panose="02070309020205020404" pitchFamily="49" charset="0"/>
                <a:ea typeface="Times New Roman" panose="02020603050405020304" pitchFamily="18" charset="0"/>
                <a:cs typeface="Times New Roman" panose="02020603050405020304" pitchFamily="18" charset="0"/>
              </a:rPr>
              <a:t>(a)</a:t>
            </a:r>
            <a:endParaRPr lang="en-US" dirty="0">
              <a:latin typeface="Cambria" panose="02040503050406030204" pitchFamily="18" charset="0"/>
              <a:ea typeface="MS Mincho" panose="02020609040205080304" pitchFamily="49" charset="-128"/>
              <a:cs typeface="Times New Roman" panose="02020603050405020304" pitchFamily="18" charset="0"/>
            </a:endParaRPr>
          </a:p>
          <a:p>
            <a:pPr marL="58166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8B"/>
                </a:solidFill>
                <a:latin typeface="Courier New" panose="02070309020205020404" pitchFamily="49" charset="0"/>
                <a:ea typeface="Times New Roman" panose="02020603050405020304" pitchFamily="18" charset="0"/>
                <a:cs typeface="Times New Roman" panose="02020603050405020304" pitchFamily="18" charset="0"/>
              </a:rPr>
              <a:t>   print(a)</a:t>
            </a:r>
            <a:endParaRPr lang="en-US" dirty="0">
              <a:latin typeface="Cambria" panose="02040503050406030204" pitchFamily="18" charset="0"/>
              <a:ea typeface="MS Mincho" panose="02020609040205080304" pitchFamily="49" charset="-128"/>
              <a:cs typeface="Times New Roman" panose="02020603050405020304" pitchFamily="18" charset="0"/>
            </a:endParaRPr>
          </a:p>
          <a:p>
            <a:pPr marL="58166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8B"/>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dirty="0">
              <a:latin typeface="Cambria" panose="02040503050406030204" pitchFamily="18" charset="0"/>
              <a:ea typeface="MS Mincho" panose="02020609040205080304" pitchFamily="49" charset="-128"/>
              <a:cs typeface="Times New Roman" panose="02020603050405020304" pitchFamily="18" charset="0"/>
            </a:endParaRPr>
          </a:p>
          <a:p>
            <a:pPr marL="58166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err="1">
                <a:solidFill>
                  <a:srgbClr val="00008B"/>
                </a:solidFill>
                <a:latin typeface="Courier New" panose="02070309020205020404" pitchFamily="49" charset="0"/>
                <a:ea typeface="Times New Roman" panose="02020603050405020304" pitchFamily="18" charset="0"/>
                <a:cs typeface="Times New Roman" panose="02020603050405020304" pitchFamily="18" charset="0"/>
              </a:rPr>
              <a:t>def</a:t>
            </a:r>
            <a:r>
              <a:rPr lang="en-US" sz="1200" dirty="0">
                <a:solidFill>
                  <a:srgbClr val="00008B"/>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solidFill>
                  <a:srgbClr val="00008B"/>
                </a:solidFill>
                <a:latin typeface="Courier New" panose="02070309020205020404" pitchFamily="49" charset="0"/>
                <a:ea typeface="Times New Roman" panose="02020603050405020304" pitchFamily="18" charset="0"/>
                <a:cs typeface="Times New Roman" panose="02020603050405020304" pitchFamily="18" charset="0"/>
              </a:rPr>
              <a:t>doubleIt</a:t>
            </a:r>
            <a:r>
              <a:rPr lang="en-US" sz="1200" dirty="0">
                <a:solidFill>
                  <a:srgbClr val="00008B"/>
                </a:solidFill>
                <a:latin typeface="Courier New" panose="02070309020205020404" pitchFamily="49" charset="0"/>
                <a:ea typeface="Times New Roman" panose="02020603050405020304" pitchFamily="18" charset="0"/>
                <a:cs typeface="Times New Roman" panose="02020603050405020304" pitchFamily="18" charset="0"/>
              </a:rPr>
              <a:t>(x) :</a:t>
            </a:r>
            <a:endParaRPr lang="en-US" dirty="0">
              <a:latin typeface="Cambria" panose="02040503050406030204" pitchFamily="18" charset="0"/>
              <a:ea typeface="MS Mincho" panose="02020609040205080304" pitchFamily="49" charset="-128"/>
              <a:cs typeface="Times New Roman" panose="02020603050405020304" pitchFamily="18" charset="0"/>
            </a:endParaRPr>
          </a:p>
          <a:p>
            <a:pPr marL="58166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8B"/>
                </a:solidFill>
                <a:latin typeface="Courier New" panose="02070309020205020404" pitchFamily="49" charset="0"/>
                <a:ea typeface="Times New Roman" panose="02020603050405020304" pitchFamily="18" charset="0"/>
                <a:cs typeface="Times New Roman" panose="02020603050405020304" pitchFamily="18" charset="0"/>
              </a:rPr>
              <a:t>   return x * 2</a:t>
            </a:r>
            <a:endParaRPr lang="en-US" dirty="0">
              <a:latin typeface="Cambria" panose="02040503050406030204" pitchFamily="18" charset="0"/>
              <a:ea typeface="MS Mincho" panose="02020609040205080304" pitchFamily="49" charset="-128"/>
              <a:cs typeface="Times New Roman" panose="02020603050405020304" pitchFamily="18" charset="0"/>
            </a:endParaRPr>
          </a:p>
          <a:p>
            <a:pPr marL="58166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8B"/>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dirty="0">
              <a:latin typeface="Cambria" panose="02040503050406030204" pitchFamily="18" charset="0"/>
              <a:ea typeface="MS Mincho" panose="02020609040205080304" pitchFamily="49" charset="-128"/>
              <a:cs typeface="Times New Roman" panose="02020603050405020304" pitchFamily="18" charset="0"/>
            </a:endParaRPr>
          </a:p>
          <a:p>
            <a:pPr marL="58166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8B"/>
                </a:solidFill>
                <a:latin typeface="Courier New" panose="02070309020205020404" pitchFamily="49" charset="0"/>
                <a:ea typeface="Times New Roman" panose="02020603050405020304" pitchFamily="18" charset="0"/>
                <a:cs typeface="Times New Roman" panose="02020603050405020304" pitchFamily="18" charset="0"/>
              </a:rPr>
              <a:t>main()</a:t>
            </a:r>
            <a:endParaRPr lang="en-US" dirty="0">
              <a:latin typeface="Cambria" panose="02040503050406030204" pitchFamily="18" charset="0"/>
              <a:ea typeface="MS Mincho" panose="02020609040205080304" pitchFamily="49" charset="-128"/>
              <a:cs typeface="Times New Roman" panose="02020603050405020304" pitchFamily="18" charset="0"/>
            </a:endParaRPr>
          </a:p>
          <a:p>
            <a:pPr marL="45720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What output is generated when this program is run?</a:t>
            </a:r>
            <a:endParaRPr lang="en-US" dirty="0">
              <a:latin typeface="Cambria" panose="020405030504060302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mj-lt"/>
              <a:buAutoNum type="alphaLcPeriod"/>
              <a:tabLst>
                <a:tab pos="914400" algn="l"/>
              </a:tabLs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p>
          <a:p>
            <a:pPr marL="342900" marR="0" lvl="0" indent="-342900">
              <a:spcBef>
                <a:spcPts val="0"/>
              </a:spcBef>
              <a:spcAft>
                <a:spcPts val="0"/>
              </a:spcAft>
              <a:buFont typeface="+mj-lt"/>
              <a:buAutoNum type="alphaLcPeriod"/>
              <a:tabLst>
                <a:tab pos="914400" algn="l"/>
              </a:tabLs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a:t>
            </a:r>
            <a:endParaRPr lang="en-US" dirty="0">
              <a:latin typeface="Cambria" panose="020405030504060302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mj-lt"/>
              <a:buAutoNum type="alphaLcPeriod"/>
              <a:tabLst>
                <a:tab pos="914400" algn="l"/>
              </a:tabLs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8</a:t>
            </a:r>
            <a:endParaRPr lang="en-US" dirty="0">
              <a:latin typeface="Cambria" panose="020405030504060302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mj-lt"/>
              <a:buAutoNum type="alphaLcPeriod"/>
              <a:tabLst>
                <a:tab pos="914400" algn="l"/>
              </a:tabLs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Nothing, Python reports an error</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4572911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Zybook</a:t>
            </a:r>
            <a:r>
              <a:rPr lang="en-US" dirty="0"/>
              <a:t> Demos</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FBA75B63-B5FA-483A-9199-58F340506944}"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52</a:t>
            </a:fld>
            <a:endParaRPr lang="en-US" altLang="en-US"/>
          </a:p>
        </p:txBody>
      </p:sp>
    </p:spTree>
    <p:extLst>
      <p:ext uri="{BB962C8B-B14F-4D97-AF65-F5344CB8AC3E}">
        <p14:creationId xmlns:p14="http://schemas.microsoft.com/office/powerpoint/2010/main" val="9344714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a:t>Group Activity</a:t>
            </a:r>
          </a:p>
        </p:txBody>
      </p:sp>
      <p:sp>
        <p:nvSpPr>
          <p:cNvPr id="7" name="Content Placeholder 6"/>
          <p:cNvSpPr>
            <a:spLocks noGrp="1"/>
          </p:cNvSpPr>
          <p:nvPr>
            <p:ph idx="1"/>
          </p:nvPr>
        </p:nvSpPr>
        <p:spPr/>
        <p:txBody>
          <a:bodyPr>
            <a:normAutofit/>
          </a:bodyPr>
          <a:lstStyle/>
          <a:p>
            <a:r>
              <a:rPr lang="en-CA" sz="2800" dirty="0"/>
              <a:t>Create a function that calculates and returns the average of three values that are passed in as variables. </a:t>
            </a:r>
            <a:br>
              <a:rPr lang="en-CA" sz="2800" dirty="0"/>
            </a:br>
            <a:r>
              <a:rPr lang="en-CA" sz="2800" dirty="0" err="1"/>
              <a:t>def</a:t>
            </a:r>
            <a:r>
              <a:rPr lang="en-CA" sz="2800" dirty="0"/>
              <a:t> </a:t>
            </a:r>
            <a:r>
              <a:rPr lang="en-CA" sz="2800" dirty="0" err="1"/>
              <a:t>myAverage</a:t>
            </a:r>
            <a:r>
              <a:rPr lang="en-CA" sz="2800" dirty="0"/>
              <a:t>(a, b, c) :</a:t>
            </a:r>
          </a:p>
          <a:p>
            <a:r>
              <a:rPr lang="en-CA" sz="2800" dirty="0"/>
              <a:t>Create a function that adds all the odd numbers between two values (inclusive) together and returns the sum  and also prints the range (the difference between the two values) to the screen. </a:t>
            </a:r>
          </a:p>
          <a:p>
            <a:pPr marL="0" indent="0">
              <a:buNone/>
            </a:pPr>
            <a:r>
              <a:rPr lang="en-CA" sz="2800" dirty="0"/>
              <a:t>    </a:t>
            </a:r>
            <a:r>
              <a:rPr lang="en-CA" sz="2800" dirty="0" err="1"/>
              <a:t>def</a:t>
            </a:r>
            <a:r>
              <a:rPr lang="en-CA" sz="2800" dirty="0"/>
              <a:t> </a:t>
            </a:r>
            <a:r>
              <a:rPr lang="en-CA" sz="2800" dirty="0" err="1"/>
              <a:t>mySumOdd</a:t>
            </a:r>
            <a:r>
              <a:rPr lang="en-CA" sz="2800" dirty="0"/>
              <a:t> (low, hi):</a:t>
            </a:r>
          </a:p>
          <a:p>
            <a:endParaRPr lang="en-CA" sz="2800" dirty="0"/>
          </a:p>
        </p:txBody>
      </p:sp>
      <p:sp>
        <p:nvSpPr>
          <p:cNvPr id="4" name="Date Placeholder 3"/>
          <p:cNvSpPr>
            <a:spLocks noGrp="1"/>
          </p:cNvSpPr>
          <p:nvPr>
            <p:ph type="dt" sz="half" idx="10"/>
          </p:nvPr>
        </p:nvSpPr>
        <p:spPr/>
        <p:txBody>
          <a:bodyPr/>
          <a:lstStyle/>
          <a:p>
            <a:fld id="{63B91392-D347-4F7D-BE03-B2FDDABA1007}" type="datetime1">
              <a:rPr lang="en-US" smtClean="0"/>
              <a:t>2/2/2017</a:t>
            </a:fld>
            <a:endParaRPr lang="en-US" dirty="0"/>
          </a:p>
        </p:txBody>
      </p:sp>
      <p:sp>
        <p:nvSpPr>
          <p:cNvPr id="5" name="Slide Number Placeholder 4"/>
          <p:cNvSpPr>
            <a:spLocks noGrp="1"/>
          </p:cNvSpPr>
          <p:nvPr>
            <p:ph type="sldNum" sz="quarter" idx="12"/>
          </p:nvPr>
        </p:nvSpPr>
        <p:spPr/>
        <p:txBody>
          <a:bodyPr/>
          <a:lstStyle/>
          <a:p>
            <a:fld id="{58C273EB-8D3C-42F8-B1B5-021781AA8C6B}" type="slidenum">
              <a:rPr lang="en-US" altLang="en-US" smtClean="0"/>
              <a:pPr/>
              <a:t>53</a:t>
            </a:fld>
            <a:endParaRPr lang="en-US" altLang="en-US"/>
          </a:p>
        </p:txBody>
      </p:sp>
    </p:spTree>
    <p:extLst>
      <p:ext uri="{BB962C8B-B14F-4D97-AF65-F5344CB8AC3E}">
        <p14:creationId xmlns:p14="http://schemas.microsoft.com/office/powerpoint/2010/main" val="359203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6858000"/>
          </a:xfrm>
          <a:prstGeom prst="rect">
            <a:avLst/>
          </a:prstGeom>
          <a:gradFill rotWithShape="1">
            <a:gsLst>
              <a:gs pos="0">
                <a:srgbClr val="DCDCDC"/>
              </a:gs>
              <a:gs pos="50000">
                <a:srgbClr val="FFFFFF"/>
              </a:gs>
              <a:gs pos="100000">
                <a:srgbClr val="DCDCDC"/>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5299" name="Rectangle 3"/>
          <p:cNvSpPr>
            <a:spLocks noChangeArrowheads="1"/>
          </p:cNvSpPr>
          <p:nvPr/>
        </p:nvSpPr>
        <p:spPr bwMode="auto">
          <a:xfrm>
            <a:off x="0" y="0"/>
            <a:ext cx="9144000" cy="3933825"/>
          </a:xfrm>
          <a:prstGeom prst="rect">
            <a:avLst/>
          </a:prstGeom>
          <a:gradFill rotWithShape="1">
            <a:gsLst>
              <a:gs pos="0">
                <a:schemeClr val="bg1"/>
              </a:gs>
              <a:gs pos="100000">
                <a:schemeClr val="bg1">
                  <a:gamma/>
                  <a:shade val="79608"/>
                  <a:invGamma/>
                  <a:alpha val="0"/>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8436" name="Rectangle 4"/>
          <p:cNvSpPr>
            <a:spLocks noChangeArrowheads="1"/>
          </p:cNvSpPr>
          <p:nvPr/>
        </p:nvSpPr>
        <p:spPr bwMode="auto">
          <a:xfrm>
            <a:off x="0" y="3819525"/>
            <a:ext cx="9144000" cy="3038475"/>
          </a:xfrm>
          <a:prstGeom prst="rect">
            <a:avLst/>
          </a:prstGeom>
          <a:gradFill rotWithShape="1">
            <a:gsLst>
              <a:gs pos="0">
                <a:srgbClr val="C0C0C0"/>
              </a:gs>
              <a:gs pos="100000">
                <a:srgbClr val="E3E3E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5301" name="Rectangle 5"/>
          <p:cNvSpPr>
            <a:spLocks noChangeArrowheads="1"/>
          </p:cNvSpPr>
          <p:nvPr/>
        </p:nvSpPr>
        <p:spPr bwMode="auto">
          <a:xfrm>
            <a:off x="0" y="3819525"/>
            <a:ext cx="9144000" cy="712788"/>
          </a:xfrm>
          <a:prstGeom prst="rect">
            <a:avLst/>
          </a:prstGeom>
          <a:gradFill rotWithShape="1">
            <a:gsLst>
              <a:gs pos="0">
                <a:schemeClr val="bg2">
                  <a:alpha val="91000"/>
                </a:schemeClr>
              </a:gs>
              <a:gs pos="100000">
                <a:schemeClr val="bg2">
                  <a:gamma/>
                  <a:shade val="46275"/>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8438" name="Freeform 6"/>
          <p:cNvSpPr>
            <a:spLocks/>
          </p:cNvSpPr>
          <p:nvPr/>
        </p:nvSpPr>
        <p:spPr bwMode="auto">
          <a:xfrm>
            <a:off x="506413" y="1595438"/>
            <a:ext cx="8132762" cy="533400"/>
          </a:xfrm>
          <a:custGeom>
            <a:avLst/>
            <a:gdLst>
              <a:gd name="T0" fmla="*/ 7559298 w 5772"/>
              <a:gd name="T1" fmla="*/ 51998 h 636"/>
              <a:gd name="T2" fmla="*/ 7550844 w 5772"/>
              <a:gd name="T3" fmla="*/ 44450 h 636"/>
              <a:gd name="T4" fmla="*/ 7549435 w 5772"/>
              <a:gd name="T5" fmla="*/ 43611 h 636"/>
              <a:gd name="T6" fmla="*/ 7543799 w 5772"/>
              <a:gd name="T7" fmla="*/ 39418 h 636"/>
              <a:gd name="T8" fmla="*/ 7502938 w 5772"/>
              <a:gd name="T9" fmla="*/ 18451 h 636"/>
              <a:gd name="T10" fmla="*/ 7494484 w 5772"/>
              <a:gd name="T11" fmla="*/ 15096 h 636"/>
              <a:gd name="T12" fmla="*/ 7486030 w 5772"/>
              <a:gd name="T13" fmla="*/ 11742 h 636"/>
              <a:gd name="T14" fmla="*/ 7474758 w 5772"/>
              <a:gd name="T15" fmla="*/ 9225 h 636"/>
              <a:gd name="T16" fmla="*/ 7455032 w 5772"/>
              <a:gd name="T17" fmla="*/ 5032 h 636"/>
              <a:gd name="T18" fmla="*/ 7443760 w 5772"/>
              <a:gd name="T19" fmla="*/ 3355 h 636"/>
              <a:gd name="T20" fmla="*/ 7433897 w 5772"/>
              <a:gd name="T21" fmla="*/ 1677 h 636"/>
              <a:gd name="T22" fmla="*/ 7424034 w 5772"/>
              <a:gd name="T23" fmla="*/ 839 h 636"/>
              <a:gd name="T24" fmla="*/ 7412762 w 5772"/>
              <a:gd name="T25" fmla="*/ 0 h 636"/>
              <a:gd name="T26" fmla="*/ 7398672 w 5772"/>
              <a:gd name="T27" fmla="*/ 0 h 636"/>
              <a:gd name="T28" fmla="*/ 734090 w 5772"/>
              <a:gd name="T29" fmla="*/ 0 h 636"/>
              <a:gd name="T30" fmla="*/ 720000 w 5772"/>
              <a:gd name="T31" fmla="*/ 0 h 636"/>
              <a:gd name="T32" fmla="*/ 708728 w 5772"/>
              <a:gd name="T33" fmla="*/ 839 h 636"/>
              <a:gd name="T34" fmla="*/ 698865 w 5772"/>
              <a:gd name="T35" fmla="*/ 1677 h 636"/>
              <a:gd name="T36" fmla="*/ 689002 w 5772"/>
              <a:gd name="T37" fmla="*/ 3355 h 636"/>
              <a:gd name="T38" fmla="*/ 679139 w 5772"/>
              <a:gd name="T39" fmla="*/ 5032 h 636"/>
              <a:gd name="T40" fmla="*/ 658004 w 5772"/>
              <a:gd name="T41" fmla="*/ 9225 h 636"/>
              <a:gd name="T42" fmla="*/ 648141 w 5772"/>
              <a:gd name="T43" fmla="*/ 11742 h 636"/>
              <a:gd name="T44" fmla="*/ 638278 w 5772"/>
              <a:gd name="T45" fmla="*/ 15096 h 636"/>
              <a:gd name="T46" fmla="*/ 629824 w 5772"/>
              <a:gd name="T47" fmla="*/ 18451 h 636"/>
              <a:gd name="T48" fmla="*/ 621370 w 5772"/>
              <a:gd name="T49" fmla="*/ 21806 h 636"/>
              <a:gd name="T50" fmla="*/ 597417 w 5772"/>
              <a:gd name="T51" fmla="*/ 34386 h 636"/>
              <a:gd name="T52" fmla="*/ 590372 w 5772"/>
              <a:gd name="T53" fmla="*/ 39418 h 636"/>
              <a:gd name="T54" fmla="*/ 583327 w 5772"/>
              <a:gd name="T55" fmla="*/ 43611 h 636"/>
              <a:gd name="T56" fmla="*/ 583327 w 5772"/>
              <a:gd name="T57" fmla="*/ 44450 h 636"/>
              <a:gd name="T58" fmla="*/ 573464 w 5772"/>
              <a:gd name="T59" fmla="*/ 51998 h 636"/>
              <a:gd name="T60" fmla="*/ 0 w 5772"/>
              <a:gd name="T61" fmla="*/ 533400 h 636"/>
              <a:gd name="T62" fmla="*/ 542466 w 5772"/>
              <a:gd name="T63" fmla="*/ 488111 h 636"/>
              <a:gd name="T64" fmla="*/ 542466 w 5772"/>
              <a:gd name="T65" fmla="*/ 488111 h 636"/>
              <a:gd name="T66" fmla="*/ 7965091 w 5772"/>
              <a:gd name="T67" fmla="*/ 488111 h 636"/>
              <a:gd name="T68" fmla="*/ 7559298 w 5772"/>
              <a:gd name="T69" fmla="*/ 51998 h 6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72" h="636">
                <a:moveTo>
                  <a:pt x="5365" y="62"/>
                </a:moveTo>
                <a:cubicBezTo>
                  <a:pt x="5365" y="62"/>
                  <a:pt x="5365" y="62"/>
                  <a:pt x="5365" y="62"/>
                </a:cubicBezTo>
                <a:cubicBezTo>
                  <a:pt x="5363" y="59"/>
                  <a:pt x="5361" y="56"/>
                  <a:pt x="5359" y="53"/>
                </a:cubicBezTo>
                <a:cubicBezTo>
                  <a:pt x="5359" y="53"/>
                  <a:pt x="5359" y="53"/>
                  <a:pt x="5359" y="53"/>
                </a:cubicBezTo>
                <a:cubicBezTo>
                  <a:pt x="5358" y="52"/>
                  <a:pt x="5358" y="52"/>
                  <a:pt x="5358" y="52"/>
                </a:cubicBezTo>
                <a:cubicBezTo>
                  <a:pt x="5358" y="52"/>
                  <a:pt x="5358" y="52"/>
                  <a:pt x="5358" y="52"/>
                </a:cubicBezTo>
                <a:cubicBezTo>
                  <a:pt x="5358" y="52"/>
                  <a:pt x="5358" y="52"/>
                  <a:pt x="5358" y="52"/>
                </a:cubicBezTo>
                <a:cubicBezTo>
                  <a:pt x="5357" y="50"/>
                  <a:pt x="5355" y="49"/>
                  <a:pt x="5354" y="47"/>
                </a:cubicBezTo>
                <a:cubicBezTo>
                  <a:pt x="5354" y="47"/>
                  <a:pt x="5354" y="47"/>
                  <a:pt x="5354" y="46"/>
                </a:cubicBezTo>
                <a:cubicBezTo>
                  <a:pt x="5345" y="37"/>
                  <a:pt x="5336" y="29"/>
                  <a:pt x="5325" y="22"/>
                </a:cubicBezTo>
                <a:cubicBezTo>
                  <a:pt x="5325" y="22"/>
                  <a:pt x="5325" y="21"/>
                  <a:pt x="5324" y="21"/>
                </a:cubicBezTo>
                <a:cubicBezTo>
                  <a:pt x="5323" y="20"/>
                  <a:pt x="5321" y="19"/>
                  <a:pt x="5319" y="18"/>
                </a:cubicBezTo>
                <a:cubicBezTo>
                  <a:pt x="5319" y="18"/>
                  <a:pt x="5318" y="18"/>
                  <a:pt x="5318" y="17"/>
                </a:cubicBezTo>
                <a:cubicBezTo>
                  <a:pt x="5316" y="16"/>
                  <a:pt x="5314" y="15"/>
                  <a:pt x="5313" y="14"/>
                </a:cubicBezTo>
                <a:cubicBezTo>
                  <a:pt x="5312" y="14"/>
                  <a:pt x="5312" y="14"/>
                  <a:pt x="5311" y="14"/>
                </a:cubicBezTo>
                <a:cubicBezTo>
                  <a:pt x="5309" y="13"/>
                  <a:pt x="5307" y="12"/>
                  <a:pt x="5305" y="11"/>
                </a:cubicBezTo>
                <a:cubicBezTo>
                  <a:pt x="5305" y="11"/>
                  <a:pt x="5305" y="11"/>
                  <a:pt x="5305" y="11"/>
                </a:cubicBezTo>
                <a:cubicBezTo>
                  <a:pt x="5300" y="9"/>
                  <a:pt x="5295" y="7"/>
                  <a:pt x="5291" y="6"/>
                </a:cubicBezTo>
                <a:cubicBezTo>
                  <a:pt x="5290" y="5"/>
                  <a:pt x="5289" y="5"/>
                  <a:pt x="5289" y="5"/>
                </a:cubicBezTo>
                <a:cubicBezTo>
                  <a:pt x="5287" y="5"/>
                  <a:pt x="5285" y="4"/>
                  <a:pt x="5283" y="4"/>
                </a:cubicBezTo>
                <a:cubicBezTo>
                  <a:pt x="5283" y="3"/>
                  <a:pt x="5282" y="3"/>
                  <a:pt x="5281" y="3"/>
                </a:cubicBezTo>
                <a:cubicBezTo>
                  <a:pt x="5279" y="3"/>
                  <a:pt x="5278" y="2"/>
                  <a:pt x="5276" y="2"/>
                </a:cubicBezTo>
                <a:cubicBezTo>
                  <a:pt x="5275" y="2"/>
                  <a:pt x="5274" y="2"/>
                  <a:pt x="5274" y="2"/>
                </a:cubicBezTo>
                <a:cubicBezTo>
                  <a:pt x="5272" y="1"/>
                  <a:pt x="5270" y="1"/>
                  <a:pt x="5269" y="1"/>
                </a:cubicBezTo>
                <a:cubicBezTo>
                  <a:pt x="5268" y="1"/>
                  <a:pt x="5267" y="1"/>
                  <a:pt x="5266" y="0"/>
                </a:cubicBezTo>
                <a:cubicBezTo>
                  <a:pt x="5264" y="0"/>
                  <a:pt x="5263" y="0"/>
                  <a:pt x="5261" y="0"/>
                </a:cubicBezTo>
                <a:cubicBezTo>
                  <a:pt x="5260" y="0"/>
                  <a:pt x="5259" y="0"/>
                  <a:pt x="5259" y="0"/>
                </a:cubicBezTo>
                <a:cubicBezTo>
                  <a:pt x="5256" y="0"/>
                  <a:pt x="5253" y="0"/>
                  <a:pt x="5251" y="0"/>
                </a:cubicBezTo>
                <a:cubicBezTo>
                  <a:pt x="521" y="0"/>
                  <a:pt x="521" y="0"/>
                  <a:pt x="521" y="0"/>
                </a:cubicBezTo>
                <a:cubicBezTo>
                  <a:pt x="521" y="0"/>
                  <a:pt x="521" y="0"/>
                  <a:pt x="521" y="0"/>
                </a:cubicBezTo>
                <a:cubicBezTo>
                  <a:pt x="519" y="0"/>
                  <a:pt x="516" y="0"/>
                  <a:pt x="514" y="0"/>
                </a:cubicBezTo>
                <a:cubicBezTo>
                  <a:pt x="513" y="0"/>
                  <a:pt x="512" y="0"/>
                  <a:pt x="511" y="0"/>
                </a:cubicBezTo>
                <a:cubicBezTo>
                  <a:pt x="510" y="0"/>
                  <a:pt x="508" y="0"/>
                  <a:pt x="506" y="0"/>
                </a:cubicBezTo>
                <a:cubicBezTo>
                  <a:pt x="505" y="1"/>
                  <a:pt x="504" y="1"/>
                  <a:pt x="503" y="1"/>
                </a:cubicBezTo>
                <a:cubicBezTo>
                  <a:pt x="502" y="1"/>
                  <a:pt x="500" y="1"/>
                  <a:pt x="499" y="2"/>
                </a:cubicBezTo>
                <a:cubicBezTo>
                  <a:pt x="498" y="2"/>
                  <a:pt x="497" y="2"/>
                  <a:pt x="496" y="2"/>
                </a:cubicBezTo>
                <a:cubicBezTo>
                  <a:pt x="494" y="2"/>
                  <a:pt x="493" y="3"/>
                  <a:pt x="491" y="3"/>
                </a:cubicBezTo>
                <a:cubicBezTo>
                  <a:pt x="491" y="3"/>
                  <a:pt x="490" y="3"/>
                  <a:pt x="489" y="4"/>
                </a:cubicBezTo>
                <a:cubicBezTo>
                  <a:pt x="487" y="4"/>
                  <a:pt x="485" y="4"/>
                  <a:pt x="484" y="5"/>
                </a:cubicBezTo>
                <a:cubicBezTo>
                  <a:pt x="483" y="5"/>
                  <a:pt x="482" y="5"/>
                  <a:pt x="482" y="6"/>
                </a:cubicBezTo>
                <a:cubicBezTo>
                  <a:pt x="477" y="7"/>
                  <a:pt x="472" y="9"/>
                  <a:pt x="468" y="11"/>
                </a:cubicBezTo>
                <a:cubicBezTo>
                  <a:pt x="467" y="11"/>
                  <a:pt x="467" y="11"/>
                  <a:pt x="467" y="11"/>
                </a:cubicBezTo>
                <a:cubicBezTo>
                  <a:pt x="465" y="12"/>
                  <a:pt x="463" y="13"/>
                  <a:pt x="461" y="14"/>
                </a:cubicBezTo>
                <a:cubicBezTo>
                  <a:pt x="461" y="14"/>
                  <a:pt x="460" y="14"/>
                  <a:pt x="460" y="14"/>
                </a:cubicBezTo>
                <a:cubicBezTo>
                  <a:pt x="458" y="15"/>
                  <a:pt x="456" y="16"/>
                  <a:pt x="455" y="17"/>
                </a:cubicBezTo>
                <a:cubicBezTo>
                  <a:pt x="454" y="18"/>
                  <a:pt x="454" y="18"/>
                  <a:pt x="453" y="18"/>
                </a:cubicBezTo>
                <a:cubicBezTo>
                  <a:pt x="451" y="19"/>
                  <a:pt x="450" y="20"/>
                  <a:pt x="448" y="21"/>
                </a:cubicBezTo>
                <a:cubicBezTo>
                  <a:pt x="448" y="21"/>
                  <a:pt x="447" y="22"/>
                  <a:pt x="447" y="22"/>
                </a:cubicBezTo>
                <a:cubicBezTo>
                  <a:pt x="445" y="23"/>
                  <a:pt x="443" y="24"/>
                  <a:pt x="441" y="26"/>
                </a:cubicBezTo>
                <a:cubicBezTo>
                  <a:pt x="441" y="26"/>
                  <a:pt x="441" y="26"/>
                  <a:pt x="441" y="26"/>
                </a:cubicBezTo>
                <a:cubicBezTo>
                  <a:pt x="435" y="30"/>
                  <a:pt x="429" y="35"/>
                  <a:pt x="424" y="41"/>
                </a:cubicBezTo>
                <a:cubicBezTo>
                  <a:pt x="424" y="41"/>
                  <a:pt x="424" y="41"/>
                  <a:pt x="424" y="41"/>
                </a:cubicBezTo>
                <a:cubicBezTo>
                  <a:pt x="422" y="43"/>
                  <a:pt x="420" y="45"/>
                  <a:pt x="419" y="46"/>
                </a:cubicBezTo>
                <a:cubicBezTo>
                  <a:pt x="419" y="47"/>
                  <a:pt x="419" y="47"/>
                  <a:pt x="419" y="47"/>
                </a:cubicBezTo>
                <a:cubicBezTo>
                  <a:pt x="417" y="49"/>
                  <a:pt x="415" y="50"/>
                  <a:pt x="414" y="52"/>
                </a:cubicBezTo>
                <a:cubicBezTo>
                  <a:pt x="414" y="52"/>
                  <a:pt x="414" y="52"/>
                  <a:pt x="414" y="52"/>
                </a:cubicBezTo>
                <a:cubicBezTo>
                  <a:pt x="414" y="52"/>
                  <a:pt x="414" y="52"/>
                  <a:pt x="414" y="52"/>
                </a:cubicBezTo>
                <a:cubicBezTo>
                  <a:pt x="414" y="53"/>
                  <a:pt x="414" y="53"/>
                  <a:pt x="414" y="53"/>
                </a:cubicBezTo>
                <a:cubicBezTo>
                  <a:pt x="414" y="53"/>
                  <a:pt x="414" y="53"/>
                  <a:pt x="414" y="53"/>
                </a:cubicBezTo>
                <a:cubicBezTo>
                  <a:pt x="411" y="56"/>
                  <a:pt x="409" y="59"/>
                  <a:pt x="407" y="62"/>
                </a:cubicBezTo>
                <a:cubicBezTo>
                  <a:pt x="407" y="62"/>
                  <a:pt x="407" y="62"/>
                  <a:pt x="407" y="62"/>
                </a:cubicBezTo>
                <a:cubicBezTo>
                  <a:pt x="0" y="636"/>
                  <a:pt x="0" y="636"/>
                  <a:pt x="0" y="636"/>
                </a:cubicBezTo>
                <a:cubicBezTo>
                  <a:pt x="29" y="603"/>
                  <a:pt x="72" y="582"/>
                  <a:pt x="120" y="582"/>
                </a:cubicBezTo>
                <a:cubicBezTo>
                  <a:pt x="385" y="582"/>
                  <a:pt x="385" y="582"/>
                  <a:pt x="385" y="582"/>
                </a:cubicBezTo>
                <a:cubicBezTo>
                  <a:pt x="385" y="582"/>
                  <a:pt x="385" y="582"/>
                  <a:pt x="385" y="582"/>
                </a:cubicBezTo>
                <a:cubicBezTo>
                  <a:pt x="385" y="582"/>
                  <a:pt x="385" y="582"/>
                  <a:pt x="385" y="582"/>
                </a:cubicBezTo>
                <a:cubicBezTo>
                  <a:pt x="5387" y="582"/>
                  <a:pt x="5387" y="582"/>
                  <a:pt x="5387" y="582"/>
                </a:cubicBezTo>
                <a:cubicBezTo>
                  <a:pt x="5653" y="582"/>
                  <a:pt x="5653" y="582"/>
                  <a:pt x="5653" y="582"/>
                </a:cubicBezTo>
                <a:cubicBezTo>
                  <a:pt x="5700" y="582"/>
                  <a:pt x="5743" y="603"/>
                  <a:pt x="5772" y="636"/>
                </a:cubicBezTo>
                <a:lnTo>
                  <a:pt x="5365" y="62"/>
                </a:ln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8439" name="Rectangle 7"/>
          <p:cNvSpPr>
            <a:spLocks noChangeArrowheads="1"/>
          </p:cNvSpPr>
          <p:nvPr/>
        </p:nvSpPr>
        <p:spPr bwMode="auto">
          <a:xfrm flipV="1">
            <a:off x="0" y="3429000"/>
            <a:ext cx="9144000" cy="398463"/>
          </a:xfrm>
          <a:prstGeom prst="rect">
            <a:avLst/>
          </a:prstGeom>
          <a:gradFill rotWithShape="1">
            <a:gsLst>
              <a:gs pos="0">
                <a:srgbClr val="C0C0C0">
                  <a:alpha val="90999"/>
                </a:srgbClr>
              </a:gs>
              <a:gs pos="100000">
                <a:srgbClr val="595959">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5304" name="AutoShape 8"/>
          <p:cNvSpPr>
            <a:spLocks noChangeArrowheads="1"/>
          </p:cNvSpPr>
          <p:nvPr/>
        </p:nvSpPr>
        <p:spPr bwMode="auto">
          <a:xfrm>
            <a:off x="447675" y="2051050"/>
            <a:ext cx="8248650" cy="3205163"/>
          </a:xfrm>
          <a:prstGeom prst="roundRect">
            <a:avLst>
              <a:gd name="adj" fmla="val 7014"/>
            </a:avLst>
          </a:prstGeom>
          <a:gradFill rotWithShape="1">
            <a:gsLst>
              <a:gs pos="0">
                <a:schemeClr val="tx2">
                  <a:gamma/>
                  <a:tint val="73725"/>
                  <a:invGamma/>
                </a:schemeClr>
              </a:gs>
              <a:gs pos="100000">
                <a:schemeClr val="tx2"/>
              </a:gs>
            </a:gsLst>
            <a:lin ang="2700000" scaled="1"/>
          </a:gradFill>
          <a:ln w="9525">
            <a:solidFill>
              <a:srgbClr val="32323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p>
        </p:txBody>
      </p:sp>
      <p:grpSp>
        <p:nvGrpSpPr>
          <p:cNvPr id="18441" name="Group 9"/>
          <p:cNvGrpSpPr>
            <a:grpSpLocks/>
          </p:cNvGrpSpPr>
          <p:nvPr/>
        </p:nvGrpSpPr>
        <p:grpSpPr bwMode="auto">
          <a:xfrm>
            <a:off x="703263" y="2762250"/>
            <a:ext cx="1168400" cy="1912938"/>
            <a:chOff x="275" y="2008"/>
            <a:chExt cx="795" cy="1276"/>
          </a:xfrm>
        </p:grpSpPr>
        <p:sp>
          <p:nvSpPr>
            <p:cNvPr id="55306" name="AutoShape 1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07" name="AutoShape 1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08" name="AutoShape 1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8726" name="AutoShape 1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8442" name="Group 14"/>
          <p:cNvGrpSpPr>
            <a:grpSpLocks/>
          </p:cNvGrpSpPr>
          <p:nvPr/>
        </p:nvGrpSpPr>
        <p:grpSpPr bwMode="auto">
          <a:xfrm>
            <a:off x="1943100" y="2765425"/>
            <a:ext cx="1168400" cy="1912938"/>
            <a:chOff x="275" y="2008"/>
            <a:chExt cx="795" cy="1276"/>
          </a:xfrm>
        </p:grpSpPr>
        <p:sp>
          <p:nvSpPr>
            <p:cNvPr id="55311" name="AutoShape 1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12" name="AutoShape 1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13" name="AutoShape 1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8722" name="AutoShape 1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8443" name="Group 19"/>
          <p:cNvGrpSpPr>
            <a:grpSpLocks/>
          </p:cNvGrpSpPr>
          <p:nvPr/>
        </p:nvGrpSpPr>
        <p:grpSpPr bwMode="auto">
          <a:xfrm>
            <a:off x="3368675" y="2762250"/>
            <a:ext cx="1168400" cy="1912938"/>
            <a:chOff x="275" y="2008"/>
            <a:chExt cx="795" cy="1276"/>
          </a:xfrm>
        </p:grpSpPr>
        <p:sp>
          <p:nvSpPr>
            <p:cNvPr id="55316" name="AutoShape 2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17" name="AutoShape 2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18" name="AutoShape 2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8718" name="AutoShape 2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8444" name="Group 24"/>
          <p:cNvGrpSpPr>
            <a:grpSpLocks/>
          </p:cNvGrpSpPr>
          <p:nvPr/>
        </p:nvGrpSpPr>
        <p:grpSpPr bwMode="auto">
          <a:xfrm>
            <a:off x="4606925" y="2765425"/>
            <a:ext cx="1168400" cy="1912938"/>
            <a:chOff x="275" y="2008"/>
            <a:chExt cx="795" cy="1276"/>
          </a:xfrm>
        </p:grpSpPr>
        <p:sp>
          <p:nvSpPr>
            <p:cNvPr id="55321" name="AutoShape 2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22" name="AutoShape 2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23" name="AutoShape 2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8714" name="AutoShape 2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8445" name="Group 29"/>
          <p:cNvGrpSpPr>
            <a:grpSpLocks/>
          </p:cNvGrpSpPr>
          <p:nvPr/>
        </p:nvGrpSpPr>
        <p:grpSpPr bwMode="auto">
          <a:xfrm>
            <a:off x="6030913" y="2762250"/>
            <a:ext cx="1168400" cy="1912938"/>
            <a:chOff x="275" y="2008"/>
            <a:chExt cx="795" cy="1276"/>
          </a:xfrm>
        </p:grpSpPr>
        <p:sp>
          <p:nvSpPr>
            <p:cNvPr id="55326" name="AutoShape 3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27" name="AutoShape 3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28" name="AutoShape 3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8710" name="AutoShape 3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sp>
        <p:nvSpPr>
          <p:cNvPr id="55330" name="AutoShape 34"/>
          <p:cNvSpPr>
            <a:spLocks noChangeArrowheads="1"/>
          </p:cNvSpPr>
          <p:nvPr/>
        </p:nvSpPr>
        <p:spPr bwMode="auto">
          <a:xfrm>
            <a:off x="7270750" y="2765425"/>
            <a:ext cx="1168400" cy="1912938"/>
          </a:xfrm>
          <a:prstGeom prst="roundRect">
            <a:avLst>
              <a:gd name="adj" fmla="val 0"/>
            </a:avLst>
          </a:prstGeom>
          <a:gradFill rotWithShape="1">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31" name="AutoShape 35"/>
          <p:cNvSpPr>
            <a:spLocks noChangeArrowheads="1"/>
          </p:cNvSpPr>
          <p:nvPr/>
        </p:nvSpPr>
        <p:spPr bwMode="auto">
          <a:xfrm>
            <a:off x="7270750" y="2765425"/>
            <a:ext cx="1168400" cy="228600"/>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5332" name="AutoShape 36"/>
          <p:cNvSpPr>
            <a:spLocks noChangeArrowheads="1"/>
          </p:cNvSpPr>
          <p:nvPr/>
        </p:nvSpPr>
        <p:spPr bwMode="auto">
          <a:xfrm>
            <a:off x="7270750" y="4449763"/>
            <a:ext cx="1168400" cy="228600"/>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8449" name="AutoShape 37"/>
          <p:cNvSpPr>
            <a:spLocks noChangeArrowheads="1"/>
          </p:cNvSpPr>
          <p:nvPr/>
        </p:nvSpPr>
        <p:spPr bwMode="auto">
          <a:xfrm>
            <a:off x="7270750" y="2765425"/>
            <a:ext cx="1168400" cy="1912938"/>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sp>
        <p:nvSpPr>
          <p:cNvPr id="55334" name="AutoShape 38"/>
          <p:cNvSpPr>
            <a:spLocks noChangeArrowheads="1"/>
          </p:cNvSpPr>
          <p:nvPr/>
        </p:nvSpPr>
        <p:spPr bwMode="auto">
          <a:xfrm flipV="1">
            <a:off x="447675" y="5267325"/>
            <a:ext cx="8248650" cy="1077913"/>
          </a:xfrm>
          <a:prstGeom prst="roundRect">
            <a:avLst>
              <a:gd name="adj" fmla="val 22824"/>
            </a:avLst>
          </a:prstGeom>
          <a:gradFill rotWithShape="1">
            <a:gsLst>
              <a:gs pos="0">
                <a:schemeClr val="tx2">
                  <a:gamma/>
                  <a:tint val="73725"/>
                  <a:invGamma/>
                  <a:alpha val="0"/>
                </a:schemeClr>
              </a:gs>
              <a:gs pos="100000">
                <a:schemeClr val="tx2">
                  <a:alpha val="16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defRPr/>
            </a:pPr>
            <a:endParaRPr lang="en-US"/>
          </a:p>
        </p:txBody>
      </p:sp>
      <p:grpSp>
        <p:nvGrpSpPr>
          <p:cNvPr id="55335" name="Group 39"/>
          <p:cNvGrpSpPr>
            <a:grpSpLocks/>
          </p:cNvGrpSpPr>
          <p:nvPr/>
        </p:nvGrpSpPr>
        <p:grpSpPr bwMode="auto">
          <a:xfrm>
            <a:off x="7270750" y="2981325"/>
            <a:ext cx="1168400" cy="1473200"/>
            <a:chOff x="4580" y="1878"/>
            <a:chExt cx="736" cy="928"/>
          </a:xfrm>
        </p:grpSpPr>
        <p:sp>
          <p:nvSpPr>
            <p:cNvPr id="18705" name="Rectangle 4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706" name="Text Box 4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338" name="Group 42"/>
          <p:cNvGrpSpPr>
            <a:grpSpLocks/>
          </p:cNvGrpSpPr>
          <p:nvPr/>
        </p:nvGrpSpPr>
        <p:grpSpPr bwMode="auto">
          <a:xfrm>
            <a:off x="7270750" y="2981325"/>
            <a:ext cx="1168400" cy="1473200"/>
            <a:chOff x="4580" y="1878"/>
            <a:chExt cx="736" cy="928"/>
          </a:xfrm>
        </p:grpSpPr>
        <p:sp>
          <p:nvSpPr>
            <p:cNvPr id="18703" name="Rectangle 4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704" name="Text Box 4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5341" name="Group 45"/>
          <p:cNvGrpSpPr>
            <a:grpSpLocks/>
          </p:cNvGrpSpPr>
          <p:nvPr/>
        </p:nvGrpSpPr>
        <p:grpSpPr bwMode="auto">
          <a:xfrm>
            <a:off x="6030913" y="2981325"/>
            <a:ext cx="1168400" cy="1473200"/>
            <a:chOff x="4580" y="1878"/>
            <a:chExt cx="736" cy="928"/>
          </a:xfrm>
        </p:grpSpPr>
        <p:sp>
          <p:nvSpPr>
            <p:cNvPr id="18701" name="Rectangle 4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702" name="Text Box 4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18454" name="Group 48"/>
          <p:cNvGrpSpPr>
            <a:grpSpLocks/>
          </p:cNvGrpSpPr>
          <p:nvPr/>
        </p:nvGrpSpPr>
        <p:grpSpPr bwMode="auto">
          <a:xfrm>
            <a:off x="1943100" y="2982913"/>
            <a:ext cx="1168400" cy="1473200"/>
            <a:chOff x="4580" y="1878"/>
            <a:chExt cx="736" cy="928"/>
          </a:xfrm>
        </p:grpSpPr>
        <p:sp>
          <p:nvSpPr>
            <p:cNvPr id="18699" name="Rectangle 4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700" name="Text Box 5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18455" name="Group 51"/>
          <p:cNvGrpSpPr>
            <a:grpSpLocks/>
          </p:cNvGrpSpPr>
          <p:nvPr/>
        </p:nvGrpSpPr>
        <p:grpSpPr bwMode="auto">
          <a:xfrm>
            <a:off x="703263" y="2982913"/>
            <a:ext cx="1168400" cy="1473200"/>
            <a:chOff x="4580" y="1878"/>
            <a:chExt cx="736" cy="928"/>
          </a:xfrm>
        </p:grpSpPr>
        <p:sp>
          <p:nvSpPr>
            <p:cNvPr id="18697" name="Rectangle 5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98" name="Text Box 5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350" name="Group 54"/>
          <p:cNvGrpSpPr>
            <a:grpSpLocks/>
          </p:cNvGrpSpPr>
          <p:nvPr/>
        </p:nvGrpSpPr>
        <p:grpSpPr bwMode="auto">
          <a:xfrm>
            <a:off x="4606925" y="2984500"/>
            <a:ext cx="1168400" cy="1473200"/>
            <a:chOff x="4580" y="1878"/>
            <a:chExt cx="736" cy="928"/>
          </a:xfrm>
        </p:grpSpPr>
        <p:sp>
          <p:nvSpPr>
            <p:cNvPr id="18695" name="Rectangle 5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96" name="Text Box 5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353" name="Group 57"/>
          <p:cNvGrpSpPr>
            <a:grpSpLocks/>
          </p:cNvGrpSpPr>
          <p:nvPr/>
        </p:nvGrpSpPr>
        <p:grpSpPr bwMode="auto">
          <a:xfrm>
            <a:off x="7270750" y="2981325"/>
            <a:ext cx="1168400" cy="1473200"/>
            <a:chOff x="4580" y="1878"/>
            <a:chExt cx="736" cy="928"/>
          </a:xfrm>
        </p:grpSpPr>
        <p:sp>
          <p:nvSpPr>
            <p:cNvPr id="18693" name="Rectangle 5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94" name="Text Box 5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5356" name="Group 60"/>
          <p:cNvGrpSpPr>
            <a:grpSpLocks/>
          </p:cNvGrpSpPr>
          <p:nvPr/>
        </p:nvGrpSpPr>
        <p:grpSpPr bwMode="auto">
          <a:xfrm>
            <a:off x="7270750" y="2981325"/>
            <a:ext cx="1168400" cy="1473200"/>
            <a:chOff x="4580" y="1878"/>
            <a:chExt cx="736" cy="928"/>
          </a:xfrm>
        </p:grpSpPr>
        <p:sp>
          <p:nvSpPr>
            <p:cNvPr id="18691" name="Rectangle 6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92" name="Text Box 6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5359" name="Group 63"/>
          <p:cNvGrpSpPr>
            <a:grpSpLocks/>
          </p:cNvGrpSpPr>
          <p:nvPr/>
        </p:nvGrpSpPr>
        <p:grpSpPr bwMode="auto">
          <a:xfrm>
            <a:off x="7270750" y="2981325"/>
            <a:ext cx="1168400" cy="1473200"/>
            <a:chOff x="4580" y="1878"/>
            <a:chExt cx="736" cy="928"/>
          </a:xfrm>
        </p:grpSpPr>
        <p:sp>
          <p:nvSpPr>
            <p:cNvPr id="18689" name="Rectangle 6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90" name="Text Box 6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5362" name="Group 66"/>
          <p:cNvGrpSpPr>
            <a:grpSpLocks/>
          </p:cNvGrpSpPr>
          <p:nvPr/>
        </p:nvGrpSpPr>
        <p:grpSpPr bwMode="auto">
          <a:xfrm>
            <a:off x="7270750" y="2981325"/>
            <a:ext cx="1168400" cy="1473200"/>
            <a:chOff x="4580" y="1878"/>
            <a:chExt cx="736" cy="928"/>
          </a:xfrm>
        </p:grpSpPr>
        <p:sp>
          <p:nvSpPr>
            <p:cNvPr id="18687" name="Rectangle 6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88" name="Text Box 6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365" name="Group 69"/>
          <p:cNvGrpSpPr>
            <a:grpSpLocks/>
          </p:cNvGrpSpPr>
          <p:nvPr/>
        </p:nvGrpSpPr>
        <p:grpSpPr bwMode="auto">
          <a:xfrm>
            <a:off x="7270750" y="2981325"/>
            <a:ext cx="1168400" cy="1473200"/>
            <a:chOff x="4580" y="1878"/>
            <a:chExt cx="736" cy="928"/>
          </a:xfrm>
        </p:grpSpPr>
        <p:sp>
          <p:nvSpPr>
            <p:cNvPr id="18685" name="Rectangle 7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86" name="Text Box 7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5368" name="Group 72"/>
          <p:cNvGrpSpPr>
            <a:grpSpLocks/>
          </p:cNvGrpSpPr>
          <p:nvPr/>
        </p:nvGrpSpPr>
        <p:grpSpPr bwMode="auto">
          <a:xfrm>
            <a:off x="7270750" y="2981325"/>
            <a:ext cx="1168400" cy="1473200"/>
            <a:chOff x="4580" y="1878"/>
            <a:chExt cx="736" cy="928"/>
          </a:xfrm>
        </p:grpSpPr>
        <p:sp>
          <p:nvSpPr>
            <p:cNvPr id="18683" name="Rectangle 7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84" name="Text Box 7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5371" name="Group 75"/>
          <p:cNvGrpSpPr>
            <a:grpSpLocks/>
          </p:cNvGrpSpPr>
          <p:nvPr/>
        </p:nvGrpSpPr>
        <p:grpSpPr bwMode="auto">
          <a:xfrm>
            <a:off x="7270750" y="2981325"/>
            <a:ext cx="1168400" cy="1473200"/>
            <a:chOff x="4580" y="1878"/>
            <a:chExt cx="736" cy="928"/>
          </a:xfrm>
        </p:grpSpPr>
        <p:sp>
          <p:nvSpPr>
            <p:cNvPr id="18681" name="Rectangle 7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82" name="Text Box 7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5374" name="Group 78"/>
          <p:cNvGrpSpPr>
            <a:grpSpLocks/>
          </p:cNvGrpSpPr>
          <p:nvPr/>
        </p:nvGrpSpPr>
        <p:grpSpPr bwMode="auto">
          <a:xfrm>
            <a:off x="7270750" y="2981325"/>
            <a:ext cx="1168400" cy="1473200"/>
            <a:chOff x="4580" y="1878"/>
            <a:chExt cx="736" cy="928"/>
          </a:xfrm>
        </p:grpSpPr>
        <p:sp>
          <p:nvSpPr>
            <p:cNvPr id="18679" name="Rectangle 7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80" name="Text Box 8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5377" name="Group 81"/>
          <p:cNvGrpSpPr>
            <a:grpSpLocks/>
          </p:cNvGrpSpPr>
          <p:nvPr/>
        </p:nvGrpSpPr>
        <p:grpSpPr bwMode="auto">
          <a:xfrm>
            <a:off x="6030913" y="2981325"/>
            <a:ext cx="1168400" cy="1473200"/>
            <a:chOff x="4580" y="1878"/>
            <a:chExt cx="736" cy="928"/>
          </a:xfrm>
        </p:grpSpPr>
        <p:sp>
          <p:nvSpPr>
            <p:cNvPr id="18677" name="Rectangle 8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78" name="Text Box 8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380" name="Group 84"/>
          <p:cNvGrpSpPr>
            <a:grpSpLocks/>
          </p:cNvGrpSpPr>
          <p:nvPr/>
        </p:nvGrpSpPr>
        <p:grpSpPr bwMode="auto">
          <a:xfrm>
            <a:off x="4606925" y="2984500"/>
            <a:ext cx="1168400" cy="1473200"/>
            <a:chOff x="4580" y="1878"/>
            <a:chExt cx="736" cy="928"/>
          </a:xfrm>
        </p:grpSpPr>
        <p:sp>
          <p:nvSpPr>
            <p:cNvPr id="18675" name="Rectangle 8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76" name="Text Box 8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18467" name="Group 87"/>
          <p:cNvGrpSpPr>
            <a:grpSpLocks/>
          </p:cNvGrpSpPr>
          <p:nvPr/>
        </p:nvGrpSpPr>
        <p:grpSpPr bwMode="auto">
          <a:xfrm>
            <a:off x="3368675" y="2981325"/>
            <a:ext cx="1168400" cy="1473200"/>
            <a:chOff x="4580" y="1878"/>
            <a:chExt cx="736" cy="928"/>
          </a:xfrm>
        </p:grpSpPr>
        <p:sp>
          <p:nvSpPr>
            <p:cNvPr id="18673" name="Rectangle 8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74" name="Text Box 8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386" name="Group 90"/>
          <p:cNvGrpSpPr>
            <a:grpSpLocks/>
          </p:cNvGrpSpPr>
          <p:nvPr/>
        </p:nvGrpSpPr>
        <p:grpSpPr bwMode="auto">
          <a:xfrm>
            <a:off x="7270750" y="2981325"/>
            <a:ext cx="1168400" cy="1473200"/>
            <a:chOff x="4580" y="1878"/>
            <a:chExt cx="736" cy="928"/>
          </a:xfrm>
        </p:grpSpPr>
        <p:sp>
          <p:nvSpPr>
            <p:cNvPr id="18671" name="Rectangle 9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72" name="Text Box 9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389" name="Group 93"/>
          <p:cNvGrpSpPr>
            <a:grpSpLocks/>
          </p:cNvGrpSpPr>
          <p:nvPr/>
        </p:nvGrpSpPr>
        <p:grpSpPr bwMode="auto">
          <a:xfrm>
            <a:off x="6030913" y="2981325"/>
            <a:ext cx="1168400" cy="1473200"/>
            <a:chOff x="4580" y="1878"/>
            <a:chExt cx="736" cy="928"/>
          </a:xfrm>
        </p:grpSpPr>
        <p:sp>
          <p:nvSpPr>
            <p:cNvPr id="18669" name="Rectangle 9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70" name="Text Box 9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5392" name="Group 96"/>
          <p:cNvGrpSpPr>
            <a:grpSpLocks/>
          </p:cNvGrpSpPr>
          <p:nvPr/>
        </p:nvGrpSpPr>
        <p:grpSpPr bwMode="auto">
          <a:xfrm>
            <a:off x="7270750" y="2981325"/>
            <a:ext cx="1168400" cy="1473200"/>
            <a:chOff x="4580" y="1878"/>
            <a:chExt cx="736" cy="928"/>
          </a:xfrm>
        </p:grpSpPr>
        <p:sp>
          <p:nvSpPr>
            <p:cNvPr id="18667" name="Rectangle 9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68" name="Text Box 9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5395" name="Group 99"/>
          <p:cNvGrpSpPr>
            <a:grpSpLocks/>
          </p:cNvGrpSpPr>
          <p:nvPr/>
        </p:nvGrpSpPr>
        <p:grpSpPr bwMode="auto">
          <a:xfrm>
            <a:off x="7270750" y="2981325"/>
            <a:ext cx="1168400" cy="1473200"/>
            <a:chOff x="4580" y="1878"/>
            <a:chExt cx="736" cy="928"/>
          </a:xfrm>
        </p:grpSpPr>
        <p:sp>
          <p:nvSpPr>
            <p:cNvPr id="18665" name="Rectangle 10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66" name="Text Box 10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5398" name="Group 102"/>
          <p:cNvGrpSpPr>
            <a:grpSpLocks/>
          </p:cNvGrpSpPr>
          <p:nvPr/>
        </p:nvGrpSpPr>
        <p:grpSpPr bwMode="auto">
          <a:xfrm>
            <a:off x="7270750" y="2981325"/>
            <a:ext cx="1168400" cy="1473200"/>
            <a:chOff x="4580" y="1878"/>
            <a:chExt cx="736" cy="928"/>
          </a:xfrm>
        </p:grpSpPr>
        <p:sp>
          <p:nvSpPr>
            <p:cNvPr id="18663" name="Rectangle 10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64" name="Text Box 10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5401" name="Group 105"/>
          <p:cNvGrpSpPr>
            <a:grpSpLocks/>
          </p:cNvGrpSpPr>
          <p:nvPr/>
        </p:nvGrpSpPr>
        <p:grpSpPr bwMode="auto">
          <a:xfrm>
            <a:off x="7270750" y="2981325"/>
            <a:ext cx="1168400" cy="1473200"/>
            <a:chOff x="4580" y="1878"/>
            <a:chExt cx="736" cy="928"/>
          </a:xfrm>
        </p:grpSpPr>
        <p:sp>
          <p:nvSpPr>
            <p:cNvPr id="18661" name="Rectangle 10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62" name="Text Box 10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5404" name="Group 108"/>
          <p:cNvGrpSpPr>
            <a:grpSpLocks/>
          </p:cNvGrpSpPr>
          <p:nvPr/>
        </p:nvGrpSpPr>
        <p:grpSpPr bwMode="auto">
          <a:xfrm>
            <a:off x="7270750" y="2981325"/>
            <a:ext cx="1168400" cy="1473200"/>
            <a:chOff x="4580" y="1878"/>
            <a:chExt cx="736" cy="928"/>
          </a:xfrm>
        </p:grpSpPr>
        <p:sp>
          <p:nvSpPr>
            <p:cNvPr id="18659" name="Rectangle 10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60" name="Text Box 11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407" name="Group 111"/>
          <p:cNvGrpSpPr>
            <a:grpSpLocks/>
          </p:cNvGrpSpPr>
          <p:nvPr/>
        </p:nvGrpSpPr>
        <p:grpSpPr bwMode="auto">
          <a:xfrm>
            <a:off x="7270750" y="2981325"/>
            <a:ext cx="1168400" cy="1473200"/>
            <a:chOff x="4580" y="1878"/>
            <a:chExt cx="736" cy="928"/>
          </a:xfrm>
        </p:grpSpPr>
        <p:sp>
          <p:nvSpPr>
            <p:cNvPr id="18657" name="Rectangle 11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58" name="Text Box 11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5410" name="Group 114"/>
          <p:cNvGrpSpPr>
            <a:grpSpLocks/>
          </p:cNvGrpSpPr>
          <p:nvPr/>
        </p:nvGrpSpPr>
        <p:grpSpPr bwMode="auto">
          <a:xfrm>
            <a:off x="7270750" y="2981325"/>
            <a:ext cx="1168400" cy="1473200"/>
            <a:chOff x="4580" y="1878"/>
            <a:chExt cx="736" cy="928"/>
          </a:xfrm>
        </p:grpSpPr>
        <p:sp>
          <p:nvSpPr>
            <p:cNvPr id="18655" name="Rectangle 11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56" name="Text Box 11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5413" name="Group 117"/>
          <p:cNvGrpSpPr>
            <a:grpSpLocks/>
          </p:cNvGrpSpPr>
          <p:nvPr/>
        </p:nvGrpSpPr>
        <p:grpSpPr bwMode="auto">
          <a:xfrm>
            <a:off x="7270750" y="2981325"/>
            <a:ext cx="1168400" cy="1473200"/>
            <a:chOff x="4580" y="1878"/>
            <a:chExt cx="736" cy="928"/>
          </a:xfrm>
        </p:grpSpPr>
        <p:sp>
          <p:nvSpPr>
            <p:cNvPr id="18653" name="Rectangle 11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54" name="Text Box 11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5416" name="Group 120"/>
          <p:cNvGrpSpPr>
            <a:grpSpLocks/>
          </p:cNvGrpSpPr>
          <p:nvPr/>
        </p:nvGrpSpPr>
        <p:grpSpPr bwMode="auto">
          <a:xfrm>
            <a:off x="7270750" y="2981325"/>
            <a:ext cx="1168400" cy="1473200"/>
            <a:chOff x="4580" y="1878"/>
            <a:chExt cx="736" cy="928"/>
          </a:xfrm>
        </p:grpSpPr>
        <p:sp>
          <p:nvSpPr>
            <p:cNvPr id="18651" name="Rectangle 12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52" name="Text Box 12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5419" name="Group 123"/>
          <p:cNvGrpSpPr>
            <a:grpSpLocks/>
          </p:cNvGrpSpPr>
          <p:nvPr/>
        </p:nvGrpSpPr>
        <p:grpSpPr bwMode="auto">
          <a:xfrm>
            <a:off x="7270750" y="2981325"/>
            <a:ext cx="1168400" cy="1473200"/>
            <a:chOff x="4580" y="1878"/>
            <a:chExt cx="736" cy="928"/>
          </a:xfrm>
        </p:grpSpPr>
        <p:sp>
          <p:nvSpPr>
            <p:cNvPr id="18649" name="Rectangle 12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50" name="Text Box 12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422" name="Group 126"/>
          <p:cNvGrpSpPr>
            <a:grpSpLocks/>
          </p:cNvGrpSpPr>
          <p:nvPr/>
        </p:nvGrpSpPr>
        <p:grpSpPr bwMode="auto">
          <a:xfrm>
            <a:off x="6030913" y="2981325"/>
            <a:ext cx="1168400" cy="1473200"/>
            <a:chOff x="4580" y="1878"/>
            <a:chExt cx="736" cy="928"/>
          </a:xfrm>
        </p:grpSpPr>
        <p:sp>
          <p:nvSpPr>
            <p:cNvPr id="18647" name="Rectangle 12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48" name="Text Box 12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5425" name="Group 129"/>
          <p:cNvGrpSpPr>
            <a:grpSpLocks/>
          </p:cNvGrpSpPr>
          <p:nvPr/>
        </p:nvGrpSpPr>
        <p:grpSpPr bwMode="auto">
          <a:xfrm>
            <a:off x="7270750" y="2981325"/>
            <a:ext cx="1168400" cy="1473200"/>
            <a:chOff x="4580" y="1878"/>
            <a:chExt cx="736" cy="928"/>
          </a:xfrm>
        </p:grpSpPr>
        <p:sp>
          <p:nvSpPr>
            <p:cNvPr id="18645" name="Rectangle 13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46" name="Text Box 13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5428" name="Group 132"/>
          <p:cNvGrpSpPr>
            <a:grpSpLocks/>
          </p:cNvGrpSpPr>
          <p:nvPr/>
        </p:nvGrpSpPr>
        <p:grpSpPr bwMode="auto">
          <a:xfrm>
            <a:off x="7270750" y="2981325"/>
            <a:ext cx="1168400" cy="1473200"/>
            <a:chOff x="4580" y="1878"/>
            <a:chExt cx="736" cy="928"/>
          </a:xfrm>
        </p:grpSpPr>
        <p:sp>
          <p:nvSpPr>
            <p:cNvPr id="18643" name="Rectangle 13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44" name="Text Box 13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5431" name="Group 135"/>
          <p:cNvGrpSpPr>
            <a:grpSpLocks/>
          </p:cNvGrpSpPr>
          <p:nvPr/>
        </p:nvGrpSpPr>
        <p:grpSpPr bwMode="auto">
          <a:xfrm>
            <a:off x="7270750" y="2981325"/>
            <a:ext cx="1168400" cy="1473200"/>
            <a:chOff x="4580" y="1878"/>
            <a:chExt cx="736" cy="928"/>
          </a:xfrm>
        </p:grpSpPr>
        <p:sp>
          <p:nvSpPr>
            <p:cNvPr id="18641" name="Rectangle 13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42" name="Text Box 13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5434" name="Group 138"/>
          <p:cNvGrpSpPr>
            <a:grpSpLocks/>
          </p:cNvGrpSpPr>
          <p:nvPr/>
        </p:nvGrpSpPr>
        <p:grpSpPr bwMode="auto">
          <a:xfrm>
            <a:off x="7270750" y="2981325"/>
            <a:ext cx="1168400" cy="1473200"/>
            <a:chOff x="4580" y="1878"/>
            <a:chExt cx="736" cy="928"/>
          </a:xfrm>
        </p:grpSpPr>
        <p:sp>
          <p:nvSpPr>
            <p:cNvPr id="18639" name="Rectangle 13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40" name="Text Box 14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5437" name="Group 141"/>
          <p:cNvGrpSpPr>
            <a:grpSpLocks/>
          </p:cNvGrpSpPr>
          <p:nvPr/>
        </p:nvGrpSpPr>
        <p:grpSpPr bwMode="auto">
          <a:xfrm>
            <a:off x="7270750" y="2981325"/>
            <a:ext cx="1168400" cy="1473200"/>
            <a:chOff x="4580" y="1878"/>
            <a:chExt cx="736" cy="928"/>
          </a:xfrm>
        </p:grpSpPr>
        <p:sp>
          <p:nvSpPr>
            <p:cNvPr id="18637" name="Rectangle 14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38" name="Text Box 14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440" name="Group 144"/>
          <p:cNvGrpSpPr>
            <a:grpSpLocks/>
          </p:cNvGrpSpPr>
          <p:nvPr/>
        </p:nvGrpSpPr>
        <p:grpSpPr bwMode="auto">
          <a:xfrm>
            <a:off x="7270750" y="2981325"/>
            <a:ext cx="1168400" cy="1473200"/>
            <a:chOff x="4580" y="1878"/>
            <a:chExt cx="736" cy="928"/>
          </a:xfrm>
        </p:grpSpPr>
        <p:sp>
          <p:nvSpPr>
            <p:cNvPr id="18635" name="Rectangle 14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36" name="Text Box 14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5443" name="Group 147"/>
          <p:cNvGrpSpPr>
            <a:grpSpLocks/>
          </p:cNvGrpSpPr>
          <p:nvPr/>
        </p:nvGrpSpPr>
        <p:grpSpPr bwMode="auto">
          <a:xfrm>
            <a:off x="7270750" y="2981325"/>
            <a:ext cx="1168400" cy="1473200"/>
            <a:chOff x="4580" y="1878"/>
            <a:chExt cx="736" cy="928"/>
          </a:xfrm>
        </p:grpSpPr>
        <p:sp>
          <p:nvSpPr>
            <p:cNvPr id="18633" name="Rectangle 14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34" name="Text Box 14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5446" name="Group 150"/>
          <p:cNvGrpSpPr>
            <a:grpSpLocks/>
          </p:cNvGrpSpPr>
          <p:nvPr/>
        </p:nvGrpSpPr>
        <p:grpSpPr bwMode="auto">
          <a:xfrm>
            <a:off x="7270750" y="2981325"/>
            <a:ext cx="1168400" cy="1473200"/>
            <a:chOff x="4580" y="1878"/>
            <a:chExt cx="736" cy="928"/>
          </a:xfrm>
        </p:grpSpPr>
        <p:sp>
          <p:nvSpPr>
            <p:cNvPr id="18631" name="Rectangle 15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32" name="Text Box 15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5449" name="Group 153"/>
          <p:cNvGrpSpPr>
            <a:grpSpLocks/>
          </p:cNvGrpSpPr>
          <p:nvPr/>
        </p:nvGrpSpPr>
        <p:grpSpPr bwMode="auto">
          <a:xfrm>
            <a:off x="7270750" y="2981325"/>
            <a:ext cx="1168400" cy="1473200"/>
            <a:chOff x="4580" y="1878"/>
            <a:chExt cx="736" cy="928"/>
          </a:xfrm>
        </p:grpSpPr>
        <p:sp>
          <p:nvSpPr>
            <p:cNvPr id="18629" name="Rectangle 15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30" name="Text Box 15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5452" name="Group 156"/>
          <p:cNvGrpSpPr>
            <a:grpSpLocks/>
          </p:cNvGrpSpPr>
          <p:nvPr/>
        </p:nvGrpSpPr>
        <p:grpSpPr bwMode="auto">
          <a:xfrm>
            <a:off x="7270750" y="2981325"/>
            <a:ext cx="1168400" cy="1473200"/>
            <a:chOff x="4580" y="1878"/>
            <a:chExt cx="736" cy="928"/>
          </a:xfrm>
        </p:grpSpPr>
        <p:sp>
          <p:nvSpPr>
            <p:cNvPr id="18627" name="Rectangle 15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28" name="Text Box 15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455" name="Group 159"/>
          <p:cNvGrpSpPr>
            <a:grpSpLocks/>
          </p:cNvGrpSpPr>
          <p:nvPr/>
        </p:nvGrpSpPr>
        <p:grpSpPr bwMode="auto">
          <a:xfrm>
            <a:off x="7270750" y="2981325"/>
            <a:ext cx="1168400" cy="1473200"/>
            <a:chOff x="4580" y="1878"/>
            <a:chExt cx="736" cy="928"/>
          </a:xfrm>
        </p:grpSpPr>
        <p:sp>
          <p:nvSpPr>
            <p:cNvPr id="18625" name="Rectangle 16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26" name="Text Box 16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5458" name="Group 162"/>
          <p:cNvGrpSpPr>
            <a:grpSpLocks/>
          </p:cNvGrpSpPr>
          <p:nvPr/>
        </p:nvGrpSpPr>
        <p:grpSpPr bwMode="auto">
          <a:xfrm>
            <a:off x="7270750" y="2981325"/>
            <a:ext cx="1168400" cy="1473200"/>
            <a:chOff x="4580" y="1878"/>
            <a:chExt cx="736" cy="928"/>
          </a:xfrm>
        </p:grpSpPr>
        <p:sp>
          <p:nvSpPr>
            <p:cNvPr id="18623" name="Rectangle 16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24" name="Text Box 16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5461" name="Group 165"/>
          <p:cNvGrpSpPr>
            <a:grpSpLocks/>
          </p:cNvGrpSpPr>
          <p:nvPr/>
        </p:nvGrpSpPr>
        <p:grpSpPr bwMode="auto">
          <a:xfrm>
            <a:off x="7270750" y="2981325"/>
            <a:ext cx="1168400" cy="1473200"/>
            <a:chOff x="4580" y="1878"/>
            <a:chExt cx="736" cy="928"/>
          </a:xfrm>
        </p:grpSpPr>
        <p:sp>
          <p:nvSpPr>
            <p:cNvPr id="18621" name="Rectangle 16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22" name="Text Box 16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5464" name="Group 168"/>
          <p:cNvGrpSpPr>
            <a:grpSpLocks/>
          </p:cNvGrpSpPr>
          <p:nvPr/>
        </p:nvGrpSpPr>
        <p:grpSpPr bwMode="auto">
          <a:xfrm>
            <a:off x="7270750" y="2981325"/>
            <a:ext cx="1168400" cy="1473200"/>
            <a:chOff x="4580" y="1878"/>
            <a:chExt cx="736" cy="928"/>
          </a:xfrm>
        </p:grpSpPr>
        <p:sp>
          <p:nvSpPr>
            <p:cNvPr id="18619" name="Rectangle 16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20" name="Text Box 17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5467" name="Group 171"/>
          <p:cNvGrpSpPr>
            <a:grpSpLocks/>
          </p:cNvGrpSpPr>
          <p:nvPr/>
        </p:nvGrpSpPr>
        <p:grpSpPr bwMode="auto">
          <a:xfrm>
            <a:off x="7270750" y="2981325"/>
            <a:ext cx="1168400" cy="1473200"/>
            <a:chOff x="4580" y="1878"/>
            <a:chExt cx="736" cy="928"/>
          </a:xfrm>
        </p:grpSpPr>
        <p:sp>
          <p:nvSpPr>
            <p:cNvPr id="18617" name="Rectangle 17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18" name="Text Box 17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470" name="Group 174"/>
          <p:cNvGrpSpPr>
            <a:grpSpLocks/>
          </p:cNvGrpSpPr>
          <p:nvPr/>
        </p:nvGrpSpPr>
        <p:grpSpPr bwMode="auto">
          <a:xfrm>
            <a:off x="7270750" y="2981325"/>
            <a:ext cx="1168400" cy="1473200"/>
            <a:chOff x="4580" y="1878"/>
            <a:chExt cx="736" cy="928"/>
          </a:xfrm>
        </p:grpSpPr>
        <p:sp>
          <p:nvSpPr>
            <p:cNvPr id="18615" name="Rectangle 17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16" name="Text Box 17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5473" name="Group 177"/>
          <p:cNvGrpSpPr>
            <a:grpSpLocks/>
          </p:cNvGrpSpPr>
          <p:nvPr/>
        </p:nvGrpSpPr>
        <p:grpSpPr bwMode="auto">
          <a:xfrm>
            <a:off x="7270750" y="2981325"/>
            <a:ext cx="1168400" cy="1473200"/>
            <a:chOff x="4580" y="1878"/>
            <a:chExt cx="736" cy="928"/>
          </a:xfrm>
        </p:grpSpPr>
        <p:sp>
          <p:nvSpPr>
            <p:cNvPr id="18613" name="Rectangle 17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14" name="Text Box 17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5476" name="Group 180"/>
          <p:cNvGrpSpPr>
            <a:grpSpLocks/>
          </p:cNvGrpSpPr>
          <p:nvPr/>
        </p:nvGrpSpPr>
        <p:grpSpPr bwMode="auto">
          <a:xfrm>
            <a:off x="7270750" y="2981325"/>
            <a:ext cx="1168400" cy="1473200"/>
            <a:chOff x="4580" y="1878"/>
            <a:chExt cx="736" cy="928"/>
          </a:xfrm>
        </p:grpSpPr>
        <p:sp>
          <p:nvSpPr>
            <p:cNvPr id="18611" name="Rectangle 18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12" name="Text Box 18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5479" name="Group 183"/>
          <p:cNvGrpSpPr>
            <a:grpSpLocks/>
          </p:cNvGrpSpPr>
          <p:nvPr/>
        </p:nvGrpSpPr>
        <p:grpSpPr bwMode="auto">
          <a:xfrm>
            <a:off x="7270750" y="2981325"/>
            <a:ext cx="1168400" cy="1473200"/>
            <a:chOff x="4580" y="1878"/>
            <a:chExt cx="736" cy="928"/>
          </a:xfrm>
        </p:grpSpPr>
        <p:sp>
          <p:nvSpPr>
            <p:cNvPr id="18609" name="Rectangle 18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10" name="Text Box 18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5482" name="Group 186"/>
          <p:cNvGrpSpPr>
            <a:grpSpLocks/>
          </p:cNvGrpSpPr>
          <p:nvPr/>
        </p:nvGrpSpPr>
        <p:grpSpPr bwMode="auto">
          <a:xfrm>
            <a:off x="7270750" y="2981325"/>
            <a:ext cx="1168400" cy="1473200"/>
            <a:chOff x="4580" y="1878"/>
            <a:chExt cx="736" cy="928"/>
          </a:xfrm>
        </p:grpSpPr>
        <p:sp>
          <p:nvSpPr>
            <p:cNvPr id="18607" name="Rectangle 18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08" name="Text Box 18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485" name="Group 189"/>
          <p:cNvGrpSpPr>
            <a:grpSpLocks/>
          </p:cNvGrpSpPr>
          <p:nvPr/>
        </p:nvGrpSpPr>
        <p:grpSpPr bwMode="auto">
          <a:xfrm>
            <a:off x="6030913" y="2981325"/>
            <a:ext cx="1168400" cy="1473200"/>
            <a:chOff x="4580" y="1878"/>
            <a:chExt cx="736" cy="928"/>
          </a:xfrm>
        </p:grpSpPr>
        <p:sp>
          <p:nvSpPr>
            <p:cNvPr id="18605" name="Rectangle 19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06" name="Text Box 19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5488" name="Group 192"/>
          <p:cNvGrpSpPr>
            <a:grpSpLocks/>
          </p:cNvGrpSpPr>
          <p:nvPr/>
        </p:nvGrpSpPr>
        <p:grpSpPr bwMode="auto">
          <a:xfrm>
            <a:off x="6030913" y="2981325"/>
            <a:ext cx="1168400" cy="1473200"/>
            <a:chOff x="4580" y="1878"/>
            <a:chExt cx="736" cy="928"/>
          </a:xfrm>
        </p:grpSpPr>
        <p:sp>
          <p:nvSpPr>
            <p:cNvPr id="18603" name="Rectangle 19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04" name="Text Box 19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5491" name="Group 195"/>
          <p:cNvGrpSpPr>
            <a:grpSpLocks/>
          </p:cNvGrpSpPr>
          <p:nvPr/>
        </p:nvGrpSpPr>
        <p:grpSpPr bwMode="auto">
          <a:xfrm>
            <a:off x="7270750" y="2981325"/>
            <a:ext cx="1168400" cy="1473200"/>
            <a:chOff x="4580" y="1878"/>
            <a:chExt cx="736" cy="928"/>
          </a:xfrm>
        </p:grpSpPr>
        <p:sp>
          <p:nvSpPr>
            <p:cNvPr id="18601" name="Rectangle 19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02" name="Text Box 19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5494" name="Group 198"/>
          <p:cNvGrpSpPr>
            <a:grpSpLocks/>
          </p:cNvGrpSpPr>
          <p:nvPr/>
        </p:nvGrpSpPr>
        <p:grpSpPr bwMode="auto">
          <a:xfrm>
            <a:off x="7270750" y="2981325"/>
            <a:ext cx="1168400" cy="1473200"/>
            <a:chOff x="4580" y="1878"/>
            <a:chExt cx="736" cy="928"/>
          </a:xfrm>
        </p:grpSpPr>
        <p:sp>
          <p:nvSpPr>
            <p:cNvPr id="18599" name="Rectangle 19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600" name="Text Box 20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5497" name="Group 201"/>
          <p:cNvGrpSpPr>
            <a:grpSpLocks/>
          </p:cNvGrpSpPr>
          <p:nvPr/>
        </p:nvGrpSpPr>
        <p:grpSpPr bwMode="auto">
          <a:xfrm>
            <a:off x="7270750" y="2981325"/>
            <a:ext cx="1168400" cy="1473200"/>
            <a:chOff x="4580" y="1878"/>
            <a:chExt cx="736" cy="928"/>
          </a:xfrm>
        </p:grpSpPr>
        <p:sp>
          <p:nvSpPr>
            <p:cNvPr id="18597" name="Rectangle 20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98" name="Text Box 20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5500" name="Group 204"/>
          <p:cNvGrpSpPr>
            <a:grpSpLocks/>
          </p:cNvGrpSpPr>
          <p:nvPr/>
        </p:nvGrpSpPr>
        <p:grpSpPr bwMode="auto">
          <a:xfrm>
            <a:off x="7270750" y="2981325"/>
            <a:ext cx="1168400" cy="1473200"/>
            <a:chOff x="4580" y="1878"/>
            <a:chExt cx="736" cy="928"/>
          </a:xfrm>
        </p:grpSpPr>
        <p:sp>
          <p:nvSpPr>
            <p:cNvPr id="18595" name="Rectangle 20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96" name="Text Box 20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5503" name="Group 207"/>
          <p:cNvGrpSpPr>
            <a:grpSpLocks/>
          </p:cNvGrpSpPr>
          <p:nvPr/>
        </p:nvGrpSpPr>
        <p:grpSpPr bwMode="auto">
          <a:xfrm>
            <a:off x="7270750" y="2981325"/>
            <a:ext cx="1168400" cy="1473200"/>
            <a:chOff x="4580" y="1878"/>
            <a:chExt cx="736" cy="928"/>
          </a:xfrm>
        </p:grpSpPr>
        <p:sp>
          <p:nvSpPr>
            <p:cNvPr id="18593" name="Rectangle 20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94" name="Text Box 20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506" name="Group 210"/>
          <p:cNvGrpSpPr>
            <a:grpSpLocks/>
          </p:cNvGrpSpPr>
          <p:nvPr/>
        </p:nvGrpSpPr>
        <p:grpSpPr bwMode="auto">
          <a:xfrm>
            <a:off x="7270750" y="2981325"/>
            <a:ext cx="1168400" cy="1473200"/>
            <a:chOff x="4580" y="1878"/>
            <a:chExt cx="736" cy="928"/>
          </a:xfrm>
        </p:grpSpPr>
        <p:sp>
          <p:nvSpPr>
            <p:cNvPr id="18591" name="Rectangle 21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92" name="Text Box 21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5509" name="Group 213"/>
          <p:cNvGrpSpPr>
            <a:grpSpLocks/>
          </p:cNvGrpSpPr>
          <p:nvPr/>
        </p:nvGrpSpPr>
        <p:grpSpPr bwMode="auto">
          <a:xfrm>
            <a:off x="7270750" y="2981325"/>
            <a:ext cx="1168400" cy="1473200"/>
            <a:chOff x="4580" y="1878"/>
            <a:chExt cx="736" cy="928"/>
          </a:xfrm>
        </p:grpSpPr>
        <p:sp>
          <p:nvSpPr>
            <p:cNvPr id="18589" name="Rectangle 21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90" name="Text Box 21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5512" name="Group 216"/>
          <p:cNvGrpSpPr>
            <a:grpSpLocks/>
          </p:cNvGrpSpPr>
          <p:nvPr/>
        </p:nvGrpSpPr>
        <p:grpSpPr bwMode="auto">
          <a:xfrm>
            <a:off x="7270750" y="2981325"/>
            <a:ext cx="1168400" cy="1473200"/>
            <a:chOff x="4580" y="1878"/>
            <a:chExt cx="736" cy="928"/>
          </a:xfrm>
        </p:grpSpPr>
        <p:sp>
          <p:nvSpPr>
            <p:cNvPr id="18587" name="Rectangle 21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88" name="Text Box 21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5515" name="Group 219"/>
          <p:cNvGrpSpPr>
            <a:grpSpLocks/>
          </p:cNvGrpSpPr>
          <p:nvPr/>
        </p:nvGrpSpPr>
        <p:grpSpPr bwMode="auto">
          <a:xfrm>
            <a:off x="7270750" y="2981325"/>
            <a:ext cx="1168400" cy="1473200"/>
            <a:chOff x="4580" y="1878"/>
            <a:chExt cx="736" cy="928"/>
          </a:xfrm>
        </p:grpSpPr>
        <p:sp>
          <p:nvSpPr>
            <p:cNvPr id="18585" name="Rectangle 22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86" name="Text Box 22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5518" name="Group 222"/>
          <p:cNvGrpSpPr>
            <a:grpSpLocks/>
          </p:cNvGrpSpPr>
          <p:nvPr/>
        </p:nvGrpSpPr>
        <p:grpSpPr bwMode="auto">
          <a:xfrm>
            <a:off x="7270750" y="2981325"/>
            <a:ext cx="1168400" cy="1473200"/>
            <a:chOff x="4580" y="1878"/>
            <a:chExt cx="736" cy="928"/>
          </a:xfrm>
        </p:grpSpPr>
        <p:sp>
          <p:nvSpPr>
            <p:cNvPr id="18583" name="Rectangle 22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84" name="Text Box 22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521" name="Group 225"/>
          <p:cNvGrpSpPr>
            <a:grpSpLocks/>
          </p:cNvGrpSpPr>
          <p:nvPr/>
        </p:nvGrpSpPr>
        <p:grpSpPr bwMode="auto">
          <a:xfrm>
            <a:off x="7270750" y="2981325"/>
            <a:ext cx="1168400" cy="1473200"/>
            <a:chOff x="4580" y="1878"/>
            <a:chExt cx="736" cy="928"/>
          </a:xfrm>
        </p:grpSpPr>
        <p:sp>
          <p:nvSpPr>
            <p:cNvPr id="18581" name="Rectangle 22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82" name="Text Box 22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5524" name="Group 228"/>
          <p:cNvGrpSpPr>
            <a:grpSpLocks/>
          </p:cNvGrpSpPr>
          <p:nvPr/>
        </p:nvGrpSpPr>
        <p:grpSpPr bwMode="auto">
          <a:xfrm>
            <a:off x="7270750" y="2981325"/>
            <a:ext cx="1168400" cy="1473200"/>
            <a:chOff x="4580" y="1878"/>
            <a:chExt cx="736" cy="928"/>
          </a:xfrm>
        </p:grpSpPr>
        <p:sp>
          <p:nvSpPr>
            <p:cNvPr id="18579" name="Rectangle 22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80" name="Text Box 23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5527" name="Group 231"/>
          <p:cNvGrpSpPr>
            <a:grpSpLocks/>
          </p:cNvGrpSpPr>
          <p:nvPr/>
        </p:nvGrpSpPr>
        <p:grpSpPr bwMode="auto">
          <a:xfrm>
            <a:off x="7270750" y="2981325"/>
            <a:ext cx="1168400" cy="1473200"/>
            <a:chOff x="4580" y="1878"/>
            <a:chExt cx="736" cy="928"/>
          </a:xfrm>
        </p:grpSpPr>
        <p:sp>
          <p:nvSpPr>
            <p:cNvPr id="18577" name="Rectangle 23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78" name="Text Box 23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5530" name="Group 234"/>
          <p:cNvGrpSpPr>
            <a:grpSpLocks/>
          </p:cNvGrpSpPr>
          <p:nvPr/>
        </p:nvGrpSpPr>
        <p:grpSpPr bwMode="auto">
          <a:xfrm>
            <a:off x="7270750" y="2981325"/>
            <a:ext cx="1168400" cy="1473200"/>
            <a:chOff x="4580" y="1878"/>
            <a:chExt cx="736" cy="928"/>
          </a:xfrm>
        </p:grpSpPr>
        <p:sp>
          <p:nvSpPr>
            <p:cNvPr id="18575" name="Rectangle 23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76" name="Text Box 23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5533" name="Group 237"/>
          <p:cNvGrpSpPr>
            <a:grpSpLocks/>
          </p:cNvGrpSpPr>
          <p:nvPr/>
        </p:nvGrpSpPr>
        <p:grpSpPr bwMode="auto">
          <a:xfrm>
            <a:off x="7270750" y="2981325"/>
            <a:ext cx="1168400" cy="1473200"/>
            <a:chOff x="4580" y="1878"/>
            <a:chExt cx="736" cy="928"/>
          </a:xfrm>
        </p:grpSpPr>
        <p:sp>
          <p:nvSpPr>
            <p:cNvPr id="18573" name="Rectangle 23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74" name="Text Box 23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5536" name="Group 240"/>
          <p:cNvGrpSpPr>
            <a:grpSpLocks/>
          </p:cNvGrpSpPr>
          <p:nvPr/>
        </p:nvGrpSpPr>
        <p:grpSpPr bwMode="auto">
          <a:xfrm>
            <a:off x="7270750" y="2981325"/>
            <a:ext cx="1168400" cy="1473200"/>
            <a:chOff x="4580" y="1878"/>
            <a:chExt cx="736" cy="928"/>
          </a:xfrm>
        </p:grpSpPr>
        <p:sp>
          <p:nvSpPr>
            <p:cNvPr id="18571" name="Rectangle 24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72" name="Text Box 24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5539" name="Group 243"/>
          <p:cNvGrpSpPr>
            <a:grpSpLocks/>
          </p:cNvGrpSpPr>
          <p:nvPr/>
        </p:nvGrpSpPr>
        <p:grpSpPr bwMode="auto">
          <a:xfrm>
            <a:off x="7270750" y="2981325"/>
            <a:ext cx="1168400" cy="1473200"/>
            <a:chOff x="4580" y="1878"/>
            <a:chExt cx="736" cy="928"/>
          </a:xfrm>
        </p:grpSpPr>
        <p:sp>
          <p:nvSpPr>
            <p:cNvPr id="18569" name="Rectangle 24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70" name="Text Box 24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5542" name="Group 246"/>
          <p:cNvGrpSpPr>
            <a:grpSpLocks/>
          </p:cNvGrpSpPr>
          <p:nvPr/>
        </p:nvGrpSpPr>
        <p:grpSpPr bwMode="auto">
          <a:xfrm>
            <a:off x="7270750" y="2981325"/>
            <a:ext cx="1168400" cy="1473200"/>
            <a:chOff x="4580" y="1878"/>
            <a:chExt cx="736" cy="928"/>
          </a:xfrm>
        </p:grpSpPr>
        <p:sp>
          <p:nvSpPr>
            <p:cNvPr id="18567" name="Rectangle 24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68" name="Text Box 24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5545" name="Group 249"/>
          <p:cNvGrpSpPr>
            <a:grpSpLocks/>
          </p:cNvGrpSpPr>
          <p:nvPr/>
        </p:nvGrpSpPr>
        <p:grpSpPr bwMode="auto">
          <a:xfrm>
            <a:off x="7270750" y="2981325"/>
            <a:ext cx="1168400" cy="1473200"/>
            <a:chOff x="4580" y="1878"/>
            <a:chExt cx="736" cy="928"/>
          </a:xfrm>
        </p:grpSpPr>
        <p:sp>
          <p:nvSpPr>
            <p:cNvPr id="18565" name="Rectangle 25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66" name="Text Box 25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5548" name="Group 252"/>
          <p:cNvGrpSpPr>
            <a:grpSpLocks/>
          </p:cNvGrpSpPr>
          <p:nvPr/>
        </p:nvGrpSpPr>
        <p:grpSpPr bwMode="auto">
          <a:xfrm>
            <a:off x="7270750" y="2981325"/>
            <a:ext cx="1168400" cy="1473200"/>
            <a:chOff x="4580" y="1878"/>
            <a:chExt cx="736" cy="928"/>
          </a:xfrm>
        </p:grpSpPr>
        <p:sp>
          <p:nvSpPr>
            <p:cNvPr id="18563" name="Rectangle 25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64" name="Text Box 25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5551" name="Group 255"/>
          <p:cNvGrpSpPr>
            <a:grpSpLocks/>
          </p:cNvGrpSpPr>
          <p:nvPr/>
        </p:nvGrpSpPr>
        <p:grpSpPr bwMode="auto">
          <a:xfrm>
            <a:off x="6030913" y="2981325"/>
            <a:ext cx="1168400" cy="1473200"/>
            <a:chOff x="4580" y="1878"/>
            <a:chExt cx="736" cy="928"/>
          </a:xfrm>
        </p:grpSpPr>
        <p:sp>
          <p:nvSpPr>
            <p:cNvPr id="18561" name="Rectangle 25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62" name="Text Box 25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sp>
        <p:nvSpPr>
          <p:cNvPr id="55554" name="Freeform 258"/>
          <p:cNvSpPr>
            <a:spLocks noEditPoints="1"/>
          </p:cNvSpPr>
          <p:nvPr/>
        </p:nvSpPr>
        <p:spPr bwMode="auto">
          <a:xfrm>
            <a:off x="447675" y="2051050"/>
            <a:ext cx="8248650" cy="3205163"/>
          </a:xfrm>
          <a:custGeom>
            <a:avLst/>
            <a:gdLst>
              <a:gd name="T0" fmla="*/ 5758 w 5920"/>
              <a:gd name="T1" fmla="*/ 0 h 2300"/>
              <a:gd name="T2" fmla="*/ 161 w 5920"/>
              <a:gd name="T3" fmla="*/ 0 h 2300"/>
              <a:gd name="T4" fmla="*/ 0 w 5920"/>
              <a:gd name="T5" fmla="*/ 161 h 2300"/>
              <a:gd name="T6" fmla="*/ 0 w 5920"/>
              <a:gd name="T7" fmla="*/ 2138 h 2300"/>
              <a:gd name="T8" fmla="*/ 161 w 5920"/>
              <a:gd name="T9" fmla="*/ 2300 h 2300"/>
              <a:gd name="T10" fmla="*/ 5758 w 5920"/>
              <a:gd name="T11" fmla="*/ 2300 h 2300"/>
              <a:gd name="T12" fmla="*/ 5920 w 5920"/>
              <a:gd name="T13" fmla="*/ 2138 h 2300"/>
              <a:gd name="T14" fmla="*/ 5920 w 5920"/>
              <a:gd name="T15" fmla="*/ 161 h 2300"/>
              <a:gd name="T16" fmla="*/ 5758 w 5920"/>
              <a:gd name="T17" fmla="*/ 0 h 2300"/>
              <a:gd name="T18" fmla="*/ 1022 w 5920"/>
              <a:gd name="T19" fmla="*/ 1883 h 2300"/>
              <a:gd name="T20" fmla="*/ 184 w 5920"/>
              <a:gd name="T21" fmla="*/ 1883 h 2300"/>
              <a:gd name="T22" fmla="*/ 184 w 5920"/>
              <a:gd name="T23" fmla="*/ 510 h 2300"/>
              <a:gd name="T24" fmla="*/ 1022 w 5920"/>
              <a:gd name="T25" fmla="*/ 510 h 2300"/>
              <a:gd name="T26" fmla="*/ 1022 w 5920"/>
              <a:gd name="T27" fmla="*/ 1883 h 2300"/>
              <a:gd name="T28" fmla="*/ 1912 w 5920"/>
              <a:gd name="T29" fmla="*/ 1885 h 2300"/>
              <a:gd name="T30" fmla="*/ 1073 w 5920"/>
              <a:gd name="T31" fmla="*/ 1885 h 2300"/>
              <a:gd name="T32" fmla="*/ 1073 w 5920"/>
              <a:gd name="T33" fmla="*/ 513 h 2300"/>
              <a:gd name="T34" fmla="*/ 1912 w 5920"/>
              <a:gd name="T35" fmla="*/ 513 h 2300"/>
              <a:gd name="T36" fmla="*/ 1912 w 5920"/>
              <a:gd name="T37" fmla="*/ 1885 h 2300"/>
              <a:gd name="T38" fmla="*/ 2935 w 5920"/>
              <a:gd name="T39" fmla="*/ 1883 h 2300"/>
              <a:gd name="T40" fmla="*/ 2097 w 5920"/>
              <a:gd name="T41" fmla="*/ 1883 h 2300"/>
              <a:gd name="T42" fmla="*/ 2097 w 5920"/>
              <a:gd name="T43" fmla="*/ 510 h 2300"/>
              <a:gd name="T44" fmla="*/ 2935 w 5920"/>
              <a:gd name="T45" fmla="*/ 510 h 2300"/>
              <a:gd name="T46" fmla="*/ 2935 w 5920"/>
              <a:gd name="T47" fmla="*/ 1883 h 2300"/>
              <a:gd name="T48" fmla="*/ 3824 w 5920"/>
              <a:gd name="T49" fmla="*/ 1885 h 2300"/>
              <a:gd name="T50" fmla="*/ 2985 w 5920"/>
              <a:gd name="T51" fmla="*/ 1885 h 2300"/>
              <a:gd name="T52" fmla="*/ 2985 w 5920"/>
              <a:gd name="T53" fmla="*/ 513 h 2300"/>
              <a:gd name="T54" fmla="*/ 3824 w 5920"/>
              <a:gd name="T55" fmla="*/ 513 h 2300"/>
              <a:gd name="T56" fmla="*/ 3824 w 5920"/>
              <a:gd name="T57" fmla="*/ 1885 h 2300"/>
              <a:gd name="T58" fmla="*/ 4846 w 5920"/>
              <a:gd name="T59" fmla="*/ 1883 h 2300"/>
              <a:gd name="T60" fmla="*/ 4007 w 5920"/>
              <a:gd name="T61" fmla="*/ 1883 h 2300"/>
              <a:gd name="T62" fmla="*/ 4007 w 5920"/>
              <a:gd name="T63" fmla="*/ 510 h 2300"/>
              <a:gd name="T64" fmla="*/ 4846 w 5920"/>
              <a:gd name="T65" fmla="*/ 510 h 2300"/>
              <a:gd name="T66" fmla="*/ 4846 w 5920"/>
              <a:gd name="T67" fmla="*/ 1883 h 2300"/>
              <a:gd name="T68" fmla="*/ 5735 w 5920"/>
              <a:gd name="T69" fmla="*/ 1885 h 2300"/>
              <a:gd name="T70" fmla="*/ 4897 w 5920"/>
              <a:gd name="T71" fmla="*/ 1885 h 2300"/>
              <a:gd name="T72" fmla="*/ 4897 w 5920"/>
              <a:gd name="T73" fmla="*/ 513 h 2300"/>
              <a:gd name="T74" fmla="*/ 5735 w 5920"/>
              <a:gd name="T75" fmla="*/ 513 h 2300"/>
              <a:gd name="T76" fmla="*/ 5735 w 5920"/>
              <a:gd name="T77" fmla="*/ 1885 h 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20" h="2300">
                <a:moveTo>
                  <a:pt x="5758" y="0"/>
                </a:moveTo>
                <a:cubicBezTo>
                  <a:pt x="161" y="0"/>
                  <a:pt x="161" y="0"/>
                  <a:pt x="161" y="0"/>
                </a:cubicBezTo>
                <a:cubicBezTo>
                  <a:pt x="72" y="0"/>
                  <a:pt x="0" y="72"/>
                  <a:pt x="0" y="161"/>
                </a:cubicBezTo>
                <a:cubicBezTo>
                  <a:pt x="0" y="2138"/>
                  <a:pt x="0" y="2138"/>
                  <a:pt x="0" y="2138"/>
                </a:cubicBezTo>
                <a:cubicBezTo>
                  <a:pt x="0" y="2227"/>
                  <a:pt x="72" y="2300"/>
                  <a:pt x="161" y="2300"/>
                </a:cubicBezTo>
                <a:cubicBezTo>
                  <a:pt x="5758" y="2300"/>
                  <a:pt x="5758" y="2300"/>
                  <a:pt x="5758" y="2300"/>
                </a:cubicBezTo>
                <a:cubicBezTo>
                  <a:pt x="5847" y="2300"/>
                  <a:pt x="5920" y="2227"/>
                  <a:pt x="5920" y="2138"/>
                </a:cubicBezTo>
                <a:cubicBezTo>
                  <a:pt x="5920" y="161"/>
                  <a:pt x="5920" y="161"/>
                  <a:pt x="5920" y="161"/>
                </a:cubicBezTo>
                <a:cubicBezTo>
                  <a:pt x="5920" y="72"/>
                  <a:pt x="5847" y="0"/>
                  <a:pt x="5758" y="0"/>
                </a:cubicBezTo>
                <a:close/>
                <a:moveTo>
                  <a:pt x="1022" y="1883"/>
                </a:moveTo>
                <a:cubicBezTo>
                  <a:pt x="184" y="1883"/>
                  <a:pt x="184" y="1883"/>
                  <a:pt x="184" y="1883"/>
                </a:cubicBezTo>
                <a:cubicBezTo>
                  <a:pt x="184" y="510"/>
                  <a:pt x="184" y="510"/>
                  <a:pt x="184" y="510"/>
                </a:cubicBezTo>
                <a:cubicBezTo>
                  <a:pt x="1022" y="510"/>
                  <a:pt x="1022" y="510"/>
                  <a:pt x="1022" y="510"/>
                </a:cubicBezTo>
                <a:lnTo>
                  <a:pt x="1022" y="1883"/>
                </a:lnTo>
                <a:close/>
                <a:moveTo>
                  <a:pt x="1912" y="1885"/>
                </a:moveTo>
                <a:cubicBezTo>
                  <a:pt x="1073" y="1885"/>
                  <a:pt x="1073" y="1885"/>
                  <a:pt x="1073" y="1885"/>
                </a:cubicBezTo>
                <a:cubicBezTo>
                  <a:pt x="1073" y="513"/>
                  <a:pt x="1073" y="513"/>
                  <a:pt x="1073" y="513"/>
                </a:cubicBezTo>
                <a:cubicBezTo>
                  <a:pt x="1912" y="513"/>
                  <a:pt x="1912" y="513"/>
                  <a:pt x="1912" y="513"/>
                </a:cubicBezTo>
                <a:lnTo>
                  <a:pt x="1912" y="1885"/>
                </a:lnTo>
                <a:close/>
                <a:moveTo>
                  <a:pt x="2935" y="1883"/>
                </a:moveTo>
                <a:cubicBezTo>
                  <a:pt x="2097" y="1883"/>
                  <a:pt x="2097" y="1883"/>
                  <a:pt x="2097" y="1883"/>
                </a:cubicBezTo>
                <a:cubicBezTo>
                  <a:pt x="2097" y="510"/>
                  <a:pt x="2097" y="510"/>
                  <a:pt x="2097" y="510"/>
                </a:cubicBezTo>
                <a:cubicBezTo>
                  <a:pt x="2935" y="510"/>
                  <a:pt x="2935" y="510"/>
                  <a:pt x="2935" y="510"/>
                </a:cubicBezTo>
                <a:lnTo>
                  <a:pt x="2935" y="1883"/>
                </a:lnTo>
                <a:close/>
                <a:moveTo>
                  <a:pt x="3824" y="1885"/>
                </a:moveTo>
                <a:cubicBezTo>
                  <a:pt x="2985" y="1885"/>
                  <a:pt x="2985" y="1885"/>
                  <a:pt x="2985" y="1885"/>
                </a:cubicBezTo>
                <a:cubicBezTo>
                  <a:pt x="2985" y="513"/>
                  <a:pt x="2985" y="513"/>
                  <a:pt x="2985" y="513"/>
                </a:cubicBezTo>
                <a:cubicBezTo>
                  <a:pt x="3824" y="513"/>
                  <a:pt x="3824" y="513"/>
                  <a:pt x="3824" y="513"/>
                </a:cubicBezTo>
                <a:lnTo>
                  <a:pt x="3824" y="1885"/>
                </a:lnTo>
                <a:close/>
                <a:moveTo>
                  <a:pt x="4846" y="1883"/>
                </a:moveTo>
                <a:cubicBezTo>
                  <a:pt x="4007" y="1883"/>
                  <a:pt x="4007" y="1883"/>
                  <a:pt x="4007" y="1883"/>
                </a:cubicBezTo>
                <a:cubicBezTo>
                  <a:pt x="4007" y="510"/>
                  <a:pt x="4007" y="510"/>
                  <a:pt x="4007" y="510"/>
                </a:cubicBezTo>
                <a:cubicBezTo>
                  <a:pt x="4846" y="510"/>
                  <a:pt x="4846" y="510"/>
                  <a:pt x="4846" y="510"/>
                </a:cubicBezTo>
                <a:lnTo>
                  <a:pt x="4846" y="1883"/>
                </a:lnTo>
                <a:close/>
                <a:moveTo>
                  <a:pt x="5735" y="1885"/>
                </a:moveTo>
                <a:cubicBezTo>
                  <a:pt x="4897" y="1885"/>
                  <a:pt x="4897" y="1885"/>
                  <a:pt x="4897" y="1885"/>
                </a:cubicBezTo>
                <a:cubicBezTo>
                  <a:pt x="4897" y="513"/>
                  <a:pt x="4897" y="513"/>
                  <a:pt x="4897" y="513"/>
                </a:cubicBezTo>
                <a:cubicBezTo>
                  <a:pt x="5735" y="513"/>
                  <a:pt x="5735" y="513"/>
                  <a:pt x="5735" y="513"/>
                </a:cubicBezTo>
                <a:lnTo>
                  <a:pt x="5735" y="1885"/>
                </a:lnTo>
                <a:close/>
              </a:path>
            </a:pathLst>
          </a:custGeom>
          <a:gradFill rotWithShape="1">
            <a:gsLst>
              <a:gs pos="0">
                <a:schemeClr val="tx2">
                  <a:gamma/>
                  <a:tint val="73725"/>
                  <a:invGamma/>
                </a:schemeClr>
              </a:gs>
              <a:gs pos="100000">
                <a:schemeClr val="tx2"/>
              </a:gs>
            </a:gsLst>
            <a:lin ang="2700000" scaled="1"/>
          </a:gradFill>
          <a:ln>
            <a:noFill/>
          </a:ln>
          <a:effectLst/>
          <a:extLst>
            <a:ext uri="{91240B29-F687-4F45-9708-019B960494DF}">
              <a14:hiddenLine xmlns:a14="http://schemas.microsoft.com/office/drawing/2010/main" w="9525" cap="flat" cmpd="sng">
                <a:solidFill>
                  <a:srgbClr val="32323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8525" name="Text Box 259"/>
          <p:cNvSpPr txBox="1">
            <a:spLocks noChangeArrowheads="1"/>
          </p:cNvSpPr>
          <p:nvPr/>
        </p:nvSpPr>
        <p:spPr bwMode="auto">
          <a:xfrm>
            <a:off x="115887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Hours</a:t>
            </a:r>
            <a:endParaRPr lang="en-GB" altLang="en-US" sz="2400">
              <a:solidFill>
                <a:schemeClr val="bg1"/>
              </a:solidFill>
            </a:endParaRPr>
          </a:p>
        </p:txBody>
      </p:sp>
      <p:sp>
        <p:nvSpPr>
          <p:cNvPr id="18526" name="Text Box 260"/>
          <p:cNvSpPr txBox="1">
            <a:spLocks noChangeArrowheads="1"/>
          </p:cNvSpPr>
          <p:nvPr/>
        </p:nvSpPr>
        <p:spPr bwMode="auto">
          <a:xfrm>
            <a:off x="3824288" y="4733925"/>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Minutes</a:t>
            </a:r>
            <a:endParaRPr lang="en-GB" altLang="en-US" sz="2400">
              <a:solidFill>
                <a:schemeClr val="bg1"/>
              </a:solidFill>
            </a:endParaRPr>
          </a:p>
        </p:txBody>
      </p:sp>
      <p:sp>
        <p:nvSpPr>
          <p:cNvPr id="18527" name="Text Box 261"/>
          <p:cNvSpPr txBox="1">
            <a:spLocks noChangeArrowheads="1"/>
          </p:cNvSpPr>
          <p:nvPr/>
        </p:nvSpPr>
        <p:spPr bwMode="auto">
          <a:xfrm>
            <a:off x="648652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Seconds</a:t>
            </a:r>
            <a:endParaRPr lang="en-GB" altLang="en-US" sz="2400">
              <a:solidFill>
                <a:schemeClr val="bg1"/>
              </a:solidFill>
            </a:endParaRPr>
          </a:p>
        </p:txBody>
      </p:sp>
      <p:sp>
        <p:nvSpPr>
          <p:cNvPr id="55559" name="AutoShape 263"/>
          <p:cNvSpPr>
            <a:spLocks noChangeArrowheads="1"/>
          </p:cNvSpPr>
          <p:nvPr/>
        </p:nvSpPr>
        <p:spPr bwMode="auto">
          <a:xfrm rot="16200000">
            <a:off x="-913606" y="3472656"/>
            <a:ext cx="3151188"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55560" name="AutoShape 264"/>
          <p:cNvSpPr>
            <a:spLocks noChangeArrowheads="1"/>
          </p:cNvSpPr>
          <p:nvPr/>
        </p:nvSpPr>
        <p:spPr bwMode="auto">
          <a:xfrm>
            <a:off x="473075" y="2085975"/>
            <a:ext cx="8197850"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grpSp>
        <p:nvGrpSpPr>
          <p:cNvPr id="18530" name="Group 265"/>
          <p:cNvGrpSpPr>
            <a:grpSpLocks/>
          </p:cNvGrpSpPr>
          <p:nvPr/>
        </p:nvGrpSpPr>
        <p:grpSpPr bwMode="auto">
          <a:xfrm>
            <a:off x="3162300" y="3373438"/>
            <a:ext cx="120650" cy="693737"/>
            <a:chOff x="1939" y="2444"/>
            <a:chExt cx="81" cy="463"/>
          </a:xfrm>
        </p:grpSpPr>
        <p:sp>
          <p:nvSpPr>
            <p:cNvPr id="18559" name="Rectangle 266"/>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60" name="Rectangle 267"/>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18531" name="Group 268"/>
          <p:cNvGrpSpPr>
            <a:grpSpLocks/>
          </p:cNvGrpSpPr>
          <p:nvPr/>
        </p:nvGrpSpPr>
        <p:grpSpPr bwMode="auto">
          <a:xfrm>
            <a:off x="5843588" y="3373438"/>
            <a:ext cx="120650" cy="693737"/>
            <a:chOff x="1939" y="2444"/>
            <a:chExt cx="81" cy="463"/>
          </a:xfrm>
        </p:grpSpPr>
        <p:sp>
          <p:nvSpPr>
            <p:cNvPr id="18557" name="Rectangle 269"/>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58" name="Rectangle 270"/>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18532" name="Group 271"/>
          <p:cNvGrpSpPr>
            <a:grpSpLocks/>
          </p:cNvGrpSpPr>
          <p:nvPr/>
        </p:nvGrpSpPr>
        <p:grpSpPr bwMode="auto">
          <a:xfrm>
            <a:off x="706438" y="2768600"/>
            <a:ext cx="7731125" cy="1905000"/>
            <a:chOff x="445" y="1744"/>
            <a:chExt cx="4870" cy="1200"/>
          </a:xfrm>
        </p:grpSpPr>
        <p:grpSp>
          <p:nvGrpSpPr>
            <p:cNvPr id="18535" name="Group 272"/>
            <p:cNvGrpSpPr>
              <a:grpSpLocks/>
            </p:cNvGrpSpPr>
            <p:nvPr/>
          </p:nvGrpSpPr>
          <p:grpSpPr bwMode="auto">
            <a:xfrm>
              <a:off x="445" y="1744"/>
              <a:ext cx="734" cy="1200"/>
              <a:chOff x="448" y="1746"/>
              <a:chExt cx="724" cy="1188"/>
            </a:xfrm>
          </p:grpSpPr>
          <p:grpSp>
            <p:nvGrpSpPr>
              <p:cNvPr id="18553" name="Group 273"/>
              <p:cNvGrpSpPr>
                <a:grpSpLocks/>
              </p:cNvGrpSpPr>
              <p:nvPr/>
            </p:nvGrpSpPr>
            <p:grpSpPr bwMode="auto">
              <a:xfrm>
                <a:off x="454" y="1752"/>
                <a:ext cx="712" cy="1176"/>
                <a:chOff x="454" y="1752"/>
                <a:chExt cx="712" cy="1176"/>
              </a:xfrm>
            </p:grpSpPr>
            <p:sp>
              <p:nvSpPr>
                <p:cNvPr id="18555" name="Freeform 27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8556" name="Freeform 27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8554" name="Freeform 27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8536" name="Group 277"/>
            <p:cNvGrpSpPr>
              <a:grpSpLocks/>
            </p:cNvGrpSpPr>
            <p:nvPr/>
          </p:nvGrpSpPr>
          <p:grpSpPr bwMode="auto">
            <a:xfrm>
              <a:off x="1225" y="1744"/>
              <a:ext cx="734" cy="1200"/>
              <a:chOff x="448" y="1746"/>
              <a:chExt cx="724" cy="1188"/>
            </a:xfrm>
          </p:grpSpPr>
          <p:grpSp>
            <p:nvGrpSpPr>
              <p:cNvPr id="18549" name="Group 278"/>
              <p:cNvGrpSpPr>
                <a:grpSpLocks/>
              </p:cNvGrpSpPr>
              <p:nvPr/>
            </p:nvGrpSpPr>
            <p:grpSpPr bwMode="auto">
              <a:xfrm>
                <a:off x="454" y="1752"/>
                <a:ext cx="712" cy="1176"/>
                <a:chOff x="454" y="1752"/>
                <a:chExt cx="712" cy="1176"/>
              </a:xfrm>
            </p:grpSpPr>
            <p:sp>
              <p:nvSpPr>
                <p:cNvPr id="18551" name="Freeform 27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8552" name="Freeform 28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8550" name="Freeform 28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8537" name="Group 282"/>
            <p:cNvGrpSpPr>
              <a:grpSpLocks/>
            </p:cNvGrpSpPr>
            <p:nvPr/>
          </p:nvGrpSpPr>
          <p:grpSpPr bwMode="auto">
            <a:xfrm flipH="1">
              <a:off x="4581" y="1744"/>
              <a:ext cx="734" cy="1200"/>
              <a:chOff x="448" y="1746"/>
              <a:chExt cx="724" cy="1188"/>
            </a:xfrm>
          </p:grpSpPr>
          <p:grpSp>
            <p:nvGrpSpPr>
              <p:cNvPr id="18545" name="Group 283"/>
              <p:cNvGrpSpPr>
                <a:grpSpLocks/>
              </p:cNvGrpSpPr>
              <p:nvPr/>
            </p:nvGrpSpPr>
            <p:grpSpPr bwMode="auto">
              <a:xfrm>
                <a:off x="454" y="1752"/>
                <a:ext cx="712" cy="1176"/>
                <a:chOff x="454" y="1752"/>
                <a:chExt cx="712" cy="1176"/>
              </a:xfrm>
            </p:grpSpPr>
            <p:sp>
              <p:nvSpPr>
                <p:cNvPr id="18547" name="Freeform 28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8548" name="Freeform 28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8546" name="Freeform 28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8538" name="Group 287"/>
            <p:cNvGrpSpPr>
              <a:grpSpLocks/>
            </p:cNvGrpSpPr>
            <p:nvPr/>
          </p:nvGrpSpPr>
          <p:grpSpPr bwMode="auto">
            <a:xfrm flipH="1">
              <a:off x="3799" y="1744"/>
              <a:ext cx="734" cy="1200"/>
              <a:chOff x="448" y="1746"/>
              <a:chExt cx="724" cy="1188"/>
            </a:xfrm>
          </p:grpSpPr>
          <p:grpSp>
            <p:nvGrpSpPr>
              <p:cNvPr id="18541" name="Group 288"/>
              <p:cNvGrpSpPr>
                <a:grpSpLocks/>
              </p:cNvGrpSpPr>
              <p:nvPr/>
            </p:nvGrpSpPr>
            <p:grpSpPr bwMode="auto">
              <a:xfrm>
                <a:off x="454" y="1752"/>
                <a:ext cx="712" cy="1176"/>
                <a:chOff x="454" y="1752"/>
                <a:chExt cx="712" cy="1176"/>
              </a:xfrm>
            </p:grpSpPr>
            <p:sp>
              <p:nvSpPr>
                <p:cNvPr id="18543" name="Freeform 28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8544" name="Freeform 29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8542" name="Freeform 29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8539" name="Rectangle 292"/>
            <p:cNvSpPr>
              <a:spLocks noChangeArrowheads="1"/>
            </p:cNvSpPr>
            <p:nvPr/>
          </p:nvSpPr>
          <p:spPr bwMode="auto">
            <a:xfrm>
              <a:off x="2126"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540" name="Rectangle 293"/>
            <p:cNvSpPr>
              <a:spLocks noChangeArrowheads="1"/>
            </p:cNvSpPr>
            <p:nvPr/>
          </p:nvSpPr>
          <p:spPr bwMode="auto">
            <a:xfrm>
              <a:off x="2909"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spTree>
    <p:extLst>
      <p:ext uri="{BB962C8B-B14F-4D97-AF65-F5344CB8AC3E}">
        <p14:creationId xmlns:p14="http://schemas.microsoft.com/office/powerpoint/2010/main" val="2264675503"/>
      </p:ext>
    </p:extLst>
  </p:cSld>
  <p:clrMapOvr>
    <a:masterClrMapping/>
  </p:clrMapOvr>
  <p:transition advClick="0" advTm="1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4" fill="hold" nodeType="afterEffect">
                                  <p:stCondLst>
                                    <p:cond delay="0"/>
                                  </p:stCondLst>
                                  <p:childTnLst>
                                    <p:animEffect transition="out" filter="slide(fromBottom)">
                                      <p:cBhvr>
                                        <p:cTn id="6" dur="500"/>
                                        <p:tgtEl>
                                          <p:spTgt spid="55335"/>
                                        </p:tgtEl>
                                      </p:cBhvr>
                                    </p:animEffect>
                                    <p:set>
                                      <p:cBhvr>
                                        <p:cTn id="7" dur="1" fill="hold">
                                          <p:stCondLst>
                                            <p:cond delay="499"/>
                                          </p:stCondLst>
                                        </p:cTn>
                                        <p:tgtEl>
                                          <p:spTgt spid="55335"/>
                                        </p:tgtEl>
                                        <p:attrNameLst>
                                          <p:attrName>style.visibility</p:attrName>
                                        </p:attrNameLst>
                                      </p:cBhvr>
                                      <p:to>
                                        <p:strVal val="hidden"/>
                                      </p:to>
                                    </p:set>
                                  </p:childTnLst>
                                </p:cTn>
                              </p:par>
                              <p:par>
                                <p:cTn id="8" presetID="12" presetClass="exit" presetSubtype="4" fill="hold" nodeType="withEffect">
                                  <p:stCondLst>
                                    <p:cond delay="0"/>
                                  </p:stCondLst>
                                  <p:childTnLst>
                                    <p:animEffect transition="out" filter="slide(fromBottom)">
                                      <p:cBhvr>
                                        <p:cTn id="9" dur="500"/>
                                        <p:tgtEl>
                                          <p:spTgt spid="55341"/>
                                        </p:tgtEl>
                                      </p:cBhvr>
                                    </p:animEffect>
                                    <p:set>
                                      <p:cBhvr>
                                        <p:cTn id="10" dur="1" fill="hold">
                                          <p:stCondLst>
                                            <p:cond delay="499"/>
                                          </p:stCondLst>
                                        </p:cTn>
                                        <p:tgtEl>
                                          <p:spTgt spid="55341"/>
                                        </p:tgtEl>
                                        <p:attrNameLst>
                                          <p:attrName>style.visibility</p:attrName>
                                        </p:attrNameLst>
                                      </p:cBhvr>
                                      <p:to>
                                        <p:strVal val="hidden"/>
                                      </p:to>
                                    </p:set>
                                  </p:childTnLst>
                                </p:cTn>
                              </p:par>
                              <p:par>
                                <p:cTn id="11" presetID="12" presetClass="exit" presetSubtype="4" fill="hold" nodeType="withEffect">
                                  <p:stCondLst>
                                    <p:cond delay="0"/>
                                  </p:stCondLst>
                                  <p:childTnLst>
                                    <p:animEffect transition="out" filter="slide(fromBottom)">
                                      <p:cBhvr>
                                        <p:cTn id="12" dur="500"/>
                                        <p:tgtEl>
                                          <p:spTgt spid="55350"/>
                                        </p:tgtEl>
                                      </p:cBhvr>
                                    </p:animEffect>
                                    <p:set>
                                      <p:cBhvr>
                                        <p:cTn id="13" dur="1" fill="hold">
                                          <p:stCondLst>
                                            <p:cond delay="499"/>
                                          </p:stCondLst>
                                        </p:cTn>
                                        <p:tgtEl>
                                          <p:spTgt spid="55350"/>
                                        </p:tgtEl>
                                        <p:attrNameLst>
                                          <p:attrName>style.visibility</p:attrName>
                                        </p:attrNameLst>
                                      </p:cBhvr>
                                      <p:to>
                                        <p:strVal val="hidden"/>
                                      </p:to>
                                    </p:set>
                                  </p:childTnLst>
                                </p:cTn>
                              </p:par>
                              <p:par>
                                <p:cTn id="14" presetID="12" presetClass="entr" presetSubtype="1" fill="hold" nodeType="withEffect">
                                  <p:stCondLst>
                                    <p:cond delay="0"/>
                                  </p:stCondLst>
                                  <p:childTnLst>
                                    <p:set>
                                      <p:cBhvr>
                                        <p:cTn id="15" dur="1" fill="hold">
                                          <p:stCondLst>
                                            <p:cond delay="0"/>
                                          </p:stCondLst>
                                        </p:cTn>
                                        <p:tgtEl>
                                          <p:spTgt spid="55380"/>
                                        </p:tgtEl>
                                        <p:attrNameLst>
                                          <p:attrName>style.visibility</p:attrName>
                                        </p:attrNameLst>
                                      </p:cBhvr>
                                      <p:to>
                                        <p:strVal val="visible"/>
                                      </p:to>
                                    </p:set>
                                    <p:animEffect transition="in" filter="slide(fromTop)">
                                      <p:cBhvr>
                                        <p:cTn id="16" dur="500"/>
                                        <p:tgtEl>
                                          <p:spTgt spid="55380"/>
                                        </p:tgtEl>
                                      </p:cBhvr>
                                    </p:animEffect>
                                  </p:childTnLst>
                                </p:cTn>
                              </p:par>
                              <p:par>
                                <p:cTn id="17" presetID="12" presetClass="entr" presetSubtype="1" fill="hold" nodeType="withEffect">
                                  <p:stCondLst>
                                    <p:cond delay="0"/>
                                  </p:stCondLst>
                                  <p:childTnLst>
                                    <p:set>
                                      <p:cBhvr>
                                        <p:cTn id="18" dur="1" fill="hold">
                                          <p:stCondLst>
                                            <p:cond delay="0"/>
                                          </p:stCondLst>
                                        </p:cTn>
                                        <p:tgtEl>
                                          <p:spTgt spid="55377"/>
                                        </p:tgtEl>
                                        <p:attrNameLst>
                                          <p:attrName>style.visibility</p:attrName>
                                        </p:attrNameLst>
                                      </p:cBhvr>
                                      <p:to>
                                        <p:strVal val="visible"/>
                                      </p:to>
                                    </p:set>
                                    <p:animEffect transition="in" filter="slide(fromTop)">
                                      <p:cBhvr>
                                        <p:cTn id="19" dur="500"/>
                                        <p:tgtEl>
                                          <p:spTgt spid="55377"/>
                                        </p:tgtEl>
                                      </p:cBhvr>
                                    </p:animEffect>
                                  </p:childTnLst>
                                </p:cTn>
                              </p:par>
                              <p:par>
                                <p:cTn id="20" presetID="12" presetClass="entr" presetSubtype="1" fill="hold" nodeType="withEffect">
                                  <p:stCondLst>
                                    <p:cond delay="0"/>
                                  </p:stCondLst>
                                  <p:childTnLst>
                                    <p:set>
                                      <p:cBhvr>
                                        <p:cTn id="21" dur="1" fill="hold">
                                          <p:stCondLst>
                                            <p:cond delay="0"/>
                                          </p:stCondLst>
                                        </p:cTn>
                                        <p:tgtEl>
                                          <p:spTgt spid="55338"/>
                                        </p:tgtEl>
                                        <p:attrNameLst>
                                          <p:attrName>style.visibility</p:attrName>
                                        </p:attrNameLst>
                                      </p:cBhvr>
                                      <p:to>
                                        <p:strVal val="visible"/>
                                      </p:to>
                                    </p:set>
                                    <p:animEffect transition="in" filter="slide(fromTop)">
                                      <p:cBhvr>
                                        <p:cTn id="22" dur="500"/>
                                        <p:tgtEl>
                                          <p:spTgt spid="55338"/>
                                        </p:tgtEl>
                                      </p:cBhvr>
                                    </p:animEffect>
                                  </p:childTnLst>
                                </p:cTn>
                              </p:par>
                              <p:par>
                                <p:cTn id="23" presetID="12" presetClass="exit" presetSubtype="4" fill="hold" nodeType="withEffect">
                                  <p:stCondLst>
                                    <p:cond delay="1000"/>
                                  </p:stCondLst>
                                  <p:childTnLst>
                                    <p:animEffect transition="out" filter="slide(fromBottom)">
                                      <p:cBhvr>
                                        <p:cTn id="24" dur="500"/>
                                        <p:tgtEl>
                                          <p:spTgt spid="55338"/>
                                        </p:tgtEl>
                                      </p:cBhvr>
                                    </p:animEffect>
                                    <p:set>
                                      <p:cBhvr>
                                        <p:cTn id="25" dur="1" fill="hold">
                                          <p:stCondLst>
                                            <p:cond delay="499"/>
                                          </p:stCondLst>
                                        </p:cTn>
                                        <p:tgtEl>
                                          <p:spTgt spid="55338"/>
                                        </p:tgtEl>
                                        <p:attrNameLst>
                                          <p:attrName>style.visibility</p:attrName>
                                        </p:attrNameLst>
                                      </p:cBhvr>
                                      <p:to>
                                        <p:strVal val="hidden"/>
                                      </p:to>
                                    </p:set>
                                  </p:childTnLst>
                                </p:cTn>
                              </p:par>
                              <p:par>
                                <p:cTn id="26" presetID="12" presetClass="entr" presetSubtype="1" fill="hold" nodeType="withEffect">
                                  <p:stCondLst>
                                    <p:cond delay="1000"/>
                                  </p:stCondLst>
                                  <p:childTnLst>
                                    <p:set>
                                      <p:cBhvr>
                                        <p:cTn id="27" dur="1" fill="hold">
                                          <p:stCondLst>
                                            <p:cond delay="0"/>
                                          </p:stCondLst>
                                        </p:cTn>
                                        <p:tgtEl>
                                          <p:spTgt spid="55353"/>
                                        </p:tgtEl>
                                        <p:attrNameLst>
                                          <p:attrName>style.visibility</p:attrName>
                                        </p:attrNameLst>
                                      </p:cBhvr>
                                      <p:to>
                                        <p:strVal val="visible"/>
                                      </p:to>
                                    </p:set>
                                    <p:animEffect transition="in" filter="slide(fromTop)">
                                      <p:cBhvr>
                                        <p:cTn id="28" dur="500"/>
                                        <p:tgtEl>
                                          <p:spTgt spid="55353"/>
                                        </p:tgtEl>
                                      </p:cBhvr>
                                    </p:animEffect>
                                  </p:childTnLst>
                                </p:cTn>
                              </p:par>
                              <p:par>
                                <p:cTn id="29" presetID="12" presetClass="exit" presetSubtype="4" fill="hold" nodeType="withEffect">
                                  <p:stCondLst>
                                    <p:cond delay="2000"/>
                                  </p:stCondLst>
                                  <p:childTnLst>
                                    <p:animEffect transition="out" filter="slide(fromBottom)">
                                      <p:cBhvr>
                                        <p:cTn id="30" dur="500"/>
                                        <p:tgtEl>
                                          <p:spTgt spid="55353"/>
                                        </p:tgtEl>
                                      </p:cBhvr>
                                    </p:animEffect>
                                    <p:set>
                                      <p:cBhvr>
                                        <p:cTn id="31" dur="1" fill="hold">
                                          <p:stCondLst>
                                            <p:cond delay="499"/>
                                          </p:stCondLst>
                                        </p:cTn>
                                        <p:tgtEl>
                                          <p:spTgt spid="55353"/>
                                        </p:tgtEl>
                                        <p:attrNameLst>
                                          <p:attrName>style.visibility</p:attrName>
                                        </p:attrNameLst>
                                      </p:cBhvr>
                                      <p:to>
                                        <p:strVal val="hidden"/>
                                      </p:to>
                                    </p:set>
                                  </p:childTnLst>
                                </p:cTn>
                              </p:par>
                              <p:par>
                                <p:cTn id="32" presetID="12" presetClass="entr" presetSubtype="1" fill="hold" nodeType="withEffect">
                                  <p:stCondLst>
                                    <p:cond delay="2000"/>
                                  </p:stCondLst>
                                  <p:childTnLst>
                                    <p:set>
                                      <p:cBhvr>
                                        <p:cTn id="33" dur="1" fill="hold">
                                          <p:stCondLst>
                                            <p:cond delay="0"/>
                                          </p:stCondLst>
                                        </p:cTn>
                                        <p:tgtEl>
                                          <p:spTgt spid="55356"/>
                                        </p:tgtEl>
                                        <p:attrNameLst>
                                          <p:attrName>style.visibility</p:attrName>
                                        </p:attrNameLst>
                                      </p:cBhvr>
                                      <p:to>
                                        <p:strVal val="visible"/>
                                      </p:to>
                                    </p:set>
                                    <p:animEffect transition="in" filter="slide(fromTop)">
                                      <p:cBhvr>
                                        <p:cTn id="34" dur="500"/>
                                        <p:tgtEl>
                                          <p:spTgt spid="55356"/>
                                        </p:tgtEl>
                                      </p:cBhvr>
                                    </p:animEffect>
                                  </p:childTnLst>
                                </p:cTn>
                              </p:par>
                              <p:par>
                                <p:cTn id="35" presetID="12" presetClass="exit" presetSubtype="4" fill="hold" nodeType="withEffect">
                                  <p:stCondLst>
                                    <p:cond delay="3000"/>
                                  </p:stCondLst>
                                  <p:childTnLst>
                                    <p:animEffect transition="out" filter="slide(fromBottom)">
                                      <p:cBhvr>
                                        <p:cTn id="36" dur="500"/>
                                        <p:tgtEl>
                                          <p:spTgt spid="55356"/>
                                        </p:tgtEl>
                                      </p:cBhvr>
                                    </p:animEffect>
                                    <p:set>
                                      <p:cBhvr>
                                        <p:cTn id="37" dur="1" fill="hold">
                                          <p:stCondLst>
                                            <p:cond delay="499"/>
                                          </p:stCondLst>
                                        </p:cTn>
                                        <p:tgtEl>
                                          <p:spTgt spid="55356"/>
                                        </p:tgtEl>
                                        <p:attrNameLst>
                                          <p:attrName>style.visibility</p:attrName>
                                        </p:attrNameLst>
                                      </p:cBhvr>
                                      <p:to>
                                        <p:strVal val="hidden"/>
                                      </p:to>
                                    </p:set>
                                  </p:childTnLst>
                                </p:cTn>
                              </p:par>
                              <p:par>
                                <p:cTn id="38" presetID="12" presetClass="entr" presetSubtype="1" fill="hold" nodeType="withEffect">
                                  <p:stCondLst>
                                    <p:cond delay="3000"/>
                                  </p:stCondLst>
                                  <p:childTnLst>
                                    <p:set>
                                      <p:cBhvr>
                                        <p:cTn id="39" dur="1" fill="hold">
                                          <p:stCondLst>
                                            <p:cond delay="0"/>
                                          </p:stCondLst>
                                        </p:cTn>
                                        <p:tgtEl>
                                          <p:spTgt spid="55359"/>
                                        </p:tgtEl>
                                        <p:attrNameLst>
                                          <p:attrName>style.visibility</p:attrName>
                                        </p:attrNameLst>
                                      </p:cBhvr>
                                      <p:to>
                                        <p:strVal val="visible"/>
                                      </p:to>
                                    </p:set>
                                    <p:animEffect transition="in" filter="slide(fromTop)">
                                      <p:cBhvr>
                                        <p:cTn id="40" dur="500"/>
                                        <p:tgtEl>
                                          <p:spTgt spid="55359"/>
                                        </p:tgtEl>
                                      </p:cBhvr>
                                    </p:animEffect>
                                  </p:childTnLst>
                                </p:cTn>
                              </p:par>
                              <p:par>
                                <p:cTn id="41" presetID="12" presetClass="exit" presetSubtype="4" fill="hold" nodeType="withEffect">
                                  <p:stCondLst>
                                    <p:cond delay="4000"/>
                                  </p:stCondLst>
                                  <p:childTnLst>
                                    <p:animEffect transition="out" filter="slide(fromBottom)">
                                      <p:cBhvr>
                                        <p:cTn id="42" dur="500"/>
                                        <p:tgtEl>
                                          <p:spTgt spid="55359"/>
                                        </p:tgtEl>
                                      </p:cBhvr>
                                    </p:animEffect>
                                    <p:set>
                                      <p:cBhvr>
                                        <p:cTn id="43" dur="1" fill="hold">
                                          <p:stCondLst>
                                            <p:cond delay="499"/>
                                          </p:stCondLst>
                                        </p:cTn>
                                        <p:tgtEl>
                                          <p:spTgt spid="55359"/>
                                        </p:tgtEl>
                                        <p:attrNameLst>
                                          <p:attrName>style.visibility</p:attrName>
                                        </p:attrNameLst>
                                      </p:cBhvr>
                                      <p:to>
                                        <p:strVal val="hidden"/>
                                      </p:to>
                                    </p:set>
                                  </p:childTnLst>
                                </p:cTn>
                              </p:par>
                              <p:par>
                                <p:cTn id="44" presetID="12" presetClass="entr" presetSubtype="1" fill="hold" nodeType="withEffect">
                                  <p:stCondLst>
                                    <p:cond delay="4000"/>
                                  </p:stCondLst>
                                  <p:childTnLst>
                                    <p:set>
                                      <p:cBhvr>
                                        <p:cTn id="45" dur="1" fill="hold">
                                          <p:stCondLst>
                                            <p:cond delay="0"/>
                                          </p:stCondLst>
                                        </p:cTn>
                                        <p:tgtEl>
                                          <p:spTgt spid="55362"/>
                                        </p:tgtEl>
                                        <p:attrNameLst>
                                          <p:attrName>style.visibility</p:attrName>
                                        </p:attrNameLst>
                                      </p:cBhvr>
                                      <p:to>
                                        <p:strVal val="visible"/>
                                      </p:to>
                                    </p:set>
                                    <p:animEffect transition="in" filter="slide(fromTop)">
                                      <p:cBhvr>
                                        <p:cTn id="46" dur="500"/>
                                        <p:tgtEl>
                                          <p:spTgt spid="55362"/>
                                        </p:tgtEl>
                                      </p:cBhvr>
                                    </p:animEffect>
                                  </p:childTnLst>
                                </p:cTn>
                              </p:par>
                              <p:par>
                                <p:cTn id="47" presetID="12" presetClass="exit" presetSubtype="4" fill="hold" nodeType="withEffect">
                                  <p:stCondLst>
                                    <p:cond delay="5000"/>
                                  </p:stCondLst>
                                  <p:childTnLst>
                                    <p:animEffect transition="out" filter="slide(fromBottom)">
                                      <p:cBhvr>
                                        <p:cTn id="48" dur="500"/>
                                        <p:tgtEl>
                                          <p:spTgt spid="55362"/>
                                        </p:tgtEl>
                                      </p:cBhvr>
                                    </p:animEffect>
                                    <p:set>
                                      <p:cBhvr>
                                        <p:cTn id="49" dur="1" fill="hold">
                                          <p:stCondLst>
                                            <p:cond delay="499"/>
                                          </p:stCondLst>
                                        </p:cTn>
                                        <p:tgtEl>
                                          <p:spTgt spid="55362"/>
                                        </p:tgtEl>
                                        <p:attrNameLst>
                                          <p:attrName>style.visibility</p:attrName>
                                        </p:attrNameLst>
                                      </p:cBhvr>
                                      <p:to>
                                        <p:strVal val="hidden"/>
                                      </p:to>
                                    </p:set>
                                  </p:childTnLst>
                                </p:cTn>
                              </p:par>
                              <p:par>
                                <p:cTn id="50" presetID="12" presetClass="entr" presetSubtype="1" fill="hold" nodeType="withEffect">
                                  <p:stCondLst>
                                    <p:cond delay="5000"/>
                                  </p:stCondLst>
                                  <p:childTnLst>
                                    <p:set>
                                      <p:cBhvr>
                                        <p:cTn id="51" dur="1" fill="hold">
                                          <p:stCondLst>
                                            <p:cond delay="0"/>
                                          </p:stCondLst>
                                        </p:cTn>
                                        <p:tgtEl>
                                          <p:spTgt spid="55365"/>
                                        </p:tgtEl>
                                        <p:attrNameLst>
                                          <p:attrName>style.visibility</p:attrName>
                                        </p:attrNameLst>
                                      </p:cBhvr>
                                      <p:to>
                                        <p:strVal val="visible"/>
                                      </p:to>
                                    </p:set>
                                    <p:animEffect transition="in" filter="slide(fromTop)">
                                      <p:cBhvr>
                                        <p:cTn id="52" dur="500"/>
                                        <p:tgtEl>
                                          <p:spTgt spid="55365"/>
                                        </p:tgtEl>
                                      </p:cBhvr>
                                    </p:animEffect>
                                  </p:childTnLst>
                                </p:cTn>
                              </p:par>
                              <p:par>
                                <p:cTn id="53" presetID="12" presetClass="exit" presetSubtype="4" fill="hold" nodeType="withEffect">
                                  <p:stCondLst>
                                    <p:cond delay="6000"/>
                                  </p:stCondLst>
                                  <p:childTnLst>
                                    <p:animEffect transition="out" filter="slide(fromBottom)">
                                      <p:cBhvr>
                                        <p:cTn id="54" dur="500"/>
                                        <p:tgtEl>
                                          <p:spTgt spid="55365"/>
                                        </p:tgtEl>
                                      </p:cBhvr>
                                    </p:animEffect>
                                    <p:set>
                                      <p:cBhvr>
                                        <p:cTn id="55" dur="1" fill="hold">
                                          <p:stCondLst>
                                            <p:cond delay="499"/>
                                          </p:stCondLst>
                                        </p:cTn>
                                        <p:tgtEl>
                                          <p:spTgt spid="55365"/>
                                        </p:tgtEl>
                                        <p:attrNameLst>
                                          <p:attrName>style.visibility</p:attrName>
                                        </p:attrNameLst>
                                      </p:cBhvr>
                                      <p:to>
                                        <p:strVal val="hidden"/>
                                      </p:to>
                                    </p:set>
                                  </p:childTnLst>
                                </p:cTn>
                              </p:par>
                              <p:par>
                                <p:cTn id="56" presetID="12" presetClass="entr" presetSubtype="1" fill="hold" nodeType="withEffect">
                                  <p:stCondLst>
                                    <p:cond delay="6000"/>
                                  </p:stCondLst>
                                  <p:childTnLst>
                                    <p:set>
                                      <p:cBhvr>
                                        <p:cTn id="57" dur="1" fill="hold">
                                          <p:stCondLst>
                                            <p:cond delay="0"/>
                                          </p:stCondLst>
                                        </p:cTn>
                                        <p:tgtEl>
                                          <p:spTgt spid="55368"/>
                                        </p:tgtEl>
                                        <p:attrNameLst>
                                          <p:attrName>style.visibility</p:attrName>
                                        </p:attrNameLst>
                                      </p:cBhvr>
                                      <p:to>
                                        <p:strVal val="visible"/>
                                      </p:to>
                                    </p:set>
                                    <p:animEffect transition="in" filter="slide(fromTop)">
                                      <p:cBhvr>
                                        <p:cTn id="58" dur="500"/>
                                        <p:tgtEl>
                                          <p:spTgt spid="55368"/>
                                        </p:tgtEl>
                                      </p:cBhvr>
                                    </p:animEffect>
                                  </p:childTnLst>
                                </p:cTn>
                              </p:par>
                              <p:par>
                                <p:cTn id="59" presetID="12" presetClass="exit" presetSubtype="4" fill="hold" nodeType="withEffect">
                                  <p:stCondLst>
                                    <p:cond delay="7000"/>
                                  </p:stCondLst>
                                  <p:childTnLst>
                                    <p:animEffect transition="out" filter="slide(fromBottom)">
                                      <p:cBhvr>
                                        <p:cTn id="60" dur="500"/>
                                        <p:tgtEl>
                                          <p:spTgt spid="55368"/>
                                        </p:tgtEl>
                                      </p:cBhvr>
                                    </p:animEffect>
                                    <p:set>
                                      <p:cBhvr>
                                        <p:cTn id="61" dur="1" fill="hold">
                                          <p:stCondLst>
                                            <p:cond delay="499"/>
                                          </p:stCondLst>
                                        </p:cTn>
                                        <p:tgtEl>
                                          <p:spTgt spid="55368"/>
                                        </p:tgtEl>
                                        <p:attrNameLst>
                                          <p:attrName>style.visibility</p:attrName>
                                        </p:attrNameLst>
                                      </p:cBhvr>
                                      <p:to>
                                        <p:strVal val="hidden"/>
                                      </p:to>
                                    </p:set>
                                  </p:childTnLst>
                                </p:cTn>
                              </p:par>
                              <p:par>
                                <p:cTn id="62" presetID="12" presetClass="entr" presetSubtype="1" fill="hold" nodeType="withEffect">
                                  <p:stCondLst>
                                    <p:cond delay="7000"/>
                                  </p:stCondLst>
                                  <p:childTnLst>
                                    <p:set>
                                      <p:cBhvr>
                                        <p:cTn id="63" dur="1" fill="hold">
                                          <p:stCondLst>
                                            <p:cond delay="0"/>
                                          </p:stCondLst>
                                        </p:cTn>
                                        <p:tgtEl>
                                          <p:spTgt spid="55371"/>
                                        </p:tgtEl>
                                        <p:attrNameLst>
                                          <p:attrName>style.visibility</p:attrName>
                                        </p:attrNameLst>
                                      </p:cBhvr>
                                      <p:to>
                                        <p:strVal val="visible"/>
                                      </p:to>
                                    </p:set>
                                    <p:animEffect transition="in" filter="slide(fromTop)">
                                      <p:cBhvr>
                                        <p:cTn id="64" dur="500"/>
                                        <p:tgtEl>
                                          <p:spTgt spid="55371"/>
                                        </p:tgtEl>
                                      </p:cBhvr>
                                    </p:animEffect>
                                  </p:childTnLst>
                                </p:cTn>
                              </p:par>
                              <p:par>
                                <p:cTn id="65" presetID="12" presetClass="exit" presetSubtype="4" fill="hold" nodeType="withEffect">
                                  <p:stCondLst>
                                    <p:cond delay="8000"/>
                                  </p:stCondLst>
                                  <p:childTnLst>
                                    <p:animEffect transition="out" filter="slide(fromBottom)">
                                      <p:cBhvr>
                                        <p:cTn id="66" dur="500"/>
                                        <p:tgtEl>
                                          <p:spTgt spid="55371"/>
                                        </p:tgtEl>
                                      </p:cBhvr>
                                    </p:animEffect>
                                    <p:set>
                                      <p:cBhvr>
                                        <p:cTn id="67" dur="1" fill="hold">
                                          <p:stCondLst>
                                            <p:cond delay="499"/>
                                          </p:stCondLst>
                                        </p:cTn>
                                        <p:tgtEl>
                                          <p:spTgt spid="55371"/>
                                        </p:tgtEl>
                                        <p:attrNameLst>
                                          <p:attrName>style.visibility</p:attrName>
                                        </p:attrNameLst>
                                      </p:cBhvr>
                                      <p:to>
                                        <p:strVal val="hidden"/>
                                      </p:to>
                                    </p:set>
                                  </p:childTnLst>
                                </p:cTn>
                              </p:par>
                              <p:par>
                                <p:cTn id="68" presetID="12" presetClass="entr" presetSubtype="1" fill="hold" nodeType="withEffect">
                                  <p:stCondLst>
                                    <p:cond delay="8000"/>
                                  </p:stCondLst>
                                  <p:childTnLst>
                                    <p:set>
                                      <p:cBhvr>
                                        <p:cTn id="69" dur="1" fill="hold">
                                          <p:stCondLst>
                                            <p:cond delay="0"/>
                                          </p:stCondLst>
                                        </p:cTn>
                                        <p:tgtEl>
                                          <p:spTgt spid="55374"/>
                                        </p:tgtEl>
                                        <p:attrNameLst>
                                          <p:attrName>style.visibility</p:attrName>
                                        </p:attrNameLst>
                                      </p:cBhvr>
                                      <p:to>
                                        <p:strVal val="visible"/>
                                      </p:to>
                                    </p:set>
                                    <p:animEffect transition="in" filter="slide(fromTop)">
                                      <p:cBhvr>
                                        <p:cTn id="70" dur="500"/>
                                        <p:tgtEl>
                                          <p:spTgt spid="55374"/>
                                        </p:tgtEl>
                                      </p:cBhvr>
                                    </p:animEffect>
                                  </p:childTnLst>
                                </p:cTn>
                              </p:par>
                              <p:par>
                                <p:cTn id="71" presetID="12" presetClass="exit" presetSubtype="4" fill="hold" nodeType="withEffect">
                                  <p:stCondLst>
                                    <p:cond delay="9000"/>
                                  </p:stCondLst>
                                  <p:childTnLst>
                                    <p:animEffect transition="out" filter="slide(fromBottom)">
                                      <p:cBhvr>
                                        <p:cTn id="72" dur="500"/>
                                        <p:tgtEl>
                                          <p:spTgt spid="55374"/>
                                        </p:tgtEl>
                                      </p:cBhvr>
                                    </p:animEffect>
                                    <p:set>
                                      <p:cBhvr>
                                        <p:cTn id="73" dur="1" fill="hold">
                                          <p:stCondLst>
                                            <p:cond delay="499"/>
                                          </p:stCondLst>
                                        </p:cTn>
                                        <p:tgtEl>
                                          <p:spTgt spid="55374"/>
                                        </p:tgtEl>
                                        <p:attrNameLst>
                                          <p:attrName>style.visibility</p:attrName>
                                        </p:attrNameLst>
                                      </p:cBhvr>
                                      <p:to>
                                        <p:strVal val="hidden"/>
                                      </p:to>
                                    </p:set>
                                  </p:childTnLst>
                                </p:cTn>
                              </p:par>
                              <p:par>
                                <p:cTn id="74" presetID="12" presetClass="entr" presetSubtype="1" fill="hold" nodeType="withEffect">
                                  <p:stCondLst>
                                    <p:cond delay="9000"/>
                                  </p:stCondLst>
                                  <p:childTnLst>
                                    <p:set>
                                      <p:cBhvr>
                                        <p:cTn id="75" dur="1" fill="hold">
                                          <p:stCondLst>
                                            <p:cond delay="0"/>
                                          </p:stCondLst>
                                        </p:cTn>
                                        <p:tgtEl>
                                          <p:spTgt spid="55386"/>
                                        </p:tgtEl>
                                        <p:attrNameLst>
                                          <p:attrName>style.visibility</p:attrName>
                                        </p:attrNameLst>
                                      </p:cBhvr>
                                      <p:to>
                                        <p:strVal val="visible"/>
                                      </p:to>
                                    </p:set>
                                    <p:animEffect transition="in" filter="slide(fromTop)">
                                      <p:cBhvr>
                                        <p:cTn id="76" dur="500"/>
                                        <p:tgtEl>
                                          <p:spTgt spid="55386"/>
                                        </p:tgtEl>
                                      </p:cBhvr>
                                    </p:animEffect>
                                  </p:childTnLst>
                                </p:cTn>
                              </p:par>
                              <p:par>
                                <p:cTn id="77" presetID="12" presetClass="entr" presetSubtype="1" fill="hold" nodeType="withEffect">
                                  <p:stCondLst>
                                    <p:cond delay="10000"/>
                                  </p:stCondLst>
                                  <p:childTnLst>
                                    <p:set>
                                      <p:cBhvr>
                                        <p:cTn id="78" dur="1" fill="hold">
                                          <p:stCondLst>
                                            <p:cond delay="0"/>
                                          </p:stCondLst>
                                        </p:cTn>
                                        <p:tgtEl>
                                          <p:spTgt spid="55392"/>
                                        </p:tgtEl>
                                        <p:attrNameLst>
                                          <p:attrName>style.visibility</p:attrName>
                                        </p:attrNameLst>
                                      </p:cBhvr>
                                      <p:to>
                                        <p:strVal val="visible"/>
                                      </p:to>
                                    </p:set>
                                    <p:animEffect transition="in" filter="slide(fromTop)">
                                      <p:cBhvr>
                                        <p:cTn id="79" dur="500"/>
                                        <p:tgtEl>
                                          <p:spTgt spid="55392"/>
                                        </p:tgtEl>
                                      </p:cBhvr>
                                    </p:animEffect>
                                  </p:childTnLst>
                                </p:cTn>
                              </p:par>
                              <p:par>
                                <p:cTn id="80" presetID="12" presetClass="exit" presetSubtype="4" fill="hold" nodeType="withEffect">
                                  <p:stCondLst>
                                    <p:cond delay="10000"/>
                                  </p:stCondLst>
                                  <p:childTnLst>
                                    <p:animEffect transition="out" filter="slide(fromBottom)">
                                      <p:cBhvr>
                                        <p:cTn id="81" dur="500"/>
                                        <p:tgtEl>
                                          <p:spTgt spid="55386"/>
                                        </p:tgtEl>
                                      </p:cBhvr>
                                    </p:animEffect>
                                    <p:set>
                                      <p:cBhvr>
                                        <p:cTn id="82" dur="1" fill="hold">
                                          <p:stCondLst>
                                            <p:cond delay="499"/>
                                          </p:stCondLst>
                                        </p:cTn>
                                        <p:tgtEl>
                                          <p:spTgt spid="55386"/>
                                        </p:tgtEl>
                                        <p:attrNameLst>
                                          <p:attrName>style.visibility</p:attrName>
                                        </p:attrNameLst>
                                      </p:cBhvr>
                                      <p:to>
                                        <p:strVal val="hidden"/>
                                      </p:to>
                                    </p:set>
                                  </p:childTnLst>
                                </p:cTn>
                              </p:par>
                              <p:par>
                                <p:cTn id="83" presetID="12" presetClass="exit" presetSubtype="4" fill="hold" nodeType="withEffect">
                                  <p:stCondLst>
                                    <p:cond delay="10000"/>
                                  </p:stCondLst>
                                  <p:childTnLst>
                                    <p:animEffect transition="out" filter="slide(fromBottom)">
                                      <p:cBhvr>
                                        <p:cTn id="84" dur="500"/>
                                        <p:tgtEl>
                                          <p:spTgt spid="55377"/>
                                        </p:tgtEl>
                                      </p:cBhvr>
                                    </p:animEffect>
                                    <p:set>
                                      <p:cBhvr>
                                        <p:cTn id="85" dur="1" fill="hold">
                                          <p:stCondLst>
                                            <p:cond delay="499"/>
                                          </p:stCondLst>
                                        </p:cTn>
                                        <p:tgtEl>
                                          <p:spTgt spid="55377"/>
                                        </p:tgtEl>
                                        <p:attrNameLst>
                                          <p:attrName>style.visibility</p:attrName>
                                        </p:attrNameLst>
                                      </p:cBhvr>
                                      <p:to>
                                        <p:strVal val="hidden"/>
                                      </p:to>
                                    </p:set>
                                  </p:childTnLst>
                                </p:cTn>
                              </p:par>
                              <p:par>
                                <p:cTn id="86" presetID="12" presetClass="entr" presetSubtype="1" fill="hold" nodeType="withEffect">
                                  <p:stCondLst>
                                    <p:cond delay="10000"/>
                                  </p:stCondLst>
                                  <p:childTnLst>
                                    <p:set>
                                      <p:cBhvr>
                                        <p:cTn id="87" dur="1" fill="hold">
                                          <p:stCondLst>
                                            <p:cond delay="0"/>
                                          </p:stCondLst>
                                        </p:cTn>
                                        <p:tgtEl>
                                          <p:spTgt spid="55389"/>
                                        </p:tgtEl>
                                        <p:attrNameLst>
                                          <p:attrName>style.visibility</p:attrName>
                                        </p:attrNameLst>
                                      </p:cBhvr>
                                      <p:to>
                                        <p:strVal val="visible"/>
                                      </p:to>
                                    </p:set>
                                    <p:animEffect transition="in" filter="slide(fromTop)">
                                      <p:cBhvr>
                                        <p:cTn id="88" dur="500"/>
                                        <p:tgtEl>
                                          <p:spTgt spid="55389"/>
                                        </p:tgtEl>
                                      </p:cBhvr>
                                    </p:animEffect>
                                  </p:childTnLst>
                                </p:cTn>
                              </p:par>
                              <p:par>
                                <p:cTn id="89" presetID="12" presetClass="exit" presetSubtype="4" fill="hold" nodeType="withEffect">
                                  <p:stCondLst>
                                    <p:cond delay="11000"/>
                                  </p:stCondLst>
                                  <p:childTnLst>
                                    <p:animEffect transition="out" filter="slide(fromBottom)">
                                      <p:cBhvr>
                                        <p:cTn id="90" dur="500"/>
                                        <p:tgtEl>
                                          <p:spTgt spid="55392"/>
                                        </p:tgtEl>
                                      </p:cBhvr>
                                    </p:animEffect>
                                    <p:set>
                                      <p:cBhvr>
                                        <p:cTn id="91" dur="1" fill="hold">
                                          <p:stCondLst>
                                            <p:cond delay="499"/>
                                          </p:stCondLst>
                                        </p:cTn>
                                        <p:tgtEl>
                                          <p:spTgt spid="55392"/>
                                        </p:tgtEl>
                                        <p:attrNameLst>
                                          <p:attrName>style.visibility</p:attrName>
                                        </p:attrNameLst>
                                      </p:cBhvr>
                                      <p:to>
                                        <p:strVal val="hidden"/>
                                      </p:to>
                                    </p:set>
                                  </p:childTnLst>
                                </p:cTn>
                              </p:par>
                              <p:par>
                                <p:cTn id="92" presetID="12" presetClass="entr" presetSubtype="1" fill="hold" nodeType="withEffect">
                                  <p:stCondLst>
                                    <p:cond delay="11000"/>
                                  </p:stCondLst>
                                  <p:childTnLst>
                                    <p:set>
                                      <p:cBhvr>
                                        <p:cTn id="93" dur="1" fill="hold">
                                          <p:stCondLst>
                                            <p:cond delay="0"/>
                                          </p:stCondLst>
                                        </p:cTn>
                                        <p:tgtEl>
                                          <p:spTgt spid="55395"/>
                                        </p:tgtEl>
                                        <p:attrNameLst>
                                          <p:attrName>style.visibility</p:attrName>
                                        </p:attrNameLst>
                                      </p:cBhvr>
                                      <p:to>
                                        <p:strVal val="visible"/>
                                      </p:to>
                                    </p:set>
                                    <p:animEffect transition="in" filter="slide(fromTop)">
                                      <p:cBhvr>
                                        <p:cTn id="94" dur="500"/>
                                        <p:tgtEl>
                                          <p:spTgt spid="55395"/>
                                        </p:tgtEl>
                                      </p:cBhvr>
                                    </p:animEffect>
                                  </p:childTnLst>
                                </p:cTn>
                              </p:par>
                              <p:par>
                                <p:cTn id="95" presetID="12" presetClass="exit" presetSubtype="4" fill="hold" nodeType="withEffect">
                                  <p:stCondLst>
                                    <p:cond delay="12000"/>
                                  </p:stCondLst>
                                  <p:childTnLst>
                                    <p:animEffect transition="out" filter="slide(fromBottom)">
                                      <p:cBhvr>
                                        <p:cTn id="96" dur="500"/>
                                        <p:tgtEl>
                                          <p:spTgt spid="55395"/>
                                        </p:tgtEl>
                                      </p:cBhvr>
                                    </p:animEffect>
                                    <p:set>
                                      <p:cBhvr>
                                        <p:cTn id="97" dur="1" fill="hold">
                                          <p:stCondLst>
                                            <p:cond delay="499"/>
                                          </p:stCondLst>
                                        </p:cTn>
                                        <p:tgtEl>
                                          <p:spTgt spid="55395"/>
                                        </p:tgtEl>
                                        <p:attrNameLst>
                                          <p:attrName>style.visibility</p:attrName>
                                        </p:attrNameLst>
                                      </p:cBhvr>
                                      <p:to>
                                        <p:strVal val="hidden"/>
                                      </p:to>
                                    </p:set>
                                  </p:childTnLst>
                                </p:cTn>
                              </p:par>
                              <p:par>
                                <p:cTn id="98" presetID="12" presetClass="entr" presetSubtype="1" fill="hold" nodeType="withEffect">
                                  <p:stCondLst>
                                    <p:cond delay="12000"/>
                                  </p:stCondLst>
                                  <p:childTnLst>
                                    <p:set>
                                      <p:cBhvr>
                                        <p:cTn id="99" dur="1" fill="hold">
                                          <p:stCondLst>
                                            <p:cond delay="0"/>
                                          </p:stCondLst>
                                        </p:cTn>
                                        <p:tgtEl>
                                          <p:spTgt spid="55398"/>
                                        </p:tgtEl>
                                        <p:attrNameLst>
                                          <p:attrName>style.visibility</p:attrName>
                                        </p:attrNameLst>
                                      </p:cBhvr>
                                      <p:to>
                                        <p:strVal val="visible"/>
                                      </p:to>
                                    </p:set>
                                    <p:animEffect transition="in" filter="slide(fromTop)">
                                      <p:cBhvr>
                                        <p:cTn id="100" dur="500"/>
                                        <p:tgtEl>
                                          <p:spTgt spid="55398"/>
                                        </p:tgtEl>
                                      </p:cBhvr>
                                    </p:animEffect>
                                  </p:childTnLst>
                                </p:cTn>
                              </p:par>
                              <p:par>
                                <p:cTn id="101" presetID="12" presetClass="exit" presetSubtype="4" fill="hold" nodeType="withEffect">
                                  <p:stCondLst>
                                    <p:cond delay="13000"/>
                                  </p:stCondLst>
                                  <p:childTnLst>
                                    <p:animEffect transition="out" filter="slide(fromBottom)">
                                      <p:cBhvr>
                                        <p:cTn id="102" dur="500"/>
                                        <p:tgtEl>
                                          <p:spTgt spid="55398"/>
                                        </p:tgtEl>
                                      </p:cBhvr>
                                    </p:animEffect>
                                    <p:set>
                                      <p:cBhvr>
                                        <p:cTn id="103" dur="1" fill="hold">
                                          <p:stCondLst>
                                            <p:cond delay="499"/>
                                          </p:stCondLst>
                                        </p:cTn>
                                        <p:tgtEl>
                                          <p:spTgt spid="55398"/>
                                        </p:tgtEl>
                                        <p:attrNameLst>
                                          <p:attrName>style.visibility</p:attrName>
                                        </p:attrNameLst>
                                      </p:cBhvr>
                                      <p:to>
                                        <p:strVal val="hidden"/>
                                      </p:to>
                                    </p:set>
                                  </p:childTnLst>
                                </p:cTn>
                              </p:par>
                              <p:par>
                                <p:cTn id="104" presetID="12" presetClass="entr" presetSubtype="1" fill="hold" nodeType="withEffect">
                                  <p:stCondLst>
                                    <p:cond delay="13000"/>
                                  </p:stCondLst>
                                  <p:childTnLst>
                                    <p:set>
                                      <p:cBhvr>
                                        <p:cTn id="105" dur="1" fill="hold">
                                          <p:stCondLst>
                                            <p:cond delay="0"/>
                                          </p:stCondLst>
                                        </p:cTn>
                                        <p:tgtEl>
                                          <p:spTgt spid="55401"/>
                                        </p:tgtEl>
                                        <p:attrNameLst>
                                          <p:attrName>style.visibility</p:attrName>
                                        </p:attrNameLst>
                                      </p:cBhvr>
                                      <p:to>
                                        <p:strVal val="visible"/>
                                      </p:to>
                                    </p:set>
                                    <p:animEffect transition="in" filter="slide(fromTop)">
                                      <p:cBhvr>
                                        <p:cTn id="106" dur="500"/>
                                        <p:tgtEl>
                                          <p:spTgt spid="55401"/>
                                        </p:tgtEl>
                                      </p:cBhvr>
                                    </p:animEffect>
                                  </p:childTnLst>
                                </p:cTn>
                              </p:par>
                              <p:par>
                                <p:cTn id="107" presetID="12" presetClass="exit" presetSubtype="4" fill="hold" nodeType="withEffect">
                                  <p:stCondLst>
                                    <p:cond delay="14000"/>
                                  </p:stCondLst>
                                  <p:childTnLst>
                                    <p:animEffect transition="out" filter="slide(fromBottom)">
                                      <p:cBhvr>
                                        <p:cTn id="108" dur="500"/>
                                        <p:tgtEl>
                                          <p:spTgt spid="55401"/>
                                        </p:tgtEl>
                                      </p:cBhvr>
                                    </p:animEffect>
                                    <p:set>
                                      <p:cBhvr>
                                        <p:cTn id="109" dur="1" fill="hold">
                                          <p:stCondLst>
                                            <p:cond delay="499"/>
                                          </p:stCondLst>
                                        </p:cTn>
                                        <p:tgtEl>
                                          <p:spTgt spid="55401"/>
                                        </p:tgtEl>
                                        <p:attrNameLst>
                                          <p:attrName>style.visibility</p:attrName>
                                        </p:attrNameLst>
                                      </p:cBhvr>
                                      <p:to>
                                        <p:strVal val="hidden"/>
                                      </p:to>
                                    </p:set>
                                  </p:childTnLst>
                                </p:cTn>
                              </p:par>
                              <p:par>
                                <p:cTn id="110" presetID="12" presetClass="entr" presetSubtype="1" fill="hold" nodeType="withEffect">
                                  <p:stCondLst>
                                    <p:cond delay="14000"/>
                                  </p:stCondLst>
                                  <p:childTnLst>
                                    <p:set>
                                      <p:cBhvr>
                                        <p:cTn id="111" dur="1" fill="hold">
                                          <p:stCondLst>
                                            <p:cond delay="0"/>
                                          </p:stCondLst>
                                        </p:cTn>
                                        <p:tgtEl>
                                          <p:spTgt spid="55404"/>
                                        </p:tgtEl>
                                        <p:attrNameLst>
                                          <p:attrName>style.visibility</p:attrName>
                                        </p:attrNameLst>
                                      </p:cBhvr>
                                      <p:to>
                                        <p:strVal val="visible"/>
                                      </p:to>
                                    </p:set>
                                    <p:animEffect transition="in" filter="slide(fromTop)">
                                      <p:cBhvr>
                                        <p:cTn id="112" dur="500"/>
                                        <p:tgtEl>
                                          <p:spTgt spid="55404"/>
                                        </p:tgtEl>
                                      </p:cBhvr>
                                    </p:animEffect>
                                  </p:childTnLst>
                                </p:cTn>
                              </p:par>
                              <p:par>
                                <p:cTn id="113" presetID="12" presetClass="exit" presetSubtype="4" fill="hold" nodeType="withEffect">
                                  <p:stCondLst>
                                    <p:cond delay="15000"/>
                                  </p:stCondLst>
                                  <p:childTnLst>
                                    <p:animEffect transition="out" filter="slide(fromBottom)">
                                      <p:cBhvr>
                                        <p:cTn id="114" dur="500"/>
                                        <p:tgtEl>
                                          <p:spTgt spid="55404"/>
                                        </p:tgtEl>
                                      </p:cBhvr>
                                    </p:animEffect>
                                    <p:set>
                                      <p:cBhvr>
                                        <p:cTn id="115" dur="1" fill="hold">
                                          <p:stCondLst>
                                            <p:cond delay="499"/>
                                          </p:stCondLst>
                                        </p:cTn>
                                        <p:tgtEl>
                                          <p:spTgt spid="55404"/>
                                        </p:tgtEl>
                                        <p:attrNameLst>
                                          <p:attrName>style.visibility</p:attrName>
                                        </p:attrNameLst>
                                      </p:cBhvr>
                                      <p:to>
                                        <p:strVal val="hidden"/>
                                      </p:to>
                                    </p:set>
                                  </p:childTnLst>
                                </p:cTn>
                              </p:par>
                              <p:par>
                                <p:cTn id="116" presetID="12" presetClass="entr" presetSubtype="1" fill="hold" nodeType="withEffect">
                                  <p:stCondLst>
                                    <p:cond delay="15000"/>
                                  </p:stCondLst>
                                  <p:childTnLst>
                                    <p:set>
                                      <p:cBhvr>
                                        <p:cTn id="117" dur="1" fill="hold">
                                          <p:stCondLst>
                                            <p:cond delay="0"/>
                                          </p:stCondLst>
                                        </p:cTn>
                                        <p:tgtEl>
                                          <p:spTgt spid="55407"/>
                                        </p:tgtEl>
                                        <p:attrNameLst>
                                          <p:attrName>style.visibility</p:attrName>
                                        </p:attrNameLst>
                                      </p:cBhvr>
                                      <p:to>
                                        <p:strVal val="visible"/>
                                      </p:to>
                                    </p:set>
                                    <p:animEffect transition="in" filter="slide(fromTop)">
                                      <p:cBhvr>
                                        <p:cTn id="118" dur="500"/>
                                        <p:tgtEl>
                                          <p:spTgt spid="55407"/>
                                        </p:tgtEl>
                                      </p:cBhvr>
                                    </p:animEffect>
                                  </p:childTnLst>
                                </p:cTn>
                              </p:par>
                              <p:par>
                                <p:cTn id="119" presetID="12" presetClass="exit" presetSubtype="4" fill="hold" nodeType="withEffect">
                                  <p:stCondLst>
                                    <p:cond delay="16000"/>
                                  </p:stCondLst>
                                  <p:childTnLst>
                                    <p:animEffect transition="out" filter="slide(fromBottom)">
                                      <p:cBhvr>
                                        <p:cTn id="120" dur="500"/>
                                        <p:tgtEl>
                                          <p:spTgt spid="55407"/>
                                        </p:tgtEl>
                                      </p:cBhvr>
                                    </p:animEffect>
                                    <p:set>
                                      <p:cBhvr>
                                        <p:cTn id="121" dur="1" fill="hold">
                                          <p:stCondLst>
                                            <p:cond delay="499"/>
                                          </p:stCondLst>
                                        </p:cTn>
                                        <p:tgtEl>
                                          <p:spTgt spid="55407"/>
                                        </p:tgtEl>
                                        <p:attrNameLst>
                                          <p:attrName>style.visibility</p:attrName>
                                        </p:attrNameLst>
                                      </p:cBhvr>
                                      <p:to>
                                        <p:strVal val="hidden"/>
                                      </p:to>
                                    </p:set>
                                  </p:childTnLst>
                                </p:cTn>
                              </p:par>
                              <p:par>
                                <p:cTn id="122" presetID="12" presetClass="entr" presetSubtype="1" fill="hold" nodeType="withEffect">
                                  <p:stCondLst>
                                    <p:cond delay="16000"/>
                                  </p:stCondLst>
                                  <p:childTnLst>
                                    <p:set>
                                      <p:cBhvr>
                                        <p:cTn id="123" dur="1" fill="hold">
                                          <p:stCondLst>
                                            <p:cond delay="0"/>
                                          </p:stCondLst>
                                        </p:cTn>
                                        <p:tgtEl>
                                          <p:spTgt spid="55410"/>
                                        </p:tgtEl>
                                        <p:attrNameLst>
                                          <p:attrName>style.visibility</p:attrName>
                                        </p:attrNameLst>
                                      </p:cBhvr>
                                      <p:to>
                                        <p:strVal val="visible"/>
                                      </p:to>
                                    </p:set>
                                    <p:animEffect transition="in" filter="slide(fromTop)">
                                      <p:cBhvr>
                                        <p:cTn id="124" dur="500"/>
                                        <p:tgtEl>
                                          <p:spTgt spid="55410"/>
                                        </p:tgtEl>
                                      </p:cBhvr>
                                    </p:animEffect>
                                  </p:childTnLst>
                                </p:cTn>
                              </p:par>
                              <p:par>
                                <p:cTn id="125" presetID="12" presetClass="exit" presetSubtype="4" fill="hold" nodeType="withEffect">
                                  <p:stCondLst>
                                    <p:cond delay="17000"/>
                                  </p:stCondLst>
                                  <p:childTnLst>
                                    <p:animEffect transition="out" filter="slide(fromBottom)">
                                      <p:cBhvr>
                                        <p:cTn id="126" dur="500"/>
                                        <p:tgtEl>
                                          <p:spTgt spid="55410"/>
                                        </p:tgtEl>
                                      </p:cBhvr>
                                    </p:animEffect>
                                    <p:set>
                                      <p:cBhvr>
                                        <p:cTn id="127" dur="1" fill="hold">
                                          <p:stCondLst>
                                            <p:cond delay="499"/>
                                          </p:stCondLst>
                                        </p:cTn>
                                        <p:tgtEl>
                                          <p:spTgt spid="55410"/>
                                        </p:tgtEl>
                                        <p:attrNameLst>
                                          <p:attrName>style.visibility</p:attrName>
                                        </p:attrNameLst>
                                      </p:cBhvr>
                                      <p:to>
                                        <p:strVal val="hidden"/>
                                      </p:to>
                                    </p:set>
                                  </p:childTnLst>
                                </p:cTn>
                              </p:par>
                              <p:par>
                                <p:cTn id="128" presetID="12" presetClass="entr" presetSubtype="1" fill="hold" nodeType="withEffect">
                                  <p:stCondLst>
                                    <p:cond delay="17000"/>
                                  </p:stCondLst>
                                  <p:childTnLst>
                                    <p:set>
                                      <p:cBhvr>
                                        <p:cTn id="129" dur="1" fill="hold">
                                          <p:stCondLst>
                                            <p:cond delay="0"/>
                                          </p:stCondLst>
                                        </p:cTn>
                                        <p:tgtEl>
                                          <p:spTgt spid="55413"/>
                                        </p:tgtEl>
                                        <p:attrNameLst>
                                          <p:attrName>style.visibility</p:attrName>
                                        </p:attrNameLst>
                                      </p:cBhvr>
                                      <p:to>
                                        <p:strVal val="visible"/>
                                      </p:to>
                                    </p:set>
                                    <p:animEffect transition="in" filter="slide(fromTop)">
                                      <p:cBhvr>
                                        <p:cTn id="130" dur="500"/>
                                        <p:tgtEl>
                                          <p:spTgt spid="55413"/>
                                        </p:tgtEl>
                                      </p:cBhvr>
                                    </p:animEffect>
                                  </p:childTnLst>
                                </p:cTn>
                              </p:par>
                              <p:par>
                                <p:cTn id="131" presetID="12" presetClass="exit" presetSubtype="4" fill="hold" nodeType="withEffect">
                                  <p:stCondLst>
                                    <p:cond delay="18000"/>
                                  </p:stCondLst>
                                  <p:childTnLst>
                                    <p:animEffect transition="out" filter="slide(fromBottom)">
                                      <p:cBhvr>
                                        <p:cTn id="132" dur="500"/>
                                        <p:tgtEl>
                                          <p:spTgt spid="55413"/>
                                        </p:tgtEl>
                                      </p:cBhvr>
                                    </p:animEffect>
                                    <p:set>
                                      <p:cBhvr>
                                        <p:cTn id="133" dur="1" fill="hold">
                                          <p:stCondLst>
                                            <p:cond delay="499"/>
                                          </p:stCondLst>
                                        </p:cTn>
                                        <p:tgtEl>
                                          <p:spTgt spid="55413"/>
                                        </p:tgtEl>
                                        <p:attrNameLst>
                                          <p:attrName>style.visibility</p:attrName>
                                        </p:attrNameLst>
                                      </p:cBhvr>
                                      <p:to>
                                        <p:strVal val="hidden"/>
                                      </p:to>
                                    </p:set>
                                  </p:childTnLst>
                                </p:cTn>
                              </p:par>
                              <p:par>
                                <p:cTn id="134" presetID="12" presetClass="entr" presetSubtype="1" fill="hold" nodeType="withEffect">
                                  <p:stCondLst>
                                    <p:cond delay="18000"/>
                                  </p:stCondLst>
                                  <p:childTnLst>
                                    <p:set>
                                      <p:cBhvr>
                                        <p:cTn id="135" dur="1" fill="hold">
                                          <p:stCondLst>
                                            <p:cond delay="0"/>
                                          </p:stCondLst>
                                        </p:cTn>
                                        <p:tgtEl>
                                          <p:spTgt spid="55416"/>
                                        </p:tgtEl>
                                        <p:attrNameLst>
                                          <p:attrName>style.visibility</p:attrName>
                                        </p:attrNameLst>
                                      </p:cBhvr>
                                      <p:to>
                                        <p:strVal val="visible"/>
                                      </p:to>
                                    </p:set>
                                    <p:animEffect transition="in" filter="slide(fromTop)">
                                      <p:cBhvr>
                                        <p:cTn id="136" dur="500"/>
                                        <p:tgtEl>
                                          <p:spTgt spid="55416"/>
                                        </p:tgtEl>
                                      </p:cBhvr>
                                    </p:animEffect>
                                  </p:childTnLst>
                                </p:cTn>
                              </p:par>
                              <p:par>
                                <p:cTn id="137" presetID="12" presetClass="exit" presetSubtype="4" fill="hold" nodeType="withEffect">
                                  <p:stCondLst>
                                    <p:cond delay="19000"/>
                                  </p:stCondLst>
                                  <p:childTnLst>
                                    <p:animEffect transition="out" filter="slide(fromBottom)">
                                      <p:cBhvr>
                                        <p:cTn id="138" dur="500"/>
                                        <p:tgtEl>
                                          <p:spTgt spid="55416"/>
                                        </p:tgtEl>
                                      </p:cBhvr>
                                    </p:animEffect>
                                    <p:set>
                                      <p:cBhvr>
                                        <p:cTn id="139" dur="1" fill="hold">
                                          <p:stCondLst>
                                            <p:cond delay="499"/>
                                          </p:stCondLst>
                                        </p:cTn>
                                        <p:tgtEl>
                                          <p:spTgt spid="55416"/>
                                        </p:tgtEl>
                                        <p:attrNameLst>
                                          <p:attrName>style.visibility</p:attrName>
                                        </p:attrNameLst>
                                      </p:cBhvr>
                                      <p:to>
                                        <p:strVal val="hidden"/>
                                      </p:to>
                                    </p:set>
                                  </p:childTnLst>
                                </p:cTn>
                              </p:par>
                              <p:par>
                                <p:cTn id="140" presetID="12" presetClass="entr" presetSubtype="1" fill="hold" nodeType="withEffect">
                                  <p:stCondLst>
                                    <p:cond delay="19000"/>
                                  </p:stCondLst>
                                  <p:childTnLst>
                                    <p:set>
                                      <p:cBhvr>
                                        <p:cTn id="141" dur="1" fill="hold">
                                          <p:stCondLst>
                                            <p:cond delay="0"/>
                                          </p:stCondLst>
                                        </p:cTn>
                                        <p:tgtEl>
                                          <p:spTgt spid="55419"/>
                                        </p:tgtEl>
                                        <p:attrNameLst>
                                          <p:attrName>style.visibility</p:attrName>
                                        </p:attrNameLst>
                                      </p:cBhvr>
                                      <p:to>
                                        <p:strVal val="visible"/>
                                      </p:to>
                                    </p:set>
                                    <p:animEffect transition="in" filter="slide(fromTop)">
                                      <p:cBhvr>
                                        <p:cTn id="142" dur="500"/>
                                        <p:tgtEl>
                                          <p:spTgt spid="55419"/>
                                        </p:tgtEl>
                                      </p:cBhvr>
                                    </p:animEffect>
                                  </p:childTnLst>
                                </p:cTn>
                              </p:par>
                              <p:par>
                                <p:cTn id="143" presetID="12" presetClass="exit" presetSubtype="4" fill="hold" nodeType="withEffect">
                                  <p:stCondLst>
                                    <p:cond delay="20000"/>
                                  </p:stCondLst>
                                  <p:childTnLst>
                                    <p:animEffect transition="out" filter="slide(fromBottom)">
                                      <p:cBhvr>
                                        <p:cTn id="144" dur="500"/>
                                        <p:tgtEl>
                                          <p:spTgt spid="55419"/>
                                        </p:tgtEl>
                                      </p:cBhvr>
                                    </p:animEffect>
                                    <p:set>
                                      <p:cBhvr>
                                        <p:cTn id="145" dur="1" fill="hold">
                                          <p:stCondLst>
                                            <p:cond delay="499"/>
                                          </p:stCondLst>
                                        </p:cTn>
                                        <p:tgtEl>
                                          <p:spTgt spid="55419"/>
                                        </p:tgtEl>
                                        <p:attrNameLst>
                                          <p:attrName>style.visibility</p:attrName>
                                        </p:attrNameLst>
                                      </p:cBhvr>
                                      <p:to>
                                        <p:strVal val="hidden"/>
                                      </p:to>
                                    </p:set>
                                  </p:childTnLst>
                                </p:cTn>
                              </p:par>
                              <p:par>
                                <p:cTn id="146" presetID="12" presetClass="exit" presetSubtype="4" fill="hold" nodeType="withEffect">
                                  <p:stCondLst>
                                    <p:cond delay="20000"/>
                                  </p:stCondLst>
                                  <p:childTnLst>
                                    <p:animEffect transition="out" filter="slide(fromBottom)">
                                      <p:cBhvr>
                                        <p:cTn id="147" dur="500"/>
                                        <p:tgtEl>
                                          <p:spTgt spid="55389"/>
                                        </p:tgtEl>
                                      </p:cBhvr>
                                    </p:animEffect>
                                    <p:set>
                                      <p:cBhvr>
                                        <p:cTn id="148" dur="1" fill="hold">
                                          <p:stCondLst>
                                            <p:cond delay="499"/>
                                          </p:stCondLst>
                                        </p:cTn>
                                        <p:tgtEl>
                                          <p:spTgt spid="55389"/>
                                        </p:tgtEl>
                                        <p:attrNameLst>
                                          <p:attrName>style.visibility</p:attrName>
                                        </p:attrNameLst>
                                      </p:cBhvr>
                                      <p:to>
                                        <p:strVal val="hidden"/>
                                      </p:to>
                                    </p:set>
                                  </p:childTnLst>
                                </p:cTn>
                              </p:par>
                              <p:par>
                                <p:cTn id="149" presetID="12" presetClass="entr" presetSubtype="1" fill="hold" nodeType="withEffect">
                                  <p:stCondLst>
                                    <p:cond delay="20000"/>
                                  </p:stCondLst>
                                  <p:childTnLst>
                                    <p:set>
                                      <p:cBhvr>
                                        <p:cTn id="150" dur="1" fill="hold">
                                          <p:stCondLst>
                                            <p:cond delay="0"/>
                                          </p:stCondLst>
                                        </p:cTn>
                                        <p:tgtEl>
                                          <p:spTgt spid="55422"/>
                                        </p:tgtEl>
                                        <p:attrNameLst>
                                          <p:attrName>style.visibility</p:attrName>
                                        </p:attrNameLst>
                                      </p:cBhvr>
                                      <p:to>
                                        <p:strVal val="visible"/>
                                      </p:to>
                                    </p:set>
                                    <p:animEffect transition="in" filter="slide(fromTop)">
                                      <p:cBhvr>
                                        <p:cTn id="151" dur="500"/>
                                        <p:tgtEl>
                                          <p:spTgt spid="55422"/>
                                        </p:tgtEl>
                                      </p:cBhvr>
                                    </p:animEffect>
                                  </p:childTnLst>
                                </p:cTn>
                              </p:par>
                              <p:par>
                                <p:cTn id="152" presetID="12" presetClass="entr" presetSubtype="1" fill="hold" nodeType="withEffect">
                                  <p:stCondLst>
                                    <p:cond delay="20000"/>
                                  </p:stCondLst>
                                  <p:childTnLst>
                                    <p:set>
                                      <p:cBhvr>
                                        <p:cTn id="153" dur="1" fill="hold">
                                          <p:stCondLst>
                                            <p:cond delay="0"/>
                                          </p:stCondLst>
                                        </p:cTn>
                                        <p:tgtEl>
                                          <p:spTgt spid="55425"/>
                                        </p:tgtEl>
                                        <p:attrNameLst>
                                          <p:attrName>style.visibility</p:attrName>
                                        </p:attrNameLst>
                                      </p:cBhvr>
                                      <p:to>
                                        <p:strVal val="visible"/>
                                      </p:to>
                                    </p:set>
                                    <p:animEffect transition="in" filter="slide(fromTop)">
                                      <p:cBhvr>
                                        <p:cTn id="154" dur="500"/>
                                        <p:tgtEl>
                                          <p:spTgt spid="55425"/>
                                        </p:tgtEl>
                                      </p:cBhvr>
                                    </p:animEffect>
                                  </p:childTnLst>
                                </p:cTn>
                              </p:par>
                              <p:par>
                                <p:cTn id="155" presetID="12" presetClass="exit" presetSubtype="4" fill="hold" nodeType="withEffect">
                                  <p:stCondLst>
                                    <p:cond delay="21000"/>
                                  </p:stCondLst>
                                  <p:childTnLst>
                                    <p:animEffect transition="out" filter="slide(fromBottom)">
                                      <p:cBhvr>
                                        <p:cTn id="156" dur="500"/>
                                        <p:tgtEl>
                                          <p:spTgt spid="55425"/>
                                        </p:tgtEl>
                                      </p:cBhvr>
                                    </p:animEffect>
                                    <p:set>
                                      <p:cBhvr>
                                        <p:cTn id="157" dur="1" fill="hold">
                                          <p:stCondLst>
                                            <p:cond delay="499"/>
                                          </p:stCondLst>
                                        </p:cTn>
                                        <p:tgtEl>
                                          <p:spTgt spid="55425"/>
                                        </p:tgtEl>
                                        <p:attrNameLst>
                                          <p:attrName>style.visibility</p:attrName>
                                        </p:attrNameLst>
                                      </p:cBhvr>
                                      <p:to>
                                        <p:strVal val="hidden"/>
                                      </p:to>
                                    </p:set>
                                  </p:childTnLst>
                                </p:cTn>
                              </p:par>
                              <p:par>
                                <p:cTn id="158" presetID="12" presetClass="entr" presetSubtype="1" fill="hold" nodeType="withEffect">
                                  <p:stCondLst>
                                    <p:cond delay="21000"/>
                                  </p:stCondLst>
                                  <p:childTnLst>
                                    <p:set>
                                      <p:cBhvr>
                                        <p:cTn id="159" dur="1" fill="hold">
                                          <p:stCondLst>
                                            <p:cond delay="0"/>
                                          </p:stCondLst>
                                        </p:cTn>
                                        <p:tgtEl>
                                          <p:spTgt spid="55428"/>
                                        </p:tgtEl>
                                        <p:attrNameLst>
                                          <p:attrName>style.visibility</p:attrName>
                                        </p:attrNameLst>
                                      </p:cBhvr>
                                      <p:to>
                                        <p:strVal val="visible"/>
                                      </p:to>
                                    </p:set>
                                    <p:animEffect transition="in" filter="slide(fromTop)">
                                      <p:cBhvr>
                                        <p:cTn id="160" dur="500"/>
                                        <p:tgtEl>
                                          <p:spTgt spid="55428"/>
                                        </p:tgtEl>
                                      </p:cBhvr>
                                    </p:animEffect>
                                  </p:childTnLst>
                                </p:cTn>
                              </p:par>
                              <p:par>
                                <p:cTn id="161" presetID="12" presetClass="exit" presetSubtype="4" fill="hold" nodeType="withEffect">
                                  <p:stCondLst>
                                    <p:cond delay="22000"/>
                                  </p:stCondLst>
                                  <p:childTnLst>
                                    <p:animEffect transition="out" filter="slide(fromBottom)">
                                      <p:cBhvr>
                                        <p:cTn id="162" dur="500"/>
                                        <p:tgtEl>
                                          <p:spTgt spid="55428"/>
                                        </p:tgtEl>
                                      </p:cBhvr>
                                    </p:animEffect>
                                    <p:set>
                                      <p:cBhvr>
                                        <p:cTn id="163" dur="1" fill="hold">
                                          <p:stCondLst>
                                            <p:cond delay="499"/>
                                          </p:stCondLst>
                                        </p:cTn>
                                        <p:tgtEl>
                                          <p:spTgt spid="55428"/>
                                        </p:tgtEl>
                                        <p:attrNameLst>
                                          <p:attrName>style.visibility</p:attrName>
                                        </p:attrNameLst>
                                      </p:cBhvr>
                                      <p:to>
                                        <p:strVal val="hidden"/>
                                      </p:to>
                                    </p:set>
                                  </p:childTnLst>
                                </p:cTn>
                              </p:par>
                              <p:par>
                                <p:cTn id="164" presetID="12" presetClass="entr" presetSubtype="1" fill="hold" nodeType="withEffect">
                                  <p:stCondLst>
                                    <p:cond delay="22000"/>
                                  </p:stCondLst>
                                  <p:childTnLst>
                                    <p:set>
                                      <p:cBhvr>
                                        <p:cTn id="165" dur="1" fill="hold">
                                          <p:stCondLst>
                                            <p:cond delay="0"/>
                                          </p:stCondLst>
                                        </p:cTn>
                                        <p:tgtEl>
                                          <p:spTgt spid="55431"/>
                                        </p:tgtEl>
                                        <p:attrNameLst>
                                          <p:attrName>style.visibility</p:attrName>
                                        </p:attrNameLst>
                                      </p:cBhvr>
                                      <p:to>
                                        <p:strVal val="visible"/>
                                      </p:to>
                                    </p:set>
                                    <p:animEffect transition="in" filter="slide(fromTop)">
                                      <p:cBhvr>
                                        <p:cTn id="166" dur="500"/>
                                        <p:tgtEl>
                                          <p:spTgt spid="55431"/>
                                        </p:tgtEl>
                                      </p:cBhvr>
                                    </p:animEffect>
                                  </p:childTnLst>
                                </p:cTn>
                              </p:par>
                              <p:par>
                                <p:cTn id="167" presetID="12" presetClass="exit" presetSubtype="4" fill="hold" nodeType="withEffect">
                                  <p:stCondLst>
                                    <p:cond delay="23000"/>
                                  </p:stCondLst>
                                  <p:childTnLst>
                                    <p:animEffect transition="out" filter="slide(fromBottom)">
                                      <p:cBhvr>
                                        <p:cTn id="168" dur="500"/>
                                        <p:tgtEl>
                                          <p:spTgt spid="55431"/>
                                        </p:tgtEl>
                                      </p:cBhvr>
                                    </p:animEffect>
                                    <p:set>
                                      <p:cBhvr>
                                        <p:cTn id="169" dur="1" fill="hold">
                                          <p:stCondLst>
                                            <p:cond delay="499"/>
                                          </p:stCondLst>
                                        </p:cTn>
                                        <p:tgtEl>
                                          <p:spTgt spid="55431"/>
                                        </p:tgtEl>
                                        <p:attrNameLst>
                                          <p:attrName>style.visibility</p:attrName>
                                        </p:attrNameLst>
                                      </p:cBhvr>
                                      <p:to>
                                        <p:strVal val="hidden"/>
                                      </p:to>
                                    </p:set>
                                  </p:childTnLst>
                                </p:cTn>
                              </p:par>
                              <p:par>
                                <p:cTn id="170" presetID="12" presetClass="entr" presetSubtype="1" fill="hold" nodeType="withEffect">
                                  <p:stCondLst>
                                    <p:cond delay="23000"/>
                                  </p:stCondLst>
                                  <p:childTnLst>
                                    <p:set>
                                      <p:cBhvr>
                                        <p:cTn id="171" dur="1" fill="hold">
                                          <p:stCondLst>
                                            <p:cond delay="0"/>
                                          </p:stCondLst>
                                        </p:cTn>
                                        <p:tgtEl>
                                          <p:spTgt spid="55434"/>
                                        </p:tgtEl>
                                        <p:attrNameLst>
                                          <p:attrName>style.visibility</p:attrName>
                                        </p:attrNameLst>
                                      </p:cBhvr>
                                      <p:to>
                                        <p:strVal val="visible"/>
                                      </p:to>
                                    </p:set>
                                    <p:animEffect transition="in" filter="slide(fromTop)">
                                      <p:cBhvr>
                                        <p:cTn id="172" dur="500"/>
                                        <p:tgtEl>
                                          <p:spTgt spid="55434"/>
                                        </p:tgtEl>
                                      </p:cBhvr>
                                    </p:animEffect>
                                  </p:childTnLst>
                                </p:cTn>
                              </p:par>
                              <p:par>
                                <p:cTn id="173" presetID="12" presetClass="exit" presetSubtype="4" fill="hold" nodeType="withEffect">
                                  <p:stCondLst>
                                    <p:cond delay="24000"/>
                                  </p:stCondLst>
                                  <p:childTnLst>
                                    <p:animEffect transition="out" filter="slide(fromBottom)">
                                      <p:cBhvr>
                                        <p:cTn id="174" dur="500"/>
                                        <p:tgtEl>
                                          <p:spTgt spid="55434"/>
                                        </p:tgtEl>
                                      </p:cBhvr>
                                    </p:animEffect>
                                    <p:set>
                                      <p:cBhvr>
                                        <p:cTn id="175" dur="1" fill="hold">
                                          <p:stCondLst>
                                            <p:cond delay="499"/>
                                          </p:stCondLst>
                                        </p:cTn>
                                        <p:tgtEl>
                                          <p:spTgt spid="55434"/>
                                        </p:tgtEl>
                                        <p:attrNameLst>
                                          <p:attrName>style.visibility</p:attrName>
                                        </p:attrNameLst>
                                      </p:cBhvr>
                                      <p:to>
                                        <p:strVal val="hidden"/>
                                      </p:to>
                                    </p:set>
                                  </p:childTnLst>
                                </p:cTn>
                              </p:par>
                              <p:par>
                                <p:cTn id="176" presetID="12" presetClass="entr" presetSubtype="1" fill="hold" nodeType="withEffect">
                                  <p:stCondLst>
                                    <p:cond delay="24000"/>
                                  </p:stCondLst>
                                  <p:childTnLst>
                                    <p:set>
                                      <p:cBhvr>
                                        <p:cTn id="177" dur="1" fill="hold">
                                          <p:stCondLst>
                                            <p:cond delay="0"/>
                                          </p:stCondLst>
                                        </p:cTn>
                                        <p:tgtEl>
                                          <p:spTgt spid="55437"/>
                                        </p:tgtEl>
                                        <p:attrNameLst>
                                          <p:attrName>style.visibility</p:attrName>
                                        </p:attrNameLst>
                                      </p:cBhvr>
                                      <p:to>
                                        <p:strVal val="visible"/>
                                      </p:to>
                                    </p:set>
                                    <p:animEffect transition="in" filter="slide(fromTop)">
                                      <p:cBhvr>
                                        <p:cTn id="178" dur="500"/>
                                        <p:tgtEl>
                                          <p:spTgt spid="55437"/>
                                        </p:tgtEl>
                                      </p:cBhvr>
                                    </p:animEffect>
                                  </p:childTnLst>
                                </p:cTn>
                              </p:par>
                              <p:par>
                                <p:cTn id="179" presetID="12" presetClass="exit" presetSubtype="4" fill="hold" nodeType="withEffect">
                                  <p:stCondLst>
                                    <p:cond delay="25000"/>
                                  </p:stCondLst>
                                  <p:childTnLst>
                                    <p:animEffect transition="out" filter="slide(fromBottom)">
                                      <p:cBhvr>
                                        <p:cTn id="180" dur="500"/>
                                        <p:tgtEl>
                                          <p:spTgt spid="55437"/>
                                        </p:tgtEl>
                                      </p:cBhvr>
                                    </p:animEffect>
                                    <p:set>
                                      <p:cBhvr>
                                        <p:cTn id="181" dur="1" fill="hold">
                                          <p:stCondLst>
                                            <p:cond delay="499"/>
                                          </p:stCondLst>
                                        </p:cTn>
                                        <p:tgtEl>
                                          <p:spTgt spid="55437"/>
                                        </p:tgtEl>
                                        <p:attrNameLst>
                                          <p:attrName>style.visibility</p:attrName>
                                        </p:attrNameLst>
                                      </p:cBhvr>
                                      <p:to>
                                        <p:strVal val="hidden"/>
                                      </p:to>
                                    </p:set>
                                  </p:childTnLst>
                                </p:cTn>
                              </p:par>
                              <p:par>
                                <p:cTn id="182" presetID="12" presetClass="entr" presetSubtype="1" fill="hold" nodeType="withEffect">
                                  <p:stCondLst>
                                    <p:cond delay="25000"/>
                                  </p:stCondLst>
                                  <p:childTnLst>
                                    <p:set>
                                      <p:cBhvr>
                                        <p:cTn id="183" dur="1" fill="hold">
                                          <p:stCondLst>
                                            <p:cond delay="0"/>
                                          </p:stCondLst>
                                        </p:cTn>
                                        <p:tgtEl>
                                          <p:spTgt spid="55440"/>
                                        </p:tgtEl>
                                        <p:attrNameLst>
                                          <p:attrName>style.visibility</p:attrName>
                                        </p:attrNameLst>
                                      </p:cBhvr>
                                      <p:to>
                                        <p:strVal val="visible"/>
                                      </p:to>
                                    </p:set>
                                    <p:animEffect transition="in" filter="slide(fromTop)">
                                      <p:cBhvr>
                                        <p:cTn id="184" dur="500"/>
                                        <p:tgtEl>
                                          <p:spTgt spid="55440"/>
                                        </p:tgtEl>
                                      </p:cBhvr>
                                    </p:animEffect>
                                  </p:childTnLst>
                                </p:cTn>
                              </p:par>
                              <p:par>
                                <p:cTn id="185" presetID="12" presetClass="exit" presetSubtype="4" fill="hold" nodeType="withEffect">
                                  <p:stCondLst>
                                    <p:cond delay="26000"/>
                                  </p:stCondLst>
                                  <p:childTnLst>
                                    <p:animEffect transition="out" filter="slide(fromBottom)">
                                      <p:cBhvr>
                                        <p:cTn id="186" dur="500"/>
                                        <p:tgtEl>
                                          <p:spTgt spid="55440"/>
                                        </p:tgtEl>
                                      </p:cBhvr>
                                    </p:animEffect>
                                    <p:set>
                                      <p:cBhvr>
                                        <p:cTn id="187" dur="1" fill="hold">
                                          <p:stCondLst>
                                            <p:cond delay="499"/>
                                          </p:stCondLst>
                                        </p:cTn>
                                        <p:tgtEl>
                                          <p:spTgt spid="55440"/>
                                        </p:tgtEl>
                                        <p:attrNameLst>
                                          <p:attrName>style.visibility</p:attrName>
                                        </p:attrNameLst>
                                      </p:cBhvr>
                                      <p:to>
                                        <p:strVal val="hidden"/>
                                      </p:to>
                                    </p:set>
                                  </p:childTnLst>
                                </p:cTn>
                              </p:par>
                              <p:par>
                                <p:cTn id="188" presetID="12" presetClass="entr" presetSubtype="1" fill="hold" nodeType="withEffect">
                                  <p:stCondLst>
                                    <p:cond delay="26000"/>
                                  </p:stCondLst>
                                  <p:childTnLst>
                                    <p:set>
                                      <p:cBhvr>
                                        <p:cTn id="189" dur="1" fill="hold">
                                          <p:stCondLst>
                                            <p:cond delay="0"/>
                                          </p:stCondLst>
                                        </p:cTn>
                                        <p:tgtEl>
                                          <p:spTgt spid="55443"/>
                                        </p:tgtEl>
                                        <p:attrNameLst>
                                          <p:attrName>style.visibility</p:attrName>
                                        </p:attrNameLst>
                                      </p:cBhvr>
                                      <p:to>
                                        <p:strVal val="visible"/>
                                      </p:to>
                                    </p:set>
                                    <p:animEffect transition="in" filter="slide(fromTop)">
                                      <p:cBhvr>
                                        <p:cTn id="190" dur="500"/>
                                        <p:tgtEl>
                                          <p:spTgt spid="55443"/>
                                        </p:tgtEl>
                                      </p:cBhvr>
                                    </p:animEffect>
                                  </p:childTnLst>
                                </p:cTn>
                              </p:par>
                              <p:par>
                                <p:cTn id="191" presetID="12" presetClass="exit" presetSubtype="4" fill="hold" nodeType="withEffect">
                                  <p:stCondLst>
                                    <p:cond delay="27000"/>
                                  </p:stCondLst>
                                  <p:childTnLst>
                                    <p:animEffect transition="out" filter="slide(fromBottom)">
                                      <p:cBhvr>
                                        <p:cTn id="192" dur="500"/>
                                        <p:tgtEl>
                                          <p:spTgt spid="55443"/>
                                        </p:tgtEl>
                                      </p:cBhvr>
                                    </p:animEffect>
                                    <p:set>
                                      <p:cBhvr>
                                        <p:cTn id="193" dur="1" fill="hold">
                                          <p:stCondLst>
                                            <p:cond delay="499"/>
                                          </p:stCondLst>
                                        </p:cTn>
                                        <p:tgtEl>
                                          <p:spTgt spid="55443"/>
                                        </p:tgtEl>
                                        <p:attrNameLst>
                                          <p:attrName>style.visibility</p:attrName>
                                        </p:attrNameLst>
                                      </p:cBhvr>
                                      <p:to>
                                        <p:strVal val="hidden"/>
                                      </p:to>
                                    </p:set>
                                  </p:childTnLst>
                                </p:cTn>
                              </p:par>
                              <p:par>
                                <p:cTn id="194" presetID="12" presetClass="entr" presetSubtype="1" fill="hold" nodeType="withEffect">
                                  <p:stCondLst>
                                    <p:cond delay="27000"/>
                                  </p:stCondLst>
                                  <p:childTnLst>
                                    <p:set>
                                      <p:cBhvr>
                                        <p:cTn id="195" dur="1" fill="hold">
                                          <p:stCondLst>
                                            <p:cond delay="0"/>
                                          </p:stCondLst>
                                        </p:cTn>
                                        <p:tgtEl>
                                          <p:spTgt spid="55446"/>
                                        </p:tgtEl>
                                        <p:attrNameLst>
                                          <p:attrName>style.visibility</p:attrName>
                                        </p:attrNameLst>
                                      </p:cBhvr>
                                      <p:to>
                                        <p:strVal val="visible"/>
                                      </p:to>
                                    </p:set>
                                    <p:animEffect transition="in" filter="slide(fromTop)">
                                      <p:cBhvr>
                                        <p:cTn id="196" dur="500"/>
                                        <p:tgtEl>
                                          <p:spTgt spid="55446"/>
                                        </p:tgtEl>
                                      </p:cBhvr>
                                    </p:animEffect>
                                  </p:childTnLst>
                                </p:cTn>
                              </p:par>
                              <p:par>
                                <p:cTn id="197" presetID="12" presetClass="exit" presetSubtype="4" fill="hold" nodeType="withEffect">
                                  <p:stCondLst>
                                    <p:cond delay="28000"/>
                                  </p:stCondLst>
                                  <p:childTnLst>
                                    <p:animEffect transition="out" filter="slide(fromBottom)">
                                      <p:cBhvr>
                                        <p:cTn id="198" dur="500"/>
                                        <p:tgtEl>
                                          <p:spTgt spid="55446"/>
                                        </p:tgtEl>
                                      </p:cBhvr>
                                    </p:animEffect>
                                    <p:set>
                                      <p:cBhvr>
                                        <p:cTn id="199" dur="1" fill="hold">
                                          <p:stCondLst>
                                            <p:cond delay="499"/>
                                          </p:stCondLst>
                                        </p:cTn>
                                        <p:tgtEl>
                                          <p:spTgt spid="55446"/>
                                        </p:tgtEl>
                                        <p:attrNameLst>
                                          <p:attrName>style.visibility</p:attrName>
                                        </p:attrNameLst>
                                      </p:cBhvr>
                                      <p:to>
                                        <p:strVal val="hidden"/>
                                      </p:to>
                                    </p:set>
                                  </p:childTnLst>
                                </p:cTn>
                              </p:par>
                              <p:par>
                                <p:cTn id="200" presetID="12" presetClass="entr" presetSubtype="1" fill="hold" nodeType="withEffect">
                                  <p:stCondLst>
                                    <p:cond delay="28000"/>
                                  </p:stCondLst>
                                  <p:childTnLst>
                                    <p:set>
                                      <p:cBhvr>
                                        <p:cTn id="201" dur="1" fill="hold">
                                          <p:stCondLst>
                                            <p:cond delay="0"/>
                                          </p:stCondLst>
                                        </p:cTn>
                                        <p:tgtEl>
                                          <p:spTgt spid="55449"/>
                                        </p:tgtEl>
                                        <p:attrNameLst>
                                          <p:attrName>style.visibility</p:attrName>
                                        </p:attrNameLst>
                                      </p:cBhvr>
                                      <p:to>
                                        <p:strVal val="visible"/>
                                      </p:to>
                                    </p:set>
                                    <p:animEffect transition="in" filter="slide(fromTop)">
                                      <p:cBhvr>
                                        <p:cTn id="202" dur="500"/>
                                        <p:tgtEl>
                                          <p:spTgt spid="55449"/>
                                        </p:tgtEl>
                                      </p:cBhvr>
                                    </p:animEffect>
                                  </p:childTnLst>
                                </p:cTn>
                              </p:par>
                              <p:par>
                                <p:cTn id="203" presetID="12" presetClass="exit" presetSubtype="4" fill="hold" nodeType="withEffect">
                                  <p:stCondLst>
                                    <p:cond delay="29000"/>
                                  </p:stCondLst>
                                  <p:childTnLst>
                                    <p:animEffect transition="out" filter="slide(fromBottom)">
                                      <p:cBhvr>
                                        <p:cTn id="204" dur="500"/>
                                        <p:tgtEl>
                                          <p:spTgt spid="55449"/>
                                        </p:tgtEl>
                                      </p:cBhvr>
                                    </p:animEffect>
                                    <p:set>
                                      <p:cBhvr>
                                        <p:cTn id="205" dur="1" fill="hold">
                                          <p:stCondLst>
                                            <p:cond delay="499"/>
                                          </p:stCondLst>
                                        </p:cTn>
                                        <p:tgtEl>
                                          <p:spTgt spid="55449"/>
                                        </p:tgtEl>
                                        <p:attrNameLst>
                                          <p:attrName>style.visibility</p:attrName>
                                        </p:attrNameLst>
                                      </p:cBhvr>
                                      <p:to>
                                        <p:strVal val="hidden"/>
                                      </p:to>
                                    </p:set>
                                  </p:childTnLst>
                                </p:cTn>
                              </p:par>
                              <p:par>
                                <p:cTn id="206" presetID="12" presetClass="entr" presetSubtype="1" fill="hold" nodeType="withEffect">
                                  <p:stCondLst>
                                    <p:cond delay="29000"/>
                                  </p:stCondLst>
                                  <p:childTnLst>
                                    <p:set>
                                      <p:cBhvr>
                                        <p:cTn id="207" dur="1" fill="hold">
                                          <p:stCondLst>
                                            <p:cond delay="0"/>
                                          </p:stCondLst>
                                        </p:cTn>
                                        <p:tgtEl>
                                          <p:spTgt spid="55452"/>
                                        </p:tgtEl>
                                        <p:attrNameLst>
                                          <p:attrName>style.visibility</p:attrName>
                                        </p:attrNameLst>
                                      </p:cBhvr>
                                      <p:to>
                                        <p:strVal val="visible"/>
                                      </p:to>
                                    </p:set>
                                    <p:animEffect transition="in" filter="slide(fromTop)">
                                      <p:cBhvr>
                                        <p:cTn id="208" dur="500"/>
                                        <p:tgtEl>
                                          <p:spTgt spid="55452"/>
                                        </p:tgtEl>
                                      </p:cBhvr>
                                    </p:animEffect>
                                  </p:childTnLst>
                                </p:cTn>
                              </p:par>
                              <p:par>
                                <p:cTn id="209" presetID="12" presetClass="exit" presetSubtype="4" fill="hold" nodeType="withEffect">
                                  <p:stCondLst>
                                    <p:cond delay="30000"/>
                                  </p:stCondLst>
                                  <p:childTnLst>
                                    <p:animEffect transition="out" filter="slide(fromBottom)">
                                      <p:cBhvr>
                                        <p:cTn id="210" dur="500"/>
                                        <p:tgtEl>
                                          <p:spTgt spid="55422"/>
                                        </p:tgtEl>
                                      </p:cBhvr>
                                    </p:animEffect>
                                    <p:set>
                                      <p:cBhvr>
                                        <p:cTn id="211" dur="1" fill="hold">
                                          <p:stCondLst>
                                            <p:cond delay="499"/>
                                          </p:stCondLst>
                                        </p:cTn>
                                        <p:tgtEl>
                                          <p:spTgt spid="55422"/>
                                        </p:tgtEl>
                                        <p:attrNameLst>
                                          <p:attrName>style.visibility</p:attrName>
                                        </p:attrNameLst>
                                      </p:cBhvr>
                                      <p:to>
                                        <p:strVal val="hidden"/>
                                      </p:to>
                                    </p:set>
                                  </p:childTnLst>
                                </p:cTn>
                              </p:par>
                              <p:par>
                                <p:cTn id="212" presetID="12" presetClass="entr" presetSubtype="1" fill="hold" nodeType="withEffect">
                                  <p:stCondLst>
                                    <p:cond delay="30000"/>
                                  </p:stCondLst>
                                  <p:childTnLst>
                                    <p:set>
                                      <p:cBhvr>
                                        <p:cTn id="213" dur="1" fill="hold">
                                          <p:stCondLst>
                                            <p:cond delay="0"/>
                                          </p:stCondLst>
                                        </p:cTn>
                                        <p:tgtEl>
                                          <p:spTgt spid="55455"/>
                                        </p:tgtEl>
                                        <p:attrNameLst>
                                          <p:attrName>style.visibility</p:attrName>
                                        </p:attrNameLst>
                                      </p:cBhvr>
                                      <p:to>
                                        <p:strVal val="visible"/>
                                      </p:to>
                                    </p:set>
                                    <p:animEffect transition="in" filter="slide(fromTop)">
                                      <p:cBhvr>
                                        <p:cTn id="214" dur="500"/>
                                        <p:tgtEl>
                                          <p:spTgt spid="55455"/>
                                        </p:tgtEl>
                                      </p:cBhvr>
                                    </p:animEffect>
                                  </p:childTnLst>
                                </p:cTn>
                              </p:par>
                              <p:par>
                                <p:cTn id="215" presetID="12" presetClass="exit" presetSubtype="4" fill="hold" nodeType="withEffect">
                                  <p:stCondLst>
                                    <p:cond delay="30000"/>
                                  </p:stCondLst>
                                  <p:childTnLst>
                                    <p:animEffect transition="out" filter="slide(fromBottom)">
                                      <p:cBhvr>
                                        <p:cTn id="216" dur="500"/>
                                        <p:tgtEl>
                                          <p:spTgt spid="55452"/>
                                        </p:tgtEl>
                                      </p:cBhvr>
                                    </p:animEffect>
                                    <p:set>
                                      <p:cBhvr>
                                        <p:cTn id="217" dur="1" fill="hold">
                                          <p:stCondLst>
                                            <p:cond delay="499"/>
                                          </p:stCondLst>
                                        </p:cTn>
                                        <p:tgtEl>
                                          <p:spTgt spid="55452"/>
                                        </p:tgtEl>
                                        <p:attrNameLst>
                                          <p:attrName>style.visibility</p:attrName>
                                        </p:attrNameLst>
                                      </p:cBhvr>
                                      <p:to>
                                        <p:strVal val="hidden"/>
                                      </p:to>
                                    </p:set>
                                  </p:childTnLst>
                                </p:cTn>
                              </p:par>
                              <p:par>
                                <p:cTn id="218" presetID="12" presetClass="entr" presetSubtype="1" fill="hold" nodeType="withEffect">
                                  <p:stCondLst>
                                    <p:cond delay="30000"/>
                                  </p:stCondLst>
                                  <p:childTnLst>
                                    <p:set>
                                      <p:cBhvr>
                                        <p:cTn id="219" dur="1" fill="hold">
                                          <p:stCondLst>
                                            <p:cond delay="0"/>
                                          </p:stCondLst>
                                        </p:cTn>
                                        <p:tgtEl>
                                          <p:spTgt spid="55485"/>
                                        </p:tgtEl>
                                        <p:attrNameLst>
                                          <p:attrName>style.visibility</p:attrName>
                                        </p:attrNameLst>
                                      </p:cBhvr>
                                      <p:to>
                                        <p:strVal val="visible"/>
                                      </p:to>
                                    </p:set>
                                    <p:animEffect transition="in" filter="slide(fromTop)">
                                      <p:cBhvr>
                                        <p:cTn id="220" dur="500"/>
                                        <p:tgtEl>
                                          <p:spTgt spid="55485"/>
                                        </p:tgtEl>
                                      </p:cBhvr>
                                    </p:animEffect>
                                  </p:childTnLst>
                                </p:cTn>
                              </p:par>
                              <p:par>
                                <p:cTn id="221" presetID="12" presetClass="exit" presetSubtype="4" fill="hold" nodeType="withEffect">
                                  <p:stCondLst>
                                    <p:cond delay="31000"/>
                                  </p:stCondLst>
                                  <p:childTnLst>
                                    <p:animEffect transition="out" filter="slide(fromBottom)">
                                      <p:cBhvr>
                                        <p:cTn id="222" dur="500"/>
                                        <p:tgtEl>
                                          <p:spTgt spid="55455"/>
                                        </p:tgtEl>
                                      </p:cBhvr>
                                    </p:animEffect>
                                    <p:set>
                                      <p:cBhvr>
                                        <p:cTn id="223" dur="1" fill="hold">
                                          <p:stCondLst>
                                            <p:cond delay="499"/>
                                          </p:stCondLst>
                                        </p:cTn>
                                        <p:tgtEl>
                                          <p:spTgt spid="55455"/>
                                        </p:tgtEl>
                                        <p:attrNameLst>
                                          <p:attrName>style.visibility</p:attrName>
                                        </p:attrNameLst>
                                      </p:cBhvr>
                                      <p:to>
                                        <p:strVal val="hidden"/>
                                      </p:to>
                                    </p:set>
                                  </p:childTnLst>
                                </p:cTn>
                              </p:par>
                              <p:par>
                                <p:cTn id="224" presetID="12" presetClass="entr" presetSubtype="1" fill="hold" nodeType="withEffect">
                                  <p:stCondLst>
                                    <p:cond delay="31000"/>
                                  </p:stCondLst>
                                  <p:childTnLst>
                                    <p:set>
                                      <p:cBhvr>
                                        <p:cTn id="225" dur="1" fill="hold">
                                          <p:stCondLst>
                                            <p:cond delay="0"/>
                                          </p:stCondLst>
                                        </p:cTn>
                                        <p:tgtEl>
                                          <p:spTgt spid="55458"/>
                                        </p:tgtEl>
                                        <p:attrNameLst>
                                          <p:attrName>style.visibility</p:attrName>
                                        </p:attrNameLst>
                                      </p:cBhvr>
                                      <p:to>
                                        <p:strVal val="visible"/>
                                      </p:to>
                                    </p:set>
                                    <p:animEffect transition="in" filter="slide(fromTop)">
                                      <p:cBhvr>
                                        <p:cTn id="226" dur="500"/>
                                        <p:tgtEl>
                                          <p:spTgt spid="55458"/>
                                        </p:tgtEl>
                                      </p:cBhvr>
                                    </p:animEffect>
                                  </p:childTnLst>
                                </p:cTn>
                              </p:par>
                              <p:par>
                                <p:cTn id="227" presetID="12" presetClass="exit" presetSubtype="4" fill="hold" nodeType="withEffect">
                                  <p:stCondLst>
                                    <p:cond delay="32000"/>
                                  </p:stCondLst>
                                  <p:childTnLst>
                                    <p:animEffect transition="out" filter="slide(fromBottom)">
                                      <p:cBhvr>
                                        <p:cTn id="228" dur="500"/>
                                        <p:tgtEl>
                                          <p:spTgt spid="55458"/>
                                        </p:tgtEl>
                                      </p:cBhvr>
                                    </p:animEffect>
                                    <p:set>
                                      <p:cBhvr>
                                        <p:cTn id="229" dur="1" fill="hold">
                                          <p:stCondLst>
                                            <p:cond delay="499"/>
                                          </p:stCondLst>
                                        </p:cTn>
                                        <p:tgtEl>
                                          <p:spTgt spid="55458"/>
                                        </p:tgtEl>
                                        <p:attrNameLst>
                                          <p:attrName>style.visibility</p:attrName>
                                        </p:attrNameLst>
                                      </p:cBhvr>
                                      <p:to>
                                        <p:strVal val="hidden"/>
                                      </p:to>
                                    </p:set>
                                  </p:childTnLst>
                                </p:cTn>
                              </p:par>
                              <p:par>
                                <p:cTn id="230" presetID="12" presetClass="entr" presetSubtype="1" fill="hold" nodeType="withEffect">
                                  <p:stCondLst>
                                    <p:cond delay="32000"/>
                                  </p:stCondLst>
                                  <p:childTnLst>
                                    <p:set>
                                      <p:cBhvr>
                                        <p:cTn id="231" dur="1" fill="hold">
                                          <p:stCondLst>
                                            <p:cond delay="0"/>
                                          </p:stCondLst>
                                        </p:cTn>
                                        <p:tgtEl>
                                          <p:spTgt spid="55461"/>
                                        </p:tgtEl>
                                        <p:attrNameLst>
                                          <p:attrName>style.visibility</p:attrName>
                                        </p:attrNameLst>
                                      </p:cBhvr>
                                      <p:to>
                                        <p:strVal val="visible"/>
                                      </p:to>
                                    </p:set>
                                    <p:animEffect transition="in" filter="slide(fromTop)">
                                      <p:cBhvr>
                                        <p:cTn id="232" dur="500"/>
                                        <p:tgtEl>
                                          <p:spTgt spid="55461"/>
                                        </p:tgtEl>
                                      </p:cBhvr>
                                    </p:animEffect>
                                  </p:childTnLst>
                                </p:cTn>
                              </p:par>
                              <p:par>
                                <p:cTn id="233" presetID="12" presetClass="exit" presetSubtype="4" fill="hold" nodeType="withEffect">
                                  <p:stCondLst>
                                    <p:cond delay="33000"/>
                                  </p:stCondLst>
                                  <p:childTnLst>
                                    <p:animEffect transition="out" filter="slide(fromBottom)">
                                      <p:cBhvr>
                                        <p:cTn id="234" dur="500"/>
                                        <p:tgtEl>
                                          <p:spTgt spid="55461"/>
                                        </p:tgtEl>
                                      </p:cBhvr>
                                    </p:animEffect>
                                    <p:set>
                                      <p:cBhvr>
                                        <p:cTn id="235" dur="1" fill="hold">
                                          <p:stCondLst>
                                            <p:cond delay="499"/>
                                          </p:stCondLst>
                                        </p:cTn>
                                        <p:tgtEl>
                                          <p:spTgt spid="55461"/>
                                        </p:tgtEl>
                                        <p:attrNameLst>
                                          <p:attrName>style.visibility</p:attrName>
                                        </p:attrNameLst>
                                      </p:cBhvr>
                                      <p:to>
                                        <p:strVal val="hidden"/>
                                      </p:to>
                                    </p:set>
                                  </p:childTnLst>
                                </p:cTn>
                              </p:par>
                              <p:par>
                                <p:cTn id="236" presetID="12" presetClass="entr" presetSubtype="1" fill="hold" nodeType="withEffect">
                                  <p:stCondLst>
                                    <p:cond delay="33000"/>
                                  </p:stCondLst>
                                  <p:childTnLst>
                                    <p:set>
                                      <p:cBhvr>
                                        <p:cTn id="237" dur="1" fill="hold">
                                          <p:stCondLst>
                                            <p:cond delay="0"/>
                                          </p:stCondLst>
                                        </p:cTn>
                                        <p:tgtEl>
                                          <p:spTgt spid="55464"/>
                                        </p:tgtEl>
                                        <p:attrNameLst>
                                          <p:attrName>style.visibility</p:attrName>
                                        </p:attrNameLst>
                                      </p:cBhvr>
                                      <p:to>
                                        <p:strVal val="visible"/>
                                      </p:to>
                                    </p:set>
                                    <p:animEffect transition="in" filter="slide(fromTop)">
                                      <p:cBhvr>
                                        <p:cTn id="238" dur="500"/>
                                        <p:tgtEl>
                                          <p:spTgt spid="55464"/>
                                        </p:tgtEl>
                                      </p:cBhvr>
                                    </p:animEffect>
                                  </p:childTnLst>
                                </p:cTn>
                              </p:par>
                              <p:par>
                                <p:cTn id="239" presetID="12" presetClass="exit" presetSubtype="4" fill="hold" nodeType="withEffect">
                                  <p:stCondLst>
                                    <p:cond delay="34000"/>
                                  </p:stCondLst>
                                  <p:childTnLst>
                                    <p:animEffect transition="out" filter="slide(fromBottom)">
                                      <p:cBhvr>
                                        <p:cTn id="240" dur="500"/>
                                        <p:tgtEl>
                                          <p:spTgt spid="55464"/>
                                        </p:tgtEl>
                                      </p:cBhvr>
                                    </p:animEffect>
                                    <p:set>
                                      <p:cBhvr>
                                        <p:cTn id="241" dur="1" fill="hold">
                                          <p:stCondLst>
                                            <p:cond delay="499"/>
                                          </p:stCondLst>
                                        </p:cTn>
                                        <p:tgtEl>
                                          <p:spTgt spid="55464"/>
                                        </p:tgtEl>
                                        <p:attrNameLst>
                                          <p:attrName>style.visibility</p:attrName>
                                        </p:attrNameLst>
                                      </p:cBhvr>
                                      <p:to>
                                        <p:strVal val="hidden"/>
                                      </p:to>
                                    </p:set>
                                  </p:childTnLst>
                                </p:cTn>
                              </p:par>
                              <p:par>
                                <p:cTn id="242" presetID="12" presetClass="entr" presetSubtype="1" fill="hold" nodeType="withEffect">
                                  <p:stCondLst>
                                    <p:cond delay="34000"/>
                                  </p:stCondLst>
                                  <p:childTnLst>
                                    <p:set>
                                      <p:cBhvr>
                                        <p:cTn id="243" dur="1" fill="hold">
                                          <p:stCondLst>
                                            <p:cond delay="0"/>
                                          </p:stCondLst>
                                        </p:cTn>
                                        <p:tgtEl>
                                          <p:spTgt spid="55467"/>
                                        </p:tgtEl>
                                        <p:attrNameLst>
                                          <p:attrName>style.visibility</p:attrName>
                                        </p:attrNameLst>
                                      </p:cBhvr>
                                      <p:to>
                                        <p:strVal val="visible"/>
                                      </p:to>
                                    </p:set>
                                    <p:animEffect transition="in" filter="slide(fromTop)">
                                      <p:cBhvr>
                                        <p:cTn id="244" dur="500"/>
                                        <p:tgtEl>
                                          <p:spTgt spid="55467"/>
                                        </p:tgtEl>
                                      </p:cBhvr>
                                    </p:animEffect>
                                  </p:childTnLst>
                                </p:cTn>
                              </p:par>
                              <p:par>
                                <p:cTn id="245" presetID="12" presetClass="exit" presetSubtype="4" fill="hold" nodeType="withEffect">
                                  <p:stCondLst>
                                    <p:cond delay="35000"/>
                                  </p:stCondLst>
                                  <p:childTnLst>
                                    <p:animEffect transition="out" filter="slide(fromBottom)">
                                      <p:cBhvr>
                                        <p:cTn id="246" dur="500"/>
                                        <p:tgtEl>
                                          <p:spTgt spid="55467"/>
                                        </p:tgtEl>
                                      </p:cBhvr>
                                    </p:animEffect>
                                    <p:set>
                                      <p:cBhvr>
                                        <p:cTn id="247" dur="1" fill="hold">
                                          <p:stCondLst>
                                            <p:cond delay="499"/>
                                          </p:stCondLst>
                                        </p:cTn>
                                        <p:tgtEl>
                                          <p:spTgt spid="55467"/>
                                        </p:tgtEl>
                                        <p:attrNameLst>
                                          <p:attrName>style.visibility</p:attrName>
                                        </p:attrNameLst>
                                      </p:cBhvr>
                                      <p:to>
                                        <p:strVal val="hidden"/>
                                      </p:to>
                                    </p:set>
                                  </p:childTnLst>
                                </p:cTn>
                              </p:par>
                              <p:par>
                                <p:cTn id="248" presetID="12" presetClass="entr" presetSubtype="1" fill="hold" nodeType="withEffect">
                                  <p:stCondLst>
                                    <p:cond delay="35000"/>
                                  </p:stCondLst>
                                  <p:childTnLst>
                                    <p:set>
                                      <p:cBhvr>
                                        <p:cTn id="249" dur="1" fill="hold">
                                          <p:stCondLst>
                                            <p:cond delay="0"/>
                                          </p:stCondLst>
                                        </p:cTn>
                                        <p:tgtEl>
                                          <p:spTgt spid="55470"/>
                                        </p:tgtEl>
                                        <p:attrNameLst>
                                          <p:attrName>style.visibility</p:attrName>
                                        </p:attrNameLst>
                                      </p:cBhvr>
                                      <p:to>
                                        <p:strVal val="visible"/>
                                      </p:to>
                                    </p:set>
                                    <p:animEffect transition="in" filter="slide(fromTop)">
                                      <p:cBhvr>
                                        <p:cTn id="250" dur="500"/>
                                        <p:tgtEl>
                                          <p:spTgt spid="55470"/>
                                        </p:tgtEl>
                                      </p:cBhvr>
                                    </p:animEffect>
                                  </p:childTnLst>
                                </p:cTn>
                              </p:par>
                              <p:par>
                                <p:cTn id="251" presetID="12" presetClass="exit" presetSubtype="4" fill="hold" nodeType="withEffect">
                                  <p:stCondLst>
                                    <p:cond delay="36000"/>
                                  </p:stCondLst>
                                  <p:childTnLst>
                                    <p:animEffect transition="out" filter="slide(fromBottom)">
                                      <p:cBhvr>
                                        <p:cTn id="252" dur="500"/>
                                        <p:tgtEl>
                                          <p:spTgt spid="55470"/>
                                        </p:tgtEl>
                                      </p:cBhvr>
                                    </p:animEffect>
                                    <p:set>
                                      <p:cBhvr>
                                        <p:cTn id="253" dur="1" fill="hold">
                                          <p:stCondLst>
                                            <p:cond delay="499"/>
                                          </p:stCondLst>
                                        </p:cTn>
                                        <p:tgtEl>
                                          <p:spTgt spid="55470"/>
                                        </p:tgtEl>
                                        <p:attrNameLst>
                                          <p:attrName>style.visibility</p:attrName>
                                        </p:attrNameLst>
                                      </p:cBhvr>
                                      <p:to>
                                        <p:strVal val="hidden"/>
                                      </p:to>
                                    </p:set>
                                  </p:childTnLst>
                                </p:cTn>
                              </p:par>
                              <p:par>
                                <p:cTn id="254" presetID="12" presetClass="entr" presetSubtype="1" fill="hold" nodeType="withEffect">
                                  <p:stCondLst>
                                    <p:cond delay="36000"/>
                                  </p:stCondLst>
                                  <p:childTnLst>
                                    <p:set>
                                      <p:cBhvr>
                                        <p:cTn id="255" dur="1" fill="hold">
                                          <p:stCondLst>
                                            <p:cond delay="0"/>
                                          </p:stCondLst>
                                        </p:cTn>
                                        <p:tgtEl>
                                          <p:spTgt spid="55473"/>
                                        </p:tgtEl>
                                        <p:attrNameLst>
                                          <p:attrName>style.visibility</p:attrName>
                                        </p:attrNameLst>
                                      </p:cBhvr>
                                      <p:to>
                                        <p:strVal val="visible"/>
                                      </p:to>
                                    </p:set>
                                    <p:animEffect transition="in" filter="slide(fromTop)">
                                      <p:cBhvr>
                                        <p:cTn id="256" dur="500"/>
                                        <p:tgtEl>
                                          <p:spTgt spid="55473"/>
                                        </p:tgtEl>
                                      </p:cBhvr>
                                    </p:animEffect>
                                  </p:childTnLst>
                                </p:cTn>
                              </p:par>
                              <p:par>
                                <p:cTn id="257" presetID="12" presetClass="exit" presetSubtype="4" fill="hold" nodeType="withEffect">
                                  <p:stCondLst>
                                    <p:cond delay="37000"/>
                                  </p:stCondLst>
                                  <p:childTnLst>
                                    <p:animEffect transition="out" filter="slide(fromBottom)">
                                      <p:cBhvr>
                                        <p:cTn id="258" dur="500"/>
                                        <p:tgtEl>
                                          <p:spTgt spid="55473"/>
                                        </p:tgtEl>
                                      </p:cBhvr>
                                    </p:animEffect>
                                    <p:set>
                                      <p:cBhvr>
                                        <p:cTn id="259" dur="1" fill="hold">
                                          <p:stCondLst>
                                            <p:cond delay="499"/>
                                          </p:stCondLst>
                                        </p:cTn>
                                        <p:tgtEl>
                                          <p:spTgt spid="55473"/>
                                        </p:tgtEl>
                                        <p:attrNameLst>
                                          <p:attrName>style.visibility</p:attrName>
                                        </p:attrNameLst>
                                      </p:cBhvr>
                                      <p:to>
                                        <p:strVal val="hidden"/>
                                      </p:to>
                                    </p:set>
                                  </p:childTnLst>
                                </p:cTn>
                              </p:par>
                              <p:par>
                                <p:cTn id="260" presetID="12" presetClass="entr" presetSubtype="1" fill="hold" nodeType="withEffect">
                                  <p:stCondLst>
                                    <p:cond delay="37000"/>
                                  </p:stCondLst>
                                  <p:childTnLst>
                                    <p:set>
                                      <p:cBhvr>
                                        <p:cTn id="261" dur="1" fill="hold">
                                          <p:stCondLst>
                                            <p:cond delay="0"/>
                                          </p:stCondLst>
                                        </p:cTn>
                                        <p:tgtEl>
                                          <p:spTgt spid="55476"/>
                                        </p:tgtEl>
                                        <p:attrNameLst>
                                          <p:attrName>style.visibility</p:attrName>
                                        </p:attrNameLst>
                                      </p:cBhvr>
                                      <p:to>
                                        <p:strVal val="visible"/>
                                      </p:to>
                                    </p:set>
                                    <p:animEffect transition="in" filter="slide(fromTop)">
                                      <p:cBhvr>
                                        <p:cTn id="262" dur="500"/>
                                        <p:tgtEl>
                                          <p:spTgt spid="55476"/>
                                        </p:tgtEl>
                                      </p:cBhvr>
                                    </p:animEffect>
                                  </p:childTnLst>
                                </p:cTn>
                              </p:par>
                              <p:par>
                                <p:cTn id="263" presetID="12" presetClass="exit" presetSubtype="4" fill="hold" nodeType="withEffect">
                                  <p:stCondLst>
                                    <p:cond delay="38000"/>
                                  </p:stCondLst>
                                  <p:childTnLst>
                                    <p:animEffect transition="out" filter="slide(fromBottom)">
                                      <p:cBhvr>
                                        <p:cTn id="264" dur="500"/>
                                        <p:tgtEl>
                                          <p:spTgt spid="55476"/>
                                        </p:tgtEl>
                                      </p:cBhvr>
                                    </p:animEffect>
                                    <p:set>
                                      <p:cBhvr>
                                        <p:cTn id="265" dur="1" fill="hold">
                                          <p:stCondLst>
                                            <p:cond delay="499"/>
                                          </p:stCondLst>
                                        </p:cTn>
                                        <p:tgtEl>
                                          <p:spTgt spid="55476"/>
                                        </p:tgtEl>
                                        <p:attrNameLst>
                                          <p:attrName>style.visibility</p:attrName>
                                        </p:attrNameLst>
                                      </p:cBhvr>
                                      <p:to>
                                        <p:strVal val="hidden"/>
                                      </p:to>
                                    </p:set>
                                  </p:childTnLst>
                                </p:cTn>
                              </p:par>
                              <p:par>
                                <p:cTn id="266" presetID="12" presetClass="entr" presetSubtype="1" fill="hold" nodeType="withEffect">
                                  <p:stCondLst>
                                    <p:cond delay="38000"/>
                                  </p:stCondLst>
                                  <p:childTnLst>
                                    <p:set>
                                      <p:cBhvr>
                                        <p:cTn id="267" dur="1" fill="hold">
                                          <p:stCondLst>
                                            <p:cond delay="0"/>
                                          </p:stCondLst>
                                        </p:cTn>
                                        <p:tgtEl>
                                          <p:spTgt spid="55479"/>
                                        </p:tgtEl>
                                        <p:attrNameLst>
                                          <p:attrName>style.visibility</p:attrName>
                                        </p:attrNameLst>
                                      </p:cBhvr>
                                      <p:to>
                                        <p:strVal val="visible"/>
                                      </p:to>
                                    </p:set>
                                    <p:animEffect transition="in" filter="slide(fromTop)">
                                      <p:cBhvr>
                                        <p:cTn id="268" dur="500"/>
                                        <p:tgtEl>
                                          <p:spTgt spid="55479"/>
                                        </p:tgtEl>
                                      </p:cBhvr>
                                    </p:animEffect>
                                  </p:childTnLst>
                                </p:cTn>
                              </p:par>
                              <p:par>
                                <p:cTn id="269" presetID="12" presetClass="exit" presetSubtype="4" fill="hold" nodeType="withEffect">
                                  <p:stCondLst>
                                    <p:cond delay="39000"/>
                                  </p:stCondLst>
                                  <p:childTnLst>
                                    <p:animEffect transition="out" filter="slide(fromBottom)">
                                      <p:cBhvr>
                                        <p:cTn id="270" dur="500"/>
                                        <p:tgtEl>
                                          <p:spTgt spid="55479"/>
                                        </p:tgtEl>
                                      </p:cBhvr>
                                    </p:animEffect>
                                    <p:set>
                                      <p:cBhvr>
                                        <p:cTn id="271" dur="1" fill="hold">
                                          <p:stCondLst>
                                            <p:cond delay="499"/>
                                          </p:stCondLst>
                                        </p:cTn>
                                        <p:tgtEl>
                                          <p:spTgt spid="55479"/>
                                        </p:tgtEl>
                                        <p:attrNameLst>
                                          <p:attrName>style.visibility</p:attrName>
                                        </p:attrNameLst>
                                      </p:cBhvr>
                                      <p:to>
                                        <p:strVal val="hidden"/>
                                      </p:to>
                                    </p:set>
                                  </p:childTnLst>
                                </p:cTn>
                              </p:par>
                              <p:par>
                                <p:cTn id="272" presetID="12" presetClass="entr" presetSubtype="1" fill="hold" nodeType="withEffect">
                                  <p:stCondLst>
                                    <p:cond delay="39000"/>
                                  </p:stCondLst>
                                  <p:childTnLst>
                                    <p:set>
                                      <p:cBhvr>
                                        <p:cTn id="273" dur="1" fill="hold">
                                          <p:stCondLst>
                                            <p:cond delay="0"/>
                                          </p:stCondLst>
                                        </p:cTn>
                                        <p:tgtEl>
                                          <p:spTgt spid="55482"/>
                                        </p:tgtEl>
                                        <p:attrNameLst>
                                          <p:attrName>style.visibility</p:attrName>
                                        </p:attrNameLst>
                                      </p:cBhvr>
                                      <p:to>
                                        <p:strVal val="visible"/>
                                      </p:to>
                                    </p:set>
                                    <p:animEffect transition="in" filter="slide(fromTop)">
                                      <p:cBhvr>
                                        <p:cTn id="274" dur="500"/>
                                        <p:tgtEl>
                                          <p:spTgt spid="55482"/>
                                        </p:tgtEl>
                                      </p:cBhvr>
                                    </p:animEffect>
                                  </p:childTnLst>
                                </p:cTn>
                              </p:par>
                              <p:par>
                                <p:cTn id="275" presetID="12" presetClass="exit" presetSubtype="4" fill="hold" nodeType="withEffect">
                                  <p:stCondLst>
                                    <p:cond delay="40000"/>
                                  </p:stCondLst>
                                  <p:childTnLst>
                                    <p:animEffect transition="out" filter="slide(fromBottom)">
                                      <p:cBhvr>
                                        <p:cTn id="276" dur="500"/>
                                        <p:tgtEl>
                                          <p:spTgt spid="55482"/>
                                        </p:tgtEl>
                                      </p:cBhvr>
                                    </p:animEffect>
                                    <p:set>
                                      <p:cBhvr>
                                        <p:cTn id="277" dur="1" fill="hold">
                                          <p:stCondLst>
                                            <p:cond delay="499"/>
                                          </p:stCondLst>
                                        </p:cTn>
                                        <p:tgtEl>
                                          <p:spTgt spid="55482"/>
                                        </p:tgtEl>
                                        <p:attrNameLst>
                                          <p:attrName>style.visibility</p:attrName>
                                        </p:attrNameLst>
                                      </p:cBhvr>
                                      <p:to>
                                        <p:strVal val="hidden"/>
                                      </p:to>
                                    </p:set>
                                  </p:childTnLst>
                                </p:cTn>
                              </p:par>
                              <p:par>
                                <p:cTn id="278" presetID="12" presetClass="entr" presetSubtype="1" fill="hold" nodeType="withEffect">
                                  <p:stCondLst>
                                    <p:cond delay="40000"/>
                                  </p:stCondLst>
                                  <p:childTnLst>
                                    <p:set>
                                      <p:cBhvr>
                                        <p:cTn id="279" dur="1" fill="hold">
                                          <p:stCondLst>
                                            <p:cond delay="0"/>
                                          </p:stCondLst>
                                        </p:cTn>
                                        <p:tgtEl>
                                          <p:spTgt spid="55488"/>
                                        </p:tgtEl>
                                        <p:attrNameLst>
                                          <p:attrName>style.visibility</p:attrName>
                                        </p:attrNameLst>
                                      </p:cBhvr>
                                      <p:to>
                                        <p:strVal val="visible"/>
                                      </p:to>
                                    </p:set>
                                    <p:animEffect transition="in" filter="slide(fromTop)">
                                      <p:cBhvr>
                                        <p:cTn id="280" dur="500"/>
                                        <p:tgtEl>
                                          <p:spTgt spid="55488"/>
                                        </p:tgtEl>
                                      </p:cBhvr>
                                    </p:animEffect>
                                  </p:childTnLst>
                                </p:cTn>
                              </p:par>
                              <p:par>
                                <p:cTn id="281" presetID="12" presetClass="exit" presetSubtype="4" fill="hold" nodeType="withEffect">
                                  <p:stCondLst>
                                    <p:cond delay="40000"/>
                                  </p:stCondLst>
                                  <p:childTnLst>
                                    <p:animEffect transition="out" filter="slide(fromBottom)">
                                      <p:cBhvr>
                                        <p:cTn id="282" dur="500"/>
                                        <p:tgtEl>
                                          <p:spTgt spid="55485"/>
                                        </p:tgtEl>
                                      </p:cBhvr>
                                    </p:animEffect>
                                    <p:set>
                                      <p:cBhvr>
                                        <p:cTn id="283" dur="1" fill="hold">
                                          <p:stCondLst>
                                            <p:cond delay="499"/>
                                          </p:stCondLst>
                                        </p:cTn>
                                        <p:tgtEl>
                                          <p:spTgt spid="55485"/>
                                        </p:tgtEl>
                                        <p:attrNameLst>
                                          <p:attrName>style.visibility</p:attrName>
                                        </p:attrNameLst>
                                      </p:cBhvr>
                                      <p:to>
                                        <p:strVal val="hidden"/>
                                      </p:to>
                                    </p:set>
                                  </p:childTnLst>
                                </p:cTn>
                              </p:par>
                              <p:par>
                                <p:cTn id="284" presetID="12" presetClass="entr" presetSubtype="1" fill="hold" nodeType="withEffect">
                                  <p:stCondLst>
                                    <p:cond delay="40000"/>
                                  </p:stCondLst>
                                  <p:childTnLst>
                                    <p:set>
                                      <p:cBhvr>
                                        <p:cTn id="285" dur="1" fill="hold">
                                          <p:stCondLst>
                                            <p:cond delay="0"/>
                                          </p:stCondLst>
                                        </p:cTn>
                                        <p:tgtEl>
                                          <p:spTgt spid="55491"/>
                                        </p:tgtEl>
                                        <p:attrNameLst>
                                          <p:attrName>style.visibility</p:attrName>
                                        </p:attrNameLst>
                                      </p:cBhvr>
                                      <p:to>
                                        <p:strVal val="visible"/>
                                      </p:to>
                                    </p:set>
                                    <p:animEffect transition="in" filter="slide(fromTop)">
                                      <p:cBhvr>
                                        <p:cTn id="286" dur="500"/>
                                        <p:tgtEl>
                                          <p:spTgt spid="55491"/>
                                        </p:tgtEl>
                                      </p:cBhvr>
                                    </p:animEffect>
                                  </p:childTnLst>
                                </p:cTn>
                              </p:par>
                              <p:par>
                                <p:cTn id="287" presetID="12" presetClass="exit" presetSubtype="4" fill="hold" nodeType="withEffect">
                                  <p:stCondLst>
                                    <p:cond delay="41000"/>
                                  </p:stCondLst>
                                  <p:childTnLst>
                                    <p:animEffect transition="out" filter="slide(fromBottom)">
                                      <p:cBhvr>
                                        <p:cTn id="288" dur="500"/>
                                        <p:tgtEl>
                                          <p:spTgt spid="55491"/>
                                        </p:tgtEl>
                                      </p:cBhvr>
                                    </p:animEffect>
                                    <p:set>
                                      <p:cBhvr>
                                        <p:cTn id="289" dur="1" fill="hold">
                                          <p:stCondLst>
                                            <p:cond delay="499"/>
                                          </p:stCondLst>
                                        </p:cTn>
                                        <p:tgtEl>
                                          <p:spTgt spid="55491"/>
                                        </p:tgtEl>
                                        <p:attrNameLst>
                                          <p:attrName>style.visibility</p:attrName>
                                        </p:attrNameLst>
                                      </p:cBhvr>
                                      <p:to>
                                        <p:strVal val="hidden"/>
                                      </p:to>
                                    </p:set>
                                  </p:childTnLst>
                                </p:cTn>
                              </p:par>
                              <p:par>
                                <p:cTn id="290" presetID="12" presetClass="entr" presetSubtype="1" fill="hold" nodeType="withEffect">
                                  <p:stCondLst>
                                    <p:cond delay="41000"/>
                                  </p:stCondLst>
                                  <p:childTnLst>
                                    <p:set>
                                      <p:cBhvr>
                                        <p:cTn id="291" dur="1" fill="hold">
                                          <p:stCondLst>
                                            <p:cond delay="0"/>
                                          </p:stCondLst>
                                        </p:cTn>
                                        <p:tgtEl>
                                          <p:spTgt spid="55494"/>
                                        </p:tgtEl>
                                        <p:attrNameLst>
                                          <p:attrName>style.visibility</p:attrName>
                                        </p:attrNameLst>
                                      </p:cBhvr>
                                      <p:to>
                                        <p:strVal val="visible"/>
                                      </p:to>
                                    </p:set>
                                    <p:animEffect transition="in" filter="slide(fromTop)">
                                      <p:cBhvr>
                                        <p:cTn id="292" dur="500"/>
                                        <p:tgtEl>
                                          <p:spTgt spid="55494"/>
                                        </p:tgtEl>
                                      </p:cBhvr>
                                    </p:animEffect>
                                  </p:childTnLst>
                                </p:cTn>
                              </p:par>
                              <p:par>
                                <p:cTn id="293" presetID="12" presetClass="exit" presetSubtype="4" fill="hold" nodeType="withEffect">
                                  <p:stCondLst>
                                    <p:cond delay="42000"/>
                                  </p:stCondLst>
                                  <p:childTnLst>
                                    <p:animEffect transition="out" filter="slide(fromBottom)">
                                      <p:cBhvr>
                                        <p:cTn id="294" dur="500"/>
                                        <p:tgtEl>
                                          <p:spTgt spid="55494"/>
                                        </p:tgtEl>
                                      </p:cBhvr>
                                    </p:animEffect>
                                    <p:set>
                                      <p:cBhvr>
                                        <p:cTn id="295" dur="1" fill="hold">
                                          <p:stCondLst>
                                            <p:cond delay="499"/>
                                          </p:stCondLst>
                                        </p:cTn>
                                        <p:tgtEl>
                                          <p:spTgt spid="55494"/>
                                        </p:tgtEl>
                                        <p:attrNameLst>
                                          <p:attrName>style.visibility</p:attrName>
                                        </p:attrNameLst>
                                      </p:cBhvr>
                                      <p:to>
                                        <p:strVal val="hidden"/>
                                      </p:to>
                                    </p:set>
                                  </p:childTnLst>
                                </p:cTn>
                              </p:par>
                              <p:par>
                                <p:cTn id="296" presetID="12" presetClass="entr" presetSubtype="1" fill="hold" nodeType="withEffect">
                                  <p:stCondLst>
                                    <p:cond delay="42000"/>
                                  </p:stCondLst>
                                  <p:childTnLst>
                                    <p:set>
                                      <p:cBhvr>
                                        <p:cTn id="297" dur="1" fill="hold">
                                          <p:stCondLst>
                                            <p:cond delay="0"/>
                                          </p:stCondLst>
                                        </p:cTn>
                                        <p:tgtEl>
                                          <p:spTgt spid="55497"/>
                                        </p:tgtEl>
                                        <p:attrNameLst>
                                          <p:attrName>style.visibility</p:attrName>
                                        </p:attrNameLst>
                                      </p:cBhvr>
                                      <p:to>
                                        <p:strVal val="visible"/>
                                      </p:to>
                                    </p:set>
                                    <p:animEffect transition="in" filter="slide(fromTop)">
                                      <p:cBhvr>
                                        <p:cTn id="298" dur="500"/>
                                        <p:tgtEl>
                                          <p:spTgt spid="55497"/>
                                        </p:tgtEl>
                                      </p:cBhvr>
                                    </p:animEffect>
                                  </p:childTnLst>
                                </p:cTn>
                              </p:par>
                              <p:par>
                                <p:cTn id="299" presetID="12" presetClass="exit" presetSubtype="4" fill="hold" nodeType="withEffect">
                                  <p:stCondLst>
                                    <p:cond delay="43000"/>
                                  </p:stCondLst>
                                  <p:childTnLst>
                                    <p:animEffect transition="out" filter="slide(fromBottom)">
                                      <p:cBhvr>
                                        <p:cTn id="300" dur="500"/>
                                        <p:tgtEl>
                                          <p:spTgt spid="55497"/>
                                        </p:tgtEl>
                                      </p:cBhvr>
                                    </p:animEffect>
                                    <p:set>
                                      <p:cBhvr>
                                        <p:cTn id="301" dur="1" fill="hold">
                                          <p:stCondLst>
                                            <p:cond delay="499"/>
                                          </p:stCondLst>
                                        </p:cTn>
                                        <p:tgtEl>
                                          <p:spTgt spid="55497"/>
                                        </p:tgtEl>
                                        <p:attrNameLst>
                                          <p:attrName>style.visibility</p:attrName>
                                        </p:attrNameLst>
                                      </p:cBhvr>
                                      <p:to>
                                        <p:strVal val="hidden"/>
                                      </p:to>
                                    </p:set>
                                  </p:childTnLst>
                                </p:cTn>
                              </p:par>
                              <p:par>
                                <p:cTn id="302" presetID="12" presetClass="entr" presetSubtype="1" fill="hold" nodeType="withEffect">
                                  <p:stCondLst>
                                    <p:cond delay="43000"/>
                                  </p:stCondLst>
                                  <p:childTnLst>
                                    <p:set>
                                      <p:cBhvr>
                                        <p:cTn id="303" dur="1" fill="hold">
                                          <p:stCondLst>
                                            <p:cond delay="0"/>
                                          </p:stCondLst>
                                        </p:cTn>
                                        <p:tgtEl>
                                          <p:spTgt spid="55500"/>
                                        </p:tgtEl>
                                        <p:attrNameLst>
                                          <p:attrName>style.visibility</p:attrName>
                                        </p:attrNameLst>
                                      </p:cBhvr>
                                      <p:to>
                                        <p:strVal val="visible"/>
                                      </p:to>
                                    </p:set>
                                    <p:animEffect transition="in" filter="slide(fromTop)">
                                      <p:cBhvr>
                                        <p:cTn id="304" dur="500"/>
                                        <p:tgtEl>
                                          <p:spTgt spid="55500"/>
                                        </p:tgtEl>
                                      </p:cBhvr>
                                    </p:animEffect>
                                  </p:childTnLst>
                                </p:cTn>
                              </p:par>
                              <p:par>
                                <p:cTn id="305" presetID="12" presetClass="exit" presetSubtype="4" fill="hold" nodeType="withEffect">
                                  <p:stCondLst>
                                    <p:cond delay="44000"/>
                                  </p:stCondLst>
                                  <p:childTnLst>
                                    <p:animEffect transition="out" filter="slide(fromBottom)">
                                      <p:cBhvr>
                                        <p:cTn id="306" dur="500"/>
                                        <p:tgtEl>
                                          <p:spTgt spid="55500"/>
                                        </p:tgtEl>
                                      </p:cBhvr>
                                    </p:animEffect>
                                    <p:set>
                                      <p:cBhvr>
                                        <p:cTn id="307" dur="1" fill="hold">
                                          <p:stCondLst>
                                            <p:cond delay="499"/>
                                          </p:stCondLst>
                                        </p:cTn>
                                        <p:tgtEl>
                                          <p:spTgt spid="55500"/>
                                        </p:tgtEl>
                                        <p:attrNameLst>
                                          <p:attrName>style.visibility</p:attrName>
                                        </p:attrNameLst>
                                      </p:cBhvr>
                                      <p:to>
                                        <p:strVal val="hidden"/>
                                      </p:to>
                                    </p:set>
                                  </p:childTnLst>
                                </p:cTn>
                              </p:par>
                              <p:par>
                                <p:cTn id="308" presetID="12" presetClass="entr" presetSubtype="1" fill="hold" nodeType="withEffect">
                                  <p:stCondLst>
                                    <p:cond delay="44000"/>
                                  </p:stCondLst>
                                  <p:childTnLst>
                                    <p:set>
                                      <p:cBhvr>
                                        <p:cTn id="309" dur="1" fill="hold">
                                          <p:stCondLst>
                                            <p:cond delay="0"/>
                                          </p:stCondLst>
                                        </p:cTn>
                                        <p:tgtEl>
                                          <p:spTgt spid="55503"/>
                                        </p:tgtEl>
                                        <p:attrNameLst>
                                          <p:attrName>style.visibility</p:attrName>
                                        </p:attrNameLst>
                                      </p:cBhvr>
                                      <p:to>
                                        <p:strVal val="visible"/>
                                      </p:to>
                                    </p:set>
                                    <p:animEffect transition="in" filter="slide(fromTop)">
                                      <p:cBhvr>
                                        <p:cTn id="310" dur="500"/>
                                        <p:tgtEl>
                                          <p:spTgt spid="55503"/>
                                        </p:tgtEl>
                                      </p:cBhvr>
                                    </p:animEffect>
                                  </p:childTnLst>
                                </p:cTn>
                              </p:par>
                              <p:par>
                                <p:cTn id="311" presetID="12" presetClass="exit" presetSubtype="4" fill="hold" nodeType="withEffect">
                                  <p:stCondLst>
                                    <p:cond delay="45000"/>
                                  </p:stCondLst>
                                  <p:childTnLst>
                                    <p:animEffect transition="out" filter="slide(fromBottom)">
                                      <p:cBhvr>
                                        <p:cTn id="312" dur="500"/>
                                        <p:tgtEl>
                                          <p:spTgt spid="55503"/>
                                        </p:tgtEl>
                                      </p:cBhvr>
                                    </p:animEffect>
                                    <p:set>
                                      <p:cBhvr>
                                        <p:cTn id="313" dur="1" fill="hold">
                                          <p:stCondLst>
                                            <p:cond delay="499"/>
                                          </p:stCondLst>
                                        </p:cTn>
                                        <p:tgtEl>
                                          <p:spTgt spid="55503"/>
                                        </p:tgtEl>
                                        <p:attrNameLst>
                                          <p:attrName>style.visibility</p:attrName>
                                        </p:attrNameLst>
                                      </p:cBhvr>
                                      <p:to>
                                        <p:strVal val="hidden"/>
                                      </p:to>
                                    </p:set>
                                  </p:childTnLst>
                                </p:cTn>
                              </p:par>
                              <p:par>
                                <p:cTn id="314" presetID="12" presetClass="entr" presetSubtype="1" fill="hold" nodeType="withEffect">
                                  <p:stCondLst>
                                    <p:cond delay="45000"/>
                                  </p:stCondLst>
                                  <p:childTnLst>
                                    <p:set>
                                      <p:cBhvr>
                                        <p:cTn id="315" dur="1" fill="hold">
                                          <p:stCondLst>
                                            <p:cond delay="0"/>
                                          </p:stCondLst>
                                        </p:cTn>
                                        <p:tgtEl>
                                          <p:spTgt spid="55506"/>
                                        </p:tgtEl>
                                        <p:attrNameLst>
                                          <p:attrName>style.visibility</p:attrName>
                                        </p:attrNameLst>
                                      </p:cBhvr>
                                      <p:to>
                                        <p:strVal val="visible"/>
                                      </p:to>
                                    </p:set>
                                    <p:animEffect transition="in" filter="slide(fromTop)">
                                      <p:cBhvr>
                                        <p:cTn id="316" dur="500"/>
                                        <p:tgtEl>
                                          <p:spTgt spid="55506"/>
                                        </p:tgtEl>
                                      </p:cBhvr>
                                    </p:animEffect>
                                  </p:childTnLst>
                                </p:cTn>
                              </p:par>
                              <p:par>
                                <p:cTn id="317" presetID="12" presetClass="exit" presetSubtype="4" fill="hold" nodeType="withEffect">
                                  <p:stCondLst>
                                    <p:cond delay="46000"/>
                                  </p:stCondLst>
                                  <p:childTnLst>
                                    <p:animEffect transition="out" filter="slide(fromBottom)">
                                      <p:cBhvr>
                                        <p:cTn id="318" dur="500"/>
                                        <p:tgtEl>
                                          <p:spTgt spid="55506"/>
                                        </p:tgtEl>
                                      </p:cBhvr>
                                    </p:animEffect>
                                    <p:set>
                                      <p:cBhvr>
                                        <p:cTn id="319" dur="1" fill="hold">
                                          <p:stCondLst>
                                            <p:cond delay="499"/>
                                          </p:stCondLst>
                                        </p:cTn>
                                        <p:tgtEl>
                                          <p:spTgt spid="55506"/>
                                        </p:tgtEl>
                                        <p:attrNameLst>
                                          <p:attrName>style.visibility</p:attrName>
                                        </p:attrNameLst>
                                      </p:cBhvr>
                                      <p:to>
                                        <p:strVal val="hidden"/>
                                      </p:to>
                                    </p:set>
                                  </p:childTnLst>
                                </p:cTn>
                              </p:par>
                              <p:par>
                                <p:cTn id="320" presetID="12" presetClass="entr" presetSubtype="1" fill="hold" nodeType="withEffect">
                                  <p:stCondLst>
                                    <p:cond delay="46000"/>
                                  </p:stCondLst>
                                  <p:childTnLst>
                                    <p:set>
                                      <p:cBhvr>
                                        <p:cTn id="321" dur="1" fill="hold">
                                          <p:stCondLst>
                                            <p:cond delay="0"/>
                                          </p:stCondLst>
                                        </p:cTn>
                                        <p:tgtEl>
                                          <p:spTgt spid="55509"/>
                                        </p:tgtEl>
                                        <p:attrNameLst>
                                          <p:attrName>style.visibility</p:attrName>
                                        </p:attrNameLst>
                                      </p:cBhvr>
                                      <p:to>
                                        <p:strVal val="visible"/>
                                      </p:to>
                                    </p:set>
                                    <p:animEffect transition="in" filter="slide(fromTop)">
                                      <p:cBhvr>
                                        <p:cTn id="322" dur="500"/>
                                        <p:tgtEl>
                                          <p:spTgt spid="55509"/>
                                        </p:tgtEl>
                                      </p:cBhvr>
                                    </p:animEffect>
                                  </p:childTnLst>
                                </p:cTn>
                              </p:par>
                              <p:par>
                                <p:cTn id="323" presetID="12" presetClass="exit" presetSubtype="4" fill="hold" nodeType="withEffect">
                                  <p:stCondLst>
                                    <p:cond delay="47000"/>
                                  </p:stCondLst>
                                  <p:childTnLst>
                                    <p:animEffect transition="out" filter="slide(fromBottom)">
                                      <p:cBhvr>
                                        <p:cTn id="324" dur="500"/>
                                        <p:tgtEl>
                                          <p:spTgt spid="55509"/>
                                        </p:tgtEl>
                                      </p:cBhvr>
                                    </p:animEffect>
                                    <p:set>
                                      <p:cBhvr>
                                        <p:cTn id="325" dur="1" fill="hold">
                                          <p:stCondLst>
                                            <p:cond delay="499"/>
                                          </p:stCondLst>
                                        </p:cTn>
                                        <p:tgtEl>
                                          <p:spTgt spid="55509"/>
                                        </p:tgtEl>
                                        <p:attrNameLst>
                                          <p:attrName>style.visibility</p:attrName>
                                        </p:attrNameLst>
                                      </p:cBhvr>
                                      <p:to>
                                        <p:strVal val="hidden"/>
                                      </p:to>
                                    </p:set>
                                  </p:childTnLst>
                                </p:cTn>
                              </p:par>
                              <p:par>
                                <p:cTn id="326" presetID="12" presetClass="entr" presetSubtype="1" fill="hold" nodeType="withEffect">
                                  <p:stCondLst>
                                    <p:cond delay="47000"/>
                                  </p:stCondLst>
                                  <p:childTnLst>
                                    <p:set>
                                      <p:cBhvr>
                                        <p:cTn id="327" dur="1" fill="hold">
                                          <p:stCondLst>
                                            <p:cond delay="0"/>
                                          </p:stCondLst>
                                        </p:cTn>
                                        <p:tgtEl>
                                          <p:spTgt spid="55512"/>
                                        </p:tgtEl>
                                        <p:attrNameLst>
                                          <p:attrName>style.visibility</p:attrName>
                                        </p:attrNameLst>
                                      </p:cBhvr>
                                      <p:to>
                                        <p:strVal val="visible"/>
                                      </p:to>
                                    </p:set>
                                    <p:animEffect transition="in" filter="slide(fromTop)">
                                      <p:cBhvr>
                                        <p:cTn id="328" dur="500"/>
                                        <p:tgtEl>
                                          <p:spTgt spid="55512"/>
                                        </p:tgtEl>
                                      </p:cBhvr>
                                    </p:animEffect>
                                  </p:childTnLst>
                                </p:cTn>
                              </p:par>
                              <p:par>
                                <p:cTn id="329" presetID="12" presetClass="exit" presetSubtype="4" fill="hold" nodeType="withEffect">
                                  <p:stCondLst>
                                    <p:cond delay="48000"/>
                                  </p:stCondLst>
                                  <p:childTnLst>
                                    <p:animEffect transition="out" filter="slide(fromBottom)">
                                      <p:cBhvr>
                                        <p:cTn id="330" dur="500"/>
                                        <p:tgtEl>
                                          <p:spTgt spid="55512"/>
                                        </p:tgtEl>
                                      </p:cBhvr>
                                    </p:animEffect>
                                    <p:set>
                                      <p:cBhvr>
                                        <p:cTn id="331" dur="1" fill="hold">
                                          <p:stCondLst>
                                            <p:cond delay="499"/>
                                          </p:stCondLst>
                                        </p:cTn>
                                        <p:tgtEl>
                                          <p:spTgt spid="55512"/>
                                        </p:tgtEl>
                                        <p:attrNameLst>
                                          <p:attrName>style.visibility</p:attrName>
                                        </p:attrNameLst>
                                      </p:cBhvr>
                                      <p:to>
                                        <p:strVal val="hidden"/>
                                      </p:to>
                                    </p:set>
                                  </p:childTnLst>
                                </p:cTn>
                              </p:par>
                              <p:par>
                                <p:cTn id="332" presetID="12" presetClass="entr" presetSubtype="1" fill="hold" nodeType="withEffect">
                                  <p:stCondLst>
                                    <p:cond delay="48000"/>
                                  </p:stCondLst>
                                  <p:childTnLst>
                                    <p:set>
                                      <p:cBhvr>
                                        <p:cTn id="333" dur="1" fill="hold">
                                          <p:stCondLst>
                                            <p:cond delay="0"/>
                                          </p:stCondLst>
                                        </p:cTn>
                                        <p:tgtEl>
                                          <p:spTgt spid="55515"/>
                                        </p:tgtEl>
                                        <p:attrNameLst>
                                          <p:attrName>style.visibility</p:attrName>
                                        </p:attrNameLst>
                                      </p:cBhvr>
                                      <p:to>
                                        <p:strVal val="visible"/>
                                      </p:to>
                                    </p:set>
                                    <p:animEffect transition="in" filter="slide(fromTop)">
                                      <p:cBhvr>
                                        <p:cTn id="334" dur="500"/>
                                        <p:tgtEl>
                                          <p:spTgt spid="55515"/>
                                        </p:tgtEl>
                                      </p:cBhvr>
                                    </p:animEffect>
                                  </p:childTnLst>
                                </p:cTn>
                              </p:par>
                              <p:par>
                                <p:cTn id="335" presetID="12" presetClass="exit" presetSubtype="4" fill="hold" nodeType="withEffect">
                                  <p:stCondLst>
                                    <p:cond delay="49000"/>
                                  </p:stCondLst>
                                  <p:childTnLst>
                                    <p:animEffect transition="out" filter="slide(fromBottom)">
                                      <p:cBhvr>
                                        <p:cTn id="336" dur="500"/>
                                        <p:tgtEl>
                                          <p:spTgt spid="55515"/>
                                        </p:tgtEl>
                                      </p:cBhvr>
                                    </p:animEffect>
                                    <p:set>
                                      <p:cBhvr>
                                        <p:cTn id="337" dur="1" fill="hold">
                                          <p:stCondLst>
                                            <p:cond delay="499"/>
                                          </p:stCondLst>
                                        </p:cTn>
                                        <p:tgtEl>
                                          <p:spTgt spid="55515"/>
                                        </p:tgtEl>
                                        <p:attrNameLst>
                                          <p:attrName>style.visibility</p:attrName>
                                        </p:attrNameLst>
                                      </p:cBhvr>
                                      <p:to>
                                        <p:strVal val="hidden"/>
                                      </p:to>
                                    </p:set>
                                  </p:childTnLst>
                                </p:cTn>
                              </p:par>
                              <p:par>
                                <p:cTn id="338" presetID="12" presetClass="entr" presetSubtype="1" fill="hold" nodeType="withEffect">
                                  <p:stCondLst>
                                    <p:cond delay="49000"/>
                                  </p:stCondLst>
                                  <p:childTnLst>
                                    <p:set>
                                      <p:cBhvr>
                                        <p:cTn id="339" dur="1" fill="hold">
                                          <p:stCondLst>
                                            <p:cond delay="0"/>
                                          </p:stCondLst>
                                        </p:cTn>
                                        <p:tgtEl>
                                          <p:spTgt spid="55518"/>
                                        </p:tgtEl>
                                        <p:attrNameLst>
                                          <p:attrName>style.visibility</p:attrName>
                                        </p:attrNameLst>
                                      </p:cBhvr>
                                      <p:to>
                                        <p:strVal val="visible"/>
                                      </p:to>
                                    </p:set>
                                    <p:animEffect transition="in" filter="slide(fromTop)">
                                      <p:cBhvr>
                                        <p:cTn id="340" dur="500"/>
                                        <p:tgtEl>
                                          <p:spTgt spid="55518"/>
                                        </p:tgtEl>
                                      </p:cBhvr>
                                    </p:animEffect>
                                  </p:childTnLst>
                                </p:cTn>
                              </p:par>
                              <p:par>
                                <p:cTn id="341" presetID="12" presetClass="exit" presetSubtype="4" fill="hold" nodeType="withEffect">
                                  <p:stCondLst>
                                    <p:cond delay="50000"/>
                                  </p:stCondLst>
                                  <p:childTnLst>
                                    <p:animEffect transition="out" filter="slide(fromBottom)">
                                      <p:cBhvr>
                                        <p:cTn id="342" dur="500"/>
                                        <p:tgtEl>
                                          <p:spTgt spid="55488"/>
                                        </p:tgtEl>
                                      </p:cBhvr>
                                    </p:animEffect>
                                    <p:set>
                                      <p:cBhvr>
                                        <p:cTn id="343" dur="1" fill="hold">
                                          <p:stCondLst>
                                            <p:cond delay="499"/>
                                          </p:stCondLst>
                                        </p:cTn>
                                        <p:tgtEl>
                                          <p:spTgt spid="55488"/>
                                        </p:tgtEl>
                                        <p:attrNameLst>
                                          <p:attrName>style.visibility</p:attrName>
                                        </p:attrNameLst>
                                      </p:cBhvr>
                                      <p:to>
                                        <p:strVal val="hidden"/>
                                      </p:to>
                                    </p:set>
                                  </p:childTnLst>
                                </p:cTn>
                              </p:par>
                              <p:par>
                                <p:cTn id="344" presetID="12" presetClass="entr" presetSubtype="1" fill="hold" nodeType="withEffect">
                                  <p:stCondLst>
                                    <p:cond delay="50000"/>
                                  </p:stCondLst>
                                  <p:childTnLst>
                                    <p:set>
                                      <p:cBhvr>
                                        <p:cTn id="345" dur="1" fill="hold">
                                          <p:stCondLst>
                                            <p:cond delay="0"/>
                                          </p:stCondLst>
                                        </p:cTn>
                                        <p:tgtEl>
                                          <p:spTgt spid="55551"/>
                                        </p:tgtEl>
                                        <p:attrNameLst>
                                          <p:attrName>style.visibility</p:attrName>
                                        </p:attrNameLst>
                                      </p:cBhvr>
                                      <p:to>
                                        <p:strVal val="visible"/>
                                      </p:to>
                                    </p:set>
                                    <p:animEffect transition="in" filter="slide(fromTop)">
                                      <p:cBhvr>
                                        <p:cTn id="346" dur="500"/>
                                        <p:tgtEl>
                                          <p:spTgt spid="55551"/>
                                        </p:tgtEl>
                                      </p:cBhvr>
                                    </p:animEffect>
                                  </p:childTnLst>
                                </p:cTn>
                              </p:par>
                              <p:par>
                                <p:cTn id="347" presetID="12" presetClass="exit" presetSubtype="4" fill="hold" nodeType="withEffect">
                                  <p:stCondLst>
                                    <p:cond delay="50000"/>
                                  </p:stCondLst>
                                  <p:childTnLst>
                                    <p:animEffect transition="out" filter="slide(fromBottom)">
                                      <p:cBhvr>
                                        <p:cTn id="348" dur="500"/>
                                        <p:tgtEl>
                                          <p:spTgt spid="55518"/>
                                        </p:tgtEl>
                                      </p:cBhvr>
                                    </p:animEffect>
                                    <p:set>
                                      <p:cBhvr>
                                        <p:cTn id="349" dur="1" fill="hold">
                                          <p:stCondLst>
                                            <p:cond delay="499"/>
                                          </p:stCondLst>
                                        </p:cTn>
                                        <p:tgtEl>
                                          <p:spTgt spid="55518"/>
                                        </p:tgtEl>
                                        <p:attrNameLst>
                                          <p:attrName>style.visibility</p:attrName>
                                        </p:attrNameLst>
                                      </p:cBhvr>
                                      <p:to>
                                        <p:strVal val="hidden"/>
                                      </p:to>
                                    </p:set>
                                  </p:childTnLst>
                                </p:cTn>
                              </p:par>
                              <p:par>
                                <p:cTn id="350" presetID="12" presetClass="entr" presetSubtype="1" fill="hold" nodeType="withEffect">
                                  <p:stCondLst>
                                    <p:cond delay="50000"/>
                                  </p:stCondLst>
                                  <p:childTnLst>
                                    <p:set>
                                      <p:cBhvr>
                                        <p:cTn id="351" dur="1" fill="hold">
                                          <p:stCondLst>
                                            <p:cond delay="0"/>
                                          </p:stCondLst>
                                        </p:cTn>
                                        <p:tgtEl>
                                          <p:spTgt spid="55521"/>
                                        </p:tgtEl>
                                        <p:attrNameLst>
                                          <p:attrName>style.visibility</p:attrName>
                                        </p:attrNameLst>
                                      </p:cBhvr>
                                      <p:to>
                                        <p:strVal val="visible"/>
                                      </p:to>
                                    </p:set>
                                    <p:animEffect transition="in" filter="slide(fromTop)">
                                      <p:cBhvr>
                                        <p:cTn id="352" dur="500"/>
                                        <p:tgtEl>
                                          <p:spTgt spid="55521"/>
                                        </p:tgtEl>
                                      </p:cBhvr>
                                    </p:animEffect>
                                  </p:childTnLst>
                                </p:cTn>
                              </p:par>
                              <p:par>
                                <p:cTn id="353" presetID="12" presetClass="exit" presetSubtype="4" fill="hold" nodeType="withEffect">
                                  <p:stCondLst>
                                    <p:cond delay="51000"/>
                                  </p:stCondLst>
                                  <p:childTnLst>
                                    <p:animEffect transition="out" filter="slide(fromBottom)">
                                      <p:cBhvr>
                                        <p:cTn id="354" dur="500"/>
                                        <p:tgtEl>
                                          <p:spTgt spid="55521"/>
                                        </p:tgtEl>
                                      </p:cBhvr>
                                    </p:animEffect>
                                    <p:set>
                                      <p:cBhvr>
                                        <p:cTn id="355" dur="1" fill="hold">
                                          <p:stCondLst>
                                            <p:cond delay="499"/>
                                          </p:stCondLst>
                                        </p:cTn>
                                        <p:tgtEl>
                                          <p:spTgt spid="55521"/>
                                        </p:tgtEl>
                                        <p:attrNameLst>
                                          <p:attrName>style.visibility</p:attrName>
                                        </p:attrNameLst>
                                      </p:cBhvr>
                                      <p:to>
                                        <p:strVal val="hidden"/>
                                      </p:to>
                                    </p:set>
                                  </p:childTnLst>
                                </p:cTn>
                              </p:par>
                              <p:par>
                                <p:cTn id="356" presetID="12" presetClass="entr" presetSubtype="1" fill="hold" nodeType="withEffect">
                                  <p:stCondLst>
                                    <p:cond delay="51000"/>
                                  </p:stCondLst>
                                  <p:childTnLst>
                                    <p:set>
                                      <p:cBhvr>
                                        <p:cTn id="357" dur="1" fill="hold">
                                          <p:stCondLst>
                                            <p:cond delay="0"/>
                                          </p:stCondLst>
                                        </p:cTn>
                                        <p:tgtEl>
                                          <p:spTgt spid="55524"/>
                                        </p:tgtEl>
                                        <p:attrNameLst>
                                          <p:attrName>style.visibility</p:attrName>
                                        </p:attrNameLst>
                                      </p:cBhvr>
                                      <p:to>
                                        <p:strVal val="visible"/>
                                      </p:to>
                                    </p:set>
                                    <p:animEffect transition="in" filter="slide(fromTop)">
                                      <p:cBhvr>
                                        <p:cTn id="358" dur="500"/>
                                        <p:tgtEl>
                                          <p:spTgt spid="55524"/>
                                        </p:tgtEl>
                                      </p:cBhvr>
                                    </p:animEffect>
                                  </p:childTnLst>
                                </p:cTn>
                              </p:par>
                              <p:par>
                                <p:cTn id="359" presetID="12" presetClass="exit" presetSubtype="4" fill="hold" nodeType="withEffect">
                                  <p:stCondLst>
                                    <p:cond delay="52000"/>
                                  </p:stCondLst>
                                  <p:childTnLst>
                                    <p:animEffect transition="out" filter="slide(fromBottom)">
                                      <p:cBhvr>
                                        <p:cTn id="360" dur="500"/>
                                        <p:tgtEl>
                                          <p:spTgt spid="55524"/>
                                        </p:tgtEl>
                                      </p:cBhvr>
                                    </p:animEffect>
                                    <p:set>
                                      <p:cBhvr>
                                        <p:cTn id="361" dur="1" fill="hold">
                                          <p:stCondLst>
                                            <p:cond delay="499"/>
                                          </p:stCondLst>
                                        </p:cTn>
                                        <p:tgtEl>
                                          <p:spTgt spid="55524"/>
                                        </p:tgtEl>
                                        <p:attrNameLst>
                                          <p:attrName>style.visibility</p:attrName>
                                        </p:attrNameLst>
                                      </p:cBhvr>
                                      <p:to>
                                        <p:strVal val="hidden"/>
                                      </p:to>
                                    </p:set>
                                  </p:childTnLst>
                                </p:cTn>
                              </p:par>
                              <p:par>
                                <p:cTn id="362" presetID="12" presetClass="entr" presetSubtype="1" fill="hold" nodeType="withEffect">
                                  <p:stCondLst>
                                    <p:cond delay="52000"/>
                                  </p:stCondLst>
                                  <p:childTnLst>
                                    <p:set>
                                      <p:cBhvr>
                                        <p:cTn id="363" dur="1" fill="hold">
                                          <p:stCondLst>
                                            <p:cond delay="0"/>
                                          </p:stCondLst>
                                        </p:cTn>
                                        <p:tgtEl>
                                          <p:spTgt spid="55527"/>
                                        </p:tgtEl>
                                        <p:attrNameLst>
                                          <p:attrName>style.visibility</p:attrName>
                                        </p:attrNameLst>
                                      </p:cBhvr>
                                      <p:to>
                                        <p:strVal val="visible"/>
                                      </p:to>
                                    </p:set>
                                    <p:animEffect transition="in" filter="slide(fromTop)">
                                      <p:cBhvr>
                                        <p:cTn id="364" dur="500"/>
                                        <p:tgtEl>
                                          <p:spTgt spid="55527"/>
                                        </p:tgtEl>
                                      </p:cBhvr>
                                    </p:animEffect>
                                  </p:childTnLst>
                                </p:cTn>
                              </p:par>
                              <p:par>
                                <p:cTn id="365" presetID="12" presetClass="exit" presetSubtype="4" fill="hold" nodeType="withEffect">
                                  <p:stCondLst>
                                    <p:cond delay="53000"/>
                                  </p:stCondLst>
                                  <p:childTnLst>
                                    <p:animEffect transition="out" filter="slide(fromBottom)">
                                      <p:cBhvr>
                                        <p:cTn id="366" dur="500"/>
                                        <p:tgtEl>
                                          <p:spTgt spid="55527"/>
                                        </p:tgtEl>
                                      </p:cBhvr>
                                    </p:animEffect>
                                    <p:set>
                                      <p:cBhvr>
                                        <p:cTn id="367" dur="1" fill="hold">
                                          <p:stCondLst>
                                            <p:cond delay="499"/>
                                          </p:stCondLst>
                                        </p:cTn>
                                        <p:tgtEl>
                                          <p:spTgt spid="55527"/>
                                        </p:tgtEl>
                                        <p:attrNameLst>
                                          <p:attrName>style.visibility</p:attrName>
                                        </p:attrNameLst>
                                      </p:cBhvr>
                                      <p:to>
                                        <p:strVal val="hidden"/>
                                      </p:to>
                                    </p:set>
                                  </p:childTnLst>
                                </p:cTn>
                              </p:par>
                              <p:par>
                                <p:cTn id="368" presetID="12" presetClass="entr" presetSubtype="1" fill="hold" nodeType="withEffect">
                                  <p:stCondLst>
                                    <p:cond delay="53000"/>
                                  </p:stCondLst>
                                  <p:childTnLst>
                                    <p:set>
                                      <p:cBhvr>
                                        <p:cTn id="369" dur="1" fill="hold">
                                          <p:stCondLst>
                                            <p:cond delay="0"/>
                                          </p:stCondLst>
                                        </p:cTn>
                                        <p:tgtEl>
                                          <p:spTgt spid="55530"/>
                                        </p:tgtEl>
                                        <p:attrNameLst>
                                          <p:attrName>style.visibility</p:attrName>
                                        </p:attrNameLst>
                                      </p:cBhvr>
                                      <p:to>
                                        <p:strVal val="visible"/>
                                      </p:to>
                                    </p:set>
                                    <p:animEffect transition="in" filter="slide(fromTop)">
                                      <p:cBhvr>
                                        <p:cTn id="370" dur="500"/>
                                        <p:tgtEl>
                                          <p:spTgt spid="55530"/>
                                        </p:tgtEl>
                                      </p:cBhvr>
                                    </p:animEffect>
                                  </p:childTnLst>
                                </p:cTn>
                              </p:par>
                              <p:par>
                                <p:cTn id="371" presetID="12" presetClass="exit" presetSubtype="4" fill="hold" nodeType="withEffect">
                                  <p:stCondLst>
                                    <p:cond delay="54000"/>
                                  </p:stCondLst>
                                  <p:childTnLst>
                                    <p:animEffect transition="out" filter="slide(fromBottom)">
                                      <p:cBhvr>
                                        <p:cTn id="372" dur="500"/>
                                        <p:tgtEl>
                                          <p:spTgt spid="55530"/>
                                        </p:tgtEl>
                                      </p:cBhvr>
                                    </p:animEffect>
                                    <p:set>
                                      <p:cBhvr>
                                        <p:cTn id="373" dur="1" fill="hold">
                                          <p:stCondLst>
                                            <p:cond delay="499"/>
                                          </p:stCondLst>
                                        </p:cTn>
                                        <p:tgtEl>
                                          <p:spTgt spid="55530"/>
                                        </p:tgtEl>
                                        <p:attrNameLst>
                                          <p:attrName>style.visibility</p:attrName>
                                        </p:attrNameLst>
                                      </p:cBhvr>
                                      <p:to>
                                        <p:strVal val="hidden"/>
                                      </p:to>
                                    </p:set>
                                  </p:childTnLst>
                                </p:cTn>
                              </p:par>
                              <p:par>
                                <p:cTn id="374" presetID="12" presetClass="entr" presetSubtype="1" fill="hold" nodeType="withEffect">
                                  <p:stCondLst>
                                    <p:cond delay="54000"/>
                                  </p:stCondLst>
                                  <p:childTnLst>
                                    <p:set>
                                      <p:cBhvr>
                                        <p:cTn id="375" dur="1" fill="hold">
                                          <p:stCondLst>
                                            <p:cond delay="0"/>
                                          </p:stCondLst>
                                        </p:cTn>
                                        <p:tgtEl>
                                          <p:spTgt spid="55533"/>
                                        </p:tgtEl>
                                        <p:attrNameLst>
                                          <p:attrName>style.visibility</p:attrName>
                                        </p:attrNameLst>
                                      </p:cBhvr>
                                      <p:to>
                                        <p:strVal val="visible"/>
                                      </p:to>
                                    </p:set>
                                    <p:animEffect transition="in" filter="slide(fromTop)">
                                      <p:cBhvr>
                                        <p:cTn id="376" dur="500"/>
                                        <p:tgtEl>
                                          <p:spTgt spid="55533"/>
                                        </p:tgtEl>
                                      </p:cBhvr>
                                    </p:animEffect>
                                  </p:childTnLst>
                                </p:cTn>
                              </p:par>
                              <p:par>
                                <p:cTn id="377" presetID="12" presetClass="exit" presetSubtype="4" fill="hold" nodeType="withEffect">
                                  <p:stCondLst>
                                    <p:cond delay="55000"/>
                                  </p:stCondLst>
                                  <p:childTnLst>
                                    <p:animEffect transition="out" filter="slide(fromBottom)">
                                      <p:cBhvr>
                                        <p:cTn id="378" dur="500"/>
                                        <p:tgtEl>
                                          <p:spTgt spid="55533"/>
                                        </p:tgtEl>
                                      </p:cBhvr>
                                    </p:animEffect>
                                    <p:set>
                                      <p:cBhvr>
                                        <p:cTn id="379" dur="1" fill="hold">
                                          <p:stCondLst>
                                            <p:cond delay="499"/>
                                          </p:stCondLst>
                                        </p:cTn>
                                        <p:tgtEl>
                                          <p:spTgt spid="55533"/>
                                        </p:tgtEl>
                                        <p:attrNameLst>
                                          <p:attrName>style.visibility</p:attrName>
                                        </p:attrNameLst>
                                      </p:cBhvr>
                                      <p:to>
                                        <p:strVal val="hidden"/>
                                      </p:to>
                                    </p:set>
                                  </p:childTnLst>
                                </p:cTn>
                              </p:par>
                              <p:par>
                                <p:cTn id="380" presetID="12" presetClass="entr" presetSubtype="1" fill="hold" nodeType="withEffect">
                                  <p:stCondLst>
                                    <p:cond delay="55000"/>
                                  </p:stCondLst>
                                  <p:childTnLst>
                                    <p:set>
                                      <p:cBhvr>
                                        <p:cTn id="381" dur="1" fill="hold">
                                          <p:stCondLst>
                                            <p:cond delay="0"/>
                                          </p:stCondLst>
                                        </p:cTn>
                                        <p:tgtEl>
                                          <p:spTgt spid="55536"/>
                                        </p:tgtEl>
                                        <p:attrNameLst>
                                          <p:attrName>style.visibility</p:attrName>
                                        </p:attrNameLst>
                                      </p:cBhvr>
                                      <p:to>
                                        <p:strVal val="visible"/>
                                      </p:to>
                                    </p:set>
                                    <p:animEffect transition="in" filter="slide(fromTop)">
                                      <p:cBhvr>
                                        <p:cTn id="382" dur="500"/>
                                        <p:tgtEl>
                                          <p:spTgt spid="55536"/>
                                        </p:tgtEl>
                                      </p:cBhvr>
                                    </p:animEffect>
                                  </p:childTnLst>
                                </p:cTn>
                              </p:par>
                              <p:par>
                                <p:cTn id="383" presetID="12" presetClass="exit" presetSubtype="4" fill="hold" nodeType="withEffect">
                                  <p:stCondLst>
                                    <p:cond delay="56000"/>
                                  </p:stCondLst>
                                  <p:childTnLst>
                                    <p:animEffect transition="out" filter="slide(fromBottom)">
                                      <p:cBhvr>
                                        <p:cTn id="384" dur="500"/>
                                        <p:tgtEl>
                                          <p:spTgt spid="55536"/>
                                        </p:tgtEl>
                                      </p:cBhvr>
                                    </p:animEffect>
                                    <p:set>
                                      <p:cBhvr>
                                        <p:cTn id="385" dur="1" fill="hold">
                                          <p:stCondLst>
                                            <p:cond delay="499"/>
                                          </p:stCondLst>
                                        </p:cTn>
                                        <p:tgtEl>
                                          <p:spTgt spid="55536"/>
                                        </p:tgtEl>
                                        <p:attrNameLst>
                                          <p:attrName>style.visibility</p:attrName>
                                        </p:attrNameLst>
                                      </p:cBhvr>
                                      <p:to>
                                        <p:strVal val="hidden"/>
                                      </p:to>
                                    </p:set>
                                  </p:childTnLst>
                                </p:cTn>
                              </p:par>
                              <p:par>
                                <p:cTn id="386" presetID="12" presetClass="entr" presetSubtype="1" fill="hold" nodeType="withEffect">
                                  <p:stCondLst>
                                    <p:cond delay="56000"/>
                                  </p:stCondLst>
                                  <p:childTnLst>
                                    <p:set>
                                      <p:cBhvr>
                                        <p:cTn id="387" dur="1" fill="hold">
                                          <p:stCondLst>
                                            <p:cond delay="0"/>
                                          </p:stCondLst>
                                        </p:cTn>
                                        <p:tgtEl>
                                          <p:spTgt spid="55539"/>
                                        </p:tgtEl>
                                        <p:attrNameLst>
                                          <p:attrName>style.visibility</p:attrName>
                                        </p:attrNameLst>
                                      </p:cBhvr>
                                      <p:to>
                                        <p:strVal val="visible"/>
                                      </p:to>
                                    </p:set>
                                    <p:animEffect transition="in" filter="slide(fromTop)">
                                      <p:cBhvr>
                                        <p:cTn id="388" dur="500"/>
                                        <p:tgtEl>
                                          <p:spTgt spid="55539"/>
                                        </p:tgtEl>
                                      </p:cBhvr>
                                    </p:animEffect>
                                  </p:childTnLst>
                                </p:cTn>
                              </p:par>
                              <p:par>
                                <p:cTn id="389" presetID="12" presetClass="exit" presetSubtype="4" fill="hold" nodeType="withEffect">
                                  <p:stCondLst>
                                    <p:cond delay="57000"/>
                                  </p:stCondLst>
                                  <p:childTnLst>
                                    <p:animEffect transition="out" filter="slide(fromBottom)">
                                      <p:cBhvr>
                                        <p:cTn id="390" dur="500"/>
                                        <p:tgtEl>
                                          <p:spTgt spid="55539"/>
                                        </p:tgtEl>
                                      </p:cBhvr>
                                    </p:animEffect>
                                    <p:set>
                                      <p:cBhvr>
                                        <p:cTn id="391" dur="1" fill="hold">
                                          <p:stCondLst>
                                            <p:cond delay="499"/>
                                          </p:stCondLst>
                                        </p:cTn>
                                        <p:tgtEl>
                                          <p:spTgt spid="55539"/>
                                        </p:tgtEl>
                                        <p:attrNameLst>
                                          <p:attrName>style.visibility</p:attrName>
                                        </p:attrNameLst>
                                      </p:cBhvr>
                                      <p:to>
                                        <p:strVal val="hidden"/>
                                      </p:to>
                                    </p:set>
                                  </p:childTnLst>
                                </p:cTn>
                              </p:par>
                              <p:par>
                                <p:cTn id="392" presetID="12" presetClass="entr" presetSubtype="1" fill="hold" nodeType="withEffect">
                                  <p:stCondLst>
                                    <p:cond delay="57000"/>
                                  </p:stCondLst>
                                  <p:childTnLst>
                                    <p:set>
                                      <p:cBhvr>
                                        <p:cTn id="393" dur="1" fill="hold">
                                          <p:stCondLst>
                                            <p:cond delay="0"/>
                                          </p:stCondLst>
                                        </p:cTn>
                                        <p:tgtEl>
                                          <p:spTgt spid="55542"/>
                                        </p:tgtEl>
                                        <p:attrNameLst>
                                          <p:attrName>style.visibility</p:attrName>
                                        </p:attrNameLst>
                                      </p:cBhvr>
                                      <p:to>
                                        <p:strVal val="visible"/>
                                      </p:to>
                                    </p:set>
                                    <p:animEffect transition="in" filter="slide(fromTop)">
                                      <p:cBhvr>
                                        <p:cTn id="394" dur="500"/>
                                        <p:tgtEl>
                                          <p:spTgt spid="55542"/>
                                        </p:tgtEl>
                                      </p:cBhvr>
                                    </p:animEffect>
                                  </p:childTnLst>
                                </p:cTn>
                              </p:par>
                              <p:par>
                                <p:cTn id="395" presetID="12" presetClass="exit" presetSubtype="4" fill="hold" nodeType="withEffect">
                                  <p:stCondLst>
                                    <p:cond delay="58000"/>
                                  </p:stCondLst>
                                  <p:childTnLst>
                                    <p:animEffect transition="out" filter="slide(fromBottom)">
                                      <p:cBhvr>
                                        <p:cTn id="396" dur="500"/>
                                        <p:tgtEl>
                                          <p:spTgt spid="55542"/>
                                        </p:tgtEl>
                                      </p:cBhvr>
                                    </p:animEffect>
                                    <p:set>
                                      <p:cBhvr>
                                        <p:cTn id="397" dur="1" fill="hold">
                                          <p:stCondLst>
                                            <p:cond delay="499"/>
                                          </p:stCondLst>
                                        </p:cTn>
                                        <p:tgtEl>
                                          <p:spTgt spid="55542"/>
                                        </p:tgtEl>
                                        <p:attrNameLst>
                                          <p:attrName>style.visibility</p:attrName>
                                        </p:attrNameLst>
                                      </p:cBhvr>
                                      <p:to>
                                        <p:strVal val="hidden"/>
                                      </p:to>
                                    </p:set>
                                  </p:childTnLst>
                                </p:cTn>
                              </p:par>
                              <p:par>
                                <p:cTn id="398" presetID="12" presetClass="entr" presetSubtype="1" fill="hold" nodeType="withEffect">
                                  <p:stCondLst>
                                    <p:cond delay="58000"/>
                                  </p:stCondLst>
                                  <p:childTnLst>
                                    <p:set>
                                      <p:cBhvr>
                                        <p:cTn id="399" dur="1" fill="hold">
                                          <p:stCondLst>
                                            <p:cond delay="0"/>
                                          </p:stCondLst>
                                        </p:cTn>
                                        <p:tgtEl>
                                          <p:spTgt spid="55545"/>
                                        </p:tgtEl>
                                        <p:attrNameLst>
                                          <p:attrName>style.visibility</p:attrName>
                                        </p:attrNameLst>
                                      </p:cBhvr>
                                      <p:to>
                                        <p:strVal val="visible"/>
                                      </p:to>
                                    </p:set>
                                    <p:animEffect transition="in" filter="slide(fromTop)">
                                      <p:cBhvr>
                                        <p:cTn id="400" dur="500"/>
                                        <p:tgtEl>
                                          <p:spTgt spid="55545"/>
                                        </p:tgtEl>
                                      </p:cBhvr>
                                    </p:animEffect>
                                  </p:childTnLst>
                                </p:cTn>
                              </p:par>
                              <p:par>
                                <p:cTn id="401" presetID="12" presetClass="exit" presetSubtype="4" fill="hold" nodeType="withEffect">
                                  <p:stCondLst>
                                    <p:cond delay="59000"/>
                                  </p:stCondLst>
                                  <p:childTnLst>
                                    <p:animEffect transition="out" filter="slide(fromBottom)">
                                      <p:cBhvr>
                                        <p:cTn id="402" dur="500"/>
                                        <p:tgtEl>
                                          <p:spTgt spid="55545"/>
                                        </p:tgtEl>
                                      </p:cBhvr>
                                    </p:animEffect>
                                    <p:set>
                                      <p:cBhvr>
                                        <p:cTn id="403" dur="1" fill="hold">
                                          <p:stCondLst>
                                            <p:cond delay="499"/>
                                          </p:stCondLst>
                                        </p:cTn>
                                        <p:tgtEl>
                                          <p:spTgt spid="55545"/>
                                        </p:tgtEl>
                                        <p:attrNameLst>
                                          <p:attrName>style.visibility</p:attrName>
                                        </p:attrNameLst>
                                      </p:cBhvr>
                                      <p:to>
                                        <p:strVal val="hidden"/>
                                      </p:to>
                                    </p:set>
                                  </p:childTnLst>
                                </p:cTn>
                              </p:par>
                              <p:par>
                                <p:cTn id="404" presetID="12" presetClass="entr" presetSubtype="1" fill="hold" nodeType="withEffect">
                                  <p:stCondLst>
                                    <p:cond delay="59000"/>
                                  </p:stCondLst>
                                  <p:childTnLst>
                                    <p:set>
                                      <p:cBhvr>
                                        <p:cTn id="405" dur="1" fill="hold">
                                          <p:stCondLst>
                                            <p:cond delay="0"/>
                                          </p:stCondLst>
                                        </p:cTn>
                                        <p:tgtEl>
                                          <p:spTgt spid="55548"/>
                                        </p:tgtEl>
                                        <p:attrNameLst>
                                          <p:attrName>style.visibility</p:attrName>
                                        </p:attrNameLst>
                                      </p:cBhvr>
                                      <p:to>
                                        <p:strVal val="visible"/>
                                      </p:to>
                                    </p:set>
                                    <p:animEffect transition="in" filter="slide(fromTop)">
                                      <p:cBhvr>
                                        <p:cTn id="406" dur="500"/>
                                        <p:tgtEl>
                                          <p:spTgt spid="55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6858000"/>
          </a:xfrm>
          <a:prstGeom prst="rect">
            <a:avLst/>
          </a:prstGeom>
          <a:gradFill rotWithShape="1">
            <a:gsLst>
              <a:gs pos="0">
                <a:srgbClr val="DCDCDC"/>
              </a:gs>
              <a:gs pos="50000">
                <a:srgbClr val="FFFFFF"/>
              </a:gs>
              <a:gs pos="100000">
                <a:srgbClr val="DCDCDC"/>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6323" name="Rectangle 3"/>
          <p:cNvSpPr>
            <a:spLocks noChangeArrowheads="1"/>
          </p:cNvSpPr>
          <p:nvPr/>
        </p:nvSpPr>
        <p:spPr bwMode="auto">
          <a:xfrm>
            <a:off x="0" y="0"/>
            <a:ext cx="9144000" cy="3933825"/>
          </a:xfrm>
          <a:prstGeom prst="rect">
            <a:avLst/>
          </a:prstGeom>
          <a:gradFill rotWithShape="1">
            <a:gsLst>
              <a:gs pos="0">
                <a:schemeClr val="bg1"/>
              </a:gs>
              <a:gs pos="100000">
                <a:schemeClr val="bg1">
                  <a:gamma/>
                  <a:shade val="79608"/>
                  <a:invGamma/>
                  <a:alpha val="0"/>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9460" name="Rectangle 4"/>
          <p:cNvSpPr>
            <a:spLocks noChangeArrowheads="1"/>
          </p:cNvSpPr>
          <p:nvPr/>
        </p:nvSpPr>
        <p:spPr bwMode="auto">
          <a:xfrm>
            <a:off x="0" y="3819525"/>
            <a:ext cx="9144000" cy="3038475"/>
          </a:xfrm>
          <a:prstGeom prst="rect">
            <a:avLst/>
          </a:prstGeom>
          <a:gradFill rotWithShape="1">
            <a:gsLst>
              <a:gs pos="0">
                <a:srgbClr val="C0C0C0"/>
              </a:gs>
              <a:gs pos="100000">
                <a:srgbClr val="E3E3E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6325" name="Rectangle 5"/>
          <p:cNvSpPr>
            <a:spLocks noChangeArrowheads="1"/>
          </p:cNvSpPr>
          <p:nvPr/>
        </p:nvSpPr>
        <p:spPr bwMode="auto">
          <a:xfrm>
            <a:off x="0" y="3819525"/>
            <a:ext cx="9144000" cy="712788"/>
          </a:xfrm>
          <a:prstGeom prst="rect">
            <a:avLst/>
          </a:prstGeom>
          <a:gradFill rotWithShape="1">
            <a:gsLst>
              <a:gs pos="0">
                <a:schemeClr val="bg2">
                  <a:alpha val="91000"/>
                </a:schemeClr>
              </a:gs>
              <a:gs pos="100000">
                <a:schemeClr val="bg2">
                  <a:gamma/>
                  <a:shade val="46275"/>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9462" name="Freeform 6"/>
          <p:cNvSpPr>
            <a:spLocks/>
          </p:cNvSpPr>
          <p:nvPr/>
        </p:nvSpPr>
        <p:spPr bwMode="auto">
          <a:xfrm>
            <a:off x="506413" y="1595438"/>
            <a:ext cx="8132762" cy="533400"/>
          </a:xfrm>
          <a:custGeom>
            <a:avLst/>
            <a:gdLst>
              <a:gd name="T0" fmla="*/ 7559298 w 5772"/>
              <a:gd name="T1" fmla="*/ 51998 h 636"/>
              <a:gd name="T2" fmla="*/ 7550844 w 5772"/>
              <a:gd name="T3" fmla="*/ 44450 h 636"/>
              <a:gd name="T4" fmla="*/ 7549435 w 5772"/>
              <a:gd name="T5" fmla="*/ 43611 h 636"/>
              <a:gd name="T6" fmla="*/ 7543799 w 5772"/>
              <a:gd name="T7" fmla="*/ 39418 h 636"/>
              <a:gd name="T8" fmla="*/ 7502938 w 5772"/>
              <a:gd name="T9" fmla="*/ 18451 h 636"/>
              <a:gd name="T10" fmla="*/ 7494484 w 5772"/>
              <a:gd name="T11" fmla="*/ 15096 h 636"/>
              <a:gd name="T12" fmla="*/ 7486030 w 5772"/>
              <a:gd name="T13" fmla="*/ 11742 h 636"/>
              <a:gd name="T14" fmla="*/ 7474758 w 5772"/>
              <a:gd name="T15" fmla="*/ 9225 h 636"/>
              <a:gd name="T16" fmla="*/ 7455032 w 5772"/>
              <a:gd name="T17" fmla="*/ 5032 h 636"/>
              <a:gd name="T18" fmla="*/ 7443760 w 5772"/>
              <a:gd name="T19" fmla="*/ 3355 h 636"/>
              <a:gd name="T20" fmla="*/ 7433897 w 5772"/>
              <a:gd name="T21" fmla="*/ 1677 h 636"/>
              <a:gd name="T22" fmla="*/ 7424034 w 5772"/>
              <a:gd name="T23" fmla="*/ 839 h 636"/>
              <a:gd name="T24" fmla="*/ 7412762 w 5772"/>
              <a:gd name="T25" fmla="*/ 0 h 636"/>
              <a:gd name="T26" fmla="*/ 7398672 w 5772"/>
              <a:gd name="T27" fmla="*/ 0 h 636"/>
              <a:gd name="T28" fmla="*/ 734090 w 5772"/>
              <a:gd name="T29" fmla="*/ 0 h 636"/>
              <a:gd name="T30" fmla="*/ 720000 w 5772"/>
              <a:gd name="T31" fmla="*/ 0 h 636"/>
              <a:gd name="T32" fmla="*/ 708728 w 5772"/>
              <a:gd name="T33" fmla="*/ 839 h 636"/>
              <a:gd name="T34" fmla="*/ 698865 w 5772"/>
              <a:gd name="T35" fmla="*/ 1677 h 636"/>
              <a:gd name="T36" fmla="*/ 689002 w 5772"/>
              <a:gd name="T37" fmla="*/ 3355 h 636"/>
              <a:gd name="T38" fmla="*/ 679139 w 5772"/>
              <a:gd name="T39" fmla="*/ 5032 h 636"/>
              <a:gd name="T40" fmla="*/ 658004 w 5772"/>
              <a:gd name="T41" fmla="*/ 9225 h 636"/>
              <a:gd name="T42" fmla="*/ 648141 w 5772"/>
              <a:gd name="T43" fmla="*/ 11742 h 636"/>
              <a:gd name="T44" fmla="*/ 638278 w 5772"/>
              <a:gd name="T45" fmla="*/ 15096 h 636"/>
              <a:gd name="T46" fmla="*/ 629824 w 5772"/>
              <a:gd name="T47" fmla="*/ 18451 h 636"/>
              <a:gd name="T48" fmla="*/ 621370 w 5772"/>
              <a:gd name="T49" fmla="*/ 21806 h 636"/>
              <a:gd name="T50" fmla="*/ 597417 w 5772"/>
              <a:gd name="T51" fmla="*/ 34386 h 636"/>
              <a:gd name="T52" fmla="*/ 590372 w 5772"/>
              <a:gd name="T53" fmla="*/ 39418 h 636"/>
              <a:gd name="T54" fmla="*/ 583327 w 5772"/>
              <a:gd name="T55" fmla="*/ 43611 h 636"/>
              <a:gd name="T56" fmla="*/ 583327 w 5772"/>
              <a:gd name="T57" fmla="*/ 44450 h 636"/>
              <a:gd name="T58" fmla="*/ 573464 w 5772"/>
              <a:gd name="T59" fmla="*/ 51998 h 636"/>
              <a:gd name="T60" fmla="*/ 0 w 5772"/>
              <a:gd name="T61" fmla="*/ 533400 h 636"/>
              <a:gd name="T62" fmla="*/ 542466 w 5772"/>
              <a:gd name="T63" fmla="*/ 488111 h 636"/>
              <a:gd name="T64" fmla="*/ 542466 w 5772"/>
              <a:gd name="T65" fmla="*/ 488111 h 636"/>
              <a:gd name="T66" fmla="*/ 7965091 w 5772"/>
              <a:gd name="T67" fmla="*/ 488111 h 636"/>
              <a:gd name="T68" fmla="*/ 7559298 w 5772"/>
              <a:gd name="T69" fmla="*/ 51998 h 6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72" h="636">
                <a:moveTo>
                  <a:pt x="5365" y="62"/>
                </a:moveTo>
                <a:cubicBezTo>
                  <a:pt x="5365" y="62"/>
                  <a:pt x="5365" y="62"/>
                  <a:pt x="5365" y="62"/>
                </a:cubicBezTo>
                <a:cubicBezTo>
                  <a:pt x="5363" y="59"/>
                  <a:pt x="5361" y="56"/>
                  <a:pt x="5359" y="53"/>
                </a:cubicBezTo>
                <a:cubicBezTo>
                  <a:pt x="5359" y="53"/>
                  <a:pt x="5359" y="53"/>
                  <a:pt x="5359" y="53"/>
                </a:cubicBezTo>
                <a:cubicBezTo>
                  <a:pt x="5358" y="52"/>
                  <a:pt x="5358" y="52"/>
                  <a:pt x="5358" y="52"/>
                </a:cubicBezTo>
                <a:cubicBezTo>
                  <a:pt x="5358" y="52"/>
                  <a:pt x="5358" y="52"/>
                  <a:pt x="5358" y="52"/>
                </a:cubicBezTo>
                <a:cubicBezTo>
                  <a:pt x="5358" y="52"/>
                  <a:pt x="5358" y="52"/>
                  <a:pt x="5358" y="52"/>
                </a:cubicBezTo>
                <a:cubicBezTo>
                  <a:pt x="5357" y="50"/>
                  <a:pt x="5355" y="49"/>
                  <a:pt x="5354" y="47"/>
                </a:cubicBezTo>
                <a:cubicBezTo>
                  <a:pt x="5354" y="47"/>
                  <a:pt x="5354" y="47"/>
                  <a:pt x="5354" y="46"/>
                </a:cubicBezTo>
                <a:cubicBezTo>
                  <a:pt x="5345" y="37"/>
                  <a:pt x="5336" y="29"/>
                  <a:pt x="5325" y="22"/>
                </a:cubicBezTo>
                <a:cubicBezTo>
                  <a:pt x="5325" y="22"/>
                  <a:pt x="5325" y="21"/>
                  <a:pt x="5324" y="21"/>
                </a:cubicBezTo>
                <a:cubicBezTo>
                  <a:pt x="5323" y="20"/>
                  <a:pt x="5321" y="19"/>
                  <a:pt x="5319" y="18"/>
                </a:cubicBezTo>
                <a:cubicBezTo>
                  <a:pt x="5319" y="18"/>
                  <a:pt x="5318" y="18"/>
                  <a:pt x="5318" y="17"/>
                </a:cubicBezTo>
                <a:cubicBezTo>
                  <a:pt x="5316" y="16"/>
                  <a:pt x="5314" y="15"/>
                  <a:pt x="5313" y="14"/>
                </a:cubicBezTo>
                <a:cubicBezTo>
                  <a:pt x="5312" y="14"/>
                  <a:pt x="5312" y="14"/>
                  <a:pt x="5311" y="14"/>
                </a:cubicBezTo>
                <a:cubicBezTo>
                  <a:pt x="5309" y="13"/>
                  <a:pt x="5307" y="12"/>
                  <a:pt x="5305" y="11"/>
                </a:cubicBezTo>
                <a:cubicBezTo>
                  <a:pt x="5305" y="11"/>
                  <a:pt x="5305" y="11"/>
                  <a:pt x="5305" y="11"/>
                </a:cubicBezTo>
                <a:cubicBezTo>
                  <a:pt x="5300" y="9"/>
                  <a:pt x="5295" y="7"/>
                  <a:pt x="5291" y="6"/>
                </a:cubicBezTo>
                <a:cubicBezTo>
                  <a:pt x="5290" y="5"/>
                  <a:pt x="5289" y="5"/>
                  <a:pt x="5289" y="5"/>
                </a:cubicBezTo>
                <a:cubicBezTo>
                  <a:pt x="5287" y="5"/>
                  <a:pt x="5285" y="4"/>
                  <a:pt x="5283" y="4"/>
                </a:cubicBezTo>
                <a:cubicBezTo>
                  <a:pt x="5283" y="3"/>
                  <a:pt x="5282" y="3"/>
                  <a:pt x="5281" y="3"/>
                </a:cubicBezTo>
                <a:cubicBezTo>
                  <a:pt x="5279" y="3"/>
                  <a:pt x="5278" y="2"/>
                  <a:pt x="5276" y="2"/>
                </a:cubicBezTo>
                <a:cubicBezTo>
                  <a:pt x="5275" y="2"/>
                  <a:pt x="5274" y="2"/>
                  <a:pt x="5274" y="2"/>
                </a:cubicBezTo>
                <a:cubicBezTo>
                  <a:pt x="5272" y="1"/>
                  <a:pt x="5270" y="1"/>
                  <a:pt x="5269" y="1"/>
                </a:cubicBezTo>
                <a:cubicBezTo>
                  <a:pt x="5268" y="1"/>
                  <a:pt x="5267" y="1"/>
                  <a:pt x="5266" y="0"/>
                </a:cubicBezTo>
                <a:cubicBezTo>
                  <a:pt x="5264" y="0"/>
                  <a:pt x="5263" y="0"/>
                  <a:pt x="5261" y="0"/>
                </a:cubicBezTo>
                <a:cubicBezTo>
                  <a:pt x="5260" y="0"/>
                  <a:pt x="5259" y="0"/>
                  <a:pt x="5259" y="0"/>
                </a:cubicBezTo>
                <a:cubicBezTo>
                  <a:pt x="5256" y="0"/>
                  <a:pt x="5253" y="0"/>
                  <a:pt x="5251" y="0"/>
                </a:cubicBezTo>
                <a:cubicBezTo>
                  <a:pt x="521" y="0"/>
                  <a:pt x="521" y="0"/>
                  <a:pt x="521" y="0"/>
                </a:cubicBezTo>
                <a:cubicBezTo>
                  <a:pt x="521" y="0"/>
                  <a:pt x="521" y="0"/>
                  <a:pt x="521" y="0"/>
                </a:cubicBezTo>
                <a:cubicBezTo>
                  <a:pt x="519" y="0"/>
                  <a:pt x="516" y="0"/>
                  <a:pt x="514" y="0"/>
                </a:cubicBezTo>
                <a:cubicBezTo>
                  <a:pt x="513" y="0"/>
                  <a:pt x="512" y="0"/>
                  <a:pt x="511" y="0"/>
                </a:cubicBezTo>
                <a:cubicBezTo>
                  <a:pt x="510" y="0"/>
                  <a:pt x="508" y="0"/>
                  <a:pt x="506" y="0"/>
                </a:cubicBezTo>
                <a:cubicBezTo>
                  <a:pt x="505" y="1"/>
                  <a:pt x="504" y="1"/>
                  <a:pt x="503" y="1"/>
                </a:cubicBezTo>
                <a:cubicBezTo>
                  <a:pt x="502" y="1"/>
                  <a:pt x="500" y="1"/>
                  <a:pt x="499" y="2"/>
                </a:cubicBezTo>
                <a:cubicBezTo>
                  <a:pt x="498" y="2"/>
                  <a:pt x="497" y="2"/>
                  <a:pt x="496" y="2"/>
                </a:cubicBezTo>
                <a:cubicBezTo>
                  <a:pt x="494" y="2"/>
                  <a:pt x="493" y="3"/>
                  <a:pt x="491" y="3"/>
                </a:cubicBezTo>
                <a:cubicBezTo>
                  <a:pt x="491" y="3"/>
                  <a:pt x="490" y="3"/>
                  <a:pt x="489" y="4"/>
                </a:cubicBezTo>
                <a:cubicBezTo>
                  <a:pt x="487" y="4"/>
                  <a:pt x="485" y="4"/>
                  <a:pt x="484" y="5"/>
                </a:cubicBezTo>
                <a:cubicBezTo>
                  <a:pt x="483" y="5"/>
                  <a:pt x="482" y="5"/>
                  <a:pt x="482" y="6"/>
                </a:cubicBezTo>
                <a:cubicBezTo>
                  <a:pt x="477" y="7"/>
                  <a:pt x="472" y="9"/>
                  <a:pt x="468" y="11"/>
                </a:cubicBezTo>
                <a:cubicBezTo>
                  <a:pt x="467" y="11"/>
                  <a:pt x="467" y="11"/>
                  <a:pt x="467" y="11"/>
                </a:cubicBezTo>
                <a:cubicBezTo>
                  <a:pt x="465" y="12"/>
                  <a:pt x="463" y="13"/>
                  <a:pt x="461" y="14"/>
                </a:cubicBezTo>
                <a:cubicBezTo>
                  <a:pt x="461" y="14"/>
                  <a:pt x="460" y="14"/>
                  <a:pt x="460" y="14"/>
                </a:cubicBezTo>
                <a:cubicBezTo>
                  <a:pt x="458" y="15"/>
                  <a:pt x="456" y="16"/>
                  <a:pt x="455" y="17"/>
                </a:cubicBezTo>
                <a:cubicBezTo>
                  <a:pt x="454" y="18"/>
                  <a:pt x="454" y="18"/>
                  <a:pt x="453" y="18"/>
                </a:cubicBezTo>
                <a:cubicBezTo>
                  <a:pt x="451" y="19"/>
                  <a:pt x="450" y="20"/>
                  <a:pt x="448" y="21"/>
                </a:cubicBezTo>
                <a:cubicBezTo>
                  <a:pt x="448" y="21"/>
                  <a:pt x="447" y="22"/>
                  <a:pt x="447" y="22"/>
                </a:cubicBezTo>
                <a:cubicBezTo>
                  <a:pt x="445" y="23"/>
                  <a:pt x="443" y="24"/>
                  <a:pt x="441" y="26"/>
                </a:cubicBezTo>
                <a:cubicBezTo>
                  <a:pt x="441" y="26"/>
                  <a:pt x="441" y="26"/>
                  <a:pt x="441" y="26"/>
                </a:cubicBezTo>
                <a:cubicBezTo>
                  <a:pt x="435" y="30"/>
                  <a:pt x="429" y="35"/>
                  <a:pt x="424" y="41"/>
                </a:cubicBezTo>
                <a:cubicBezTo>
                  <a:pt x="424" y="41"/>
                  <a:pt x="424" y="41"/>
                  <a:pt x="424" y="41"/>
                </a:cubicBezTo>
                <a:cubicBezTo>
                  <a:pt x="422" y="43"/>
                  <a:pt x="420" y="45"/>
                  <a:pt x="419" y="46"/>
                </a:cubicBezTo>
                <a:cubicBezTo>
                  <a:pt x="419" y="47"/>
                  <a:pt x="419" y="47"/>
                  <a:pt x="419" y="47"/>
                </a:cubicBezTo>
                <a:cubicBezTo>
                  <a:pt x="417" y="49"/>
                  <a:pt x="415" y="50"/>
                  <a:pt x="414" y="52"/>
                </a:cubicBezTo>
                <a:cubicBezTo>
                  <a:pt x="414" y="52"/>
                  <a:pt x="414" y="52"/>
                  <a:pt x="414" y="52"/>
                </a:cubicBezTo>
                <a:cubicBezTo>
                  <a:pt x="414" y="52"/>
                  <a:pt x="414" y="52"/>
                  <a:pt x="414" y="52"/>
                </a:cubicBezTo>
                <a:cubicBezTo>
                  <a:pt x="414" y="53"/>
                  <a:pt x="414" y="53"/>
                  <a:pt x="414" y="53"/>
                </a:cubicBezTo>
                <a:cubicBezTo>
                  <a:pt x="414" y="53"/>
                  <a:pt x="414" y="53"/>
                  <a:pt x="414" y="53"/>
                </a:cubicBezTo>
                <a:cubicBezTo>
                  <a:pt x="411" y="56"/>
                  <a:pt x="409" y="59"/>
                  <a:pt x="407" y="62"/>
                </a:cubicBezTo>
                <a:cubicBezTo>
                  <a:pt x="407" y="62"/>
                  <a:pt x="407" y="62"/>
                  <a:pt x="407" y="62"/>
                </a:cubicBezTo>
                <a:cubicBezTo>
                  <a:pt x="0" y="636"/>
                  <a:pt x="0" y="636"/>
                  <a:pt x="0" y="636"/>
                </a:cubicBezTo>
                <a:cubicBezTo>
                  <a:pt x="29" y="603"/>
                  <a:pt x="72" y="582"/>
                  <a:pt x="120" y="582"/>
                </a:cubicBezTo>
                <a:cubicBezTo>
                  <a:pt x="385" y="582"/>
                  <a:pt x="385" y="582"/>
                  <a:pt x="385" y="582"/>
                </a:cubicBezTo>
                <a:cubicBezTo>
                  <a:pt x="385" y="582"/>
                  <a:pt x="385" y="582"/>
                  <a:pt x="385" y="582"/>
                </a:cubicBezTo>
                <a:cubicBezTo>
                  <a:pt x="385" y="582"/>
                  <a:pt x="385" y="582"/>
                  <a:pt x="385" y="582"/>
                </a:cubicBezTo>
                <a:cubicBezTo>
                  <a:pt x="5387" y="582"/>
                  <a:pt x="5387" y="582"/>
                  <a:pt x="5387" y="582"/>
                </a:cubicBezTo>
                <a:cubicBezTo>
                  <a:pt x="5653" y="582"/>
                  <a:pt x="5653" y="582"/>
                  <a:pt x="5653" y="582"/>
                </a:cubicBezTo>
                <a:cubicBezTo>
                  <a:pt x="5700" y="582"/>
                  <a:pt x="5743" y="603"/>
                  <a:pt x="5772" y="636"/>
                </a:cubicBezTo>
                <a:lnTo>
                  <a:pt x="5365" y="62"/>
                </a:ln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9463" name="Rectangle 7"/>
          <p:cNvSpPr>
            <a:spLocks noChangeArrowheads="1"/>
          </p:cNvSpPr>
          <p:nvPr/>
        </p:nvSpPr>
        <p:spPr bwMode="auto">
          <a:xfrm flipV="1">
            <a:off x="0" y="3429000"/>
            <a:ext cx="9144000" cy="398463"/>
          </a:xfrm>
          <a:prstGeom prst="rect">
            <a:avLst/>
          </a:prstGeom>
          <a:gradFill rotWithShape="1">
            <a:gsLst>
              <a:gs pos="0">
                <a:srgbClr val="C0C0C0">
                  <a:alpha val="90999"/>
                </a:srgbClr>
              </a:gs>
              <a:gs pos="100000">
                <a:srgbClr val="595959">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6328" name="AutoShape 8"/>
          <p:cNvSpPr>
            <a:spLocks noChangeArrowheads="1"/>
          </p:cNvSpPr>
          <p:nvPr/>
        </p:nvSpPr>
        <p:spPr bwMode="auto">
          <a:xfrm>
            <a:off x="447675" y="2051050"/>
            <a:ext cx="8248650" cy="3205163"/>
          </a:xfrm>
          <a:prstGeom prst="roundRect">
            <a:avLst>
              <a:gd name="adj" fmla="val 7014"/>
            </a:avLst>
          </a:prstGeom>
          <a:gradFill rotWithShape="1">
            <a:gsLst>
              <a:gs pos="0">
                <a:schemeClr val="tx2">
                  <a:gamma/>
                  <a:tint val="73725"/>
                  <a:invGamma/>
                </a:schemeClr>
              </a:gs>
              <a:gs pos="100000">
                <a:schemeClr val="tx2"/>
              </a:gs>
            </a:gsLst>
            <a:lin ang="2700000" scaled="1"/>
          </a:gradFill>
          <a:ln w="9525">
            <a:solidFill>
              <a:srgbClr val="32323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p>
        </p:txBody>
      </p:sp>
      <p:grpSp>
        <p:nvGrpSpPr>
          <p:cNvPr id="19465" name="Group 9"/>
          <p:cNvGrpSpPr>
            <a:grpSpLocks/>
          </p:cNvGrpSpPr>
          <p:nvPr/>
        </p:nvGrpSpPr>
        <p:grpSpPr bwMode="auto">
          <a:xfrm>
            <a:off x="703263" y="2762250"/>
            <a:ext cx="1168400" cy="1912938"/>
            <a:chOff x="275" y="2008"/>
            <a:chExt cx="795" cy="1276"/>
          </a:xfrm>
        </p:grpSpPr>
        <p:sp>
          <p:nvSpPr>
            <p:cNvPr id="56330" name="AutoShape 1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31" name="AutoShape 1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32" name="AutoShape 1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9749" name="AutoShape 1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9466" name="Group 14"/>
          <p:cNvGrpSpPr>
            <a:grpSpLocks/>
          </p:cNvGrpSpPr>
          <p:nvPr/>
        </p:nvGrpSpPr>
        <p:grpSpPr bwMode="auto">
          <a:xfrm>
            <a:off x="1943100" y="2765425"/>
            <a:ext cx="1168400" cy="1912938"/>
            <a:chOff x="275" y="2008"/>
            <a:chExt cx="795" cy="1276"/>
          </a:xfrm>
        </p:grpSpPr>
        <p:sp>
          <p:nvSpPr>
            <p:cNvPr id="56335" name="AutoShape 1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36" name="AutoShape 1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37" name="AutoShape 1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9745" name="AutoShape 1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9467" name="Group 19"/>
          <p:cNvGrpSpPr>
            <a:grpSpLocks/>
          </p:cNvGrpSpPr>
          <p:nvPr/>
        </p:nvGrpSpPr>
        <p:grpSpPr bwMode="auto">
          <a:xfrm>
            <a:off x="3368675" y="2762250"/>
            <a:ext cx="1168400" cy="1912938"/>
            <a:chOff x="275" y="2008"/>
            <a:chExt cx="795" cy="1276"/>
          </a:xfrm>
        </p:grpSpPr>
        <p:sp>
          <p:nvSpPr>
            <p:cNvPr id="56340" name="AutoShape 2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41" name="AutoShape 2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42" name="AutoShape 2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9741" name="AutoShape 2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9468" name="Group 24"/>
          <p:cNvGrpSpPr>
            <a:grpSpLocks/>
          </p:cNvGrpSpPr>
          <p:nvPr/>
        </p:nvGrpSpPr>
        <p:grpSpPr bwMode="auto">
          <a:xfrm>
            <a:off x="4606925" y="2765425"/>
            <a:ext cx="1168400" cy="1912938"/>
            <a:chOff x="275" y="2008"/>
            <a:chExt cx="795" cy="1276"/>
          </a:xfrm>
        </p:grpSpPr>
        <p:sp>
          <p:nvSpPr>
            <p:cNvPr id="56345" name="AutoShape 2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46" name="AutoShape 2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47" name="AutoShape 2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9737" name="AutoShape 2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19469" name="Group 29"/>
          <p:cNvGrpSpPr>
            <a:grpSpLocks/>
          </p:cNvGrpSpPr>
          <p:nvPr/>
        </p:nvGrpSpPr>
        <p:grpSpPr bwMode="auto">
          <a:xfrm>
            <a:off x="6030913" y="2762250"/>
            <a:ext cx="1168400" cy="1912938"/>
            <a:chOff x="275" y="2008"/>
            <a:chExt cx="795" cy="1276"/>
          </a:xfrm>
        </p:grpSpPr>
        <p:sp>
          <p:nvSpPr>
            <p:cNvPr id="56350" name="AutoShape 3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51" name="AutoShape 3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52" name="AutoShape 3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9733" name="AutoShape 3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sp>
        <p:nvSpPr>
          <p:cNvPr id="56354" name="AutoShape 34"/>
          <p:cNvSpPr>
            <a:spLocks noChangeArrowheads="1"/>
          </p:cNvSpPr>
          <p:nvPr/>
        </p:nvSpPr>
        <p:spPr bwMode="auto">
          <a:xfrm>
            <a:off x="7270750" y="2765425"/>
            <a:ext cx="1168400" cy="1912938"/>
          </a:xfrm>
          <a:prstGeom prst="roundRect">
            <a:avLst>
              <a:gd name="adj" fmla="val 0"/>
            </a:avLst>
          </a:prstGeom>
          <a:gradFill rotWithShape="1">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55" name="AutoShape 35"/>
          <p:cNvSpPr>
            <a:spLocks noChangeArrowheads="1"/>
          </p:cNvSpPr>
          <p:nvPr/>
        </p:nvSpPr>
        <p:spPr bwMode="auto">
          <a:xfrm>
            <a:off x="7270750" y="2765425"/>
            <a:ext cx="1168400" cy="228600"/>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6356" name="AutoShape 36"/>
          <p:cNvSpPr>
            <a:spLocks noChangeArrowheads="1"/>
          </p:cNvSpPr>
          <p:nvPr/>
        </p:nvSpPr>
        <p:spPr bwMode="auto">
          <a:xfrm>
            <a:off x="7270750" y="4449763"/>
            <a:ext cx="1168400" cy="228600"/>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19473" name="AutoShape 37"/>
          <p:cNvSpPr>
            <a:spLocks noChangeArrowheads="1"/>
          </p:cNvSpPr>
          <p:nvPr/>
        </p:nvSpPr>
        <p:spPr bwMode="auto">
          <a:xfrm>
            <a:off x="7270750" y="2765425"/>
            <a:ext cx="1168400" cy="1912938"/>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sp>
        <p:nvSpPr>
          <p:cNvPr id="56358" name="AutoShape 38"/>
          <p:cNvSpPr>
            <a:spLocks noChangeArrowheads="1"/>
          </p:cNvSpPr>
          <p:nvPr/>
        </p:nvSpPr>
        <p:spPr bwMode="auto">
          <a:xfrm flipV="1">
            <a:off x="447675" y="5267325"/>
            <a:ext cx="8248650" cy="1077913"/>
          </a:xfrm>
          <a:prstGeom prst="roundRect">
            <a:avLst>
              <a:gd name="adj" fmla="val 22824"/>
            </a:avLst>
          </a:prstGeom>
          <a:gradFill rotWithShape="1">
            <a:gsLst>
              <a:gs pos="0">
                <a:schemeClr val="tx2">
                  <a:gamma/>
                  <a:tint val="73725"/>
                  <a:invGamma/>
                  <a:alpha val="0"/>
                </a:schemeClr>
              </a:gs>
              <a:gs pos="100000">
                <a:schemeClr val="tx2">
                  <a:alpha val="16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defRPr/>
            </a:pPr>
            <a:endParaRPr lang="en-US"/>
          </a:p>
        </p:txBody>
      </p:sp>
      <p:grpSp>
        <p:nvGrpSpPr>
          <p:cNvPr id="56359" name="Group 39"/>
          <p:cNvGrpSpPr>
            <a:grpSpLocks/>
          </p:cNvGrpSpPr>
          <p:nvPr/>
        </p:nvGrpSpPr>
        <p:grpSpPr bwMode="auto">
          <a:xfrm>
            <a:off x="7270750" y="2981325"/>
            <a:ext cx="1168400" cy="1473200"/>
            <a:chOff x="4580" y="1878"/>
            <a:chExt cx="736" cy="928"/>
          </a:xfrm>
        </p:grpSpPr>
        <p:sp>
          <p:nvSpPr>
            <p:cNvPr id="19728" name="Rectangle 4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29" name="Text Box 4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362" name="Group 42"/>
          <p:cNvGrpSpPr>
            <a:grpSpLocks/>
          </p:cNvGrpSpPr>
          <p:nvPr/>
        </p:nvGrpSpPr>
        <p:grpSpPr bwMode="auto">
          <a:xfrm>
            <a:off x="7270750" y="2981325"/>
            <a:ext cx="1168400" cy="1473200"/>
            <a:chOff x="4580" y="1878"/>
            <a:chExt cx="736" cy="928"/>
          </a:xfrm>
        </p:grpSpPr>
        <p:sp>
          <p:nvSpPr>
            <p:cNvPr id="19726" name="Rectangle 4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27" name="Text Box 4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6365" name="Group 45"/>
          <p:cNvGrpSpPr>
            <a:grpSpLocks/>
          </p:cNvGrpSpPr>
          <p:nvPr/>
        </p:nvGrpSpPr>
        <p:grpSpPr bwMode="auto">
          <a:xfrm>
            <a:off x="6030913" y="2981325"/>
            <a:ext cx="1168400" cy="1473200"/>
            <a:chOff x="4580" y="1878"/>
            <a:chExt cx="736" cy="928"/>
          </a:xfrm>
        </p:grpSpPr>
        <p:sp>
          <p:nvSpPr>
            <p:cNvPr id="19724" name="Rectangle 4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25" name="Text Box 4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19478" name="Group 48"/>
          <p:cNvGrpSpPr>
            <a:grpSpLocks/>
          </p:cNvGrpSpPr>
          <p:nvPr/>
        </p:nvGrpSpPr>
        <p:grpSpPr bwMode="auto">
          <a:xfrm>
            <a:off x="1943100" y="2982913"/>
            <a:ext cx="1168400" cy="1473200"/>
            <a:chOff x="4580" y="1878"/>
            <a:chExt cx="736" cy="928"/>
          </a:xfrm>
        </p:grpSpPr>
        <p:sp>
          <p:nvSpPr>
            <p:cNvPr id="19722" name="Rectangle 4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23" name="Text Box 5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19479" name="Group 51"/>
          <p:cNvGrpSpPr>
            <a:grpSpLocks/>
          </p:cNvGrpSpPr>
          <p:nvPr/>
        </p:nvGrpSpPr>
        <p:grpSpPr bwMode="auto">
          <a:xfrm>
            <a:off x="703263" y="2982913"/>
            <a:ext cx="1168400" cy="1473200"/>
            <a:chOff x="4580" y="1878"/>
            <a:chExt cx="736" cy="928"/>
          </a:xfrm>
        </p:grpSpPr>
        <p:sp>
          <p:nvSpPr>
            <p:cNvPr id="19720" name="Rectangle 5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21" name="Text Box 5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374" name="Group 54"/>
          <p:cNvGrpSpPr>
            <a:grpSpLocks/>
          </p:cNvGrpSpPr>
          <p:nvPr/>
        </p:nvGrpSpPr>
        <p:grpSpPr bwMode="auto">
          <a:xfrm>
            <a:off x="4606925" y="2984500"/>
            <a:ext cx="1168400" cy="1473200"/>
            <a:chOff x="4580" y="1878"/>
            <a:chExt cx="736" cy="928"/>
          </a:xfrm>
        </p:grpSpPr>
        <p:sp>
          <p:nvSpPr>
            <p:cNvPr id="19718" name="Rectangle 5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19" name="Text Box 5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377" name="Group 57"/>
          <p:cNvGrpSpPr>
            <a:grpSpLocks/>
          </p:cNvGrpSpPr>
          <p:nvPr/>
        </p:nvGrpSpPr>
        <p:grpSpPr bwMode="auto">
          <a:xfrm>
            <a:off x="7270750" y="2981325"/>
            <a:ext cx="1168400" cy="1473200"/>
            <a:chOff x="4580" y="1878"/>
            <a:chExt cx="736" cy="928"/>
          </a:xfrm>
        </p:grpSpPr>
        <p:sp>
          <p:nvSpPr>
            <p:cNvPr id="19716" name="Rectangle 5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17" name="Text Box 5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6380" name="Group 60"/>
          <p:cNvGrpSpPr>
            <a:grpSpLocks/>
          </p:cNvGrpSpPr>
          <p:nvPr/>
        </p:nvGrpSpPr>
        <p:grpSpPr bwMode="auto">
          <a:xfrm>
            <a:off x="7270750" y="2981325"/>
            <a:ext cx="1168400" cy="1473200"/>
            <a:chOff x="4580" y="1878"/>
            <a:chExt cx="736" cy="928"/>
          </a:xfrm>
        </p:grpSpPr>
        <p:sp>
          <p:nvSpPr>
            <p:cNvPr id="19714" name="Rectangle 6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15" name="Text Box 6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6383" name="Group 63"/>
          <p:cNvGrpSpPr>
            <a:grpSpLocks/>
          </p:cNvGrpSpPr>
          <p:nvPr/>
        </p:nvGrpSpPr>
        <p:grpSpPr bwMode="auto">
          <a:xfrm>
            <a:off x="7270750" y="2981325"/>
            <a:ext cx="1168400" cy="1473200"/>
            <a:chOff x="4580" y="1878"/>
            <a:chExt cx="736" cy="928"/>
          </a:xfrm>
        </p:grpSpPr>
        <p:sp>
          <p:nvSpPr>
            <p:cNvPr id="19712" name="Rectangle 6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13" name="Text Box 6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6386" name="Group 66"/>
          <p:cNvGrpSpPr>
            <a:grpSpLocks/>
          </p:cNvGrpSpPr>
          <p:nvPr/>
        </p:nvGrpSpPr>
        <p:grpSpPr bwMode="auto">
          <a:xfrm>
            <a:off x="7270750" y="2981325"/>
            <a:ext cx="1168400" cy="1473200"/>
            <a:chOff x="4580" y="1878"/>
            <a:chExt cx="736" cy="928"/>
          </a:xfrm>
        </p:grpSpPr>
        <p:sp>
          <p:nvSpPr>
            <p:cNvPr id="19710" name="Rectangle 6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11" name="Text Box 6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6389" name="Group 69"/>
          <p:cNvGrpSpPr>
            <a:grpSpLocks/>
          </p:cNvGrpSpPr>
          <p:nvPr/>
        </p:nvGrpSpPr>
        <p:grpSpPr bwMode="auto">
          <a:xfrm>
            <a:off x="7270750" y="2981325"/>
            <a:ext cx="1168400" cy="1473200"/>
            <a:chOff x="4580" y="1878"/>
            <a:chExt cx="736" cy="928"/>
          </a:xfrm>
        </p:grpSpPr>
        <p:sp>
          <p:nvSpPr>
            <p:cNvPr id="19708" name="Rectangle 7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09" name="Text Box 7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392" name="Group 72"/>
          <p:cNvGrpSpPr>
            <a:grpSpLocks/>
          </p:cNvGrpSpPr>
          <p:nvPr/>
        </p:nvGrpSpPr>
        <p:grpSpPr bwMode="auto">
          <a:xfrm>
            <a:off x="7270750" y="2981325"/>
            <a:ext cx="1168400" cy="1473200"/>
            <a:chOff x="4580" y="1878"/>
            <a:chExt cx="736" cy="928"/>
          </a:xfrm>
        </p:grpSpPr>
        <p:sp>
          <p:nvSpPr>
            <p:cNvPr id="19706" name="Rectangle 7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07" name="Text Box 7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6395" name="Group 75"/>
          <p:cNvGrpSpPr>
            <a:grpSpLocks/>
          </p:cNvGrpSpPr>
          <p:nvPr/>
        </p:nvGrpSpPr>
        <p:grpSpPr bwMode="auto">
          <a:xfrm>
            <a:off x="7270750" y="2981325"/>
            <a:ext cx="1168400" cy="1473200"/>
            <a:chOff x="4580" y="1878"/>
            <a:chExt cx="736" cy="928"/>
          </a:xfrm>
        </p:grpSpPr>
        <p:sp>
          <p:nvSpPr>
            <p:cNvPr id="19704" name="Rectangle 7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05" name="Text Box 7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6398" name="Group 78"/>
          <p:cNvGrpSpPr>
            <a:grpSpLocks/>
          </p:cNvGrpSpPr>
          <p:nvPr/>
        </p:nvGrpSpPr>
        <p:grpSpPr bwMode="auto">
          <a:xfrm>
            <a:off x="7270750" y="2981325"/>
            <a:ext cx="1168400" cy="1473200"/>
            <a:chOff x="4580" y="1878"/>
            <a:chExt cx="736" cy="928"/>
          </a:xfrm>
        </p:grpSpPr>
        <p:sp>
          <p:nvSpPr>
            <p:cNvPr id="19702" name="Rectangle 7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03" name="Text Box 8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6401" name="Group 81"/>
          <p:cNvGrpSpPr>
            <a:grpSpLocks/>
          </p:cNvGrpSpPr>
          <p:nvPr/>
        </p:nvGrpSpPr>
        <p:grpSpPr bwMode="auto">
          <a:xfrm>
            <a:off x="6030913" y="2981325"/>
            <a:ext cx="1168400" cy="1473200"/>
            <a:chOff x="4580" y="1878"/>
            <a:chExt cx="736" cy="928"/>
          </a:xfrm>
        </p:grpSpPr>
        <p:sp>
          <p:nvSpPr>
            <p:cNvPr id="19700" name="Rectangle 8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701" name="Text Box 8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6404" name="Group 84"/>
          <p:cNvGrpSpPr>
            <a:grpSpLocks/>
          </p:cNvGrpSpPr>
          <p:nvPr/>
        </p:nvGrpSpPr>
        <p:grpSpPr bwMode="auto">
          <a:xfrm>
            <a:off x="4606925" y="2984500"/>
            <a:ext cx="1168400" cy="1473200"/>
            <a:chOff x="4580" y="1878"/>
            <a:chExt cx="736" cy="928"/>
          </a:xfrm>
        </p:grpSpPr>
        <p:sp>
          <p:nvSpPr>
            <p:cNvPr id="19698" name="Rectangle 8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99" name="Text Box 8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19491" name="Group 87"/>
          <p:cNvGrpSpPr>
            <a:grpSpLocks/>
          </p:cNvGrpSpPr>
          <p:nvPr/>
        </p:nvGrpSpPr>
        <p:grpSpPr bwMode="auto">
          <a:xfrm>
            <a:off x="3368675" y="2981325"/>
            <a:ext cx="1168400" cy="1473200"/>
            <a:chOff x="4580" y="1878"/>
            <a:chExt cx="736" cy="928"/>
          </a:xfrm>
        </p:grpSpPr>
        <p:sp>
          <p:nvSpPr>
            <p:cNvPr id="19696" name="Rectangle 8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97" name="Text Box 8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410" name="Group 90"/>
          <p:cNvGrpSpPr>
            <a:grpSpLocks/>
          </p:cNvGrpSpPr>
          <p:nvPr/>
        </p:nvGrpSpPr>
        <p:grpSpPr bwMode="auto">
          <a:xfrm>
            <a:off x="7270750" y="2981325"/>
            <a:ext cx="1168400" cy="1473200"/>
            <a:chOff x="4580" y="1878"/>
            <a:chExt cx="736" cy="928"/>
          </a:xfrm>
        </p:grpSpPr>
        <p:sp>
          <p:nvSpPr>
            <p:cNvPr id="19694" name="Rectangle 9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95" name="Text Box 9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413" name="Group 93"/>
          <p:cNvGrpSpPr>
            <a:grpSpLocks/>
          </p:cNvGrpSpPr>
          <p:nvPr/>
        </p:nvGrpSpPr>
        <p:grpSpPr bwMode="auto">
          <a:xfrm>
            <a:off x="6030913" y="2981325"/>
            <a:ext cx="1168400" cy="1473200"/>
            <a:chOff x="4580" y="1878"/>
            <a:chExt cx="736" cy="928"/>
          </a:xfrm>
        </p:grpSpPr>
        <p:sp>
          <p:nvSpPr>
            <p:cNvPr id="19692" name="Rectangle 9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93" name="Text Box 9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416" name="Group 96"/>
          <p:cNvGrpSpPr>
            <a:grpSpLocks/>
          </p:cNvGrpSpPr>
          <p:nvPr/>
        </p:nvGrpSpPr>
        <p:grpSpPr bwMode="auto">
          <a:xfrm>
            <a:off x="7270750" y="2981325"/>
            <a:ext cx="1168400" cy="1473200"/>
            <a:chOff x="4580" y="1878"/>
            <a:chExt cx="736" cy="928"/>
          </a:xfrm>
        </p:grpSpPr>
        <p:sp>
          <p:nvSpPr>
            <p:cNvPr id="19690" name="Rectangle 9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91" name="Text Box 9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6419" name="Group 99"/>
          <p:cNvGrpSpPr>
            <a:grpSpLocks/>
          </p:cNvGrpSpPr>
          <p:nvPr/>
        </p:nvGrpSpPr>
        <p:grpSpPr bwMode="auto">
          <a:xfrm>
            <a:off x="7270750" y="2981325"/>
            <a:ext cx="1168400" cy="1473200"/>
            <a:chOff x="4580" y="1878"/>
            <a:chExt cx="736" cy="928"/>
          </a:xfrm>
        </p:grpSpPr>
        <p:sp>
          <p:nvSpPr>
            <p:cNvPr id="19688" name="Rectangle 10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89" name="Text Box 10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6422" name="Group 102"/>
          <p:cNvGrpSpPr>
            <a:grpSpLocks/>
          </p:cNvGrpSpPr>
          <p:nvPr/>
        </p:nvGrpSpPr>
        <p:grpSpPr bwMode="auto">
          <a:xfrm>
            <a:off x="7270750" y="2981325"/>
            <a:ext cx="1168400" cy="1473200"/>
            <a:chOff x="4580" y="1878"/>
            <a:chExt cx="736" cy="928"/>
          </a:xfrm>
        </p:grpSpPr>
        <p:sp>
          <p:nvSpPr>
            <p:cNvPr id="19686" name="Rectangle 10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87" name="Text Box 10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6425" name="Group 105"/>
          <p:cNvGrpSpPr>
            <a:grpSpLocks/>
          </p:cNvGrpSpPr>
          <p:nvPr/>
        </p:nvGrpSpPr>
        <p:grpSpPr bwMode="auto">
          <a:xfrm>
            <a:off x="7270750" y="2981325"/>
            <a:ext cx="1168400" cy="1473200"/>
            <a:chOff x="4580" y="1878"/>
            <a:chExt cx="736" cy="928"/>
          </a:xfrm>
        </p:grpSpPr>
        <p:sp>
          <p:nvSpPr>
            <p:cNvPr id="19684" name="Rectangle 10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85" name="Text Box 10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6428" name="Group 108"/>
          <p:cNvGrpSpPr>
            <a:grpSpLocks/>
          </p:cNvGrpSpPr>
          <p:nvPr/>
        </p:nvGrpSpPr>
        <p:grpSpPr bwMode="auto">
          <a:xfrm>
            <a:off x="7270750" y="2981325"/>
            <a:ext cx="1168400" cy="1473200"/>
            <a:chOff x="4580" y="1878"/>
            <a:chExt cx="736" cy="928"/>
          </a:xfrm>
        </p:grpSpPr>
        <p:sp>
          <p:nvSpPr>
            <p:cNvPr id="19682" name="Rectangle 10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83" name="Text Box 11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6431" name="Group 111"/>
          <p:cNvGrpSpPr>
            <a:grpSpLocks/>
          </p:cNvGrpSpPr>
          <p:nvPr/>
        </p:nvGrpSpPr>
        <p:grpSpPr bwMode="auto">
          <a:xfrm>
            <a:off x="7270750" y="2981325"/>
            <a:ext cx="1168400" cy="1473200"/>
            <a:chOff x="4580" y="1878"/>
            <a:chExt cx="736" cy="928"/>
          </a:xfrm>
        </p:grpSpPr>
        <p:sp>
          <p:nvSpPr>
            <p:cNvPr id="19680" name="Rectangle 11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81" name="Text Box 11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434" name="Group 114"/>
          <p:cNvGrpSpPr>
            <a:grpSpLocks/>
          </p:cNvGrpSpPr>
          <p:nvPr/>
        </p:nvGrpSpPr>
        <p:grpSpPr bwMode="auto">
          <a:xfrm>
            <a:off x="7270750" y="2981325"/>
            <a:ext cx="1168400" cy="1473200"/>
            <a:chOff x="4580" y="1878"/>
            <a:chExt cx="736" cy="928"/>
          </a:xfrm>
        </p:grpSpPr>
        <p:sp>
          <p:nvSpPr>
            <p:cNvPr id="19678" name="Rectangle 11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79" name="Text Box 11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6437" name="Group 117"/>
          <p:cNvGrpSpPr>
            <a:grpSpLocks/>
          </p:cNvGrpSpPr>
          <p:nvPr/>
        </p:nvGrpSpPr>
        <p:grpSpPr bwMode="auto">
          <a:xfrm>
            <a:off x="7270750" y="2981325"/>
            <a:ext cx="1168400" cy="1473200"/>
            <a:chOff x="4580" y="1878"/>
            <a:chExt cx="736" cy="928"/>
          </a:xfrm>
        </p:grpSpPr>
        <p:sp>
          <p:nvSpPr>
            <p:cNvPr id="19676" name="Rectangle 11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77" name="Text Box 11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6440" name="Group 120"/>
          <p:cNvGrpSpPr>
            <a:grpSpLocks/>
          </p:cNvGrpSpPr>
          <p:nvPr/>
        </p:nvGrpSpPr>
        <p:grpSpPr bwMode="auto">
          <a:xfrm>
            <a:off x="7270750" y="2981325"/>
            <a:ext cx="1168400" cy="1473200"/>
            <a:chOff x="4580" y="1878"/>
            <a:chExt cx="736" cy="928"/>
          </a:xfrm>
        </p:grpSpPr>
        <p:sp>
          <p:nvSpPr>
            <p:cNvPr id="19674" name="Rectangle 12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75" name="Text Box 12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6443" name="Group 123"/>
          <p:cNvGrpSpPr>
            <a:grpSpLocks/>
          </p:cNvGrpSpPr>
          <p:nvPr/>
        </p:nvGrpSpPr>
        <p:grpSpPr bwMode="auto">
          <a:xfrm>
            <a:off x="7270750" y="2981325"/>
            <a:ext cx="1168400" cy="1473200"/>
            <a:chOff x="4580" y="1878"/>
            <a:chExt cx="736" cy="928"/>
          </a:xfrm>
        </p:grpSpPr>
        <p:sp>
          <p:nvSpPr>
            <p:cNvPr id="19672" name="Rectangle 12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73" name="Text Box 12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446" name="Group 126"/>
          <p:cNvGrpSpPr>
            <a:grpSpLocks/>
          </p:cNvGrpSpPr>
          <p:nvPr/>
        </p:nvGrpSpPr>
        <p:grpSpPr bwMode="auto">
          <a:xfrm>
            <a:off x="6030913" y="2981325"/>
            <a:ext cx="1168400" cy="1473200"/>
            <a:chOff x="4580" y="1878"/>
            <a:chExt cx="736" cy="928"/>
          </a:xfrm>
        </p:grpSpPr>
        <p:sp>
          <p:nvSpPr>
            <p:cNvPr id="19670" name="Rectangle 12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71" name="Text Box 12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6449" name="Group 129"/>
          <p:cNvGrpSpPr>
            <a:grpSpLocks/>
          </p:cNvGrpSpPr>
          <p:nvPr/>
        </p:nvGrpSpPr>
        <p:grpSpPr bwMode="auto">
          <a:xfrm>
            <a:off x="7270750" y="2981325"/>
            <a:ext cx="1168400" cy="1473200"/>
            <a:chOff x="4580" y="1878"/>
            <a:chExt cx="736" cy="928"/>
          </a:xfrm>
        </p:grpSpPr>
        <p:sp>
          <p:nvSpPr>
            <p:cNvPr id="19668" name="Rectangle 13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69" name="Text Box 13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6452" name="Group 132"/>
          <p:cNvGrpSpPr>
            <a:grpSpLocks/>
          </p:cNvGrpSpPr>
          <p:nvPr/>
        </p:nvGrpSpPr>
        <p:grpSpPr bwMode="auto">
          <a:xfrm>
            <a:off x="7270750" y="2981325"/>
            <a:ext cx="1168400" cy="1473200"/>
            <a:chOff x="4580" y="1878"/>
            <a:chExt cx="736" cy="928"/>
          </a:xfrm>
        </p:grpSpPr>
        <p:sp>
          <p:nvSpPr>
            <p:cNvPr id="19666" name="Rectangle 13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67" name="Text Box 13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6455" name="Group 135"/>
          <p:cNvGrpSpPr>
            <a:grpSpLocks/>
          </p:cNvGrpSpPr>
          <p:nvPr/>
        </p:nvGrpSpPr>
        <p:grpSpPr bwMode="auto">
          <a:xfrm>
            <a:off x="7270750" y="2981325"/>
            <a:ext cx="1168400" cy="1473200"/>
            <a:chOff x="4580" y="1878"/>
            <a:chExt cx="736" cy="928"/>
          </a:xfrm>
        </p:grpSpPr>
        <p:sp>
          <p:nvSpPr>
            <p:cNvPr id="19664" name="Rectangle 13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65" name="Text Box 13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6458" name="Group 138"/>
          <p:cNvGrpSpPr>
            <a:grpSpLocks/>
          </p:cNvGrpSpPr>
          <p:nvPr/>
        </p:nvGrpSpPr>
        <p:grpSpPr bwMode="auto">
          <a:xfrm>
            <a:off x="7270750" y="2981325"/>
            <a:ext cx="1168400" cy="1473200"/>
            <a:chOff x="4580" y="1878"/>
            <a:chExt cx="736" cy="928"/>
          </a:xfrm>
        </p:grpSpPr>
        <p:sp>
          <p:nvSpPr>
            <p:cNvPr id="19662" name="Rectangle 13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63" name="Text Box 14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6461" name="Group 141"/>
          <p:cNvGrpSpPr>
            <a:grpSpLocks/>
          </p:cNvGrpSpPr>
          <p:nvPr/>
        </p:nvGrpSpPr>
        <p:grpSpPr bwMode="auto">
          <a:xfrm>
            <a:off x="7270750" y="2981325"/>
            <a:ext cx="1168400" cy="1473200"/>
            <a:chOff x="4580" y="1878"/>
            <a:chExt cx="736" cy="928"/>
          </a:xfrm>
        </p:grpSpPr>
        <p:sp>
          <p:nvSpPr>
            <p:cNvPr id="19660" name="Rectangle 14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61" name="Text Box 14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6464" name="Group 144"/>
          <p:cNvGrpSpPr>
            <a:grpSpLocks/>
          </p:cNvGrpSpPr>
          <p:nvPr/>
        </p:nvGrpSpPr>
        <p:grpSpPr bwMode="auto">
          <a:xfrm>
            <a:off x="7270750" y="2981325"/>
            <a:ext cx="1168400" cy="1473200"/>
            <a:chOff x="4580" y="1878"/>
            <a:chExt cx="736" cy="928"/>
          </a:xfrm>
        </p:grpSpPr>
        <p:sp>
          <p:nvSpPr>
            <p:cNvPr id="19658" name="Rectangle 14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59" name="Text Box 14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467" name="Group 147"/>
          <p:cNvGrpSpPr>
            <a:grpSpLocks/>
          </p:cNvGrpSpPr>
          <p:nvPr/>
        </p:nvGrpSpPr>
        <p:grpSpPr bwMode="auto">
          <a:xfrm>
            <a:off x="7270750" y="2981325"/>
            <a:ext cx="1168400" cy="1473200"/>
            <a:chOff x="4580" y="1878"/>
            <a:chExt cx="736" cy="928"/>
          </a:xfrm>
        </p:grpSpPr>
        <p:sp>
          <p:nvSpPr>
            <p:cNvPr id="19656" name="Rectangle 14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57" name="Text Box 14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6470" name="Group 150"/>
          <p:cNvGrpSpPr>
            <a:grpSpLocks/>
          </p:cNvGrpSpPr>
          <p:nvPr/>
        </p:nvGrpSpPr>
        <p:grpSpPr bwMode="auto">
          <a:xfrm>
            <a:off x="7270750" y="2981325"/>
            <a:ext cx="1168400" cy="1473200"/>
            <a:chOff x="4580" y="1878"/>
            <a:chExt cx="736" cy="928"/>
          </a:xfrm>
        </p:grpSpPr>
        <p:sp>
          <p:nvSpPr>
            <p:cNvPr id="19654" name="Rectangle 15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55" name="Text Box 15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6473" name="Group 153"/>
          <p:cNvGrpSpPr>
            <a:grpSpLocks/>
          </p:cNvGrpSpPr>
          <p:nvPr/>
        </p:nvGrpSpPr>
        <p:grpSpPr bwMode="auto">
          <a:xfrm>
            <a:off x="7270750" y="2981325"/>
            <a:ext cx="1168400" cy="1473200"/>
            <a:chOff x="4580" y="1878"/>
            <a:chExt cx="736" cy="928"/>
          </a:xfrm>
        </p:grpSpPr>
        <p:sp>
          <p:nvSpPr>
            <p:cNvPr id="19652" name="Rectangle 15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53" name="Text Box 15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6476" name="Group 156"/>
          <p:cNvGrpSpPr>
            <a:grpSpLocks/>
          </p:cNvGrpSpPr>
          <p:nvPr/>
        </p:nvGrpSpPr>
        <p:grpSpPr bwMode="auto">
          <a:xfrm>
            <a:off x="7270750" y="2981325"/>
            <a:ext cx="1168400" cy="1473200"/>
            <a:chOff x="4580" y="1878"/>
            <a:chExt cx="736" cy="928"/>
          </a:xfrm>
        </p:grpSpPr>
        <p:sp>
          <p:nvSpPr>
            <p:cNvPr id="19650" name="Rectangle 15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51" name="Text Box 15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479" name="Group 159"/>
          <p:cNvGrpSpPr>
            <a:grpSpLocks/>
          </p:cNvGrpSpPr>
          <p:nvPr/>
        </p:nvGrpSpPr>
        <p:grpSpPr bwMode="auto">
          <a:xfrm>
            <a:off x="7270750" y="2981325"/>
            <a:ext cx="1168400" cy="1473200"/>
            <a:chOff x="4580" y="1878"/>
            <a:chExt cx="736" cy="928"/>
          </a:xfrm>
        </p:grpSpPr>
        <p:sp>
          <p:nvSpPr>
            <p:cNvPr id="19648" name="Rectangle 16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49" name="Text Box 16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6482" name="Group 162"/>
          <p:cNvGrpSpPr>
            <a:grpSpLocks/>
          </p:cNvGrpSpPr>
          <p:nvPr/>
        </p:nvGrpSpPr>
        <p:grpSpPr bwMode="auto">
          <a:xfrm>
            <a:off x="7270750" y="2981325"/>
            <a:ext cx="1168400" cy="1473200"/>
            <a:chOff x="4580" y="1878"/>
            <a:chExt cx="736" cy="928"/>
          </a:xfrm>
        </p:grpSpPr>
        <p:sp>
          <p:nvSpPr>
            <p:cNvPr id="19646" name="Rectangle 16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47" name="Text Box 16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6485" name="Group 165"/>
          <p:cNvGrpSpPr>
            <a:grpSpLocks/>
          </p:cNvGrpSpPr>
          <p:nvPr/>
        </p:nvGrpSpPr>
        <p:grpSpPr bwMode="auto">
          <a:xfrm>
            <a:off x="7270750" y="2981325"/>
            <a:ext cx="1168400" cy="1473200"/>
            <a:chOff x="4580" y="1878"/>
            <a:chExt cx="736" cy="928"/>
          </a:xfrm>
        </p:grpSpPr>
        <p:sp>
          <p:nvSpPr>
            <p:cNvPr id="19644" name="Rectangle 16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45" name="Text Box 16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6488" name="Group 168"/>
          <p:cNvGrpSpPr>
            <a:grpSpLocks/>
          </p:cNvGrpSpPr>
          <p:nvPr/>
        </p:nvGrpSpPr>
        <p:grpSpPr bwMode="auto">
          <a:xfrm>
            <a:off x="7270750" y="2981325"/>
            <a:ext cx="1168400" cy="1473200"/>
            <a:chOff x="4580" y="1878"/>
            <a:chExt cx="736" cy="928"/>
          </a:xfrm>
        </p:grpSpPr>
        <p:sp>
          <p:nvSpPr>
            <p:cNvPr id="19642" name="Rectangle 16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43" name="Text Box 17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6491" name="Group 171"/>
          <p:cNvGrpSpPr>
            <a:grpSpLocks/>
          </p:cNvGrpSpPr>
          <p:nvPr/>
        </p:nvGrpSpPr>
        <p:grpSpPr bwMode="auto">
          <a:xfrm>
            <a:off x="7270750" y="2981325"/>
            <a:ext cx="1168400" cy="1473200"/>
            <a:chOff x="4580" y="1878"/>
            <a:chExt cx="736" cy="928"/>
          </a:xfrm>
        </p:grpSpPr>
        <p:sp>
          <p:nvSpPr>
            <p:cNvPr id="19640" name="Rectangle 17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41" name="Text Box 17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6494" name="Group 174"/>
          <p:cNvGrpSpPr>
            <a:grpSpLocks/>
          </p:cNvGrpSpPr>
          <p:nvPr/>
        </p:nvGrpSpPr>
        <p:grpSpPr bwMode="auto">
          <a:xfrm>
            <a:off x="7270750" y="2981325"/>
            <a:ext cx="1168400" cy="1473200"/>
            <a:chOff x="4580" y="1878"/>
            <a:chExt cx="736" cy="928"/>
          </a:xfrm>
        </p:grpSpPr>
        <p:sp>
          <p:nvSpPr>
            <p:cNvPr id="19638" name="Rectangle 17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39" name="Text Box 17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497" name="Group 177"/>
          <p:cNvGrpSpPr>
            <a:grpSpLocks/>
          </p:cNvGrpSpPr>
          <p:nvPr/>
        </p:nvGrpSpPr>
        <p:grpSpPr bwMode="auto">
          <a:xfrm>
            <a:off x="7270750" y="2981325"/>
            <a:ext cx="1168400" cy="1473200"/>
            <a:chOff x="4580" y="1878"/>
            <a:chExt cx="736" cy="928"/>
          </a:xfrm>
        </p:grpSpPr>
        <p:sp>
          <p:nvSpPr>
            <p:cNvPr id="19636" name="Rectangle 17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37" name="Text Box 17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6500" name="Group 180"/>
          <p:cNvGrpSpPr>
            <a:grpSpLocks/>
          </p:cNvGrpSpPr>
          <p:nvPr/>
        </p:nvGrpSpPr>
        <p:grpSpPr bwMode="auto">
          <a:xfrm>
            <a:off x="7270750" y="2981325"/>
            <a:ext cx="1168400" cy="1473200"/>
            <a:chOff x="4580" y="1878"/>
            <a:chExt cx="736" cy="928"/>
          </a:xfrm>
        </p:grpSpPr>
        <p:sp>
          <p:nvSpPr>
            <p:cNvPr id="19634" name="Rectangle 18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35" name="Text Box 18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6503" name="Group 183"/>
          <p:cNvGrpSpPr>
            <a:grpSpLocks/>
          </p:cNvGrpSpPr>
          <p:nvPr/>
        </p:nvGrpSpPr>
        <p:grpSpPr bwMode="auto">
          <a:xfrm>
            <a:off x="7270750" y="2981325"/>
            <a:ext cx="1168400" cy="1473200"/>
            <a:chOff x="4580" y="1878"/>
            <a:chExt cx="736" cy="928"/>
          </a:xfrm>
        </p:grpSpPr>
        <p:sp>
          <p:nvSpPr>
            <p:cNvPr id="19632" name="Rectangle 18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33" name="Text Box 18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6506" name="Group 186"/>
          <p:cNvGrpSpPr>
            <a:grpSpLocks/>
          </p:cNvGrpSpPr>
          <p:nvPr/>
        </p:nvGrpSpPr>
        <p:grpSpPr bwMode="auto">
          <a:xfrm>
            <a:off x="7270750" y="2981325"/>
            <a:ext cx="1168400" cy="1473200"/>
            <a:chOff x="4580" y="1878"/>
            <a:chExt cx="736" cy="928"/>
          </a:xfrm>
        </p:grpSpPr>
        <p:sp>
          <p:nvSpPr>
            <p:cNvPr id="19630" name="Rectangle 18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31" name="Text Box 18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509" name="Group 189"/>
          <p:cNvGrpSpPr>
            <a:grpSpLocks/>
          </p:cNvGrpSpPr>
          <p:nvPr/>
        </p:nvGrpSpPr>
        <p:grpSpPr bwMode="auto">
          <a:xfrm>
            <a:off x="6030913" y="2981325"/>
            <a:ext cx="1168400" cy="1473200"/>
            <a:chOff x="4580" y="1878"/>
            <a:chExt cx="736" cy="928"/>
          </a:xfrm>
        </p:grpSpPr>
        <p:sp>
          <p:nvSpPr>
            <p:cNvPr id="19628" name="Rectangle 19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29" name="Text Box 19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6512" name="Group 192"/>
          <p:cNvGrpSpPr>
            <a:grpSpLocks/>
          </p:cNvGrpSpPr>
          <p:nvPr/>
        </p:nvGrpSpPr>
        <p:grpSpPr bwMode="auto">
          <a:xfrm>
            <a:off x="6030913" y="2981325"/>
            <a:ext cx="1168400" cy="1473200"/>
            <a:chOff x="4580" y="1878"/>
            <a:chExt cx="736" cy="928"/>
          </a:xfrm>
        </p:grpSpPr>
        <p:sp>
          <p:nvSpPr>
            <p:cNvPr id="19626" name="Rectangle 19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27" name="Text Box 19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6515" name="Group 195"/>
          <p:cNvGrpSpPr>
            <a:grpSpLocks/>
          </p:cNvGrpSpPr>
          <p:nvPr/>
        </p:nvGrpSpPr>
        <p:grpSpPr bwMode="auto">
          <a:xfrm>
            <a:off x="7270750" y="2981325"/>
            <a:ext cx="1168400" cy="1473200"/>
            <a:chOff x="4580" y="1878"/>
            <a:chExt cx="736" cy="928"/>
          </a:xfrm>
        </p:grpSpPr>
        <p:sp>
          <p:nvSpPr>
            <p:cNvPr id="19624" name="Rectangle 19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25" name="Text Box 19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6518" name="Group 198"/>
          <p:cNvGrpSpPr>
            <a:grpSpLocks/>
          </p:cNvGrpSpPr>
          <p:nvPr/>
        </p:nvGrpSpPr>
        <p:grpSpPr bwMode="auto">
          <a:xfrm>
            <a:off x="7270750" y="2981325"/>
            <a:ext cx="1168400" cy="1473200"/>
            <a:chOff x="4580" y="1878"/>
            <a:chExt cx="736" cy="928"/>
          </a:xfrm>
        </p:grpSpPr>
        <p:sp>
          <p:nvSpPr>
            <p:cNvPr id="19622" name="Rectangle 19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23" name="Text Box 20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6521" name="Group 201"/>
          <p:cNvGrpSpPr>
            <a:grpSpLocks/>
          </p:cNvGrpSpPr>
          <p:nvPr/>
        </p:nvGrpSpPr>
        <p:grpSpPr bwMode="auto">
          <a:xfrm>
            <a:off x="7270750" y="2981325"/>
            <a:ext cx="1168400" cy="1473200"/>
            <a:chOff x="4580" y="1878"/>
            <a:chExt cx="736" cy="928"/>
          </a:xfrm>
        </p:grpSpPr>
        <p:sp>
          <p:nvSpPr>
            <p:cNvPr id="19620" name="Rectangle 20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21" name="Text Box 20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6524" name="Group 204"/>
          <p:cNvGrpSpPr>
            <a:grpSpLocks/>
          </p:cNvGrpSpPr>
          <p:nvPr/>
        </p:nvGrpSpPr>
        <p:grpSpPr bwMode="auto">
          <a:xfrm>
            <a:off x="7270750" y="2981325"/>
            <a:ext cx="1168400" cy="1473200"/>
            <a:chOff x="4580" y="1878"/>
            <a:chExt cx="736" cy="928"/>
          </a:xfrm>
        </p:grpSpPr>
        <p:sp>
          <p:nvSpPr>
            <p:cNvPr id="19618" name="Rectangle 20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19" name="Text Box 20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6527" name="Group 207"/>
          <p:cNvGrpSpPr>
            <a:grpSpLocks/>
          </p:cNvGrpSpPr>
          <p:nvPr/>
        </p:nvGrpSpPr>
        <p:grpSpPr bwMode="auto">
          <a:xfrm>
            <a:off x="7270750" y="2981325"/>
            <a:ext cx="1168400" cy="1473200"/>
            <a:chOff x="4580" y="1878"/>
            <a:chExt cx="736" cy="928"/>
          </a:xfrm>
        </p:grpSpPr>
        <p:sp>
          <p:nvSpPr>
            <p:cNvPr id="19616" name="Rectangle 20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17" name="Text Box 20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6530" name="Group 210"/>
          <p:cNvGrpSpPr>
            <a:grpSpLocks/>
          </p:cNvGrpSpPr>
          <p:nvPr/>
        </p:nvGrpSpPr>
        <p:grpSpPr bwMode="auto">
          <a:xfrm>
            <a:off x="7270750" y="2981325"/>
            <a:ext cx="1168400" cy="1473200"/>
            <a:chOff x="4580" y="1878"/>
            <a:chExt cx="736" cy="928"/>
          </a:xfrm>
        </p:grpSpPr>
        <p:sp>
          <p:nvSpPr>
            <p:cNvPr id="19614" name="Rectangle 21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15" name="Text Box 21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533" name="Group 213"/>
          <p:cNvGrpSpPr>
            <a:grpSpLocks/>
          </p:cNvGrpSpPr>
          <p:nvPr/>
        </p:nvGrpSpPr>
        <p:grpSpPr bwMode="auto">
          <a:xfrm>
            <a:off x="7270750" y="2981325"/>
            <a:ext cx="1168400" cy="1473200"/>
            <a:chOff x="4580" y="1878"/>
            <a:chExt cx="736" cy="928"/>
          </a:xfrm>
        </p:grpSpPr>
        <p:sp>
          <p:nvSpPr>
            <p:cNvPr id="19612" name="Rectangle 21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13" name="Text Box 21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6536" name="Group 216"/>
          <p:cNvGrpSpPr>
            <a:grpSpLocks/>
          </p:cNvGrpSpPr>
          <p:nvPr/>
        </p:nvGrpSpPr>
        <p:grpSpPr bwMode="auto">
          <a:xfrm>
            <a:off x="7270750" y="2981325"/>
            <a:ext cx="1168400" cy="1473200"/>
            <a:chOff x="4580" y="1878"/>
            <a:chExt cx="736" cy="928"/>
          </a:xfrm>
        </p:grpSpPr>
        <p:sp>
          <p:nvSpPr>
            <p:cNvPr id="19610" name="Rectangle 21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11" name="Text Box 21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6539" name="Group 219"/>
          <p:cNvGrpSpPr>
            <a:grpSpLocks/>
          </p:cNvGrpSpPr>
          <p:nvPr/>
        </p:nvGrpSpPr>
        <p:grpSpPr bwMode="auto">
          <a:xfrm>
            <a:off x="7270750" y="2981325"/>
            <a:ext cx="1168400" cy="1473200"/>
            <a:chOff x="4580" y="1878"/>
            <a:chExt cx="736" cy="928"/>
          </a:xfrm>
        </p:grpSpPr>
        <p:sp>
          <p:nvSpPr>
            <p:cNvPr id="19608" name="Rectangle 22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09" name="Text Box 22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6542" name="Group 222"/>
          <p:cNvGrpSpPr>
            <a:grpSpLocks/>
          </p:cNvGrpSpPr>
          <p:nvPr/>
        </p:nvGrpSpPr>
        <p:grpSpPr bwMode="auto">
          <a:xfrm>
            <a:off x="7270750" y="2981325"/>
            <a:ext cx="1168400" cy="1473200"/>
            <a:chOff x="4580" y="1878"/>
            <a:chExt cx="736" cy="928"/>
          </a:xfrm>
        </p:grpSpPr>
        <p:sp>
          <p:nvSpPr>
            <p:cNvPr id="19606" name="Rectangle 22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07" name="Text Box 22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545" name="Group 225"/>
          <p:cNvGrpSpPr>
            <a:grpSpLocks/>
          </p:cNvGrpSpPr>
          <p:nvPr/>
        </p:nvGrpSpPr>
        <p:grpSpPr bwMode="auto">
          <a:xfrm>
            <a:off x="7270750" y="2981325"/>
            <a:ext cx="1168400" cy="1473200"/>
            <a:chOff x="4580" y="1878"/>
            <a:chExt cx="736" cy="928"/>
          </a:xfrm>
        </p:grpSpPr>
        <p:sp>
          <p:nvSpPr>
            <p:cNvPr id="19604" name="Rectangle 22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05" name="Text Box 22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6548" name="Group 228"/>
          <p:cNvGrpSpPr>
            <a:grpSpLocks/>
          </p:cNvGrpSpPr>
          <p:nvPr/>
        </p:nvGrpSpPr>
        <p:grpSpPr bwMode="auto">
          <a:xfrm>
            <a:off x="7270750" y="2981325"/>
            <a:ext cx="1168400" cy="1473200"/>
            <a:chOff x="4580" y="1878"/>
            <a:chExt cx="736" cy="928"/>
          </a:xfrm>
        </p:grpSpPr>
        <p:sp>
          <p:nvSpPr>
            <p:cNvPr id="19602" name="Rectangle 22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03" name="Text Box 23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6551" name="Group 231"/>
          <p:cNvGrpSpPr>
            <a:grpSpLocks/>
          </p:cNvGrpSpPr>
          <p:nvPr/>
        </p:nvGrpSpPr>
        <p:grpSpPr bwMode="auto">
          <a:xfrm>
            <a:off x="7270750" y="2981325"/>
            <a:ext cx="1168400" cy="1473200"/>
            <a:chOff x="4580" y="1878"/>
            <a:chExt cx="736" cy="928"/>
          </a:xfrm>
        </p:grpSpPr>
        <p:sp>
          <p:nvSpPr>
            <p:cNvPr id="19600" name="Rectangle 23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601" name="Text Box 23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6554" name="Group 234"/>
          <p:cNvGrpSpPr>
            <a:grpSpLocks/>
          </p:cNvGrpSpPr>
          <p:nvPr/>
        </p:nvGrpSpPr>
        <p:grpSpPr bwMode="auto">
          <a:xfrm>
            <a:off x="7270750" y="2981325"/>
            <a:ext cx="1168400" cy="1473200"/>
            <a:chOff x="4580" y="1878"/>
            <a:chExt cx="736" cy="928"/>
          </a:xfrm>
        </p:grpSpPr>
        <p:sp>
          <p:nvSpPr>
            <p:cNvPr id="19598" name="Rectangle 23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99" name="Text Box 23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6557" name="Group 237"/>
          <p:cNvGrpSpPr>
            <a:grpSpLocks/>
          </p:cNvGrpSpPr>
          <p:nvPr/>
        </p:nvGrpSpPr>
        <p:grpSpPr bwMode="auto">
          <a:xfrm>
            <a:off x="7270750" y="2981325"/>
            <a:ext cx="1168400" cy="1473200"/>
            <a:chOff x="4580" y="1878"/>
            <a:chExt cx="736" cy="928"/>
          </a:xfrm>
        </p:grpSpPr>
        <p:sp>
          <p:nvSpPr>
            <p:cNvPr id="19596" name="Rectangle 23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97" name="Text Box 23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6560" name="Group 240"/>
          <p:cNvGrpSpPr>
            <a:grpSpLocks/>
          </p:cNvGrpSpPr>
          <p:nvPr/>
        </p:nvGrpSpPr>
        <p:grpSpPr bwMode="auto">
          <a:xfrm>
            <a:off x="7270750" y="2981325"/>
            <a:ext cx="1168400" cy="1473200"/>
            <a:chOff x="4580" y="1878"/>
            <a:chExt cx="736" cy="928"/>
          </a:xfrm>
        </p:grpSpPr>
        <p:sp>
          <p:nvSpPr>
            <p:cNvPr id="19594" name="Rectangle 24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95" name="Text Box 24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6563" name="Group 243"/>
          <p:cNvGrpSpPr>
            <a:grpSpLocks/>
          </p:cNvGrpSpPr>
          <p:nvPr/>
        </p:nvGrpSpPr>
        <p:grpSpPr bwMode="auto">
          <a:xfrm>
            <a:off x="7270750" y="2981325"/>
            <a:ext cx="1168400" cy="1473200"/>
            <a:chOff x="4580" y="1878"/>
            <a:chExt cx="736" cy="928"/>
          </a:xfrm>
        </p:grpSpPr>
        <p:sp>
          <p:nvSpPr>
            <p:cNvPr id="19592" name="Rectangle 24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93" name="Text Box 24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6566" name="Group 246"/>
          <p:cNvGrpSpPr>
            <a:grpSpLocks/>
          </p:cNvGrpSpPr>
          <p:nvPr/>
        </p:nvGrpSpPr>
        <p:grpSpPr bwMode="auto">
          <a:xfrm>
            <a:off x="7270750" y="2981325"/>
            <a:ext cx="1168400" cy="1473200"/>
            <a:chOff x="4580" y="1878"/>
            <a:chExt cx="736" cy="928"/>
          </a:xfrm>
        </p:grpSpPr>
        <p:sp>
          <p:nvSpPr>
            <p:cNvPr id="19590" name="Rectangle 24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91" name="Text Box 24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6569" name="Group 249"/>
          <p:cNvGrpSpPr>
            <a:grpSpLocks/>
          </p:cNvGrpSpPr>
          <p:nvPr/>
        </p:nvGrpSpPr>
        <p:grpSpPr bwMode="auto">
          <a:xfrm>
            <a:off x="7270750" y="2981325"/>
            <a:ext cx="1168400" cy="1473200"/>
            <a:chOff x="4580" y="1878"/>
            <a:chExt cx="736" cy="928"/>
          </a:xfrm>
        </p:grpSpPr>
        <p:sp>
          <p:nvSpPr>
            <p:cNvPr id="19588" name="Rectangle 25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89" name="Text Box 25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6572" name="Group 252"/>
          <p:cNvGrpSpPr>
            <a:grpSpLocks/>
          </p:cNvGrpSpPr>
          <p:nvPr/>
        </p:nvGrpSpPr>
        <p:grpSpPr bwMode="auto">
          <a:xfrm>
            <a:off x="7270750" y="2981325"/>
            <a:ext cx="1168400" cy="1473200"/>
            <a:chOff x="4580" y="1878"/>
            <a:chExt cx="736" cy="928"/>
          </a:xfrm>
        </p:grpSpPr>
        <p:sp>
          <p:nvSpPr>
            <p:cNvPr id="19586" name="Rectangle 25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87" name="Text Box 25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6575" name="Group 255"/>
          <p:cNvGrpSpPr>
            <a:grpSpLocks/>
          </p:cNvGrpSpPr>
          <p:nvPr/>
        </p:nvGrpSpPr>
        <p:grpSpPr bwMode="auto">
          <a:xfrm>
            <a:off x="6030913" y="2981325"/>
            <a:ext cx="1168400" cy="1473200"/>
            <a:chOff x="4580" y="1878"/>
            <a:chExt cx="736" cy="928"/>
          </a:xfrm>
        </p:grpSpPr>
        <p:sp>
          <p:nvSpPr>
            <p:cNvPr id="19584" name="Rectangle 25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85" name="Text Box 25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sp>
        <p:nvSpPr>
          <p:cNvPr id="56578" name="Freeform 258"/>
          <p:cNvSpPr>
            <a:spLocks noEditPoints="1"/>
          </p:cNvSpPr>
          <p:nvPr/>
        </p:nvSpPr>
        <p:spPr bwMode="auto">
          <a:xfrm>
            <a:off x="447675" y="2051050"/>
            <a:ext cx="8248650" cy="3205163"/>
          </a:xfrm>
          <a:custGeom>
            <a:avLst/>
            <a:gdLst>
              <a:gd name="T0" fmla="*/ 5758 w 5920"/>
              <a:gd name="T1" fmla="*/ 0 h 2300"/>
              <a:gd name="T2" fmla="*/ 161 w 5920"/>
              <a:gd name="T3" fmla="*/ 0 h 2300"/>
              <a:gd name="T4" fmla="*/ 0 w 5920"/>
              <a:gd name="T5" fmla="*/ 161 h 2300"/>
              <a:gd name="T6" fmla="*/ 0 w 5920"/>
              <a:gd name="T7" fmla="*/ 2138 h 2300"/>
              <a:gd name="T8" fmla="*/ 161 w 5920"/>
              <a:gd name="T9" fmla="*/ 2300 h 2300"/>
              <a:gd name="T10" fmla="*/ 5758 w 5920"/>
              <a:gd name="T11" fmla="*/ 2300 h 2300"/>
              <a:gd name="T12" fmla="*/ 5920 w 5920"/>
              <a:gd name="T13" fmla="*/ 2138 h 2300"/>
              <a:gd name="T14" fmla="*/ 5920 w 5920"/>
              <a:gd name="T15" fmla="*/ 161 h 2300"/>
              <a:gd name="T16" fmla="*/ 5758 w 5920"/>
              <a:gd name="T17" fmla="*/ 0 h 2300"/>
              <a:gd name="T18" fmla="*/ 1022 w 5920"/>
              <a:gd name="T19" fmla="*/ 1883 h 2300"/>
              <a:gd name="T20" fmla="*/ 184 w 5920"/>
              <a:gd name="T21" fmla="*/ 1883 h 2300"/>
              <a:gd name="T22" fmla="*/ 184 w 5920"/>
              <a:gd name="T23" fmla="*/ 510 h 2300"/>
              <a:gd name="T24" fmla="*/ 1022 w 5920"/>
              <a:gd name="T25" fmla="*/ 510 h 2300"/>
              <a:gd name="T26" fmla="*/ 1022 w 5920"/>
              <a:gd name="T27" fmla="*/ 1883 h 2300"/>
              <a:gd name="T28" fmla="*/ 1912 w 5920"/>
              <a:gd name="T29" fmla="*/ 1885 h 2300"/>
              <a:gd name="T30" fmla="*/ 1073 w 5920"/>
              <a:gd name="T31" fmla="*/ 1885 h 2300"/>
              <a:gd name="T32" fmla="*/ 1073 w 5920"/>
              <a:gd name="T33" fmla="*/ 513 h 2300"/>
              <a:gd name="T34" fmla="*/ 1912 w 5920"/>
              <a:gd name="T35" fmla="*/ 513 h 2300"/>
              <a:gd name="T36" fmla="*/ 1912 w 5920"/>
              <a:gd name="T37" fmla="*/ 1885 h 2300"/>
              <a:gd name="T38" fmla="*/ 2935 w 5920"/>
              <a:gd name="T39" fmla="*/ 1883 h 2300"/>
              <a:gd name="T40" fmla="*/ 2097 w 5920"/>
              <a:gd name="T41" fmla="*/ 1883 h 2300"/>
              <a:gd name="T42" fmla="*/ 2097 w 5920"/>
              <a:gd name="T43" fmla="*/ 510 h 2300"/>
              <a:gd name="T44" fmla="*/ 2935 w 5920"/>
              <a:gd name="T45" fmla="*/ 510 h 2300"/>
              <a:gd name="T46" fmla="*/ 2935 w 5920"/>
              <a:gd name="T47" fmla="*/ 1883 h 2300"/>
              <a:gd name="T48" fmla="*/ 3824 w 5920"/>
              <a:gd name="T49" fmla="*/ 1885 h 2300"/>
              <a:gd name="T50" fmla="*/ 2985 w 5920"/>
              <a:gd name="T51" fmla="*/ 1885 h 2300"/>
              <a:gd name="T52" fmla="*/ 2985 w 5920"/>
              <a:gd name="T53" fmla="*/ 513 h 2300"/>
              <a:gd name="T54" fmla="*/ 3824 w 5920"/>
              <a:gd name="T55" fmla="*/ 513 h 2300"/>
              <a:gd name="T56" fmla="*/ 3824 w 5920"/>
              <a:gd name="T57" fmla="*/ 1885 h 2300"/>
              <a:gd name="T58" fmla="*/ 4846 w 5920"/>
              <a:gd name="T59" fmla="*/ 1883 h 2300"/>
              <a:gd name="T60" fmla="*/ 4007 w 5920"/>
              <a:gd name="T61" fmla="*/ 1883 h 2300"/>
              <a:gd name="T62" fmla="*/ 4007 w 5920"/>
              <a:gd name="T63" fmla="*/ 510 h 2300"/>
              <a:gd name="T64" fmla="*/ 4846 w 5920"/>
              <a:gd name="T65" fmla="*/ 510 h 2300"/>
              <a:gd name="T66" fmla="*/ 4846 w 5920"/>
              <a:gd name="T67" fmla="*/ 1883 h 2300"/>
              <a:gd name="T68" fmla="*/ 5735 w 5920"/>
              <a:gd name="T69" fmla="*/ 1885 h 2300"/>
              <a:gd name="T70" fmla="*/ 4897 w 5920"/>
              <a:gd name="T71" fmla="*/ 1885 h 2300"/>
              <a:gd name="T72" fmla="*/ 4897 w 5920"/>
              <a:gd name="T73" fmla="*/ 513 h 2300"/>
              <a:gd name="T74" fmla="*/ 5735 w 5920"/>
              <a:gd name="T75" fmla="*/ 513 h 2300"/>
              <a:gd name="T76" fmla="*/ 5735 w 5920"/>
              <a:gd name="T77" fmla="*/ 1885 h 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20" h="2300">
                <a:moveTo>
                  <a:pt x="5758" y="0"/>
                </a:moveTo>
                <a:cubicBezTo>
                  <a:pt x="161" y="0"/>
                  <a:pt x="161" y="0"/>
                  <a:pt x="161" y="0"/>
                </a:cubicBezTo>
                <a:cubicBezTo>
                  <a:pt x="72" y="0"/>
                  <a:pt x="0" y="72"/>
                  <a:pt x="0" y="161"/>
                </a:cubicBezTo>
                <a:cubicBezTo>
                  <a:pt x="0" y="2138"/>
                  <a:pt x="0" y="2138"/>
                  <a:pt x="0" y="2138"/>
                </a:cubicBezTo>
                <a:cubicBezTo>
                  <a:pt x="0" y="2227"/>
                  <a:pt x="72" y="2300"/>
                  <a:pt x="161" y="2300"/>
                </a:cubicBezTo>
                <a:cubicBezTo>
                  <a:pt x="5758" y="2300"/>
                  <a:pt x="5758" y="2300"/>
                  <a:pt x="5758" y="2300"/>
                </a:cubicBezTo>
                <a:cubicBezTo>
                  <a:pt x="5847" y="2300"/>
                  <a:pt x="5920" y="2227"/>
                  <a:pt x="5920" y="2138"/>
                </a:cubicBezTo>
                <a:cubicBezTo>
                  <a:pt x="5920" y="161"/>
                  <a:pt x="5920" y="161"/>
                  <a:pt x="5920" y="161"/>
                </a:cubicBezTo>
                <a:cubicBezTo>
                  <a:pt x="5920" y="72"/>
                  <a:pt x="5847" y="0"/>
                  <a:pt x="5758" y="0"/>
                </a:cubicBezTo>
                <a:close/>
                <a:moveTo>
                  <a:pt x="1022" y="1883"/>
                </a:moveTo>
                <a:cubicBezTo>
                  <a:pt x="184" y="1883"/>
                  <a:pt x="184" y="1883"/>
                  <a:pt x="184" y="1883"/>
                </a:cubicBezTo>
                <a:cubicBezTo>
                  <a:pt x="184" y="510"/>
                  <a:pt x="184" y="510"/>
                  <a:pt x="184" y="510"/>
                </a:cubicBezTo>
                <a:cubicBezTo>
                  <a:pt x="1022" y="510"/>
                  <a:pt x="1022" y="510"/>
                  <a:pt x="1022" y="510"/>
                </a:cubicBezTo>
                <a:lnTo>
                  <a:pt x="1022" y="1883"/>
                </a:lnTo>
                <a:close/>
                <a:moveTo>
                  <a:pt x="1912" y="1885"/>
                </a:moveTo>
                <a:cubicBezTo>
                  <a:pt x="1073" y="1885"/>
                  <a:pt x="1073" y="1885"/>
                  <a:pt x="1073" y="1885"/>
                </a:cubicBezTo>
                <a:cubicBezTo>
                  <a:pt x="1073" y="513"/>
                  <a:pt x="1073" y="513"/>
                  <a:pt x="1073" y="513"/>
                </a:cubicBezTo>
                <a:cubicBezTo>
                  <a:pt x="1912" y="513"/>
                  <a:pt x="1912" y="513"/>
                  <a:pt x="1912" y="513"/>
                </a:cubicBezTo>
                <a:lnTo>
                  <a:pt x="1912" y="1885"/>
                </a:lnTo>
                <a:close/>
                <a:moveTo>
                  <a:pt x="2935" y="1883"/>
                </a:moveTo>
                <a:cubicBezTo>
                  <a:pt x="2097" y="1883"/>
                  <a:pt x="2097" y="1883"/>
                  <a:pt x="2097" y="1883"/>
                </a:cubicBezTo>
                <a:cubicBezTo>
                  <a:pt x="2097" y="510"/>
                  <a:pt x="2097" y="510"/>
                  <a:pt x="2097" y="510"/>
                </a:cubicBezTo>
                <a:cubicBezTo>
                  <a:pt x="2935" y="510"/>
                  <a:pt x="2935" y="510"/>
                  <a:pt x="2935" y="510"/>
                </a:cubicBezTo>
                <a:lnTo>
                  <a:pt x="2935" y="1883"/>
                </a:lnTo>
                <a:close/>
                <a:moveTo>
                  <a:pt x="3824" y="1885"/>
                </a:moveTo>
                <a:cubicBezTo>
                  <a:pt x="2985" y="1885"/>
                  <a:pt x="2985" y="1885"/>
                  <a:pt x="2985" y="1885"/>
                </a:cubicBezTo>
                <a:cubicBezTo>
                  <a:pt x="2985" y="513"/>
                  <a:pt x="2985" y="513"/>
                  <a:pt x="2985" y="513"/>
                </a:cubicBezTo>
                <a:cubicBezTo>
                  <a:pt x="3824" y="513"/>
                  <a:pt x="3824" y="513"/>
                  <a:pt x="3824" y="513"/>
                </a:cubicBezTo>
                <a:lnTo>
                  <a:pt x="3824" y="1885"/>
                </a:lnTo>
                <a:close/>
                <a:moveTo>
                  <a:pt x="4846" y="1883"/>
                </a:moveTo>
                <a:cubicBezTo>
                  <a:pt x="4007" y="1883"/>
                  <a:pt x="4007" y="1883"/>
                  <a:pt x="4007" y="1883"/>
                </a:cubicBezTo>
                <a:cubicBezTo>
                  <a:pt x="4007" y="510"/>
                  <a:pt x="4007" y="510"/>
                  <a:pt x="4007" y="510"/>
                </a:cubicBezTo>
                <a:cubicBezTo>
                  <a:pt x="4846" y="510"/>
                  <a:pt x="4846" y="510"/>
                  <a:pt x="4846" y="510"/>
                </a:cubicBezTo>
                <a:lnTo>
                  <a:pt x="4846" y="1883"/>
                </a:lnTo>
                <a:close/>
                <a:moveTo>
                  <a:pt x="5735" y="1885"/>
                </a:moveTo>
                <a:cubicBezTo>
                  <a:pt x="4897" y="1885"/>
                  <a:pt x="4897" y="1885"/>
                  <a:pt x="4897" y="1885"/>
                </a:cubicBezTo>
                <a:cubicBezTo>
                  <a:pt x="4897" y="513"/>
                  <a:pt x="4897" y="513"/>
                  <a:pt x="4897" y="513"/>
                </a:cubicBezTo>
                <a:cubicBezTo>
                  <a:pt x="5735" y="513"/>
                  <a:pt x="5735" y="513"/>
                  <a:pt x="5735" y="513"/>
                </a:cubicBezTo>
                <a:lnTo>
                  <a:pt x="5735" y="1885"/>
                </a:lnTo>
                <a:close/>
              </a:path>
            </a:pathLst>
          </a:custGeom>
          <a:gradFill rotWithShape="1">
            <a:gsLst>
              <a:gs pos="0">
                <a:schemeClr val="tx2">
                  <a:gamma/>
                  <a:tint val="73725"/>
                  <a:invGamma/>
                </a:schemeClr>
              </a:gs>
              <a:gs pos="100000">
                <a:schemeClr val="tx2"/>
              </a:gs>
            </a:gsLst>
            <a:lin ang="2700000" scaled="1"/>
          </a:gradFill>
          <a:ln>
            <a:noFill/>
          </a:ln>
          <a:effectLst/>
          <a:extLst>
            <a:ext uri="{91240B29-F687-4F45-9708-019B960494DF}">
              <a14:hiddenLine xmlns:a14="http://schemas.microsoft.com/office/drawing/2010/main" w="9525" cap="flat" cmpd="sng">
                <a:solidFill>
                  <a:srgbClr val="32323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19549" name="Text Box 259"/>
          <p:cNvSpPr txBox="1">
            <a:spLocks noChangeArrowheads="1"/>
          </p:cNvSpPr>
          <p:nvPr/>
        </p:nvSpPr>
        <p:spPr bwMode="auto">
          <a:xfrm>
            <a:off x="115887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Hours</a:t>
            </a:r>
            <a:endParaRPr lang="en-GB" altLang="en-US" sz="2400">
              <a:solidFill>
                <a:schemeClr val="bg1"/>
              </a:solidFill>
            </a:endParaRPr>
          </a:p>
        </p:txBody>
      </p:sp>
      <p:sp>
        <p:nvSpPr>
          <p:cNvPr id="19550" name="Text Box 260"/>
          <p:cNvSpPr txBox="1">
            <a:spLocks noChangeArrowheads="1"/>
          </p:cNvSpPr>
          <p:nvPr/>
        </p:nvSpPr>
        <p:spPr bwMode="auto">
          <a:xfrm>
            <a:off x="3824288" y="4733925"/>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Minutes</a:t>
            </a:r>
            <a:endParaRPr lang="en-GB" altLang="en-US" sz="2400">
              <a:solidFill>
                <a:schemeClr val="bg1"/>
              </a:solidFill>
            </a:endParaRPr>
          </a:p>
        </p:txBody>
      </p:sp>
      <p:sp>
        <p:nvSpPr>
          <p:cNvPr id="19551" name="Text Box 261"/>
          <p:cNvSpPr txBox="1">
            <a:spLocks noChangeArrowheads="1"/>
          </p:cNvSpPr>
          <p:nvPr/>
        </p:nvSpPr>
        <p:spPr bwMode="auto">
          <a:xfrm>
            <a:off x="648652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Seconds</a:t>
            </a:r>
            <a:endParaRPr lang="en-GB" altLang="en-US" sz="2400">
              <a:solidFill>
                <a:schemeClr val="bg1"/>
              </a:solidFill>
            </a:endParaRPr>
          </a:p>
        </p:txBody>
      </p:sp>
      <p:sp>
        <p:nvSpPr>
          <p:cNvPr id="56583" name="AutoShape 263"/>
          <p:cNvSpPr>
            <a:spLocks noChangeArrowheads="1"/>
          </p:cNvSpPr>
          <p:nvPr/>
        </p:nvSpPr>
        <p:spPr bwMode="auto">
          <a:xfrm rot="16200000">
            <a:off x="-913606" y="3472656"/>
            <a:ext cx="3151188"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56584" name="AutoShape 264"/>
          <p:cNvSpPr>
            <a:spLocks noChangeArrowheads="1"/>
          </p:cNvSpPr>
          <p:nvPr/>
        </p:nvSpPr>
        <p:spPr bwMode="auto">
          <a:xfrm>
            <a:off x="473075" y="2085975"/>
            <a:ext cx="8197850"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grpSp>
        <p:nvGrpSpPr>
          <p:cNvPr id="19554" name="Group 265"/>
          <p:cNvGrpSpPr>
            <a:grpSpLocks/>
          </p:cNvGrpSpPr>
          <p:nvPr/>
        </p:nvGrpSpPr>
        <p:grpSpPr bwMode="auto">
          <a:xfrm>
            <a:off x="3162300" y="3373438"/>
            <a:ext cx="120650" cy="693737"/>
            <a:chOff x="1939" y="2444"/>
            <a:chExt cx="81" cy="463"/>
          </a:xfrm>
        </p:grpSpPr>
        <p:sp>
          <p:nvSpPr>
            <p:cNvPr id="19582" name="Rectangle 266"/>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83" name="Rectangle 267"/>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19555" name="Group 268"/>
          <p:cNvGrpSpPr>
            <a:grpSpLocks/>
          </p:cNvGrpSpPr>
          <p:nvPr/>
        </p:nvGrpSpPr>
        <p:grpSpPr bwMode="auto">
          <a:xfrm>
            <a:off x="5843588" y="3373438"/>
            <a:ext cx="120650" cy="693737"/>
            <a:chOff x="1939" y="2444"/>
            <a:chExt cx="81" cy="463"/>
          </a:xfrm>
        </p:grpSpPr>
        <p:sp>
          <p:nvSpPr>
            <p:cNvPr id="19580" name="Rectangle 269"/>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81" name="Rectangle 270"/>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19556" name="Group 271"/>
          <p:cNvGrpSpPr>
            <a:grpSpLocks/>
          </p:cNvGrpSpPr>
          <p:nvPr/>
        </p:nvGrpSpPr>
        <p:grpSpPr bwMode="auto">
          <a:xfrm>
            <a:off x="706438" y="2768600"/>
            <a:ext cx="7731125" cy="1905000"/>
            <a:chOff x="445" y="1744"/>
            <a:chExt cx="4870" cy="1200"/>
          </a:xfrm>
        </p:grpSpPr>
        <p:grpSp>
          <p:nvGrpSpPr>
            <p:cNvPr id="19558" name="Group 272"/>
            <p:cNvGrpSpPr>
              <a:grpSpLocks/>
            </p:cNvGrpSpPr>
            <p:nvPr/>
          </p:nvGrpSpPr>
          <p:grpSpPr bwMode="auto">
            <a:xfrm>
              <a:off x="445" y="1744"/>
              <a:ext cx="734" cy="1200"/>
              <a:chOff x="448" y="1746"/>
              <a:chExt cx="724" cy="1188"/>
            </a:xfrm>
          </p:grpSpPr>
          <p:grpSp>
            <p:nvGrpSpPr>
              <p:cNvPr id="19576" name="Group 273"/>
              <p:cNvGrpSpPr>
                <a:grpSpLocks/>
              </p:cNvGrpSpPr>
              <p:nvPr/>
            </p:nvGrpSpPr>
            <p:grpSpPr bwMode="auto">
              <a:xfrm>
                <a:off x="454" y="1752"/>
                <a:ext cx="712" cy="1176"/>
                <a:chOff x="454" y="1752"/>
                <a:chExt cx="712" cy="1176"/>
              </a:xfrm>
            </p:grpSpPr>
            <p:sp>
              <p:nvSpPr>
                <p:cNvPr id="19578" name="Freeform 27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9579" name="Freeform 27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9577" name="Freeform 27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9559" name="Group 277"/>
            <p:cNvGrpSpPr>
              <a:grpSpLocks/>
            </p:cNvGrpSpPr>
            <p:nvPr/>
          </p:nvGrpSpPr>
          <p:grpSpPr bwMode="auto">
            <a:xfrm>
              <a:off x="1225" y="1744"/>
              <a:ext cx="734" cy="1200"/>
              <a:chOff x="448" y="1746"/>
              <a:chExt cx="724" cy="1188"/>
            </a:xfrm>
          </p:grpSpPr>
          <p:grpSp>
            <p:nvGrpSpPr>
              <p:cNvPr id="19572" name="Group 278"/>
              <p:cNvGrpSpPr>
                <a:grpSpLocks/>
              </p:cNvGrpSpPr>
              <p:nvPr/>
            </p:nvGrpSpPr>
            <p:grpSpPr bwMode="auto">
              <a:xfrm>
                <a:off x="454" y="1752"/>
                <a:ext cx="712" cy="1176"/>
                <a:chOff x="454" y="1752"/>
                <a:chExt cx="712" cy="1176"/>
              </a:xfrm>
            </p:grpSpPr>
            <p:sp>
              <p:nvSpPr>
                <p:cNvPr id="19574" name="Freeform 27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9575" name="Freeform 28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9573" name="Freeform 28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9560" name="Group 282"/>
            <p:cNvGrpSpPr>
              <a:grpSpLocks/>
            </p:cNvGrpSpPr>
            <p:nvPr/>
          </p:nvGrpSpPr>
          <p:grpSpPr bwMode="auto">
            <a:xfrm flipH="1">
              <a:off x="4581" y="1744"/>
              <a:ext cx="734" cy="1200"/>
              <a:chOff x="448" y="1746"/>
              <a:chExt cx="724" cy="1188"/>
            </a:xfrm>
          </p:grpSpPr>
          <p:grpSp>
            <p:nvGrpSpPr>
              <p:cNvPr id="19568" name="Group 283"/>
              <p:cNvGrpSpPr>
                <a:grpSpLocks/>
              </p:cNvGrpSpPr>
              <p:nvPr/>
            </p:nvGrpSpPr>
            <p:grpSpPr bwMode="auto">
              <a:xfrm>
                <a:off x="454" y="1752"/>
                <a:ext cx="712" cy="1176"/>
                <a:chOff x="454" y="1752"/>
                <a:chExt cx="712" cy="1176"/>
              </a:xfrm>
            </p:grpSpPr>
            <p:sp>
              <p:nvSpPr>
                <p:cNvPr id="19570" name="Freeform 28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9571" name="Freeform 28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9569" name="Freeform 28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19561" name="Group 287"/>
            <p:cNvGrpSpPr>
              <a:grpSpLocks/>
            </p:cNvGrpSpPr>
            <p:nvPr/>
          </p:nvGrpSpPr>
          <p:grpSpPr bwMode="auto">
            <a:xfrm flipH="1">
              <a:off x="3799" y="1744"/>
              <a:ext cx="734" cy="1200"/>
              <a:chOff x="448" y="1746"/>
              <a:chExt cx="724" cy="1188"/>
            </a:xfrm>
          </p:grpSpPr>
          <p:grpSp>
            <p:nvGrpSpPr>
              <p:cNvPr id="19564" name="Group 288"/>
              <p:cNvGrpSpPr>
                <a:grpSpLocks/>
              </p:cNvGrpSpPr>
              <p:nvPr/>
            </p:nvGrpSpPr>
            <p:grpSpPr bwMode="auto">
              <a:xfrm>
                <a:off x="454" y="1752"/>
                <a:ext cx="712" cy="1176"/>
                <a:chOff x="454" y="1752"/>
                <a:chExt cx="712" cy="1176"/>
              </a:xfrm>
            </p:grpSpPr>
            <p:sp>
              <p:nvSpPr>
                <p:cNvPr id="19566" name="Freeform 28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9567" name="Freeform 29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9565" name="Freeform 29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19562" name="Rectangle 292"/>
            <p:cNvSpPr>
              <a:spLocks noChangeArrowheads="1"/>
            </p:cNvSpPr>
            <p:nvPr/>
          </p:nvSpPr>
          <p:spPr bwMode="auto">
            <a:xfrm>
              <a:off x="2126"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9563" name="Rectangle 293"/>
            <p:cNvSpPr>
              <a:spLocks noChangeArrowheads="1"/>
            </p:cNvSpPr>
            <p:nvPr/>
          </p:nvSpPr>
          <p:spPr bwMode="auto">
            <a:xfrm>
              <a:off x="2909"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spTree>
    <p:extLst>
      <p:ext uri="{BB962C8B-B14F-4D97-AF65-F5344CB8AC3E}">
        <p14:creationId xmlns:p14="http://schemas.microsoft.com/office/powerpoint/2010/main" val="2987584326"/>
      </p:ext>
    </p:extLst>
  </p:cSld>
  <p:clrMapOvr>
    <a:masterClrMapping/>
  </p:clrMapOvr>
  <p:transition advClick="0" advTm="1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4" fill="hold" nodeType="afterEffect">
                                  <p:stCondLst>
                                    <p:cond delay="0"/>
                                  </p:stCondLst>
                                  <p:childTnLst>
                                    <p:animEffect transition="out" filter="slide(fromBottom)">
                                      <p:cBhvr>
                                        <p:cTn id="6" dur="500"/>
                                        <p:tgtEl>
                                          <p:spTgt spid="56359"/>
                                        </p:tgtEl>
                                      </p:cBhvr>
                                    </p:animEffect>
                                    <p:set>
                                      <p:cBhvr>
                                        <p:cTn id="7" dur="1" fill="hold">
                                          <p:stCondLst>
                                            <p:cond delay="499"/>
                                          </p:stCondLst>
                                        </p:cTn>
                                        <p:tgtEl>
                                          <p:spTgt spid="56359"/>
                                        </p:tgtEl>
                                        <p:attrNameLst>
                                          <p:attrName>style.visibility</p:attrName>
                                        </p:attrNameLst>
                                      </p:cBhvr>
                                      <p:to>
                                        <p:strVal val="hidden"/>
                                      </p:to>
                                    </p:set>
                                  </p:childTnLst>
                                </p:cTn>
                              </p:par>
                              <p:par>
                                <p:cTn id="8" presetID="12" presetClass="exit" presetSubtype="4" fill="hold" nodeType="withEffect">
                                  <p:stCondLst>
                                    <p:cond delay="0"/>
                                  </p:stCondLst>
                                  <p:childTnLst>
                                    <p:animEffect transition="out" filter="slide(fromBottom)">
                                      <p:cBhvr>
                                        <p:cTn id="9" dur="500"/>
                                        <p:tgtEl>
                                          <p:spTgt spid="56365"/>
                                        </p:tgtEl>
                                      </p:cBhvr>
                                    </p:animEffect>
                                    <p:set>
                                      <p:cBhvr>
                                        <p:cTn id="10" dur="1" fill="hold">
                                          <p:stCondLst>
                                            <p:cond delay="499"/>
                                          </p:stCondLst>
                                        </p:cTn>
                                        <p:tgtEl>
                                          <p:spTgt spid="56365"/>
                                        </p:tgtEl>
                                        <p:attrNameLst>
                                          <p:attrName>style.visibility</p:attrName>
                                        </p:attrNameLst>
                                      </p:cBhvr>
                                      <p:to>
                                        <p:strVal val="hidden"/>
                                      </p:to>
                                    </p:set>
                                  </p:childTnLst>
                                </p:cTn>
                              </p:par>
                              <p:par>
                                <p:cTn id="11" presetID="12" presetClass="exit" presetSubtype="4" fill="hold" nodeType="withEffect">
                                  <p:stCondLst>
                                    <p:cond delay="0"/>
                                  </p:stCondLst>
                                  <p:childTnLst>
                                    <p:animEffect transition="out" filter="slide(fromBottom)">
                                      <p:cBhvr>
                                        <p:cTn id="12" dur="500"/>
                                        <p:tgtEl>
                                          <p:spTgt spid="56374"/>
                                        </p:tgtEl>
                                      </p:cBhvr>
                                    </p:animEffect>
                                    <p:set>
                                      <p:cBhvr>
                                        <p:cTn id="13" dur="1" fill="hold">
                                          <p:stCondLst>
                                            <p:cond delay="499"/>
                                          </p:stCondLst>
                                        </p:cTn>
                                        <p:tgtEl>
                                          <p:spTgt spid="56374"/>
                                        </p:tgtEl>
                                        <p:attrNameLst>
                                          <p:attrName>style.visibility</p:attrName>
                                        </p:attrNameLst>
                                      </p:cBhvr>
                                      <p:to>
                                        <p:strVal val="hidden"/>
                                      </p:to>
                                    </p:set>
                                  </p:childTnLst>
                                </p:cTn>
                              </p:par>
                              <p:par>
                                <p:cTn id="14" presetID="12" presetClass="entr" presetSubtype="1" fill="hold" nodeType="withEffect">
                                  <p:stCondLst>
                                    <p:cond delay="0"/>
                                  </p:stCondLst>
                                  <p:childTnLst>
                                    <p:set>
                                      <p:cBhvr>
                                        <p:cTn id="15" dur="1" fill="hold">
                                          <p:stCondLst>
                                            <p:cond delay="0"/>
                                          </p:stCondLst>
                                        </p:cTn>
                                        <p:tgtEl>
                                          <p:spTgt spid="56404"/>
                                        </p:tgtEl>
                                        <p:attrNameLst>
                                          <p:attrName>style.visibility</p:attrName>
                                        </p:attrNameLst>
                                      </p:cBhvr>
                                      <p:to>
                                        <p:strVal val="visible"/>
                                      </p:to>
                                    </p:set>
                                    <p:animEffect transition="in" filter="slide(fromTop)">
                                      <p:cBhvr>
                                        <p:cTn id="16" dur="500"/>
                                        <p:tgtEl>
                                          <p:spTgt spid="56404"/>
                                        </p:tgtEl>
                                      </p:cBhvr>
                                    </p:animEffect>
                                  </p:childTnLst>
                                </p:cTn>
                              </p:par>
                              <p:par>
                                <p:cTn id="17" presetID="12" presetClass="entr" presetSubtype="1" fill="hold" nodeType="withEffect">
                                  <p:stCondLst>
                                    <p:cond delay="0"/>
                                  </p:stCondLst>
                                  <p:childTnLst>
                                    <p:set>
                                      <p:cBhvr>
                                        <p:cTn id="18" dur="1" fill="hold">
                                          <p:stCondLst>
                                            <p:cond delay="0"/>
                                          </p:stCondLst>
                                        </p:cTn>
                                        <p:tgtEl>
                                          <p:spTgt spid="56401"/>
                                        </p:tgtEl>
                                        <p:attrNameLst>
                                          <p:attrName>style.visibility</p:attrName>
                                        </p:attrNameLst>
                                      </p:cBhvr>
                                      <p:to>
                                        <p:strVal val="visible"/>
                                      </p:to>
                                    </p:set>
                                    <p:animEffect transition="in" filter="slide(fromTop)">
                                      <p:cBhvr>
                                        <p:cTn id="19" dur="500"/>
                                        <p:tgtEl>
                                          <p:spTgt spid="56401"/>
                                        </p:tgtEl>
                                      </p:cBhvr>
                                    </p:animEffect>
                                  </p:childTnLst>
                                </p:cTn>
                              </p:par>
                              <p:par>
                                <p:cTn id="20" presetID="12" presetClass="entr" presetSubtype="1" fill="hold" nodeType="withEffect">
                                  <p:stCondLst>
                                    <p:cond delay="0"/>
                                  </p:stCondLst>
                                  <p:childTnLst>
                                    <p:set>
                                      <p:cBhvr>
                                        <p:cTn id="21" dur="1" fill="hold">
                                          <p:stCondLst>
                                            <p:cond delay="0"/>
                                          </p:stCondLst>
                                        </p:cTn>
                                        <p:tgtEl>
                                          <p:spTgt spid="56362"/>
                                        </p:tgtEl>
                                        <p:attrNameLst>
                                          <p:attrName>style.visibility</p:attrName>
                                        </p:attrNameLst>
                                      </p:cBhvr>
                                      <p:to>
                                        <p:strVal val="visible"/>
                                      </p:to>
                                    </p:set>
                                    <p:animEffect transition="in" filter="slide(fromTop)">
                                      <p:cBhvr>
                                        <p:cTn id="22" dur="500"/>
                                        <p:tgtEl>
                                          <p:spTgt spid="56362"/>
                                        </p:tgtEl>
                                      </p:cBhvr>
                                    </p:animEffect>
                                  </p:childTnLst>
                                </p:cTn>
                              </p:par>
                              <p:par>
                                <p:cTn id="23" presetID="12" presetClass="exit" presetSubtype="4" fill="hold" nodeType="withEffect">
                                  <p:stCondLst>
                                    <p:cond delay="1000"/>
                                  </p:stCondLst>
                                  <p:childTnLst>
                                    <p:animEffect transition="out" filter="slide(fromBottom)">
                                      <p:cBhvr>
                                        <p:cTn id="24" dur="500"/>
                                        <p:tgtEl>
                                          <p:spTgt spid="56362"/>
                                        </p:tgtEl>
                                      </p:cBhvr>
                                    </p:animEffect>
                                    <p:set>
                                      <p:cBhvr>
                                        <p:cTn id="25" dur="1" fill="hold">
                                          <p:stCondLst>
                                            <p:cond delay="499"/>
                                          </p:stCondLst>
                                        </p:cTn>
                                        <p:tgtEl>
                                          <p:spTgt spid="56362"/>
                                        </p:tgtEl>
                                        <p:attrNameLst>
                                          <p:attrName>style.visibility</p:attrName>
                                        </p:attrNameLst>
                                      </p:cBhvr>
                                      <p:to>
                                        <p:strVal val="hidden"/>
                                      </p:to>
                                    </p:set>
                                  </p:childTnLst>
                                </p:cTn>
                              </p:par>
                              <p:par>
                                <p:cTn id="26" presetID="12" presetClass="entr" presetSubtype="1" fill="hold" nodeType="withEffect">
                                  <p:stCondLst>
                                    <p:cond delay="1000"/>
                                  </p:stCondLst>
                                  <p:childTnLst>
                                    <p:set>
                                      <p:cBhvr>
                                        <p:cTn id="27" dur="1" fill="hold">
                                          <p:stCondLst>
                                            <p:cond delay="0"/>
                                          </p:stCondLst>
                                        </p:cTn>
                                        <p:tgtEl>
                                          <p:spTgt spid="56377"/>
                                        </p:tgtEl>
                                        <p:attrNameLst>
                                          <p:attrName>style.visibility</p:attrName>
                                        </p:attrNameLst>
                                      </p:cBhvr>
                                      <p:to>
                                        <p:strVal val="visible"/>
                                      </p:to>
                                    </p:set>
                                    <p:animEffect transition="in" filter="slide(fromTop)">
                                      <p:cBhvr>
                                        <p:cTn id="28" dur="500"/>
                                        <p:tgtEl>
                                          <p:spTgt spid="56377"/>
                                        </p:tgtEl>
                                      </p:cBhvr>
                                    </p:animEffect>
                                  </p:childTnLst>
                                </p:cTn>
                              </p:par>
                              <p:par>
                                <p:cTn id="29" presetID="12" presetClass="exit" presetSubtype="4" fill="hold" nodeType="withEffect">
                                  <p:stCondLst>
                                    <p:cond delay="2000"/>
                                  </p:stCondLst>
                                  <p:childTnLst>
                                    <p:animEffect transition="out" filter="slide(fromBottom)">
                                      <p:cBhvr>
                                        <p:cTn id="30" dur="500"/>
                                        <p:tgtEl>
                                          <p:spTgt spid="56377"/>
                                        </p:tgtEl>
                                      </p:cBhvr>
                                    </p:animEffect>
                                    <p:set>
                                      <p:cBhvr>
                                        <p:cTn id="31" dur="1" fill="hold">
                                          <p:stCondLst>
                                            <p:cond delay="499"/>
                                          </p:stCondLst>
                                        </p:cTn>
                                        <p:tgtEl>
                                          <p:spTgt spid="56377"/>
                                        </p:tgtEl>
                                        <p:attrNameLst>
                                          <p:attrName>style.visibility</p:attrName>
                                        </p:attrNameLst>
                                      </p:cBhvr>
                                      <p:to>
                                        <p:strVal val="hidden"/>
                                      </p:to>
                                    </p:set>
                                  </p:childTnLst>
                                </p:cTn>
                              </p:par>
                              <p:par>
                                <p:cTn id="32" presetID="12" presetClass="entr" presetSubtype="1" fill="hold" nodeType="withEffect">
                                  <p:stCondLst>
                                    <p:cond delay="2000"/>
                                  </p:stCondLst>
                                  <p:childTnLst>
                                    <p:set>
                                      <p:cBhvr>
                                        <p:cTn id="33" dur="1" fill="hold">
                                          <p:stCondLst>
                                            <p:cond delay="0"/>
                                          </p:stCondLst>
                                        </p:cTn>
                                        <p:tgtEl>
                                          <p:spTgt spid="56380"/>
                                        </p:tgtEl>
                                        <p:attrNameLst>
                                          <p:attrName>style.visibility</p:attrName>
                                        </p:attrNameLst>
                                      </p:cBhvr>
                                      <p:to>
                                        <p:strVal val="visible"/>
                                      </p:to>
                                    </p:set>
                                    <p:animEffect transition="in" filter="slide(fromTop)">
                                      <p:cBhvr>
                                        <p:cTn id="34" dur="500"/>
                                        <p:tgtEl>
                                          <p:spTgt spid="56380"/>
                                        </p:tgtEl>
                                      </p:cBhvr>
                                    </p:animEffect>
                                  </p:childTnLst>
                                </p:cTn>
                              </p:par>
                              <p:par>
                                <p:cTn id="35" presetID="12" presetClass="exit" presetSubtype="4" fill="hold" nodeType="withEffect">
                                  <p:stCondLst>
                                    <p:cond delay="3000"/>
                                  </p:stCondLst>
                                  <p:childTnLst>
                                    <p:animEffect transition="out" filter="slide(fromBottom)">
                                      <p:cBhvr>
                                        <p:cTn id="36" dur="500"/>
                                        <p:tgtEl>
                                          <p:spTgt spid="56380"/>
                                        </p:tgtEl>
                                      </p:cBhvr>
                                    </p:animEffect>
                                    <p:set>
                                      <p:cBhvr>
                                        <p:cTn id="37" dur="1" fill="hold">
                                          <p:stCondLst>
                                            <p:cond delay="499"/>
                                          </p:stCondLst>
                                        </p:cTn>
                                        <p:tgtEl>
                                          <p:spTgt spid="56380"/>
                                        </p:tgtEl>
                                        <p:attrNameLst>
                                          <p:attrName>style.visibility</p:attrName>
                                        </p:attrNameLst>
                                      </p:cBhvr>
                                      <p:to>
                                        <p:strVal val="hidden"/>
                                      </p:to>
                                    </p:set>
                                  </p:childTnLst>
                                </p:cTn>
                              </p:par>
                              <p:par>
                                <p:cTn id="38" presetID="12" presetClass="entr" presetSubtype="1" fill="hold" nodeType="withEffect">
                                  <p:stCondLst>
                                    <p:cond delay="3000"/>
                                  </p:stCondLst>
                                  <p:childTnLst>
                                    <p:set>
                                      <p:cBhvr>
                                        <p:cTn id="39" dur="1" fill="hold">
                                          <p:stCondLst>
                                            <p:cond delay="0"/>
                                          </p:stCondLst>
                                        </p:cTn>
                                        <p:tgtEl>
                                          <p:spTgt spid="56383"/>
                                        </p:tgtEl>
                                        <p:attrNameLst>
                                          <p:attrName>style.visibility</p:attrName>
                                        </p:attrNameLst>
                                      </p:cBhvr>
                                      <p:to>
                                        <p:strVal val="visible"/>
                                      </p:to>
                                    </p:set>
                                    <p:animEffect transition="in" filter="slide(fromTop)">
                                      <p:cBhvr>
                                        <p:cTn id="40" dur="500"/>
                                        <p:tgtEl>
                                          <p:spTgt spid="56383"/>
                                        </p:tgtEl>
                                      </p:cBhvr>
                                    </p:animEffect>
                                  </p:childTnLst>
                                </p:cTn>
                              </p:par>
                              <p:par>
                                <p:cTn id="41" presetID="12" presetClass="exit" presetSubtype="4" fill="hold" nodeType="withEffect">
                                  <p:stCondLst>
                                    <p:cond delay="4000"/>
                                  </p:stCondLst>
                                  <p:childTnLst>
                                    <p:animEffect transition="out" filter="slide(fromBottom)">
                                      <p:cBhvr>
                                        <p:cTn id="42" dur="500"/>
                                        <p:tgtEl>
                                          <p:spTgt spid="56383"/>
                                        </p:tgtEl>
                                      </p:cBhvr>
                                    </p:animEffect>
                                    <p:set>
                                      <p:cBhvr>
                                        <p:cTn id="43" dur="1" fill="hold">
                                          <p:stCondLst>
                                            <p:cond delay="499"/>
                                          </p:stCondLst>
                                        </p:cTn>
                                        <p:tgtEl>
                                          <p:spTgt spid="56383"/>
                                        </p:tgtEl>
                                        <p:attrNameLst>
                                          <p:attrName>style.visibility</p:attrName>
                                        </p:attrNameLst>
                                      </p:cBhvr>
                                      <p:to>
                                        <p:strVal val="hidden"/>
                                      </p:to>
                                    </p:set>
                                  </p:childTnLst>
                                </p:cTn>
                              </p:par>
                              <p:par>
                                <p:cTn id="44" presetID="12" presetClass="entr" presetSubtype="1" fill="hold" nodeType="withEffect">
                                  <p:stCondLst>
                                    <p:cond delay="4000"/>
                                  </p:stCondLst>
                                  <p:childTnLst>
                                    <p:set>
                                      <p:cBhvr>
                                        <p:cTn id="45" dur="1" fill="hold">
                                          <p:stCondLst>
                                            <p:cond delay="0"/>
                                          </p:stCondLst>
                                        </p:cTn>
                                        <p:tgtEl>
                                          <p:spTgt spid="56386"/>
                                        </p:tgtEl>
                                        <p:attrNameLst>
                                          <p:attrName>style.visibility</p:attrName>
                                        </p:attrNameLst>
                                      </p:cBhvr>
                                      <p:to>
                                        <p:strVal val="visible"/>
                                      </p:to>
                                    </p:set>
                                    <p:animEffect transition="in" filter="slide(fromTop)">
                                      <p:cBhvr>
                                        <p:cTn id="46" dur="500"/>
                                        <p:tgtEl>
                                          <p:spTgt spid="56386"/>
                                        </p:tgtEl>
                                      </p:cBhvr>
                                    </p:animEffect>
                                  </p:childTnLst>
                                </p:cTn>
                              </p:par>
                              <p:par>
                                <p:cTn id="47" presetID="12" presetClass="exit" presetSubtype="4" fill="hold" nodeType="withEffect">
                                  <p:stCondLst>
                                    <p:cond delay="5000"/>
                                  </p:stCondLst>
                                  <p:childTnLst>
                                    <p:animEffect transition="out" filter="slide(fromBottom)">
                                      <p:cBhvr>
                                        <p:cTn id="48" dur="500"/>
                                        <p:tgtEl>
                                          <p:spTgt spid="56386"/>
                                        </p:tgtEl>
                                      </p:cBhvr>
                                    </p:animEffect>
                                    <p:set>
                                      <p:cBhvr>
                                        <p:cTn id="49" dur="1" fill="hold">
                                          <p:stCondLst>
                                            <p:cond delay="499"/>
                                          </p:stCondLst>
                                        </p:cTn>
                                        <p:tgtEl>
                                          <p:spTgt spid="56386"/>
                                        </p:tgtEl>
                                        <p:attrNameLst>
                                          <p:attrName>style.visibility</p:attrName>
                                        </p:attrNameLst>
                                      </p:cBhvr>
                                      <p:to>
                                        <p:strVal val="hidden"/>
                                      </p:to>
                                    </p:set>
                                  </p:childTnLst>
                                </p:cTn>
                              </p:par>
                              <p:par>
                                <p:cTn id="50" presetID="12" presetClass="entr" presetSubtype="1" fill="hold" nodeType="withEffect">
                                  <p:stCondLst>
                                    <p:cond delay="5000"/>
                                  </p:stCondLst>
                                  <p:childTnLst>
                                    <p:set>
                                      <p:cBhvr>
                                        <p:cTn id="51" dur="1" fill="hold">
                                          <p:stCondLst>
                                            <p:cond delay="0"/>
                                          </p:stCondLst>
                                        </p:cTn>
                                        <p:tgtEl>
                                          <p:spTgt spid="56389"/>
                                        </p:tgtEl>
                                        <p:attrNameLst>
                                          <p:attrName>style.visibility</p:attrName>
                                        </p:attrNameLst>
                                      </p:cBhvr>
                                      <p:to>
                                        <p:strVal val="visible"/>
                                      </p:to>
                                    </p:set>
                                    <p:animEffect transition="in" filter="slide(fromTop)">
                                      <p:cBhvr>
                                        <p:cTn id="52" dur="500"/>
                                        <p:tgtEl>
                                          <p:spTgt spid="56389"/>
                                        </p:tgtEl>
                                      </p:cBhvr>
                                    </p:animEffect>
                                  </p:childTnLst>
                                </p:cTn>
                              </p:par>
                              <p:par>
                                <p:cTn id="53" presetID="12" presetClass="exit" presetSubtype="4" fill="hold" nodeType="withEffect">
                                  <p:stCondLst>
                                    <p:cond delay="6000"/>
                                  </p:stCondLst>
                                  <p:childTnLst>
                                    <p:animEffect transition="out" filter="slide(fromBottom)">
                                      <p:cBhvr>
                                        <p:cTn id="54" dur="500"/>
                                        <p:tgtEl>
                                          <p:spTgt spid="56389"/>
                                        </p:tgtEl>
                                      </p:cBhvr>
                                    </p:animEffect>
                                    <p:set>
                                      <p:cBhvr>
                                        <p:cTn id="55" dur="1" fill="hold">
                                          <p:stCondLst>
                                            <p:cond delay="499"/>
                                          </p:stCondLst>
                                        </p:cTn>
                                        <p:tgtEl>
                                          <p:spTgt spid="56389"/>
                                        </p:tgtEl>
                                        <p:attrNameLst>
                                          <p:attrName>style.visibility</p:attrName>
                                        </p:attrNameLst>
                                      </p:cBhvr>
                                      <p:to>
                                        <p:strVal val="hidden"/>
                                      </p:to>
                                    </p:set>
                                  </p:childTnLst>
                                </p:cTn>
                              </p:par>
                              <p:par>
                                <p:cTn id="56" presetID="12" presetClass="entr" presetSubtype="1" fill="hold" nodeType="withEffect">
                                  <p:stCondLst>
                                    <p:cond delay="6000"/>
                                  </p:stCondLst>
                                  <p:childTnLst>
                                    <p:set>
                                      <p:cBhvr>
                                        <p:cTn id="57" dur="1" fill="hold">
                                          <p:stCondLst>
                                            <p:cond delay="0"/>
                                          </p:stCondLst>
                                        </p:cTn>
                                        <p:tgtEl>
                                          <p:spTgt spid="56392"/>
                                        </p:tgtEl>
                                        <p:attrNameLst>
                                          <p:attrName>style.visibility</p:attrName>
                                        </p:attrNameLst>
                                      </p:cBhvr>
                                      <p:to>
                                        <p:strVal val="visible"/>
                                      </p:to>
                                    </p:set>
                                    <p:animEffect transition="in" filter="slide(fromTop)">
                                      <p:cBhvr>
                                        <p:cTn id="58" dur="500"/>
                                        <p:tgtEl>
                                          <p:spTgt spid="56392"/>
                                        </p:tgtEl>
                                      </p:cBhvr>
                                    </p:animEffect>
                                  </p:childTnLst>
                                </p:cTn>
                              </p:par>
                              <p:par>
                                <p:cTn id="59" presetID="12" presetClass="exit" presetSubtype="4" fill="hold" nodeType="withEffect">
                                  <p:stCondLst>
                                    <p:cond delay="7000"/>
                                  </p:stCondLst>
                                  <p:childTnLst>
                                    <p:animEffect transition="out" filter="slide(fromBottom)">
                                      <p:cBhvr>
                                        <p:cTn id="60" dur="500"/>
                                        <p:tgtEl>
                                          <p:spTgt spid="56392"/>
                                        </p:tgtEl>
                                      </p:cBhvr>
                                    </p:animEffect>
                                    <p:set>
                                      <p:cBhvr>
                                        <p:cTn id="61" dur="1" fill="hold">
                                          <p:stCondLst>
                                            <p:cond delay="499"/>
                                          </p:stCondLst>
                                        </p:cTn>
                                        <p:tgtEl>
                                          <p:spTgt spid="56392"/>
                                        </p:tgtEl>
                                        <p:attrNameLst>
                                          <p:attrName>style.visibility</p:attrName>
                                        </p:attrNameLst>
                                      </p:cBhvr>
                                      <p:to>
                                        <p:strVal val="hidden"/>
                                      </p:to>
                                    </p:set>
                                  </p:childTnLst>
                                </p:cTn>
                              </p:par>
                              <p:par>
                                <p:cTn id="62" presetID="12" presetClass="entr" presetSubtype="1" fill="hold" nodeType="withEffect">
                                  <p:stCondLst>
                                    <p:cond delay="7000"/>
                                  </p:stCondLst>
                                  <p:childTnLst>
                                    <p:set>
                                      <p:cBhvr>
                                        <p:cTn id="63" dur="1" fill="hold">
                                          <p:stCondLst>
                                            <p:cond delay="0"/>
                                          </p:stCondLst>
                                        </p:cTn>
                                        <p:tgtEl>
                                          <p:spTgt spid="56395"/>
                                        </p:tgtEl>
                                        <p:attrNameLst>
                                          <p:attrName>style.visibility</p:attrName>
                                        </p:attrNameLst>
                                      </p:cBhvr>
                                      <p:to>
                                        <p:strVal val="visible"/>
                                      </p:to>
                                    </p:set>
                                    <p:animEffect transition="in" filter="slide(fromTop)">
                                      <p:cBhvr>
                                        <p:cTn id="64" dur="500"/>
                                        <p:tgtEl>
                                          <p:spTgt spid="56395"/>
                                        </p:tgtEl>
                                      </p:cBhvr>
                                    </p:animEffect>
                                  </p:childTnLst>
                                </p:cTn>
                              </p:par>
                              <p:par>
                                <p:cTn id="65" presetID="12" presetClass="exit" presetSubtype="4" fill="hold" nodeType="withEffect">
                                  <p:stCondLst>
                                    <p:cond delay="8000"/>
                                  </p:stCondLst>
                                  <p:childTnLst>
                                    <p:animEffect transition="out" filter="slide(fromBottom)">
                                      <p:cBhvr>
                                        <p:cTn id="66" dur="500"/>
                                        <p:tgtEl>
                                          <p:spTgt spid="56395"/>
                                        </p:tgtEl>
                                      </p:cBhvr>
                                    </p:animEffect>
                                    <p:set>
                                      <p:cBhvr>
                                        <p:cTn id="67" dur="1" fill="hold">
                                          <p:stCondLst>
                                            <p:cond delay="499"/>
                                          </p:stCondLst>
                                        </p:cTn>
                                        <p:tgtEl>
                                          <p:spTgt spid="56395"/>
                                        </p:tgtEl>
                                        <p:attrNameLst>
                                          <p:attrName>style.visibility</p:attrName>
                                        </p:attrNameLst>
                                      </p:cBhvr>
                                      <p:to>
                                        <p:strVal val="hidden"/>
                                      </p:to>
                                    </p:set>
                                  </p:childTnLst>
                                </p:cTn>
                              </p:par>
                              <p:par>
                                <p:cTn id="68" presetID="12" presetClass="entr" presetSubtype="1" fill="hold" nodeType="withEffect">
                                  <p:stCondLst>
                                    <p:cond delay="8000"/>
                                  </p:stCondLst>
                                  <p:childTnLst>
                                    <p:set>
                                      <p:cBhvr>
                                        <p:cTn id="69" dur="1" fill="hold">
                                          <p:stCondLst>
                                            <p:cond delay="0"/>
                                          </p:stCondLst>
                                        </p:cTn>
                                        <p:tgtEl>
                                          <p:spTgt spid="56398"/>
                                        </p:tgtEl>
                                        <p:attrNameLst>
                                          <p:attrName>style.visibility</p:attrName>
                                        </p:attrNameLst>
                                      </p:cBhvr>
                                      <p:to>
                                        <p:strVal val="visible"/>
                                      </p:to>
                                    </p:set>
                                    <p:animEffect transition="in" filter="slide(fromTop)">
                                      <p:cBhvr>
                                        <p:cTn id="70" dur="500"/>
                                        <p:tgtEl>
                                          <p:spTgt spid="56398"/>
                                        </p:tgtEl>
                                      </p:cBhvr>
                                    </p:animEffect>
                                  </p:childTnLst>
                                </p:cTn>
                              </p:par>
                              <p:par>
                                <p:cTn id="71" presetID="12" presetClass="exit" presetSubtype="4" fill="hold" nodeType="withEffect">
                                  <p:stCondLst>
                                    <p:cond delay="9000"/>
                                  </p:stCondLst>
                                  <p:childTnLst>
                                    <p:animEffect transition="out" filter="slide(fromBottom)">
                                      <p:cBhvr>
                                        <p:cTn id="72" dur="500"/>
                                        <p:tgtEl>
                                          <p:spTgt spid="56398"/>
                                        </p:tgtEl>
                                      </p:cBhvr>
                                    </p:animEffect>
                                    <p:set>
                                      <p:cBhvr>
                                        <p:cTn id="73" dur="1" fill="hold">
                                          <p:stCondLst>
                                            <p:cond delay="499"/>
                                          </p:stCondLst>
                                        </p:cTn>
                                        <p:tgtEl>
                                          <p:spTgt spid="56398"/>
                                        </p:tgtEl>
                                        <p:attrNameLst>
                                          <p:attrName>style.visibility</p:attrName>
                                        </p:attrNameLst>
                                      </p:cBhvr>
                                      <p:to>
                                        <p:strVal val="hidden"/>
                                      </p:to>
                                    </p:set>
                                  </p:childTnLst>
                                </p:cTn>
                              </p:par>
                              <p:par>
                                <p:cTn id="74" presetID="12" presetClass="entr" presetSubtype="1" fill="hold" nodeType="withEffect">
                                  <p:stCondLst>
                                    <p:cond delay="9000"/>
                                  </p:stCondLst>
                                  <p:childTnLst>
                                    <p:set>
                                      <p:cBhvr>
                                        <p:cTn id="75" dur="1" fill="hold">
                                          <p:stCondLst>
                                            <p:cond delay="0"/>
                                          </p:stCondLst>
                                        </p:cTn>
                                        <p:tgtEl>
                                          <p:spTgt spid="56410"/>
                                        </p:tgtEl>
                                        <p:attrNameLst>
                                          <p:attrName>style.visibility</p:attrName>
                                        </p:attrNameLst>
                                      </p:cBhvr>
                                      <p:to>
                                        <p:strVal val="visible"/>
                                      </p:to>
                                    </p:set>
                                    <p:animEffect transition="in" filter="slide(fromTop)">
                                      <p:cBhvr>
                                        <p:cTn id="76" dur="500"/>
                                        <p:tgtEl>
                                          <p:spTgt spid="56410"/>
                                        </p:tgtEl>
                                      </p:cBhvr>
                                    </p:animEffect>
                                  </p:childTnLst>
                                </p:cTn>
                              </p:par>
                              <p:par>
                                <p:cTn id="77" presetID="12" presetClass="entr" presetSubtype="1" fill="hold" nodeType="withEffect">
                                  <p:stCondLst>
                                    <p:cond delay="10000"/>
                                  </p:stCondLst>
                                  <p:childTnLst>
                                    <p:set>
                                      <p:cBhvr>
                                        <p:cTn id="78" dur="1" fill="hold">
                                          <p:stCondLst>
                                            <p:cond delay="0"/>
                                          </p:stCondLst>
                                        </p:cTn>
                                        <p:tgtEl>
                                          <p:spTgt spid="56416"/>
                                        </p:tgtEl>
                                        <p:attrNameLst>
                                          <p:attrName>style.visibility</p:attrName>
                                        </p:attrNameLst>
                                      </p:cBhvr>
                                      <p:to>
                                        <p:strVal val="visible"/>
                                      </p:to>
                                    </p:set>
                                    <p:animEffect transition="in" filter="slide(fromTop)">
                                      <p:cBhvr>
                                        <p:cTn id="79" dur="500"/>
                                        <p:tgtEl>
                                          <p:spTgt spid="56416"/>
                                        </p:tgtEl>
                                      </p:cBhvr>
                                    </p:animEffect>
                                  </p:childTnLst>
                                </p:cTn>
                              </p:par>
                              <p:par>
                                <p:cTn id="80" presetID="12" presetClass="exit" presetSubtype="4" fill="hold" nodeType="withEffect">
                                  <p:stCondLst>
                                    <p:cond delay="10000"/>
                                  </p:stCondLst>
                                  <p:childTnLst>
                                    <p:animEffect transition="out" filter="slide(fromBottom)">
                                      <p:cBhvr>
                                        <p:cTn id="81" dur="500"/>
                                        <p:tgtEl>
                                          <p:spTgt spid="56410"/>
                                        </p:tgtEl>
                                      </p:cBhvr>
                                    </p:animEffect>
                                    <p:set>
                                      <p:cBhvr>
                                        <p:cTn id="82" dur="1" fill="hold">
                                          <p:stCondLst>
                                            <p:cond delay="499"/>
                                          </p:stCondLst>
                                        </p:cTn>
                                        <p:tgtEl>
                                          <p:spTgt spid="56410"/>
                                        </p:tgtEl>
                                        <p:attrNameLst>
                                          <p:attrName>style.visibility</p:attrName>
                                        </p:attrNameLst>
                                      </p:cBhvr>
                                      <p:to>
                                        <p:strVal val="hidden"/>
                                      </p:to>
                                    </p:set>
                                  </p:childTnLst>
                                </p:cTn>
                              </p:par>
                              <p:par>
                                <p:cTn id="83" presetID="12" presetClass="exit" presetSubtype="4" fill="hold" nodeType="withEffect">
                                  <p:stCondLst>
                                    <p:cond delay="10000"/>
                                  </p:stCondLst>
                                  <p:childTnLst>
                                    <p:animEffect transition="out" filter="slide(fromBottom)">
                                      <p:cBhvr>
                                        <p:cTn id="84" dur="500"/>
                                        <p:tgtEl>
                                          <p:spTgt spid="56401"/>
                                        </p:tgtEl>
                                      </p:cBhvr>
                                    </p:animEffect>
                                    <p:set>
                                      <p:cBhvr>
                                        <p:cTn id="85" dur="1" fill="hold">
                                          <p:stCondLst>
                                            <p:cond delay="499"/>
                                          </p:stCondLst>
                                        </p:cTn>
                                        <p:tgtEl>
                                          <p:spTgt spid="56401"/>
                                        </p:tgtEl>
                                        <p:attrNameLst>
                                          <p:attrName>style.visibility</p:attrName>
                                        </p:attrNameLst>
                                      </p:cBhvr>
                                      <p:to>
                                        <p:strVal val="hidden"/>
                                      </p:to>
                                    </p:set>
                                  </p:childTnLst>
                                </p:cTn>
                              </p:par>
                              <p:par>
                                <p:cTn id="86" presetID="12" presetClass="entr" presetSubtype="1" fill="hold" nodeType="withEffect">
                                  <p:stCondLst>
                                    <p:cond delay="10000"/>
                                  </p:stCondLst>
                                  <p:childTnLst>
                                    <p:set>
                                      <p:cBhvr>
                                        <p:cTn id="87" dur="1" fill="hold">
                                          <p:stCondLst>
                                            <p:cond delay="0"/>
                                          </p:stCondLst>
                                        </p:cTn>
                                        <p:tgtEl>
                                          <p:spTgt spid="56413"/>
                                        </p:tgtEl>
                                        <p:attrNameLst>
                                          <p:attrName>style.visibility</p:attrName>
                                        </p:attrNameLst>
                                      </p:cBhvr>
                                      <p:to>
                                        <p:strVal val="visible"/>
                                      </p:to>
                                    </p:set>
                                    <p:animEffect transition="in" filter="slide(fromTop)">
                                      <p:cBhvr>
                                        <p:cTn id="88" dur="500"/>
                                        <p:tgtEl>
                                          <p:spTgt spid="56413"/>
                                        </p:tgtEl>
                                      </p:cBhvr>
                                    </p:animEffect>
                                  </p:childTnLst>
                                </p:cTn>
                              </p:par>
                              <p:par>
                                <p:cTn id="89" presetID="12" presetClass="exit" presetSubtype="4" fill="hold" nodeType="withEffect">
                                  <p:stCondLst>
                                    <p:cond delay="11000"/>
                                  </p:stCondLst>
                                  <p:childTnLst>
                                    <p:animEffect transition="out" filter="slide(fromBottom)">
                                      <p:cBhvr>
                                        <p:cTn id="90" dur="500"/>
                                        <p:tgtEl>
                                          <p:spTgt spid="56416"/>
                                        </p:tgtEl>
                                      </p:cBhvr>
                                    </p:animEffect>
                                    <p:set>
                                      <p:cBhvr>
                                        <p:cTn id="91" dur="1" fill="hold">
                                          <p:stCondLst>
                                            <p:cond delay="499"/>
                                          </p:stCondLst>
                                        </p:cTn>
                                        <p:tgtEl>
                                          <p:spTgt spid="56416"/>
                                        </p:tgtEl>
                                        <p:attrNameLst>
                                          <p:attrName>style.visibility</p:attrName>
                                        </p:attrNameLst>
                                      </p:cBhvr>
                                      <p:to>
                                        <p:strVal val="hidden"/>
                                      </p:to>
                                    </p:set>
                                  </p:childTnLst>
                                </p:cTn>
                              </p:par>
                              <p:par>
                                <p:cTn id="92" presetID="12" presetClass="entr" presetSubtype="1" fill="hold" nodeType="withEffect">
                                  <p:stCondLst>
                                    <p:cond delay="11000"/>
                                  </p:stCondLst>
                                  <p:childTnLst>
                                    <p:set>
                                      <p:cBhvr>
                                        <p:cTn id="93" dur="1" fill="hold">
                                          <p:stCondLst>
                                            <p:cond delay="0"/>
                                          </p:stCondLst>
                                        </p:cTn>
                                        <p:tgtEl>
                                          <p:spTgt spid="56419"/>
                                        </p:tgtEl>
                                        <p:attrNameLst>
                                          <p:attrName>style.visibility</p:attrName>
                                        </p:attrNameLst>
                                      </p:cBhvr>
                                      <p:to>
                                        <p:strVal val="visible"/>
                                      </p:to>
                                    </p:set>
                                    <p:animEffect transition="in" filter="slide(fromTop)">
                                      <p:cBhvr>
                                        <p:cTn id="94" dur="500"/>
                                        <p:tgtEl>
                                          <p:spTgt spid="56419"/>
                                        </p:tgtEl>
                                      </p:cBhvr>
                                    </p:animEffect>
                                  </p:childTnLst>
                                </p:cTn>
                              </p:par>
                              <p:par>
                                <p:cTn id="95" presetID="12" presetClass="exit" presetSubtype="4" fill="hold" nodeType="withEffect">
                                  <p:stCondLst>
                                    <p:cond delay="12000"/>
                                  </p:stCondLst>
                                  <p:childTnLst>
                                    <p:animEffect transition="out" filter="slide(fromBottom)">
                                      <p:cBhvr>
                                        <p:cTn id="96" dur="500"/>
                                        <p:tgtEl>
                                          <p:spTgt spid="56419"/>
                                        </p:tgtEl>
                                      </p:cBhvr>
                                    </p:animEffect>
                                    <p:set>
                                      <p:cBhvr>
                                        <p:cTn id="97" dur="1" fill="hold">
                                          <p:stCondLst>
                                            <p:cond delay="499"/>
                                          </p:stCondLst>
                                        </p:cTn>
                                        <p:tgtEl>
                                          <p:spTgt spid="56419"/>
                                        </p:tgtEl>
                                        <p:attrNameLst>
                                          <p:attrName>style.visibility</p:attrName>
                                        </p:attrNameLst>
                                      </p:cBhvr>
                                      <p:to>
                                        <p:strVal val="hidden"/>
                                      </p:to>
                                    </p:set>
                                  </p:childTnLst>
                                </p:cTn>
                              </p:par>
                              <p:par>
                                <p:cTn id="98" presetID="12" presetClass="entr" presetSubtype="1" fill="hold" nodeType="withEffect">
                                  <p:stCondLst>
                                    <p:cond delay="12000"/>
                                  </p:stCondLst>
                                  <p:childTnLst>
                                    <p:set>
                                      <p:cBhvr>
                                        <p:cTn id="99" dur="1" fill="hold">
                                          <p:stCondLst>
                                            <p:cond delay="0"/>
                                          </p:stCondLst>
                                        </p:cTn>
                                        <p:tgtEl>
                                          <p:spTgt spid="56422"/>
                                        </p:tgtEl>
                                        <p:attrNameLst>
                                          <p:attrName>style.visibility</p:attrName>
                                        </p:attrNameLst>
                                      </p:cBhvr>
                                      <p:to>
                                        <p:strVal val="visible"/>
                                      </p:to>
                                    </p:set>
                                    <p:animEffect transition="in" filter="slide(fromTop)">
                                      <p:cBhvr>
                                        <p:cTn id="100" dur="500"/>
                                        <p:tgtEl>
                                          <p:spTgt spid="56422"/>
                                        </p:tgtEl>
                                      </p:cBhvr>
                                    </p:animEffect>
                                  </p:childTnLst>
                                </p:cTn>
                              </p:par>
                              <p:par>
                                <p:cTn id="101" presetID="12" presetClass="exit" presetSubtype="4" fill="hold" nodeType="withEffect">
                                  <p:stCondLst>
                                    <p:cond delay="13000"/>
                                  </p:stCondLst>
                                  <p:childTnLst>
                                    <p:animEffect transition="out" filter="slide(fromBottom)">
                                      <p:cBhvr>
                                        <p:cTn id="102" dur="500"/>
                                        <p:tgtEl>
                                          <p:spTgt spid="56422"/>
                                        </p:tgtEl>
                                      </p:cBhvr>
                                    </p:animEffect>
                                    <p:set>
                                      <p:cBhvr>
                                        <p:cTn id="103" dur="1" fill="hold">
                                          <p:stCondLst>
                                            <p:cond delay="499"/>
                                          </p:stCondLst>
                                        </p:cTn>
                                        <p:tgtEl>
                                          <p:spTgt spid="56422"/>
                                        </p:tgtEl>
                                        <p:attrNameLst>
                                          <p:attrName>style.visibility</p:attrName>
                                        </p:attrNameLst>
                                      </p:cBhvr>
                                      <p:to>
                                        <p:strVal val="hidden"/>
                                      </p:to>
                                    </p:set>
                                  </p:childTnLst>
                                </p:cTn>
                              </p:par>
                              <p:par>
                                <p:cTn id="104" presetID="12" presetClass="entr" presetSubtype="1" fill="hold" nodeType="withEffect">
                                  <p:stCondLst>
                                    <p:cond delay="13000"/>
                                  </p:stCondLst>
                                  <p:childTnLst>
                                    <p:set>
                                      <p:cBhvr>
                                        <p:cTn id="105" dur="1" fill="hold">
                                          <p:stCondLst>
                                            <p:cond delay="0"/>
                                          </p:stCondLst>
                                        </p:cTn>
                                        <p:tgtEl>
                                          <p:spTgt spid="56425"/>
                                        </p:tgtEl>
                                        <p:attrNameLst>
                                          <p:attrName>style.visibility</p:attrName>
                                        </p:attrNameLst>
                                      </p:cBhvr>
                                      <p:to>
                                        <p:strVal val="visible"/>
                                      </p:to>
                                    </p:set>
                                    <p:animEffect transition="in" filter="slide(fromTop)">
                                      <p:cBhvr>
                                        <p:cTn id="106" dur="500"/>
                                        <p:tgtEl>
                                          <p:spTgt spid="56425"/>
                                        </p:tgtEl>
                                      </p:cBhvr>
                                    </p:animEffect>
                                  </p:childTnLst>
                                </p:cTn>
                              </p:par>
                              <p:par>
                                <p:cTn id="107" presetID="12" presetClass="exit" presetSubtype="4" fill="hold" nodeType="withEffect">
                                  <p:stCondLst>
                                    <p:cond delay="14000"/>
                                  </p:stCondLst>
                                  <p:childTnLst>
                                    <p:animEffect transition="out" filter="slide(fromBottom)">
                                      <p:cBhvr>
                                        <p:cTn id="108" dur="500"/>
                                        <p:tgtEl>
                                          <p:spTgt spid="56425"/>
                                        </p:tgtEl>
                                      </p:cBhvr>
                                    </p:animEffect>
                                    <p:set>
                                      <p:cBhvr>
                                        <p:cTn id="109" dur="1" fill="hold">
                                          <p:stCondLst>
                                            <p:cond delay="499"/>
                                          </p:stCondLst>
                                        </p:cTn>
                                        <p:tgtEl>
                                          <p:spTgt spid="56425"/>
                                        </p:tgtEl>
                                        <p:attrNameLst>
                                          <p:attrName>style.visibility</p:attrName>
                                        </p:attrNameLst>
                                      </p:cBhvr>
                                      <p:to>
                                        <p:strVal val="hidden"/>
                                      </p:to>
                                    </p:set>
                                  </p:childTnLst>
                                </p:cTn>
                              </p:par>
                              <p:par>
                                <p:cTn id="110" presetID="12" presetClass="entr" presetSubtype="1" fill="hold" nodeType="withEffect">
                                  <p:stCondLst>
                                    <p:cond delay="14000"/>
                                  </p:stCondLst>
                                  <p:childTnLst>
                                    <p:set>
                                      <p:cBhvr>
                                        <p:cTn id="111" dur="1" fill="hold">
                                          <p:stCondLst>
                                            <p:cond delay="0"/>
                                          </p:stCondLst>
                                        </p:cTn>
                                        <p:tgtEl>
                                          <p:spTgt spid="56428"/>
                                        </p:tgtEl>
                                        <p:attrNameLst>
                                          <p:attrName>style.visibility</p:attrName>
                                        </p:attrNameLst>
                                      </p:cBhvr>
                                      <p:to>
                                        <p:strVal val="visible"/>
                                      </p:to>
                                    </p:set>
                                    <p:animEffect transition="in" filter="slide(fromTop)">
                                      <p:cBhvr>
                                        <p:cTn id="112" dur="500"/>
                                        <p:tgtEl>
                                          <p:spTgt spid="56428"/>
                                        </p:tgtEl>
                                      </p:cBhvr>
                                    </p:animEffect>
                                  </p:childTnLst>
                                </p:cTn>
                              </p:par>
                              <p:par>
                                <p:cTn id="113" presetID="12" presetClass="exit" presetSubtype="4" fill="hold" nodeType="withEffect">
                                  <p:stCondLst>
                                    <p:cond delay="15000"/>
                                  </p:stCondLst>
                                  <p:childTnLst>
                                    <p:animEffect transition="out" filter="slide(fromBottom)">
                                      <p:cBhvr>
                                        <p:cTn id="114" dur="500"/>
                                        <p:tgtEl>
                                          <p:spTgt spid="56428"/>
                                        </p:tgtEl>
                                      </p:cBhvr>
                                    </p:animEffect>
                                    <p:set>
                                      <p:cBhvr>
                                        <p:cTn id="115" dur="1" fill="hold">
                                          <p:stCondLst>
                                            <p:cond delay="499"/>
                                          </p:stCondLst>
                                        </p:cTn>
                                        <p:tgtEl>
                                          <p:spTgt spid="56428"/>
                                        </p:tgtEl>
                                        <p:attrNameLst>
                                          <p:attrName>style.visibility</p:attrName>
                                        </p:attrNameLst>
                                      </p:cBhvr>
                                      <p:to>
                                        <p:strVal val="hidden"/>
                                      </p:to>
                                    </p:set>
                                  </p:childTnLst>
                                </p:cTn>
                              </p:par>
                              <p:par>
                                <p:cTn id="116" presetID="12" presetClass="entr" presetSubtype="1" fill="hold" nodeType="withEffect">
                                  <p:stCondLst>
                                    <p:cond delay="15000"/>
                                  </p:stCondLst>
                                  <p:childTnLst>
                                    <p:set>
                                      <p:cBhvr>
                                        <p:cTn id="117" dur="1" fill="hold">
                                          <p:stCondLst>
                                            <p:cond delay="0"/>
                                          </p:stCondLst>
                                        </p:cTn>
                                        <p:tgtEl>
                                          <p:spTgt spid="56431"/>
                                        </p:tgtEl>
                                        <p:attrNameLst>
                                          <p:attrName>style.visibility</p:attrName>
                                        </p:attrNameLst>
                                      </p:cBhvr>
                                      <p:to>
                                        <p:strVal val="visible"/>
                                      </p:to>
                                    </p:set>
                                    <p:animEffect transition="in" filter="slide(fromTop)">
                                      <p:cBhvr>
                                        <p:cTn id="118" dur="500"/>
                                        <p:tgtEl>
                                          <p:spTgt spid="56431"/>
                                        </p:tgtEl>
                                      </p:cBhvr>
                                    </p:animEffect>
                                  </p:childTnLst>
                                </p:cTn>
                              </p:par>
                              <p:par>
                                <p:cTn id="119" presetID="12" presetClass="exit" presetSubtype="4" fill="hold" nodeType="withEffect">
                                  <p:stCondLst>
                                    <p:cond delay="16000"/>
                                  </p:stCondLst>
                                  <p:childTnLst>
                                    <p:animEffect transition="out" filter="slide(fromBottom)">
                                      <p:cBhvr>
                                        <p:cTn id="120" dur="500"/>
                                        <p:tgtEl>
                                          <p:spTgt spid="56431"/>
                                        </p:tgtEl>
                                      </p:cBhvr>
                                    </p:animEffect>
                                    <p:set>
                                      <p:cBhvr>
                                        <p:cTn id="121" dur="1" fill="hold">
                                          <p:stCondLst>
                                            <p:cond delay="499"/>
                                          </p:stCondLst>
                                        </p:cTn>
                                        <p:tgtEl>
                                          <p:spTgt spid="56431"/>
                                        </p:tgtEl>
                                        <p:attrNameLst>
                                          <p:attrName>style.visibility</p:attrName>
                                        </p:attrNameLst>
                                      </p:cBhvr>
                                      <p:to>
                                        <p:strVal val="hidden"/>
                                      </p:to>
                                    </p:set>
                                  </p:childTnLst>
                                </p:cTn>
                              </p:par>
                              <p:par>
                                <p:cTn id="122" presetID="12" presetClass="entr" presetSubtype="1" fill="hold" nodeType="withEffect">
                                  <p:stCondLst>
                                    <p:cond delay="16000"/>
                                  </p:stCondLst>
                                  <p:childTnLst>
                                    <p:set>
                                      <p:cBhvr>
                                        <p:cTn id="123" dur="1" fill="hold">
                                          <p:stCondLst>
                                            <p:cond delay="0"/>
                                          </p:stCondLst>
                                        </p:cTn>
                                        <p:tgtEl>
                                          <p:spTgt spid="56434"/>
                                        </p:tgtEl>
                                        <p:attrNameLst>
                                          <p:attrName>style.visibility</p:attrName>
                                        </p:attrNameLst>
                                      </p:cBhvr>
                                      <p:to>
                                        <p:strVal val="visible"/>
                                      </p:to>
                                    </p:set>
                                    <p:animEffect transition="in" filter="slide(fromTop)">
                                      <p:cBhvr>
                                        <p:cTn id="124" dur="500"/>
                                        <p:tgtEl>
                                          <p:spTgt spid="56434"/>
                                        </p:tgtEl>
                                      </p:cBhvr>
                                    </p:animEffect>
                                  </p:childTnLst>
                                </p:cTn>
                              </p:par>
                              <p:par>
                                <p:cTn id="125" presetID="12" presetClass="exit" presetSubtype="4" fill="hold" nodeType="withEffect">
                                  <p:stCondLst>
                                    <p:cond delay="17000"/>
                                  </p:stCondLst>
                                  <p:childTnLst>
                                    <p:animEffect transition="out" filter="slide(fromBottom)">
                                      <p:cBhvr>
                                        <p:cTn id="126" dur="500"/>
                                        <p:tgtEl>
                                          <p:spTgt spid="56434"/>
                                        </p:tgtEl>
                                      </p:cBhvr>
                                    </p:animEffect>
                                    <p:set>
                                      <p:cBhvr>
                                        <p:cTn id="127" dur="1" fill="hold">
                                          <p:stCondLst>
                                            <p:cond delay="499"/>
                                          </p:stCondLst>
                                        </p:cTn>
                                        <p:tgtEl>
                                          <p:spTgt spid="56434"/>
                                        </p:tgtEl>
                                        <p:attrNameLst>
                                          <p:attrName>style.visibility</p:attrName>
                                        </p:attrNameLst>
                                      </p:cBhvr>
                                      <p:to>
                                        <p:strVal val="hidden"/>
                                      </p:to>
                                    </p:set>
                                  </p:childTnLst>
                                </p:cTn>
                              </p:par>
                              <p:par>
                                <p:cTn id="128" presetID="12" presetClass="entr" presetSubtype="1" fill="hold" nodeType="withEffect">
                                  <p:stCondLst>
                                    <p:cond delay="17000"/>
                                  </p:stCondLst>
                                  <p:childTnLst>
                                    <p:set>
                                      <p:cBhvr>
                                        <p:cTn id="129" dur="1" fill="hold">
                                          <p:stCondLst>
                                            <p:cond delay="0"/>
                                          </p:stCondLst>
                                        </p:cTn>
                                        <p:tgtEl>
                                          <p:spTgt spid="56437"/>
                                        </p:tgtEl>
                                        <p:attrNameLst>
                                          <p:attrName>style.visibility</p:attrName>
                                        </p:attrNameLst>
                                      </p:cBhvr>
                                      <p:to>
                                        <p:strVal val="visible"/>
                                      </p:to>
                                    </p:set>
                                    <p:animEffect transition="in" filter="slide(fromTop)">
                                      <p:cBhvr>
                                        <p:cTn id="130" dur="500"/>
                                        <p:tgtEl>
                                          <p:spTgt spid="56437"/>
                                        </p:tgtEl>
                                      </p:cBhvr>
                                    </p:animEffect>
                                  </p:childTnLst>
                                </p:cTn>
                              </p:par>
                              <p:par>
                                <p:cTn id="131" presetID="12" presetClass="exit" presetSubtype="4" fill="hold" nodeType="withEffect">
                                  <p:stCondLst>
                                    <p:cond delay="18000"/>
                                  </p:stCondLst>
                                  <p:childTnLst>
                                    <p:animEffect transition="out" filter="slide(fromBottom)">
                                      <p:cBhvr>
                                        <p:cTn id="132" dur="500"/>
                                        <p:tgtEl>
                                          <p:spTgt spid="56437"/>
                                        </p:tgtEl>
                                      </p:cBhvr>
                                    </p:animEffect>
                                    <p:set>
                                      <p:cBhvr>
                                        <p:cTn id="133" dur="1" fill="hold">
                                          <p:stCondLst>
                                            <p:cond delay="499"/>
                                          </p:stCondLst>
                                        </p:cTn>
                                        <p:tgtEl>
                                          <p:spTgt spid="56437"/>
                                        </p:tgtEl>
                                        <p:attrNameLst>
                                          <p:attrName>style.visibility</p:attrName>
                                        </p:attrNameLst>
                                      </p:cBhvr>
                                      <p:to>
                                        <p:strVal val="hidden"/>
                                      </p:to>
                                    </p:set>
                                  </p:childTnLst>
                                </p:cTn>
                              </p:par>
                              <p:par>
                                <p:cTn id="134" presetID="12" presetClass="entr" presetSubtype="1" fill="hold" nodeType="withEffect">
                                  <p:stCondLst>
                                    <p:cond delay="18000"/>
                                  </p:stCondLst>
                                  <p:childTnLst>
                                    <p:set>
                                      <p:cBhvr>
                                        <p:cTn id="135" dur="1" fill="hold">
                                          <p:stCondLst>
                                            <p:cond delay="0"/>
                                          </p:stCondLst>
                                        </p:cTn>
                                        <p:tgtEl>
                                          <p:spTgt spid="56440"/>
                                        </p:tgtEl>
                                        <p:attrNameLst>
                                          <p:attrName>style.visibility</p:attrName>
                                        </p:attrNameLst>
                                      </p:cBhvr>
                                      <p:to>
                                        <p:strVal val="visible"/>
                                      </p:to>
                                    </p:set>
                                    <p:animEffect transition="in" filter="slide(fromTop)">
                                      <p:cBhvr>
                                        <p:cTn id="136" dur="500"/>
                                        <p:tgtEl>
                                          <p:spTgt spid="56440"/>
                                        </p:tgtEl>
                                      </p:cBhvr>
                                    </p:animEffect>
                                  </p:childTnLst>
                                </p:cTn>
                              </p:par>
                              <p:par>
                                <p:cTn id="137" presetID="12" presetClass="exit" presetSubtype="4" fill="hold" nodeType="withEffect">
                                  <p:stCondLst>
                                    <p:cond delay="19000"/>
                                  </p:stCondLst>
                                  <p:childTnLst>
                                    <p:animEffect transition="out" filter="slide(fromBottom)">
                                      <p:cBhvr>
                                        <p:cTn id="138" dur="500"/>
                                        <p:tgtEl>
                                          <p:spTgt spid="56440"/>
                                        </p:tgtEl>
                                      </p:cBhvr>
                                    </p:animEffect>
                                    <p:set>
                                      <p:cBhvr>
                                        <p:cTn id="139" dur="1" fill="hold">
                                          <p:stCondLst>
                                            <p:cond delay="499"/>
                                          </p:stCondLst>
                                        </p:cTn>
                                        <p:tgtEl>
                                          <p:spTgt spid="56440"/>
                                        </p:tgtEl>
                                        <p:attrNameLst>
                                          <p:attrName>style.visibility</p:attrName>
                                        </p:attrNameLst>
                                      </p:cBhvr>
                                      <p:to>
                                        <p:strVal val="hidden"/>
                                      </p:to>
                                    </p:set>
                                  </p:childTnLst>
                                </p:cTn>
                              </p:par>
                              <p:par>
                                <p:cTn id="140" presetID="12" presetClass="entr" presetSubtype="1" fill="hold" nodeType="withEffect">
                                  <p:stCondLst>
                                    <p:cond delay="19000"/>
                                  </p:stCondLst>
                                  <p:childTnLst>
                                    <p:set>
                                      <p:cBhvr>
                                        <p:cTn id="141" dur="1" fill="hold">
                                          <p:stCondLst>
                                            <p:cond delay="0"/>
                                          </p:stCondLst>
                                        </p:cTn>
                                        <p:tgtEl>
                                          <p:spTgt spid="56443"/>
                                        </p:tgtEl>
                                        <p:attrNameLst>
                                          <p:attrName>style.visibility</p:attrName>
                                        </p:attrNameLst>
                                      </p:cBhvr>
                                      <p:to>
                                        <p:strVal val="visible"/>
                                      </p:to>
                                    </p:set>
                                    <p:animEffect transition="in" filter="slide(fromTop)">
                                      <p:cBhvr>
                                        <p:cTn id="142" dur="500"/>
                                        <p:tgtEl>
                                          <p:spTgt spid="56443"/>
                                        </p:tgtEl>
                                      </p:cBhvr>
                                    </p:animEffect>
                                  </p:childTnLst>
                                </p:cTn>
                              </p:par>
                              <p:par>
                                <p:cTn id="143" presetID="12" presetClass="exit" presetSubtype="4" fill="hold" nodeType="withEffect">
                                  <p:stCondLst>
                                    <p:cond delay="20000"/>
                                  </p:stCondLst>
                                  <p:childTnLst>
                                    <p:animEffect transition="out" filter="slide(fromBottom)">
                                      <p:cBhvr>
                                        <p:cTn id="144" dur="500"/>
                                        <p:tgtEl>
                                          <p:spTgt spid="56443"/>
                                        </p:tgtEl>
                                      </p:cBhvr>
                                    </p:animEffect>
                                    <p:set>
                                      <p:cBhvr>
                                        <p:cTn id="145" dur="1" fill="hold">
                                          <p:stCondLst>
                                            <p:cond delay="499"/>
                                          </p:stCondLst>
                                        </p:cTn>
                                        <p:tgtEl>
                                          <p:spTgt spid="56443"/>
                                        </p:tgtEl>
                                        <p:attrNameLst>
                                          <p:attrName>style.visibility</p:attrName>
                                        </p:attrNameLst>
                                      </p:cBhvr>
                                      <p:to>
                                        <p:strVal val="hidden"/>
                                      </p:to>
                                    </p:set>
                                  </p:childTnLst>
                                </p:cTn>
                              </p:par>
                              <p:par>
                                <p:cTn id="146" presetID="12" presetClass="exit" presetSubtype="4" fill="hold" nodeType="withEffect">
                                  <p:stCondLst>
                                    <p:cond delay="20000"/>
                                  </p:stCondLst>
                                  <p:childTnLst>
                                    <p:animEffect transition="out" filter="slide(fromBottom)">
                                      <p:cBhvr>
                                        <p:cTn id="147" dur="500"/>
                                        <p:tgtEl>
                                          <p:spTgt spid="56413"/>
                                        </p:tgtEl>
                                      </p:cBhvr>
                                    </p:animEffect>
                                    <p:set>
                                      <p:cBhvr>
                                        <p:cTn id="148" dur="1" fill="hold">
                                          <p:stCondLst>
                                            <p:cond delay="499"/>
                                          </p:stCondLst>
                                        </p:cTn>
                                        <p:tgtEl>
                                          <p:spTgt spid="56413"/>
                                        </p:tgtEl>
                                        <p:attrNameLst>
                                          <p:attrName>style.visibility</p:attrName>
                                        </p:attrNameLst>
                                      </p:cBhvr>
                                      <p:to>
                                        <p:strVal val="hidden"/>
                                      </p:to>
                                    </p:set>
                                  </p:childTnLst>
                                </p:cTn>
                              </p:par>
                              <p:par>
                                <p:cTn id="149" presetID="12" presetClass="entr" presetSubtype="1" fill="hold" nodeType="withEffect">
                                  <p:stCondLst>
                                    <p:cond delay="20000"/>
                                  </p:stCondLst>
                                  <p:childTnLst>
                                    <p:set>
                                      <p:cBhvr>
                                        <p:cTn id="150" dur="1" fill="hold">
                                          <p:stCondLst>
                                            <p:cond delay="0"/>
                                          </p:stCondLst>
                                        </p:cTn>
                                        <p:tgtEl>
                                          <p:spTgt spid="56446"/>
                                        </p:tgtEl>
                                        <p:attrNameLst>
                                          <p:attrName>style.visibility</p:attrName>
                                        </p:attrNameLst>
                                      </p:cBhvr>
                                      <p:to>
                                        <p:strVal val="visible"/>
                                      </p:to>
                                    </p:set>
                                    <p:animEffect transition="in" filter="slide(fromTop)">
                                      <p:cBhvr>
                                        <p:cTn id="151" dur="500"/>
                                        <p:tgtEl>
                                          <p:spTgt spid="56446"/>
                                        </p:tgtEl>
                                      </p:cBhvr>
                                    </p:animEffect>
                                  </p:childTnLst>
                                </p:cTn>
                              </p:par>
                              <p:par>
                                <p:cTn id="152" presetID="12" presetClass="entr" presetSubtype="1" fill="hold" nodeType="withEffect">
                                  <p:stCondLst>
                                    <p:cond delay="20000"/>
                                  </p:stCondLst>
                                  <p:childTnLst>
                                    <p:set>
                                      <p:cBhvr>
                                        <p:cTn id="153" dur="1" fill="hold">
                                          <p:stCondLst>
                                            <p:cond delay="0"/>
                                          </p:stCondLst>
                                        </p:cTn>
                                        <p:tgtEl>
                                          <p:spTgt spid="56449"/>
                                        </p:tgtEl>
                                        <p:attrNameLst>
                                          <p:attrName>style.visibility</p:attrName>
                                        </p:attrNameLst>
                                      </p:cBhvr>
                                      <p:to>
                                        <p:strVal val="visible"/>
                                      </p:to>
                                    </p:set>
                                    <p:animEffect transition="in" filter="slide(fromTop)">
                                      <p:cBhvr>
                                        <p:cTn id="154" dur="500"/>
                                        <p:tgtEl>
                                          <p:spTgt spid="56449"/>
                                        </p:tgtEl>
                                      </p:cBhvr>
                                    </p:animEffect>
                                  </p:childTnLst>
                                </p:cTn>
                              </p:par>
                              <p:par>
                                <p:cTn id="155" presetID="12" presetClass="exit" presetSubtype="4" fill="hold" nodeType="withEffect">
                                  <p:stCondLst>
                                    <p:cond delay="21000"/>
                                  </p:stCondLst>
                                  <p:childTnLst>
                                    <p:animEffect transition="out" filter="slide(fromBottom)">
                                      <p:cBhvr>
                                        <p:cTn id="156" dur="500"/>
                                        <p:tgtEl>
                                          <p:spTgt spid="56449"/>
                                        </p:tgtEl>
                                      </p:cBhvr>
                                    </p:animEffect>
                                    <p:set>
                                      <p:cBhvr>
                                        <p:cTn id="157" dur="1" fill="hold">
                                          <p:stCondLst>
                                            <p:cond delay="499"/>
                                          </p:stCondLst>
                                        </p:cTn>
                                        <p:tgtEl>
                                          <p:spTgt spid="56449"/>
                                        </p:tgtEl>
                                        <p:attrNameLst>
                                          <p:attrName>style.visibility</p:attrName>
                                        </p:attrNameLst>
                                      </p:cBhvr>
                                      <p:to>
                                        <p:strVal val="hidden"/>
                                      </p:to>
                                    </p:set>
                                  </p:childTnLst>
                                </p:cTn>
                              </p:par>
                              <p:par>
                                <p:cTn id="158" presetID="12" presetClass="entr" presetSubtype="1" fill="hold" nodeType="withEffect">
                                  <p:stCondLst>
                                    <p:cond delay="21000"/>
                                  </p:stCondLst>
                                  <p:childTnLst>
                                    <p:set>
                                      <p:cBhvr>
                                        <p:cTn id="159" dur="1" fill="hold">
                                          <p:stCondLst>
                                            <p:cond delay="0"/>
                                          </p:stCondLst>
                                        </p:cTn>
                                        <p:tgtEl>
                                          <p:spTgt spid="56452"/>
                                        </p:tgtEl>
                                        <p:attrNameLst>
                                          <p:attrName>style.visibility</p:attrName>
                                        </p:attrNameLst>
                                      </p:cBhvr>
                                      <p:to>
                                        <p:strVal val="visible"/>
                                      </p:to>
                                    </p:set>
                                    <p:animEffect transition="in" filter="slide(fromTop)">
                                      <p:cBhvr>
                                        <p:cTn id="160" dur="500"/>
                                        <p:tgtEl>
                                          <p:spTgt spid="56452"/>
                                        </p:tgtEl>
                                      </p:cBhvr>
                                    </p:animEffect>
                                  </p:childTnLst>
                                </p:cTn>
                              </p:par>
                              <p:par>
                                <p:cTn id="161" presetID="12" presetClass="exit" presetSubtype="4" fill="hold" nodeType="withEffect">
                                  <p:stCondLst>
                                    <p:cond delay="22000"/>
                                  </p:stCondLst>
                                  <p:childTnLst>
                                    <p:animEffect transition="out" filter="slide(fromBottom)">
                                      <p:cBhvr>
                                        <p:cTn id="162" dur="500"/>
                                        <p:tgtEl>
                                          <p:spTgt spid="56452"/>
                                        </p:tgtEl>
                                      </p:cBhvr>
                                    </p:animEffect>
                                    <p:set>
                                      <p:cBhvr>
                                        <p:cTn id="163" dur="1" fill="hold">
                                          <p:stCondLst>
                                            <p:cond delay="499"/>
                                          </p:stCondLst>
                                        </p:cTn>
                                        <p:tgtEl>
                                          <p:spTgt spid="56452"/>
                                        </p:tgtEl>
                                        <p:attrNameLst>
                                          <p:attrName>style.visibility</p:attrName>
                                        </p:attrNameLst>
                                      </p:cBhvr>
                                      <p:to>
                                        <p:strVal val="hidden"/>
                                      </p:to>
                                    </p:set>
                                  </p:childTnLst>
                                </p:cTn>
                              </p:par>
                              <p:par>
                                <p:cTn id="164" presetID="12" presetClass="entr" presetSubtype="1" fill="hold" nodeType="withEffect">
                                  <p:stCondLst>
                                    <p:cond delay="22000"/>
                                  </p:stCondLst>
                                  <p:childTnLst>
                                    <p:set>
                                      <p:cBhvr>
                                        <p:cTn id="165" dur="1" fill="hold">
                                          <p:stCondLst>
                                            <p:cond delay="0"/>
                                          </p:stCondLst>
                                        </p:cTn>
                                        <p:tgtEl>
                                          <p:spTgt spid="56455"/>
                                        </p:tgtEl>
                                        <p:attrNameLst>
                                          <p:attrName>style.visibility</p:attrName>
                                        </p:attrNameLst>
                                      </p:cBhvr>
                                      <p:to>
                                        <p:strVal val="visible"/>
                                      </p:to>
                                    </p:set>
                                    <p:animEffect transition="in" filter="slide(fromTop)">
                                      <p:cBhvr>
                                        <p:cTn id="166" dur="500"/>
                                        <p:tgtEl>
                                          <p:spTgt spid="56455"/>
                                        </p:tgtEl>
                                      </p:cBhvr>
                                    </p:animEffect>
                                  </p:childTnLst>
                                </p:cTn>
                              </p:par>
                              <p:par>
                                <p:cTn id="167" presetID="12" presetClass="exit" presetSubtype="4" fill="hold" nodeType="withEffect">
                                  <p:stCondLst>
                                    <p:cond delay="23000"/>
                                  </p:stCondLst>
                                  <p:childTnLst>
                                    <p:animEffect transition="out" filter="slide(fromBottom)">
                                      <p:cBhvr>
                                        <p:cTn id="168" dur="500"/>
                                        <p:tgtEl>
                                          <p:spTgt spid="56455"/>
                                        </p:tgtEl>
                                      </p:cBhvr>
                                    </p:animEffect>
                                    <p:set>
                                      <p:cBhvr>
                                        <p:cTn id="169" dur="1" fill="hold">
                                          <p:stCondLst>
                                            <p:cond delay="499"/>
                                          </p:stCondLst>
                                        </p:cTn>
                                        <p:tgtEl>
                                          <p:spTgt spid="56455"/>
                                        </p:tgtEl>
                                        <p:attrNameLst>
                                          <p:attrName>style.visibility</p:attrName>
                                        </p:attrNameLst>
                                      </p:cBhvr>
                                      <p:to>
                                        <p:strVal val="hidden"/>
                                      </p:to>
                                    </p:set>
                                  </p:childTnLst>
                                </p:cTn>
                              </p:par>
                              <p:par>
                                <p:cTn id="170" presetID="12" presetClass="entr" presetSubtype="1" fill="hold" nodeType="withEffect">
                                  <p:stCondLst>
                                    <p:cond delay="23000"/>
                                  </p:stCondLst>
                                  <p:childTnLst>
                                    <p:set>
                                      <p:cBhvr>
                                        <p:cTn id="171" dur="1" fill="hold">
                                          <p:stCondLst>
                                            <p:cond delay="0"/>
                                          </p:stCondLst>
                                        </p:cTn>
                                        <p:tgtEl>
                                          <p:spTgt spid="56458"/>
                                        </p:tgtEl>
                                        <p:attrNameLst>
                                          <p:attrName>style.visibility</p:attrName>
                                        </p:attrNameLst>
                                      </p:cBhvr>
                                      <p:to>
                                        <p:strVal val="visible"/>
                                      </p:to>
                                    </p:set>
                                    <p:animEffect transition="in" filter="slide(fromTop)">
                                      <p:cBhvr>
                                        <p:cTn id="172" dur="500"/>
                                        <p:tgtEl>
                                          <p:spTgt spid="56458"/>
                                        </p:tgtEl>
                                      </p:cBhvr>
                                    </p:animEffect>
                                  </p:childTnLst>
                                </p:cTn>
                              </p:par>
                              <p:par>
                                <p:cTn id="173" presetID="12" presetClass="exit" presetSubtype="4" fill="hold" nodeType="withEffect">
                                  <p:stCondLst>
                                    <p:cond delay="24000"/>
                                  </p:stCondLst>
                                  <p:childTnLst>
                                    <p:animEffect transition="out" filter="slide(fromBottom)">
                                      <p:cBhvr>
                                        <p:cTn id="174" dur="500"/>
                                        <p:tgtEl>
                                          <p:spTgt spid="56458"/>
                                        </p:tgtEl>
                                      </p:cBhvr>
                                    </p:animEffect>
                                    <p:set>
                                      <p:cBhvr>
                                        <p:cTn id="175" dur="1" fill="hold">
                                          <p:stCondLst>
                                            <p:cond delay="499"/>
                                          </p:stCondLst>
                                        </p:cTn>
                                        <p:tgtEl>
                                          <p:spTgt spid="56458"/>
                                        </p:tgtEl>
                                        <p:attrNameLst>
                                          <p:attrName>style.visibility</p:attrName>
                                        </p:attrNameLst>
                                      </p:cBhvr>
                                      <p:to>
                                        <p:strVal val="hidden"/>
                                      </p:to>
                                    </p:set>
                                  </p:childTnLst>
                                </p:cTn>
                              </p:par>
                              <p:par>
                                <p:cTn id="176" presetID="12" presetClass="entr" presetSubtype="1" fill="hold" nodeType="withEffect">
                                  <p:stCondLst>
                                    <p:cond delay="24000"/>
                                  </p:stCondLst>
                                  <p:childTnLst>
                                    <p:set>
                                      <p:cBhvr>
                                        <p:cTn id="177" dur="1" fill="hold">
                                          <p:stCondLst>
                                            <p:cond delay="0"/>
                                          </p:stCondLst>
                                        </p:cTn>
                                        <p:tgtEl>
                                          <p:spTgt spid="56461"/>
                                        </p:tgtEl>
                                        <p:attrNameLst>
                                          <p:attrName>style.visibility</p:attrName>
                                        </p:attrNameLst>
                                      </p:cBhvr>
                                      <p:to>
                                        <p:strVal val="visible"/>
                                      </p:to>
                                    </p:set>
                                    <p:animEffect transition="in" filter="slide(fromTop)">
                                      <p:cBhvr>
                                        <p:cTn id="178" dur="500"/>
                                        <p:tgtEl>
                                          <p:spTgt spid="56461"/>
                                        </p:tgtEl>
                                      </p:cBhvr>
                                    </p:animEffect>
                                  </p:childTnLst>
                                </p:cTn>
                              </p:par>
                              <p:par>
                                <p:cTn id="179" presetID="12" presetClass="exit" presetSubtype="4" fill="hold" nodeType="withEffect">
                                  <p:stCondLst>
                                    <p:cond delay="25000"/>
                                  </p:stCondLst>
                                  <p:childTnLst>
                                    <p:animEffect transition="out" filter="slide(fromBottom)">
                                      <p:cBhvr>
                                        <p:cTn id="180" dur="500"/>
                                        <p:tgtEl>
                                          <p:spTgt spid="56461"/>
                                        </p:tgtEl>
                                      </p:cBhvr>
                                    </p:animEffect>
                                    <p:set>
                                      <p:cBhvr>
                                        <p:cTn id="181" dur="1" fill="hold">
                                          <p:stCondLst>
                                            <p:cond delay="499"/>
                                          </p:stCondLst>
                                        </p:cTn>
                                        <p:tgtEl>
                                          <p:spTgt spid="56461"/>
                                        </p:tgtEl>
                                        <p:attrNameLst>
                                          <p:attrName>style.visibility</p:attrName>
                                        </p:attrNameLst>
                                      </p:cBhvr>
                                      <p:to>
                                        <p:strVal val="hidden"/>
                                      </p:to>
                                    </p:set>
                                  </p:childTnLst>
                                </p:cTn>
                              </p:par>
                              <p:par>
                                <p:cTn id="182" presetID="12" presetClass="entr" presetSubtype="1" fill="hold" nodeType="withEffect">
                                  <p:stCondLst>
                                    <p:cond delay="25000"/>
                                  </p:stCondLst>
                                  <p:childTnLst>
                                    <p:set>
                                      <p:cBhvr>
                                        <p:cTn id="183" dur="1" fill="hold">
                                          <p:stCondLst>
                                            <p:cond delay="0"/>
                                          </p:stCondLst>
                                        </p:cTn>
                                        <p:tgtEl>
                                          <p:spTgt spid="56464"/>
                                        </p:tgtEl>
                                        <p:attrNameLst>
                                          <p:attrName>style.visibility</p:attrName>
                                        </p:attrNameLst>
                                      </p:cBhvr>
                                      <p:to>
                                        <p:strVal val="visible"/>
                                      </p:to>
                                    </p:set>
                                    <p:animEffect transition="in" filter="slide(fromTop)">
                                      <p:cBhvr>
                                        <p:cTn id="184" dur="500"/>
                                        <p:tgtEl>
                                          <p:spTgt spid="56464"/>
                                        </p:tgtEl>
                                      </p:cBhvr>
                                    </p:animEffect>
                                  </p:childTnLst>
                                </p:cTn>
                              </p:par>
                              <p:par>
                                <p:cTn id="185" presetID="12" presetClass="exit" presetSubtype="4" fill="hold" nodeType="withEffect">
                                  <p:stCondLst>
                                    <p:cond delay="26000"/>
                                  </p:stCondLst>
                                  <p:childTnLst>
                                    <p:animEffect transition="out" filter="slide(fromBottom)">
                                      <p:cBhvr>
                                        <p:cTn id="186" dur="500"/>
                                        <p:tgtEl>
                                          <p:spTgt spid="56464"/>
                                        </p:tgtEl>
                                      </p:cBhvr>
                                    </p:animEffect>
                                    <p:set>
                                      <p:cBhvr>
                                        <p:cTn id="187" dur="1" fill="hold">
                                          <p:stCondLst>
                                            <p:cond delay="499"/>
                                          </p:stCondLst>
                                        </p:cTn>
                                        <p:tgtEl>
                                          <p:spTgt spid="56464"/>
                                        </p:tgtEl>
                                        <p:attrNameLst>
                                          <p:attrName>style.visibility</p:attrName>
                                        </p:attrNameLst>
                                      </p:cBhvr>
                                      <p:to>
                                        <p:strVal val="hidden"/>
                                      </p:to>
                                    </p:set>
                                  </p:childTnLst>
                                </p:cTn>
                              </p:par>
                              <p:par>
                                <p:cTn id="188" presetID="12" presetClass="entr" presetSubtype="1" fill="hold" nodeType="withEffect">
                                  <p:stCondLst>
                                    <p:cond delay="26000"/>
                                  </p:stCondLst>
                                  <p:childTnLst>
                                    <p:set>
                                      <p:cBhvr>
                                        <p:cTn id="189" dur="1" fill="hold">
                                          <p:stCondLst>
                                            <p:cond delay="0"/>
                                          </p:stCondLst>
                                        </p:cTn>
                                        <p:tgtEl>
                                          <p:spTgt spid="56467"/>
                                        </p:tgtEl>
                                        <p:attrNameLst>
                                          <p:attrName>style.visibility</p:attrName>
                                        </p:attrNameLst>
                                      </p:cBhvr>
                                      <p:to>
                                        <p:strVal val="visible"/>
                                      </p:to>
                                    </p:set>
                                    <p:animEffect transition="in" filter="slide(fromTop)">
                                      <p:cBhvr>
                                        <p:cTn id="190" dur="500"/>
                                        <p:tgtEl>
                                          <p:spTgt spid="56467"/>
                                        </p:tgtEl>
                                      </p:cBhvr>
                                    </p:animEffect>
                                  </p:childTnLst>
                                </p:cTn>
                              </p:par>
                              <p:par>
                                <p:cTn id="191" presetID="12" presetClass="exit" presetSubtype="4" fill="hold" nodeType="withEffect">
                                  <p:stCondLst>
                                    <p:cond delay="27000"/>
                                  </p:stCondLst>
                                  <p:childTnLst>
                                    <p:animEffect transition="out" filter="slide(fromBottom)">
                                      <p:cBhvr>
                                        <p:cTn id="192" dur="500"/>
                                        <p:tgtEl>
                                          <p:spTgt spid="56467"/>
                                        </p:tgtEl>
                                      </p:cBhvr>
                                    </p:animEffect>
                                    <p:set>
                                      <p:cBhvr>
                                        <p:cTn id="193" dur="1" fill="hold">
                                          <p:stCondLst>
                                            <p:cond delay="499"/>
                                          </p:stCondLst>
                                        </p:cTn>
                                        <p:tgtEl>
                                          <p:spTgt spid="56467"/>
                                        </p:tgtEl>
                                        <p:attrNameLst>
                                          <p:attrName>style.visibility</p:attrName>
                                        </p:attrNameLst>
                                      </p:cBhvr>
                                      <p:to>
                                        <p:strVal val="hidden"/>
                                      </p:to>
                                    </p:set>
                                  </p:childTnLst>
                                </p:cTn>
                              </p:par>
                              <p:par>
                                <p:cTn id="194" presetID="12" presetClass="entr" presetSubtype="1" fill="hold" nodeType="withEffect">
                                  <p:stCondLst>
                                    <p:cond delay="27000"/>
                                  </p:stCondLst>
                                  <p:childTnLst>
                                    <p:set>
                                      <p:cBhvr>
                                        <p:cTn id="195" dur="1" fill="hold">
                                          <p:stCondLst>
                                            <p:cond delay="0"/>
                                          </p:stCondLst>
                                        </p:cTn>
                                        <p:tgtEl>
                                          <p:spTgt spid="56470"/>
                                        </p:tgtEl>
                                        <p:attrNameLst>
                                          <p:attrName>style.visibility</p:attrName>
                                        </p:attrNameLst>
                                      </p:cBhvr>
                                      <p:to>
                                        <p:strVal val="visible"/>
                                      </p:to>
                                    </p:set>
                                    <p:animEffect transition="in" filter="slide(fromTop)">
                                      <p:cBhvr>
                                        <p:cTn id="196" dur="500"/>
                                        <p:tgtEl>
                                          <p:spTgt spid="56470"/>
                                        </p:tgtEl>
                                      </p:cBhvr>
                                    </p:animEffect>
                                  </p:childTnLst>
                                </p:cTn>
                              </p:par>
                              <p:par>
                                <p:cTn id="197" presetID="12" presetClass="exit" presetSubtype="4" fill="hold" nodeType="withEffect">
                                  <p:stCondLst>
                                    <p:cond delay="28000"/>
                                  </p:stCondLst>
                                  <p:childTnLst>
                                    <p:animEffect transition="out" filter="slide(fromBottom)">
                                      <p:cBhvr>
                                        <p:cTn id="198" dur="500"/>
                                        <p:tgtEl>
                                          <p:spTgt spid="56470"/>
                                        </p:tgtEl>
                                      </p:cBhvr>
                                    </p:animEffect>
                                    <p:set>
                                      <p:cBhvr>
                                        <p:cTn id="199" dur="1" fill="hold">
                                          <p:stCondLst>
                                            <p:cond delay="499"/>
                                          </p:stCondLst>
                                        </p:cTn>
                                        <p:tgtEl>
                                          <p:spTgt spid="56470"/>
                                        </p:tgtEl>
                                        <p:attrNameLst>
                                          <p:attrName>style.visibility</p:attrName>
                                        </p:attrNameLst>
                                      </p:cBhvr>
                                      <p:to>
                                        <p:strVal val="hidden"/>
                                      </p:to>
                                    </p:set>
                                  </p:childTnLst>
                                </p:cTn>
                              </p:par>
                              <p:par>
                                <p:cTn id="200" presetID="12" presetClass="entr" presetSubtype="1" fill="hold" nodeType="withEffect">
                                  <p:stCondLst>
                                    <p:cond delay="28000"/>
                                  </p:stCondLst>
                                  <p:childTnLst>
                                    <p:set>
                                      <p:cBhvr>
                                        <p:cTn id="201" dur="1" fill="hold">
                                          <p:stCondLst>
                                            <p:cond delay="0"/>
                                          </p:stCondLst>
                                        </p:cTn>
                                        <p:tgtEl>
                                          <p:spTgt spid="56473"/>
                                        </p:tgtEl>
                                        <p:attrNameLst>
                                          <p:attrName>style.visibility</p:attrName>
                                        </p:attrNameLst>
                                      </p:cBhvr>
                                      <p:to>
                                        <p:strVal val="visible"/>
                                      </p:to>
                                    </p:set>
                                    <p:animEffect transition="in" filter="slide(fromTop)">
                                      <p:cBhvr>
                                        <p:cTn id="202" dur="500"/>
                                        <p:tgtEl>
                                          <p:spTgt spid="56473"/>
                                        </p:tgtEl>
                                      </p:cBhvr>
                                    </p:animEffect>
                                  </p:childTnLst>
                                </p:cTn>
                              </p:par>
                              <p:par>
                                <p:cTn id="203" presetID="12" presetClass="exit" presetSubtype="4" fill="hold" nodeType="withEffect">
                                  <p:stCondLst>
                                    <p:cond delay="29000"/>
                                  </p:stCondLst>
                                  <p:childTnLst>
                                    <p:animEffect transition="out" filter="slide(fromBottom)">
                                      <p:cBhvr>
                                        <p:cTn id="204" dur="500"/>
                                        <p:tgtEl>
                                          <p:spTgt spid="56473"/>
                                        </p:tgtEl>
                                      </p:cBhvr>
                                    </p:animEffect>
                                    <p:set>
                                      <p:cBhvr>
                                        <p:cTn id="205" dur="1" fill="hold">
                                          <p:stCondLst>
                                            <p:cond delay="499"/>
                                          </p:stCondLst>
                                        </p:cTn>
                                        <p:tgtEl>
                                          <p:spTgt spid="56473"/>
                                        </p:tgtEl>
                                        <p:attrNameLst>
                                          <p:attrName>style.visibility</p:attrName>
                                        </p:attrNameLst>
                                      </p:cBhvr>
                                      <p:to>
                                        <p:strVal val="hidden"/>
                                      </p:to>
                                    </p:set>
                                  </p:childTnLst>
                                </p:cTn>
                              </p:par>
                              <p:par>
                                <p:cTn id="206" presetID="12" presetClass="entr" presetSubtype="1" fill="hold" nodeType="withEffect">
                                  <p:stCondLst>
                                    <p:cond delay="29000"/>
                                  </p:stCondLst>
                                  <p:childTnLst>
                                    <p:set>
                                      <p:cBhvr>
                                        <p:cTn id="207" dur="1" fill="hold">
                                          <p:stCondLst>
                                            <p:cond delay="0"/>
                                          </p:stCondLst>
                                        </p:cTn>
                                        <p:tgtEl>
                                          <p:spTgt spid="56476"/>
                                        </p:tgtEl>
                                        <p:attrNameLst>
                                          <p:attrName>style.visibility</p:attrName>
                                        </p:attrNameLst>
                                      </p:cBhvr>
                                      <p:to>
                                        <p:strVal val="visible"/>
                                      </p:to>
                                    </p:set>
                                    <p:animEffect transition="in" filter="slide(fromTop)">
                                      <p:cBhvr>
                                        <p:cTn id="208" dur="500"/>
                                        <p:tgtEl>
                                          <p:spTgt spid="56476"/>
                                        </p:tgtEl>
                                      </p:cBhvr>
                                    </p:animEffect>
                                  </p:childTnLst>
                                </p:cTn>
                              </p:par>
                              <p:par>
                                <p:cTn id="209" presetID="12" presetClass="exit" presetSubtype="4" fill="hold" nodeType="withEffect">
                                  <p:stCondLst>
                                    <p:cond delay="30000"/>
                                  </p:stCondLst>
                                  <p:childTnLst>
                                    <p:animEffect transition="out" filter="slide(fromBottom)">
                                      <p:cBhvr>
                                        <p:cTn id="210" dur="500"/>
                                        <p:tgtEl>
                                          <p:spTgt spid="56446"/>
                                        </p:tgtEl>
                                      </p:cBhvr>
                                    </p:animEffect>
                                    <p:set>
                                      <p:cBhvr>
                                        <p:cTn id="211" dur="1" fill="hold">
                                          <p:stCondLst>
                                            <p:cond delay="499"/>
                                          </p:stCondLst>
                                        </p:cTn>
                                        <p:tgtEl>
                                          <p:spTgt spid="56446"/>
                                        </p:tgtEl>
                                        <p:attrNameLst>
                                          <p:attrName>style.visibility</p:attrName>
                                        </p:attrNameLst>
                                      </p:cBhvr>
                                      <p:to>
                                        <p:strVal val="hidden"/>
                                      </p:to>
                                    </p:set>
                                  </p:childTnLst>
                                </p:cTn>
                              </p:par>
                              <p:par>
                                <p:cTn id="212" presetID="12" presetClass="entr" presetSubtype="1" fill="hold" nodeType="withEffect">
                                  <p:stCondLst>
                                    <p:cond delay="30000"/>
                                  </p:stCondLst>
                                  <p:childTnLst>
                                    <p:set>
                                      <p:cBhvr>
                                        <p:cTn id="213" dur="1" fill="hold">
                                          <p:stCondLst>
                                            <p:cond delay="0"/>
                                          </p:stCondLst>
                                        </p:cTn>
                                        <p:tgtEl>
                                          <p:spTgt spid="56479"/>
                                        </p:tgtEl>
                                        <p:attrNameLst>
                                          <p:attrName>style.visibility</p:attrName>
                                        </p:attrNameLst>
                                      </p:cBhvr>
                                      <p:to>
                                        <p:strVal val="visible"/>
                                      </p:to>
                                    </p:set>
                                    <p:animEffect transition="in" filter="slide(fromTop)">
                                      <p:cBhvr>
                                        <p:cTn id="214" dur="500"/>
                                        <p:tgtEl>
                                          <p:spTgt spid="56479"/>
                                        </p:tgtEl>
                                      </p:cBhvr>
                                    </p:animEffect>
                                  </p:childTnLst>
                                </p:cTn>
                              </p:par>
                              <p:par>
                                <p:cTn id="215" presetID="12" presetClass="exit" presetSubtype="4" fill="hold" nodeType="withEffect">
                                  <p:stCondLst>
                                    <p:cond delay="30000"/>
                                  </p:stCondLst>
                                  <p:childTnLst>
                                    <p:animEffect transition="out" filter="slide(fromBottom)">
                                      <p:cBhvr>
                                        <p:cTn id="216" dur="500"/>
                                        <p:tgtEl>
                                          <p:spTgt spid="56476"/>
                                        </p:tgtEl>
                                      </p:cBhvr>
                                    </p:animEffect>
                                    <p:set>
                                      <p:cBhvr>
                                        <p:cTn id="217" dur="1" fill="hold">
                                          <p:stCondLst>
                                            <p:cond delay="499"/>
                                          </p:stCondLst>
                                        </p:cTn>
                                        <p:tgtEl>
                                          <p:spTgt spid="56476"/>
                                        </p:tgtEl>
                                        <p:attrNameLst>
                                          <p:attrName>style.visibility</p:attrName>
                                        </p:attrNameLst>
                                      </p:cBhvr>
                                      <p:to>
                                        <p:strVal val="hidden"/>
                                      </p:to>
                                    </p:set>
                                  </p:childTnLst>
                                </p:cTn>
                              </p:par>
                              <p:par>
                                <p:cTn id="218" presetID="12" presetClass="entr" presetSubtype="1" fill="hold" nodeType="withEffect">
                                  <p:stCondLst>
                                    <p:cond delay="30000"/>
                                  </p:stCondLst>
                                  <p:childTnLst>
                                    <p:set>
                                      <p:cBhvr>
                                        <p:cTn id="219" dur="1" fill="hold">
                                          <p:stCondLst>
                                            <p:cond delay="0"/>
                                          </p:stCondLst>
                                        </p:cTn>
                                        <p:tgtEl>
                                          <p:spTgt spid="56509"/>
                                        </p:tgtEl>
                                        <p:attrNameLst>
                                          <p:attrName>style.visibility</p:attrName>
                                        </p:attrNameLst>
                                      </p:cBhvr>
                                      <p:to>
                                        <p:strVal val="visible"/>
                                      </p:to>
                                    </p:set>
                                    <p:animEffect transition="in" filter="slide(fromTop)">
                                      <p:cBhvr>
                                        <p:cTn id="220" dur="500"/>
                                        <p:tgtEl>
                                          <p:spTgt spid="56509"/>
                                        </p:tgtEl>
                                      </p:cBhvr>
                                    </p:animEffect>
                                  </p:childTnLst>
                                </p:cTn>
                              </p:par>
                              <p:par>
                                <p:cTn id="221" presetID="12" presetClass="exit" presetSubtype="4" fill="hold" nodeType="withEffect">
                                  <p:stCondLst>
                                    <p:cond delay="31000"/>
                                  </p:stCondLst>
                                  <p:childTnLst>
                                    <p:animEffect transition="out" filter="slide(fromBottom)">
                                      <p:cBhvr>
                                        <p:cTn id="222" dur="500"/>
                                        <p:tgtEl>
                                          <p:spTgt spid="56479"/>
                                        </p:tgtEl>
                                      </p:cBhvr>
                                    </p:animEffect>
                                    <p:set>
                                      <p:cBhvr>
                                        <p:cTn id="223" dur="1" fill="hold">
                                          <p:stCondLst>
                                            <p:cond delay="499"/>
                                          </p:stCondLst>
                                        </p:cTn>
                                        <p:tgtEl>
                                          <p:spTgt spid="56479"/>
                                        </p:tgtEl>
                                        <p:attrNameLst>
                                          <p:attrName>style.visibility</p:attrName>
                                        </p:attrNameLst>
                                      </p:cBhvr>
                                      <p:to>
                                        <p:strVal val="hidden"/>
                                      </p:to>
                                    </p:set>
                                  </p:childTnLst>
                                </p:cTn>
                              </p:par>
                              <p:par>
                                <p:cTn id="224" presetID="12" presetClass="entr" presetSubtype="1" fill="hold" nodeType="withEffect">
                                  <p:stCondLst>
                                    <p:cond delay="31000"/>
                                  </p:stCondLst>
                                  <p:childTnLst>
                                    <p:set>
                                      <p:cBhvr>
                                        <p:cTn id="225" dur="1" fill="hold">
                                          <p:stCondLst>
                                            <p:cond delay="0"/>
                                          </p:stCondLst>
                                        </p:cTn>
                                        <p:tgtEl>
                                          <p:spTgt spid="56482"/>
                                        </p:tgtEl>
                                        <p:attrNameLst>
                                          <p:attrName>style.visibility</p:attrName>
                                        </p:attrNameLst>
                                      </p:cBhvr>
                                      <p:to>
                                        <p:strVal val="visible"/>
                                      </p:to>
                                    </p:set>
                                    <p:animEffect transition="in" filter="slide(fromTop)">
                                      <p:cBhvr>
                                        <p:cTn id="226" dur="500"/>
                                        <p:tgtEl>
                                          <p:spTgt spid="56482"/>
                                        </p:tgtEl>
                                      </p:cBhvr>
                                    </p:animEffect>
                                  </p:childTnLst>
                                </p:cTn>
                              </p:par>
                              <p:par>
                                <p:cTn id="227" presetID="12" presetClass="exit" presetSubtype="4" fill="hold" nodeType="withEffect">
                                  <p:stCondLst>
                                    <p:cond delay="32000"/>
                                  </p:stCondLst>
                                  <p:childTnLst>
                                    <p:animEffect transition="out" filter="slide(fromBottom)">
                                      <p:cBhvr>
                                        <p:cTn id="228" dur="500"/>
                                        <p:tgtEl>
                                          <p:spTgt spid="56482"/>
                                        </p:tgtEl>
                                      </p:cBhvr>
                                    </p:animEffect>
                                    <p:set>
                                      <p:cBhvr>
                                        <p:cTn id="229" dur="1" fill="hold">
                                          <p:stCondLst>
                                            <p:cond delay="499"/>
                                          </p:stCondLst>
                                        </p:cTn>
                                        <p:tgtEl>
                                          <p:spTgt spid="56482"/>
                                        </p:tgtEl>
                                        <p:attrNameLst>
                                          <p:attrName>style.visibility</p:attrName>
                                        </p:attrNameLst>
                                      </p:cBhvr>
                                      <p:to>
                                        <p:strVal val="hidden"/>
                                      </p:to>
                                    </p:set>
                                  </p:childTnLst>
                                </p:cTn>
                              </p:par>
                              <p:par>
                                <p:cTn id="230" presetID="12" presetClass="entr" presetSubtype="1" fill="hold" nodeType="withEffect">
                                  <p:stCondLst>
                                    <p:cond delay="32000"/>
                                  </p:stCondLst>
                                  <p:childTnLst>
                                    <p:set>
                                      <p:cBhvr>
                                        <p:cTn id="231" dur="1" fill="hold">
                                          <p:stCondLst>
                                            <p:cond delay="0"/>
                                          </p:stCondLst>
                                        </p:cTn>
                                        <p:tgtEl>
                                          <p:spTgt spid="56485"/>
                                        </p:tgtEl>
                                        <p:attrNameLst>
                                          <p:attrName>style.visibility</p:attrName>
                                        </p:attrNameLst>
                                      </p:cBhvr>
                                      <p:to>
                                        <p:strVal val="visible"/>
                                      </p:to>
                                    </p:set>
                                    <p:animEffect transition="in" filter="slide(fromTop)">
                                      <p:cBhvr>
                                        <p:cTn id="232" dur="500"/>
                                        <p:tgtEl>
                                          <p:spTgt spid="56485"/>
                                        </p:tgtEl>
                                      </p:cBhvr>
                                    </p:animEffect>
                                  </p:childTnLst>
                                </p:cTn>
                              </p:par>
                              <p:par>
                                <p:cTn id="233" presetID="12" presetClass="exit" presetSubtype="4" fill="hold" nodeType="withEffect">
                                  <p:stCondLst>
                                    <p:cond delay="33000"/>
                                  </p:stCondLst>
                                  <p:childTnLst>
                                    <p:animEffect transition="out" filter="slide(fromBottom)">
                                      <p:cBhvr>
                                        <p:cTn id="234" dur="500"/>
                                        <p:tgtEl>
                                          <p:spTgt spid="56485"/>
                                        </p:tgtEl>
                                      </p:cBhvr>
                                    </p:animEffect>
                                    <p:set>
                                      <p:cBhvr>
                                        <p:cTn id="235" dur="1" fill="hold">
                                          <p:stCondLst>
                                            <p:cond delay="499"/>
                                          </p:stCondLst>
                                        </p:cTn>
                                        <p:tgtEl>
                                          <p:spTgt spid="56485"/>
                                        </p:tgtEl>
                                        <p:attrNameLst>
                                          <p:attrName>style.visibility</p:attrName>
                                        </p:attrNameLst>
                                      </p:cBhvr>
                                      <p:to>
                                        <p:strVal val="hidden"/>
                                      </p:to>
                                    </p:set>
                                  </p:childTnLst>
                                </p:cTn>
                              </p:par>
                              <p:par>
                                <p:cTn id="236" presetID="12" presetClass="entr" presetSubtype="1" fill="hold" nodeType="withEffect">
                                  <p:stCondLst>
                                    <p:cond delay="33000"/>
                                  </p:stCondLst>
                                  <p:childTnLst>
                                    <p:set>
                                      <p:cBhvr>
                                        <p:cTn id="237" dur="1" fill="hold">
                                          <p:stCondLst>
                                            <p:cond delay="0"/>
                                          </p:stCondLst>
                                        </p:cTn>
                                        <p:tgtEl>
                                          <p:spTgt spid="56488"/>
                                        </p:tgtEl>
                                        <p:attrNameLst>
                                          <p:attrName>style.visibility</p:attrName>
                                        </p:attrNameLst>
                                      </p:cBhvr>
                                      <p:to>
                                        <p:strVal val="visible"/>
                                      </p:to>
                                    </p:set>
                                    <p:animEffect transition="in" filter="slide(fromTop)">
                                      <p:cBhvr>
                                        <p:cTn id="238" dur="500"/>
                                        <p:tgtEl>
                                          <p:spTgt spid="56488"/>
                                        </p:tgtEl>
                                      </p:cBhvr>
                                    </p:animEffect>
                                  </p:childTnLst>
                                </p:cTn>
                              </p:par>
                              <p:par>
                                <p:cTn id="239" presetID="12" presetClass="exit" presetSubtype="4" fill="hold" nodeType="withEffect">
                                  <p:stCondLst>
                                    <p:cond delay="34000"/>
                                  </p:stCondLst>
                                  <p:childTnLst>
                                    <p:animEffect transition="out" filter="slide(fromBottom)">
                                      <p:cBhvr>
                                        <p:cTn id="240" dur="500"/>
                                        <p:tgtEl>
                                          <p:spTgt spid="56488"/>
                                        </p:tgtEl>
                                      </p:cBhvr>
                                    </p:animEffect>
                                    <p:set>
                                      <p:cBhvr>
                                        <p:cTn id="241" dur="1" fill="hold">
                                          <p:stCondLst>
                                            <p:cond delay="499"/>
                                          </p:stCondLst>
                                        </p:cTn>
                                        <p:tgtEl>
                                          <p:spTgt spid="56488"/>
                                        </p:tgtEl>
                                        <p:attrNameLst>
                                          <p:attrName>style.visibility</p:attrName>
                                        </p:attrNameLst>
                                      </p:cBhvr>
                                      <p:to>
                                        <p:strVal val="hidden"/>
                                      </p:to>
                                    </p:set>
                                  </p:childTnLst>
                                </p:cTn>
                              </p:par>
                              <p:par>
                                <p:cTn id="242" presetID="12" presetClass="entr" presetSubtype="1" fill="hold" nodeType="withEffect">
                                  <p:stCondLst>
                                    <p:cond delay="34000"/>
                                  </p:stCondLst>
                                  <p:childTnLst>
                                    <p:set>
                                      <p:cBhvr>
                                        <p:cTn id="243" dur="1" fill="hold">
                                          <p:stCondLst>
                                            <p:cond delay="0"/>
                                          </p:stCondLst>
                                        </p:cTn>
                                        <p:tgtEl>
                                          <p:spTgt spid="56491"/>
                                        </p:tgtEl>
                                        <p:attrNameLst>
                                          <p:attrName>style.visibility</p:attrName>
                                        </p:attrNameLst>
                                      </p:cBhvr>
                                      <p:to>
                                        <p:strVal val="visible"/>
                                      </p:to>
                                    </p:set>
                                    <p:animEffect transition="in" filter="slide(fromTop)">
                                      <p:cBhvr>
                                        <p:cTn id="244" dur="500"/>
                                        <p:tgtEl>
                                          <p:spTgt spid="56491"/>
                                        </p:tgtEl>
                                      </p:cBhvr>
                                    </p:animEffect>
                                  </p:childTnLst>
                                </p:cTn>
                              </p:par>
                              <p:par>
                                <p:cTn id="245" presetID="12" presetClass="exit" presetSubtype="4" fill="hold" nodeType="withEffect">
                                  <p:stCondLst>
                                    <p:cond delay="35000"/>
                                  </p:stCondLst>
                                  <p:childTnLst>
                                    <p:animEffect transition="out" filter="slide(fromBottom)">
                                      <p:cBhvr>
                                        <p:cTn id="246" dur="500"/>
                                        <p:tgtEl>
                                          <p:spTgt spid="56491"/>
                                        </p:tgtEl>
                                      </p:cBhvr>
                                    </p:animEffect>
                                    <p:set>
                                      <p:cBhvr>
                                        <p:cTn id="247" dur="1" fill="hold">
                                          <p:stCondLst>
                                            <p:cond delay="499"/>
                                          </p:stCondLst>
                                        </p:cTn>
                                        <p:tgtEl>
                                          <p:spTgt spid="56491"/>
                                        </p:tgtEl>
                                        <p:attrNameLst>
                                          <p:attrName>style.visibility</p:attrName>
                                        </p:attrNameLst>
                                      </p:cBhvr>
                                      <p:to>
                                        <p:strVal val="hidden"/>
                                      </p:to>
                                    </p:set>
                                  </p:childTnLst>
                                </p:cTn>
                              </p:par>
                              <p:par>
                                <p:cTn id="248" presetID="12" presetClass="entr" presetSubtype="1" fill="hold" nodeType="withEffect">
                                  <p:stCondLst>
                                    <p:cond delay="35000"/>
                                  </p:stCondLst>
                                  <p:childTnLst>
                                    <p:set>
                                      <p:cBhvr>
                                        <p:cTn id="249" dur="1" fill="hold">
                                          <p:stCondLst>
                                            <p:cond delay="0"/>
                                          </p:stCondLst>
                                        </p:cTn>
                                        <p:tgtEl>
                                          <p:spTgt spid="56494"/>
                                        </p:tgtEl>
                                        <p:attrNameLst>
                                          <p:attrName>style.visibility</p:attrName>
                                        </p:attrNameLst>
                                      </p:cBhvr>
                                      <p:to>
                                        <p:strVal val="visible"/>
                                      </p:to>
                                    </p:set>
                                    <p:animEffect transition="in" filter="slide(fromTop)">
                                      <p:cBhvr>
                                        <p:cTn id="250" dur="500"/>
                                        <p:tgtEl>
                                          <p:spTgt spid="56494"/>
                                        </p:tgtEl>
                                      </p:cBhvr>
                                    </p:animEffect>
                                  </p:childTnLst>
                                </p:cTn>
                              </p:par>
                              <p:par>
                                <p:cTn id="251" presetID="12" presetClass="exit" presetSubtype="4" fill="hold" nodeType="withEffect">
                                  <p:stCondLst>
                                    <p:cond delay="36000"/>
                                  </p:stCondLst>
                                  <p:childTnLst>
                                    <p:animEffect transition="out" filter="slide(fromBottom)">
                                      <p:cBhvr>
                                        <p:cTn id="252" dur="500"/>
                                        <p:tgtEl>
                                          <p:spTgt spid="56494"/>
                                        </p:tgtEl>
                                      </p:cBhvr>
                                    </p:animEffect>
                                    <p:set>
                                      <p:cBhvr>
                                        <p:cTn id="253" dur="1" fill="hold">
                                          <p:stCondLst>
                                            <p:cond delay="499"/>
                                          </p:stCondLst>
                                        </p:cTn>
                                        <p:tgtEl>
                                          <p:spTgt spid="56494"/>
                                        </p:tgtEl>
                                        <p:attrNameLst>
                                          <p:attrName>style.visibility</p:attrName>
                                        </p:attrNameLst>
                                      </p:cBhvr>
                                      <p:to>
                                        <p:strVal val="hidden"/>
                                      </p:to>
                                    </p:set>
                                  </p:childTnLst>
                                </p:cTn>
                              </p:par>
                              <p:par>
                                <p:cTn id="254" presetID="12" presetClass="entr" presetSubtype="1" fill="hold" nodeType="withEffect">
                                  <p:stCondLst>
                                    <p:cond delay="36000"/>
                                  </p:stCondLst>
                                  <p:childTnLst>
                                    <p:set>
                                      <p:cBhvr>
                                        <p:cTn id="255" dur="1" fill="hold">
                                          <p:stCondLst>
                                            <p:cond delay="0"/>
                                          </p:stCondLst>
                                        </p:cTn>
                                        <p:tgtEl>
                                          <p:spTgt spid="56497"/>
                                        </p:tgtEl>
                                        <p:attrNameLst>
                                          <p:attrName>style.visibility</p:attrName>
                                        </p:attrNameLst>
                                      </p:cBhvr>
                                      <p:to>
                                        <p:strVal val="visible"/>
                                      </p:to>
                                    </p:set>
                                    <p:animEffect transition="in" filter="slide(fromTop)">
                                      <p:cBhvr>
                                        <p:cTn id="256" dur="500"/>
                                        <p:tgtEl>
                                          <p:spTgt spid="56497"/>
                                        </p:tgtEl>
                                      </p:cBhvr>
                                    </p:animEffect>
                                  </p:childTnLst>
                                </p:cTn>
                              </p:par>
                              <p:par>
                                <p:cTn id="257" presetID="12" presetClass="exit" presetSubtype="4" fill="hold" nodeType="withEffect">
                                  <p:stCondLst>
                                    <p:cond delay="37000"/>
                                  </p:stCondLst>
                                  <p:childTnLst>
                                    <p:animEffect transition="out" filter="slide(fromBottom)">
                                      <p:cBhvr>
                                        <p:cTn id="258" dur="500"/>
                                        <p:tgtEl>
                                          <p:spTgt spid="56497"/>
                                        </p:tgtEl>
                                      </p:cBhvr>
                                    </p:animEffect>
                                    <p:set>
                                      <p:cBhvr>
                                        <p:cTn id="259" dur="1" fill="hold">
                                          <p:stCondLst>
                                            <p:cond delay="499"/>
                                          </p:stCondLst>
                                        </p:cTn>
                                        <p:tgtEl>
                                          <p:spTgt spid="56497"/>
                                        </p:tgtEl>
                                        <p:attrNameLst>
                                          <p:attrName>style.visibility</p:attrName>
                                        </p:attrNameLst>
                                      </p:cBhvr>
                                      <p:to>
                                        <p:strVal val="hidden"/>
                                      </p:to>
                                    </p:set>
                                  </p:childTnLst>
                                </p:cTn>
                              </p:par>
                              <p:par>
                                <p:cTn id="260" presetID="12" presetClass="entr" presetSubtype="1" fill="hold" nodeType="withEffect">
                                  <p:stCondLst>
                                    <p:cond delay="37000"/>
                                  </p:stCondLst>
                                  <p:childTnLst>
                                    <p:set>
                                      <p:cBhvr>
                                        <p:cTn id="261" dur="1" fill="hold">
                                          <p:stCondLst>
                                            <p:cond delay="0"/>
                                          </p:stCondLst>
                                        </p:cTn>
                                        <p:tgtEl>
                                          <p:spTgt spid="56500"/>
                                        </p:tgtEl>
                                        <p:attrNameLst>
                                          <p:attrName>style.visibility</p:attrName>
                                        </p:attrNameLst>
                                      </p:cBhvr>
                                      <p:to>
                                        <p:strVal val="visible"/>
                                      </p:to>
                                    </p:set>
                                    <p:animEffect transition="in" filter="slide(fromTop)">
                                      <p:cBhvr>
                                        <p:cTn id="262" dur="500"/>
                                        <p:tgtEl>
                                          <p:spTgt spid="56500"/>
                                        </p:tgtEl>
                                      </p:cBhvr>
                                    </p:animEffect>
                                  </p:childTnLst>
                                </p:cTn>
                              </p:par>
                              <p:par>
                                <p:cTn id="263" presetID="12" presetClass="exit" presetSubtype="4" fill="hold" nodeType="withEffect">
                                  <p:stCondLst>
                                    <p:cond delay="38000"/>
                                  </p:stCondLst>
                                  <p:childTnLst>
                                    <p:animEffect transition="out" filter="slide(fromBottom)">
                                      <p:cBhvr>
                                        <p:cTn id="264" dur="500"/>
                                        <p:tgtEl>
                                          <p:spTgt spid="56500"/>
                                        </p:tgtEl>
                                      </p:cBhvr>
                                    </p:animEffect>
                                    <p:set>
                                      <p:cBhvr>
                                        <p:cTn id="265" dur="1" fill="hold">
                                          <p:stCondLst>
                                            <p:cond delay="499"/>
                                          </p:stCondLst>
                                        </p:cTn>
                                        <p:tgtEl>
                                          <p:spTgt spid="56500"/>
                                        </p:tgtEl>
                                        <p:attrNameLst>
                                          <p:attrName>style.visibility</p:attrName>
                                        </p:attrNameLst>
                                      </p:cBhvr>
                                      <p:to>
                                        <p:strVal val="hidden"/>
                                      </p:to>
                                    </p:set>
                                  </p:childTnLst>
                                </p:cTn>
                              </p:par>
                              <p:par>
                                <p:cTn id="266" presetID="12" presetClass="entr" presetSubtype="1" fill="hold" nodeType="withEffect">
                                  <p:stCondLst>
                                    <p:cond delay="38000"/>
                                  </p:stCondLst>
                                  <p:childTnLst>
                                    <p:set>
                                      <p:cBhvr>
                                        <p:cTn id="267" dur="1" fill="hold">
                                          <p:stCondLst>
                                            <p:cond delay="0"/>
                                          </p:stCondLst>
                                        </p:cTn>
                                        <p:tgtEl>
                                          <p:spTgt spid="56503"/>
                                        </p:tgtEl>
                                        <p:attrNameLst>
                                          <p:attrName>style.visibility</p:attrName>
                                        </p:attrNameLst>
                                      </p:cBhvr>
                                      <p:to>
                                        <p:strVal val="visible"/>
                                      </p:to>
                                    </p:set>
                                    <p:animEffect transition="in" filter="slide(fromTop)">
                                      <p:cBhvr>
                                        <p:cTn id="268" dur="500"/>
                                        <p:tgtEl>
                                          <p:spTgt spid="56503"/>
                                        </p:tgtEl>
                                      </p:cBhvr>
                                    </p:animEffect>
                                  </p:childTnLst>
                                </p:cTn>
                              </p:par>
                              <p:par>
                                <p:cTn id="269" presetID="12" presetClass="exit" presetSubtype="4" fill="hold" nodeType="withEffect">
                                  <p:stCondLst>
                                    <p:cond delay="39000"/>
                                  </p:stCondLst>
                                  <p:childTnLst>
                                    <p:animEffect transition="out" filter="slide(fromBottom)">
                                      <p:cBhvr>
                                        <p:cTn id="270" dur="500"/>
                                        <p:tgtEl>
                                          <p:spTgt spid="56503"/>
                                        </p:tgtEl>
                                      </p:cBhvr>
                                    </p:animEffect>
                                    <p:set>
                                      <p:cBhvr>
                                        <p:cTn id="271" dur="1" fill="hold">
                                          <p:stCondLst>
                                            <p:cond delay="499"/>
                                          </p:stCondLst>
                                        </p:cTn>
                                        <p:tgtEl>
                                          <p:spTgt spid="56503"/>
                                        </p:tgtEl>
                                        <p:attrNameLst>
                                          <p:attrName>style.visibility</p:attrName>
                                        </p:attrNameLst>
                                      </p:cBhvr>
                                      <p:to>
                                        <p:strVal val="hidden"/>
                                      </p:to>
                                    </p:set>
                                  </p:childTnLst>
                                </p:cTn>
                              </p:par>
                              <p:par>
                                <p:cTn id="272" presetID="12" presetClass="entr" presetSubtype="1" fill="hold" nodeType="withEffect">
                                  <p:stCondLst>
                                    <p:cond delay="39000"/>
                                  </p:stCondLst>
                                  <p:childTnLst>
                                    <p:set>
                                      <p:cBhvr>
                                        <p:cTn id="273" dur="1" fill="hold">
                                          <p:stCondLst>
                                            <p:cond delay="0"/>
                                          </p:stCondLst>
                                        </p:cTn>
                                        <p:tgtEl>
                                          <p:spTgt spid="56506"/>
                                        </p:tgtEl>
                                        <p:attrNameLst>
                                          <p:attrName>style.visibility</p:attrName>
                                        </p:attrNameLst>
                                      </p:cBhvr>
                                      <p:to>
                                        <p:strVal val="visible"/>
                                      </p:to>
                                    </p:set>
                                    <p:animEffect transition="in" filter="slide(fromTop)">
                                      <p:cBhvr>
                                        <p:cTn id="274" dur="500"/>
                                        <p:tgtEl>
                                          <p:spTgt spid="56506"/>
                                        </p:tgtEl>
                                      </p:cBhvr>
                                    </p:animEffect>
                                  </p:childTnLst>
                                </p:cTn>
                              </p:par>
                              <p:par>
                                <p:cTn id="275" presetID="12" presetClass="exit" presetSubtype="4" fill="hold" nodeType="withEffect">
                                  <p:stCondLst>
                                    <p:cond delay="40000"/>
                                  </p:stCondLst>
                                  <p:childTnLst>
                                    <p:animEffect transition="out" filter="slide(fromBottom)">
                                      <p:cBhvr>
                                        <p:cTn id="276" dur="500"/>
                                        <p:tgtEl>
                                          <p:spTgt spid="56506"/>
                                        </p:tgtEl>
                                      </p:cBhvr>
                                    </p:animEffect>
                                    <p:set>
                                      <p:cBhvr>
                                        <p:cTn id="277" dur="1" fill="hold">
                                          <p:stCondLst>
                                            <p:cond delay="499"/>
                                          </p:stCondLst>
                                        </p:cTn>
                                        <p:tgtEl>
                                          <p:spTgt spid="56506"/>
                                        </p:tgtEl>
                                        <p:attrNameLst>
                                          <p:attrName>style.visibility</p:attrName>
                                        </p:attrNameLst>
                                      </p:cBhvr>
                                      <p:to>
                                        <p:strVal val="hidden"/>
                                      </p:to>
                                    </p:set>
                                  </p:childTnLst>
                                </p:cTn>
                              </p:par>
                              <p:par>
                                <p:cTn id="278" presetID="12" presetClass="entr" presetSubtype="1" fill="hold" nodeType="withEffect">
                                  <p:stCondLst>
                                    <p:cond delay="40000"/>
                                  </p:stCondLst>
                                  <p:childTnLst>
                                    <p:set>
                                      <p:cBhvr>
                                        <p:cTn id="279" dur="1" fill="hold">
                                          <p:stCondLst>
                                            <p:cond delay="0"/>
                                          </p:stCondLst>
                                        </p:cTn>
                                        <p:tgtEl>
                                          <p:spTgt spid="56512"/>
                                        </p:tgtEl>
                                        <p:attrNameLst>
                                          <p:attrName>style.visibility</p:attrName>
                                        </p:attrNameLst>
                                      </p:cBhvr>
                                      <p:to>
                                        <p:strVal val="visible"/>
                                      </p:to>
                                    </p:set>
                                    <p:animEffect transition="in" filter="slide(fromTop)">
                                      <p:cBhvr>
                                        <p:cTn id="280" dur="500"/>
                                        <p:tgtEl>
                                          <p:spTgt spid="56512"/>
                                        </p:tgtEl>
                                      </p:cBhvr>
                                    </p:animEffect>
                                  </p:childTnLst>
                                </p:cTn>
                              </p:par>
                              <p:par>
                                <p:cTn id="281" presetID="12" presetClass="exit" presetSubtype="4" fill="hold" nodeType="withEffect">
                                  <p:stCondLst>
                                    <p:cond delay="40000"/>
                                  </p:stCondLst>
                                  <p:childTnLst>
                                    <p:animEffect transition="out" filter="slide(fromBottom)">
                                      <p:cBhvr>
                                        <p:cTn id="282" dur="500"/>
                                        <p:tgtEl>
                                          <p:spTgt spid="56509"/>
                                        </p:tgtEl>
                                      </p:cBhvr>
                                    </p:animEffect>
                                    <p:set>
                                      <p:cBhvr>
                                        <p:cTn id="283" dur="1" fill="hold">
                                          <p:stCondLst>
                                            <p:cond delay="499"/>
                                          </p:stCondLst>
                                        </p:cTn>
                                        <p:tgtEl>
                                          <p:spTgt spid="56509"/>
                                        </p:tgtEl>
                                        <p:attrNameLst>
                                          <p:attrName>style.visibility</p:attrName>
                                        </p:attrNameLst>
                                      </p:cBhvr>
                                      <p:to>
                                        <p:strVal val="hidden"/>
                                      </p:to>
                                    </p:set>
                                  </p:childTnLst>
                                </p:cTn>
                              </p:par>
                              <p:par>
                                <p:cTn id="284" presetID="12" presetClass="entr" presetSubtype="1" fill="hold" nodeType="withEffect">
                                  <p:stCondLst>
                                    <p:cond delay="40000"/>
                                  </p:stCondLst>
                                  <p:childTnLst>
                                    <p:set>
                                      <p:cBhvr>
                                        <p:cTn id="285" dur="1" fill="hold">
                                          <p:stCondLst>
                                            <p:cond delay="0"/>
                                          </p:stCondLst>
                                        </p:cTn>
                                        <p:tgtEl>
                                          <p:spTgt spid="56515"/>
                                        </p:tgtEl>
                                        <p:attrNameLst>
                                          <p:attrName>style.visibility</p:attrName>
                                        </p:attrNameLst>
                                      </p:cBhvr>
                                      <p:to>
                                        <p:strVal val="visible"/>
                                      </p:to>
                                    </p:set>
                                    <p:animEffect transition="in" filter="slide(fromTop)">
                                      <p:cBhvr>
                                        <p:cTn id="286" dur="500"/>
                                        <p:tgtEl>
                                          <p:spTgt spid="56515"/>
                                        </p:tgtEl>
                                      </p:cBhvr>
                                    </p:animEffect>
                                  </p:childTnLst>
                                </p:cTn>
                              </p:par>
                              <p:par>
                                <p:cTn id="287" presetID="12" presetClass="exit" presetSubtype="4" fill="hold" nodeType="withEffect">
                                  <p:stCondLst>
                                    <p:cond delay="41000"/>
                                  </p:stCondLst>
                                  <p:childTnLst>
                                    <p:animEffect transition="out" filter="slide(fromBottom)">
                                      <p:cBhvr>
                                        <p:cTn id="288" dur="500"/>
                                        <p:tgtEl>
                                          <p:spTgt spid="56515"/>
                                        </p:tgtEl>
                                      </p:cBhvr>
                                    </p:animEffect>
                                    <p:set>
                                      <p:cBhvr>
                                        <p:cTn id="289" dur="1" fill="hold">
                                          <p:stCondLst>
                                            <p:cond delay="499"/>
                                          </p:stCondLst>
                                        </p:cTn>
                                        <p:tgtEl>
                                          <p:spTgt spid="56515"/>
                                        </p:tgtEl>
                                        <p:attrNameLst>
                                          <p:attrName>style.visibility</p:attrName>
                                        </p:attrNameLst>
                                      </p:cBhvr>
                                      <p:to>
                                        <p:strVal val="hidden"/>
                                      </p:to>
                                    </p:set>
                                  </p:childTnLst>
                                </p:cTn>
                              </p:par>
                              <p:par>
                                <p:cTn id="290" presetID="12" presetClass="entr" presetSubtype="1" fill="hold" nodeType="withEffect">
                                  <p:stCondLst>
                                    <p:cond delay="41000"/>
                                  </p:stCondLst>
                                  <p:childTnLst>
                                    <p:set>
                                      <p:cBhvr>
                                        <p:cTn id="291" dur="1" fill="hold">
                                          <p:stCondLst>
                                            <p:cond delay="0"/>
                                          </p:stCondLst>
                                        </p:cTn>
                                        <p:tgtEl>
                                          <p:spTgt spid="56518"/>
                                        </p:tgtEl>
                                        <p:attrNameLst>
                                          <p:attrName>style.visibility</p:attrName>
                                        </p:attrNameLst>
                                      </p:cBhvr>
                                      <p:to>
                                        <p:strVal val="visible"/>
                                      </p:to>
                                    </p:set>
                                    <p:animEffect transition="in" filter="slide(fromTop)">
                                      <p:cBhvr>
                                        <p:cTn id="292" dur="500"/>
                                        <p:tgtEl>
                                          <p:spTgt spid="56518"/>
                                        </p:tgtEl>
                                      </p:cBhvr>
                                    </p:animEffect>
                                  </p:childTnLst>
                                </p:cTn>
                              </p:par>
                              <p:par>
                                <p:cTn id="293" presetID="12" presetClass="exit" presetSubtype="4" fill="hold" nodeType="withEffect">
                                  <p:stCondLst>
                                    <p:cond delay="42000"/>
                                  </p:stCondLst>
                                  <p:childTnLst>
                                    <p:animEffect transition="out" filter="slide(fromBottom)">
                                      <p:cBhvr>
                                        <p:cTn id="294" dur="500"/>
                                        <p:tgtEl>
                                          <p:spTgt spid="56518"/>
                                        </p:tgtEl>
                                      </p:cBhvr>
                                    </p:animEffect>
                                    <p:set>
                                      <p:cBhvr>
                                        <p:cTn id="295" dur="1" fill="hold">
                                          <p:stCondLst>
                                            <p:cond delay="499"/>
                                          </p:stCondLst>
                                        </p:cTn>
                                        <p:tgtEl>
                                          <p:spTgt spid="56518"/>
                                        </p:tgtEl>
                                        <p:attrNameLst>
                                          <p:attrName>style.visibility</p:attrName>
                                        </p:attrNameLst>
                                      </p:cBhvr>
                                      <p:to>
                                        <p:strVal val="hidden"/>
                                      </p:to>
                                    </p:set>
                                  </p:childTnLst>
                                </p:cTn>
                              </p:par>
                              <p:par>
                                <p:cTn id="296" presetID="12" presetClass="entr" presetSubtype="1" fill="hold" nodeType="withEffect">
                                  <p:stCondLst>
                                    <p:cond delay="42000"/>
                                  </p:stCondLst>
                                  <p:childTnLst>
                                    <p:set>
                                      <p:cBhvr>
                                        <p:cTn id="297" dur="1" fill="hold">
                                          <p:stCondLst>
                                            <p:cond delay="0"/>
                                          </p:stCondLst>
                                        </p:cTn>
                                        <p:tgtEl>
                                          <p:spTgt spid="56521"/>
                                        </p:tgtEl>
                                        <p:attrNameLst>
                                          <p:attrName>style.visibility</p:attrName>
                                        </p:attrNameLst>
                                      </p:cBhvr>
                                      <p:to>
                                        <p:strVal val="visible"/>
                                      </p:to>
                                    </p:set>
                                    <p:animEffect transition="in" filter="slide(fromTop)">
                                      <p:cBhvr>
                                        <p:cTn id="298" dur="500"/>
                                        <p:tgtEl>
                                          <p:spTgt spid="56521"/>
                                        </p:tgtEl>
                                      </p:cBhvr>
                                    </p:animEffect>
                                  </p:childTnLst>
                                </p:cTn>
                              </p:par>
                              <p:par>
                                <p:cTn id="299" presetID="12" presetClass="exit" presetSubtype="4" fill="hold" nodeType="withEffect">
                                  <p:stCondLst>
                                    <p:cond delay="43000"/>
                                  </p:stCondLst>
                                  <p:childTnLst>
                                    <p:animEffect transition="out" filter="slide(fromBottom)">
                                      <p:cBhvr>
                                        <p:cTn id="300" dur="500"/>
                                        <p:tgtEl>
                                          <p:spTgt spid="56521"/>
                                        </p:tgtEl>
                                      </p:cBhvr>
                                    </p:animEffect>
                                    <p:set>
                                      <p:cBhvr>
                                        <p:cTn id="301" dur="1" fill="hold">
                                          <p:stCondLst>
                                            <p:cond delay="499"/>
                                          </p:stCondLst>
                                        </p:cTn>
                                        <p:tgtEl>
                                          <p:spTgt spid="56521"/>
                                        </p:tgtEl>
                                        <p:attrNameLst>
                                          <p:attrName>style.visibility</p:attrName>
                                        </p:attrNameLst>
                                      </p:cBhvr>
                                      <p:to>
                                        <p:strVal val="hidden"/>
                                      </p:to>
                                    </p:set>
                                  </p:childTnLst>
                                </p:cTn>
                              </p:par>
                              <p:par>
                                <p:cTn id="302" presetID="12" presetClass="entr" presetSubtype="1" fill="hold" nodeType="withEffect">
                                  <p:stCondLst>
                                    <p:cond delay="43000"/>
                                  </p:stCondLst>
                                  <p:childTnLst>
                                    <p:set>
                                      <p:cBhvr>
                                        <p:cTn id="303" dur="1" fill="hold">
                                          <p:stCondLst>
                                            <p:cond delay="0"/>
                                          </p:stCondLst>
                                        </p:cTn>
                                        <p:tgtEl>
                                          <p:spTgt spid="56524"/>
                                        </p:tgtEl>
                                        <p:attrNameLst>
                                          <p:attrName>style.visibility</p:attrName>
                                        </p:attrNameLst>
                                      </p:cBhvr>
                                      <p:to>
                                        <p:strVal val="visible"/>
                                      </p:to>
                                    </p:set>
                                    <p:animEffect transition="in" filter="slide(fromTop)">
                                      <p:cBhvr>
                                        <p:cTn id="304" dur="500"/>
                                        <p:tgtEl>
                                          <p:spTgt spid="56524"/>
                                        </p:tgtEl>
                                      </p:cBhvr>
                                    </p:animEffect>
                                  </p:childTnLst>
                                </p:cTn>
                              </p:par>
                              <p:par>
                                <p:cTn id="305" presetID="12" presetClass="exit" presetSubtype="4" fill="hold" nodeType="withEffect">
                                  <p:stCondLst>
                                    <p:cond delay="44000"/>
                                  </p:stCondLst>
                                  <p:childTnLst>
                                    <p:animEffect transition="out" filter="slide(fromBottom)">
                                      <p:cBhvr>
                                        <p:cTn id="306" dur="500"/>
                                        <p:tgtEl>
                                          <p:spTgt spid="56524"/>
                                        </p:tgtEl>
                                      </p:cBhvr>
                                    </p:animEffect>
                                    <p:set>
                                      <p:cBhvr>
                                        <p:cTn id="307" dur="1" fill="hold">
                                          <p:stCondLst>
                                            <p:cond delay="499"/>
                                          </p:stCondLst>
                                        </p:cTn>
                                        <p:tgtEl>
                                          <p:spTgt spid="56524"/>
                                        </p:tgtEl>
                                        <p:attrNameLst>
                                          <p:attrName>style.visibility</p:attrName>
                                        </p:attrNameLst>
                                      </p:cBhvr>
                                      <p:to>
                                        <p:strVal val="hidden"/>
                                      </p:to>
                                    </p:set>
                                  </p:childTnLst>
                                </p:cTn>
                              </p:par>
                              <p:par>
                                <p:cTn id="308" presetID="12" presetClass="entr" presetSubtype="1" fill="hold" nodeType="withEffect">
                                  <p:stCondLst>
                                    <p:cond delay="44000"/>
                                  </p:stCondLst>
                                  <p:childTnLst>
                                    <p:set>
                                      <p:cBhvr>
                                        <p:cTn id="309" dur="1" fill="hold">
                                          <p:stCondLst>
                                            <p:cond delay="0"/>
                                          </p:stCondLst>
                                        </p:cTn>
                                        <p:tgtEl>
                                          <p:spTgt spid="56527"/>
                                        </p:tgtEl>
                                        <p:attrNameLst>
                                          <p:attrName>style.visibility</p:attrName>
                                        </p:attrNameLst>
                                      </p:cBhvr>
                                      <p:to>
                                        <p:strVal val="visible"/>
                                      </p:to>
                                    </p:set>
                                    <p:animEffect transition="in" filter="slide(fromTop)">
                                      <p:cBhvr>
                                        <p:cTn id="310" dur="500"/>
                                        <p:tgtEl>
                                          <p:spTgt spid="56527"/>
                                        </p:tgtEl>
                                      </p:cBhvr>
                                    </p:animEffect>
                                  </p:childTnLst>
                                </p:cTn>
                              </p:par>
                              <p:par>
                                <p:cTn id="311" presetID="12" presetClass="exit" presetSubtype="4" fill="hold" nodeType="withEffect">
                                  <p:stCondLst>
                                    <p:cond delay="45000"/>
                                  </p:stCondLst>
                                  <p:childTnLst>
                                    <p:animEffect transition="out" filter="slide(fromBottom)">
                                      <p:cBhvr>
                                        <p:cTn id="312" dur="500"/>
                                        <p:tgtEl>
                                          <p:spTgt spid="56527"/>
                                        </p:tgtEl>
                                      </p:cBhvr>
                                    </p:animEffect>
                                    <p:set>
                                      <p:cBhvr>
                                        <p:cTn id="313" dur="1" fill="hold">
                                          <p:stCondLst>
                                            <p:cond delay="499"/>
                                          </p:stCondLst>
                                        </p:cTn>
                                        <p:tgtEl>
                                          <p:spTgt spid="56527"/>
                                        </p:tgtEl>
                                        <p:attrNameLst>
                                          <p:attrName>style.visibility</p:attrName>
                                        </p:attrNameLst>
                                      </p:cBhvr>
                                      <p:to>
                                        <p:strVal val="hidden"/>
                                      </p:to>
                                    </p:set>
                                  </p:childTnLst>
                                </p:cTn>
                              </p:par>
                              <p:par>
                                <p:cTn id="314" presetID="12" presetClass="entr" presetSubtype="1" fill="hold" nodeType="withEffect">
                                  <p:stCondLst>
                                    <p:cond delay="45000"/>
                                  </p:stCondLst>
                                  <p:childTnLst>
                                    <p:set>
                                      <p:cBhvr>
                                        <p:cTn id="315" dur="1" fill="hold">
                                          <p:stCondLst>
                                            <p:cond delay="0"/>
                                          </p:stCondLst>
                                        </p:cTn>
                                        <p:tgtEl>
                                          <p:spTgt spid="56530"/>
                                        </p:tgtEl>
                                        <p:attrNameLst>
                                          <p:attrName>style.visibility</p:attrName>
                                        </p:attrNameLst>
                                      </p:cBhvr>
                                      <p:to>
                                        <p:strVal val="visible"/>
                                      </p:to>
                                    </p:set>
                                    <p:animEffect transition="in" filter="slide(fromTop)">
                                      <p:cBhvr>
                                        <p:cTn id="316" dur="500"/>
                                        <p:tgtEl>
                                          <p:spTgt spid="56530"/>
                                        </p:tgtEl>
                                      </p:cBhvr>
                                    </p:animEffect>
                                  </p:childTnLst>
                                </p:cTn>
                              </p:par>
                              <p:par>
                                <p:cTn id="317" presetID="12" presetClass="exit" presetSubtype="4" fill="hold" nodeType="withEffect">
                                  <p:stCondLst>
                                    <p:cond delay="46000"/>
                                  </p:stCondLst>
                                  <p:childTnLst>
                                    <p:animEffect transition="out" filter="slide(fromBottom)">
                                      <p:cBhvr>
                                        <p:cTn id="318" dur="500"/>
                                        <p:tgtEl>
                                          <p:spTgt spid="56530"/>
                                        </p:tgtEl>
                                      </p:cBhvr>
                                    </p:animEffect>
                                    <p:set>
                                      <p:cBhvr>
                                        <p:cTn id="319" dur="1" fill="hold">
                                          <p:stCondLst>
                                            <p:cond delay="499"/>
                                          </p:stCondLst>
                                        </p:cTn>
                                        <p:tgtEl>
                                          <p:spTgt spid="56530"/>
                                        </p:tgtEl>
                                        <p:attrNameLst>
                                          <p:attrName>style.visibility</p:attrName>
                                        </p:attrNameLst>
                                      </p:cBhvr>
                                      <p:to>
                                        <p:strVal val="hidden"/>
                                      </p:to>
                                    </p:set>
                                  </p:childTnLst>
                                </p:cTn>
                              </p:par>
                              <p:par>
                                <p:cTn id="320" presetID="12" presetClass="entr" presetSubtype="1" fill="hold" nodeType="withEffect">
                                  <p:stCondLst>
                                    <p:cond delay="46000"/>
                                  </p:stCondLst>
                                  <p:childTnLst>
                                    <p:set>
                                      <p:cBhvr>
                                        <p:cTn id="321" dur="1" fill="hold">
                                          <p:stCondLst>
                                            <p:cond delay="0"/>
                                          </p:stCondLst>
                                        </p:cTn>
                                        <p:tgtEl>
                                          <p:spTgt spid="56533"/>
                                        </p:tgtEl>
                                        <p:attrNameLst>
                                          <p:attrName>style.visibility</p:attrName>
                                        </p:attrNameLst>
                                      </p:cBhvr>
                                      <p:to>
                                        <p:strVal val="visible"/>
                                      </p:to>
                                    </p:set>
                                    <p:animEffect transition="in" filter="slide(fromTop)">
                                      <p:cBhvr>
                                        <p:cTn id="322" dur="500"/>
                                        <p:tgtEl>
                                          <p:spTgt spid="56533"/>
                                        </p:tgtEl>
                                      </p:cBhvr>
                                    </p:animEffect>
                                  </p:childTnLst>
                                </p:cTn>
                              </p:par>
                              <p:par>
                                <p:cTn id="323" presetID="12" presetClass="exit" presetSubtype="4" fill="hold" nodeType="withEffect">
                                  <p:stCondLst>
                                    <p:cond delay="47000"/>
                                  </p:stCondLst>
                                  <p:childTnLst>
                                    <p:animEffect transition="out" filter="slide(fromBottom)">
                                      <p:cBhvr>
                                        <p:cTn id="324" dur="500"/>
                                        <p:tgtEl>
                                          <p:spTgt spid="56533"/>
                                        </p:tgtEl>
                                      </p:cBhvr>
                                    </p:animEffect>
                                    <p:set>
                                      <p:cBhvr>
                                        <p:cTn id="325" dur="1" fill="hold">
                                          <p:stCondLst>
                                            <p:cond delay="499"/>
                                          </p:stCondLst>
                                        </p:cTn>
                                        <p:tgtEl>
                                          <p:spTgt spid="56533"/>
                                        </p:tgtEl>
                                        <p:attrNameLst>
                                          <p:attrName>style.visibility</p:attrName>
                                        </p:attrNameLst>
                                      </p:cBhvr>
                                      <p:to>
                                        <p:strVal val="hidden"/>
                                      </p:to>
                                    </p:set>
                                  </p:childTnLst>
                                </p:cTn>
                              </p:par>
                              <p:par>
                                <p:cTn id="326" presetID="12" presetClass="entr" presetSubtype="1" fill="hold" nodeType="withEffect">
                                  <p:stCondLst>
                                    <p:cond delay="47000"/>
                                  </p:stCondLst>
                                  <p:childTnLst>
                                    <p:set>
                                      <p:cBhvr>
                                        <p:cTn id="327" dur="1" fill="hold">
                                          <p:stCondLst>
                                            <p:cond delay="0"/>
                                          </p:stCondLst>
                                        </p:cTn>
                                        <p:tgtEl>
                                          <p:spTgt spid="56536"/>
                                        </p:tgtEl>
                                        <p:attrNameLst>
                                          <p:attrName>style.visibility</p:attrName>
                                        </p:attrNameLst>
                                      </p:cBhvr>
                                      <p:to>
                                        <p:strVal val="visible"/>
                                      </p:to>
                                    </p:set>
                                    <p:animEffect transition="in" filter="slide(fromTop)">
                                      <p:cBhvr>
                                        <p:cTn id="328" dur="500"/>
                                        <p:tgtEl>
                                          <p:spTgt spid="56536"/>
                                        </p:tgtEl>
                                      </p:cBhvr>
                                    </p:animEffect>
                                  </p:childTnLst>
                                </p:cTn>
                              </p:par>
                              <p:par>
                                <p:cTn id="329" presetID="12" presetClass="exit" presetSubtype="4" fill="hold" nodeType="withEffect">
                                  <p:stCondLst>
                                    <p:cond delay="48000"/>
                                  </p:stCondLst>
                                  <p:childTnLst>
                                    <p:animEffect transition="out" filter="slide(fromBottom)">
                                      <p:cBhvr>
                                        <p:cTn id="330" dur="500"/>
                                        <p:tgtEl>
                                          <p:spTgt spid="56536"/>
                                        </p:tgtEl>
                                      </p:cBhvr>
                                    </p:animEffect>
                                    <p:set>
                                      <p:cBhvr>
                                        <p:cTn id="331" dur="1" fill="hold">
                                          <p:stCondLst>
                                            <p:cond delay="499"/>
                                          </p:stCondLst>
                                        </p:cTn>
                                        <p:tgtEl>
                                          <p:spTgt spid="56536"/>
                                        </p:tgtEl>
                                        <p:attrNameLst>
                                          <p:attrName>style.visibility</p:attrName>
                                        </p:attrNameLst>
                                      </p:cBhvr>
                                      <p:to>
                                        <p:strVal val="hidden"/>
                                      </p:to>
                                    </p:set>
                                  </p:childTnLst>
                                </p:cTn>
                              </p:par>
                              <p:par>
                                <p:cTn id="332" presetID="12" presetClass="entr" presetSubtype="1" fill="hold" nodeType="withEffect">
                                  <p:stCondLst>
                                    <p:cond delay="48000"/>
                                  </p:stCondLst>
                                  <p:childTnLst>
                                    <p:set>
                                      <p:cBhvr>
                                        <p:cTn id="333" dur="1" fill="hold">
                                          <p:stCondLst>
                                            <p:cond delay="0"/>
                                          </p:stCondLst>
                                        </p:cTn>
                                        <p:tgtEl>
                                          <p:spTgt spid="56539"/>
                                        </p:tgtEl>
                                        <p:attrNameLst>
                                          <p:attrName>style.visibility</p:attrName>
                                        </p:attrNameLst>
                                      </p:cBhvr>
                                      <p:to>
                                        <p:strVal val="visible"/>
                                      </p:to>
                                    </p:set>
                                    <p:animEffect transition="in" filter="slide(fromTop)">
                                      <p:cBhvr>
                                        <p:cTn id="334" dur="500"/>
                                        <p:tgtEl>
                                          <p:spTgt spid="56539"/>
                                        </p:tgtEl>
                                      </p:cBhvr>
                                    </p:animEffect>
                                  </p:childTnLst>
                                </p:cTn>
                              </p:par>
                              <p:par>
                                <p:cTn id="335" presetID="12" presetClass="exit" presetSubtype="4" fill="hold" nodeType="withEffect">
                                  <p:stCondLst>
                                    <p:cond delay="49000"/>
                                  </p:stCondLst>
                                  <p:childTnLst>
                                    <p:animEffect transition="out" filter="slide(fromBottom)">
                                      <p:cBhvr>
                                        <p:cTn id="336" dur="500"/>
                                        <p:tgtEl>
                                          <p:spTgt spid="56539"/>
                                        </p:tgtEl>
                                      </p:cBhvr>
                                    </p:animEffect>
                                    <p:set>
                                      <p:cBhvr>
                                        <p:cTn id="337" dur="1" fill="hold">
                                          <p:stCondLst>
                                            <p:cond delay="499"/>
                                          </p:stCondLst>
                                        </p:cTn>
                                        <p:tgtEl>
                                          <p:spTgt spid="56539"/>
                                        </p:tgtEl>
                                        <p:attrNameLst>
                                          <p:attrName>style.visibility</p:attrName>
                                        </p:attrNameLst>
                                      </p:cBhvr>
                                      <p:to>
                                        <p:strVal val="hidden"/>
                                      </p:to>
                                    </p:set>
                                  </p:childTnLst>
                                </p:cTn>
                              </p:par>
                              <p:par>
                                <p:cTn id="338" presetID="12" presetClass="entr" presetSubtype="1" fill="hold" nodeType="withEffect">
                                  <p:stCondLst>
                                    <p:cond delay="49000"/>
                                  </p:stCondLst>
                                  <p:childTnLst>
                                    <p:set>
                                      <p:cBhvr>
                                        <p:cTn id="339" dur="1" fill="hold">
                                          <p:stCondLst>
                                            <p:cond delay="0"/>
                                          </p:stCondLst>
                                        </p:cTn>
                                        <p:tgtEl>
                                          <p:spTgt spid="56542"/>
                                        </p:tgtEl>
                                        <p:attrNameLst>
                                          <p:attrName>style.visibility</p:attrName>
                                        </p:attrNameLst>
                                      </p:cBhvr>
                                      <p:to>
                                        <p:strVal val="visible"/>
                                      </p:to>
                                    </p:set>
                                    <p:animEffect transition="in" filter="slide(fromTop)">
                                      <p:cBhvr>
                                        <p:cTn id="340" dur="500"/>
                                        <p:tgtEl>
                                          <p:spTgt spid="56542"/>
                                        </p:tgtEl>
                                      </p:cBhvr>
                                    </p:animEffect>
                                  </p:childTnLst>
                                </p:cTn>
                              </p:par>
                              <p:par>
                                <p:cTn id="341" presetID="12" presetClass="exit" presetSubtype="4" fill="hold" nodeType="withEffect">
                                  <p:stCondLst>
                                    <p:cond delay="50000"/>
                                  </p:stCondLst>
                                  <p:childTnLst>
                                    <p:animEffect transition="out" filter="slide(fromBottom)">
                                      <p:cBhvr>
                                        <p:cTn id="342" dur="500"/>
                                        <p:tgtEl>
                                          <p:spTgt spid="56512"/>
                                        </p:tgtEl>
                                      </p:cBhvr>
                                    </p:animEffect>
                                    <p:set>
                                      <p:cBhvr>
                                        <p:cTn id="343" dur="1" fill="hold">
                                          <p:stCondLst>
                                            <p:cond delay="499"/>
                                          </p:stCondLst>
                                        </p:cTn>
                                        <p:tgtEl>
                                          <p:spTgt spid="56512"/>
                                        </p:tgtEl>
                                        <p:attrNameLst>
                                          <p:attrName>style.visibility</p:attrName>
                                        </p:attrNameLst>
                                      </p:cBhvr>
                                      <p:to>
                                        <p:strVal val="hidden"/>
                                      </p:to>
                                    </p:set>
                                  </p:childTnLst>
                                </p:cTn>
                              </p:par>
                              <p:par>
                                <p:cTn id="344" presetID="12" presetClass="entr" presetSubtype="1" fill="hold" nodeType="withEffect">
                                  <p:stCondLst>
                                    <p:cond delay="50000"/>
                                  </p:stCondLst>
                                  <p:childTnLst>
                                    <p:set>
                                      <p:cBhvr>
                                        <p:cTn id="345" dur="1" fill="hold">
                                          <p:stCondLst>
                                            <p:cond delay="0"/>
                                          </p:stCondLst>
                                        </p:cTn>
                                        <p:tgtEl>
                                          <p:spTgt spid="56575"/>
                                        </p:tgtEl>
                                        <p:attrNameLst>
                                          <p:attrName>style.visibility</p:attrName>
                                        </p:attrNameLst>
                                      </p:cBhvr>
                                      <p:to>
                                        <p:strVal val="visible"/>
                                      </p:to>
                                    </p:set>
                                    <p:animEffect transition="in" filter="slide(fromTop)">
                                      <p:cBhvr>
                                        <p:cTn id="346" dur="500"/>
                                        <p:tgtEl>
                                          <p:spTgt spid="56575"/>
                                        </p:tgtEl>
                                      </p:cBhvr>
                                    </p:animEffect>
                                  </p:childTnLst>
                                </p:cTn>
                              </p:par>
                              <p:par>
                                <p:cTn id="347" presetID="12" presetClass="exit" presetSubtype="4" fill="hold" nodeType="withEffect">
                                  <p:stCondLst>
                                    <p:cond delay="50000"/>
                                  </p:stCondLst>
                                  <p:childTnLst>
                                    <p:animEffect transition="out" filter="slide(fromBottom)">
                                      <p:cBhvr>
                                        <p:cTn id="348" dur="500"/>
                                        <p:tgtEl>
                                          <p:spTgt spid="56542"/>
                                        </p:tgtEl>
                                      </p:cBhvr>
                                    </p:animEffect>
                                    <p:set>
                                      <p:cBhvr>
                                        <p:cTn id="349" dur="1" fill="hold">
                                          <p:stCondLst>
                                            <p:cond delay="499"/>
                                          </p:stCondLst>
                                        </p:cTn>
                                        <p:tgtEl>
                                          <p:spTgt spid="56542"/>
                                        </p:tgtEl>
                                        <p:attrNameLst>
                                          <p:attrName>style.visibility</p:attrName>
                                        </p:attrNameLst>
                                      </p:cBhvr>
                                      <p:to>
                                        <p:strVal val="hidden"/>
                                      </p:to>
                                    </p:set>
                                  </p:childTnLst>
                                </p:cTn>
                              </p:par>
                              <p:par>
                                <p:cTn id="350" presetID="12" presetClass="entr" presetSubtype="1" fill="hold" nodeType="withEffect">
                                  <p:stCondLst>
                                    <p:cond delay="50000"/>
                                  </p:stCondLst>
                                  <p:childTnLst>
                                    <p:set>
                                      <p:cBhvr>
                                        <p:cTn id="351" dur="1" fill="hold">
                                          <p:stCondLst>
                                            <p:cond delay="0"/>
                                          </p:stCondLst>
                                        </p:cTn>
                                        <p:tgtEl>
                                          <p:spTgt spid="56545"/>
                                        </p:tgtEl>
                                        <p:attrNameLst>
                                          <p:attrName>style.visibility</p:attrName>
                                        </p:attrNameLst>
                                      </p:cBhvr>
                                      <p:to>
                                        <p:strVal val="visible"/>
                                      </p:to>
                                    </p:set>
                                    <p:animEffect transition="in" filter="slide(fromTop)">
                                      <p:cBhvr>
                                        <p:cTn id="352" dur="500"/>
                                        <p:tgtEl>
                                          <p:spTgt spid="56545"/>
                                        </p:tgtEl>
                                      </p:cBhvr>
                                    </p:animEffect>
                                  </p:childTnLst>
                                </p:cTn>
                              </p:par>
                              <p:par>
                                <p:cTn id="353" presetID="12" presetClass="exit" presetSubtype="4" fill="hold" nodeType="withEffect">
                                  <p:stCondLst>
                                    <p:cond delay="51000"/>
                                  </p:stCondLst>
                                  <p:childTnLst>
                                    <p:animEffect transition="out" filter="slide(fromBottom)">
                                      <p:cBhvr>
                                        <p:cTn id="354" dur="500"/>
                                        <p:tgtEl>
                                          <p:spTgt spid="56545"/>
                                        </p:tgtEl>
                                      </p:cBhvr>
                                    </p:animEffect>
                                    <p:set>
                                      <p:cBhvr>
                                        <p:cTn id="355" dur="1" fill="hold">
                                          <p:stCondLst>
                                            <p:cond delay="499"/>
                                          </p:stCondLst>
                                        </p:cTn>
                                        <p:tgtEl>
                                          <p:spTgt spid="56545"/>
                                        </p:tgtEl>
                                        <p:attrNameLst>
                                          <p:attrName>style.visibility</p:attrName>
                                        </p:attrNameLst>
                                      </p:cBhvr>
                                      <p:to>
                                        <p:strVal val="hidden"/>
                                      </p:to>
                                    </p:set>
                                  </p:childTnLst>
                                </p:cTn>
                              </p:par>
                              <p:par>
                                <p:cTn id="356" presetID="12" presetClass="entr" presetSubtype="1" fill="hold" nodeType="withEffect">
                                  <p:stCondLst>
                                    <p:cond delay="51000"/>
                                  </p:stCondLst>
                                  <p:childTnLst>
                                    <p:set>
                                      <p:cBhvr>
                                        <p:cTn id="357" dur="1" fill="hold">
                                          <p:stCondLst>
                                            <p:cond delay="0"/>
                                          </p:stCondLst>
                                        </p:cTn>
                                        <p:tgtEl>
                                          <p:spTgt spid="56548"/>
                                        </p:tgtEl>
                                        <p:attrNameLst>
                                          <p:attrName>style.visibility</p:attrName>
                                        </p:attrNameLst>
                                      </p:cBhvr>
                                      <p:to>
                                        <p:strVal val="visible"/>
                                      </p:to>
                                    </p:set>
                                    <p:animEffect transition="in" filter="slide(fromTop)">
                                      <p:cBhvr>
                                        <p:cTn id="358" dur="500"/>
                                        <p:tgtEl>
                                          <p:spTgt spid="56548"/>
                                        </p:tgtEl>
                                      </p:cBhvr>
                                    </p:animEffect>
                                  </p:childTnLst>
                                </p:cTn>
                              </p:par>
                              <p:par>
                                <p:cTn id="359" presetID="12" presetClass="exit" presetSubtype="4" fill="hold" nodeType="withEffect">
                                  <p:stCondLst>
                                    <p:cond delay="52000"/>
                                  </p:stCondLst>
                                  <p:childTnLst>
                                    <p:animEffect transition="out" filter="slide(fromBottom)">
                                      <p:cBhvr>
                                        <p:cTn id="360" dur="500"/>
                                        <p:tgtEl>
                                          <p:spTgt spid="56548"/>
                                        </p:tgtEl>
                                      </p:cBhvr>
                                    </p:animEffect>
                                    <p:set>
                                      <p:cBhvr>
                                        <p:cTn id="361" dur="1" fill="hold">
                                          <p:stCondLst>
                                            <p:cond delay="499"/>
                                          </p:stCondLst>
                                        </p:cTn>
                                        <p:tgtEl>
                                          <p:spTgt spid="56548"/>
                                        </p:tgtEl>
                                        <p:attrNameLst>
                                          <p:attrName>style.visibility</p:attrName>
                                        </p:attrNameLst>
                                      </p:cBhvr>
                                      <p:to>
                                        <p:strVal val="hidden"/>
                                      </p:to>
                                    </p:set>
                                  </p:childTnLst>
                                </p:cTn>
                              </p:par>
                              <p:par>
                                <p:cTn id="362" presetID="12" presetClass="entr" presetSubtype="1" fill="hold" nodeType="withEffect">
                                  <p:stCondLst>
                                    <p:cond delay="52000"/>
                                  </p:stCondLst>
                                  <p:childTnLst>
                                    <p:set>
                                      <p:cBhvr>
                                        <p:cTn id="363" dur="1" fill="hold">
                                          <p:stCondLst>
                                            <p:cond delay="0"/>
                                          </p:stCondLst>
                                        </p:cTn>
                                        <p:tgtEl>
                                          <p:spTgt spid="56551"/>
                                        </p:tgtEl>
                                        <p:attrNameLst>
                                          <p:attrName>style.visibility</p:attrName>
                                        </p:attrNameLst>
                                      </p:cBhvr>
                                      <p:to>
                                        <p:strVal val="visible"/>
                                      </p:to>
                                    </p:set>
                                    <p:animEffect transition="in" filter="slide(fromTop)">
                                      <p:cBhvr>
                                        <p:cTn id="364" dur="500"/>
                                        <p:tgtEl>
                                          <p:spTgt spid="56551"/>
                                        </p:tgtEl>
                                      </p:cBhvr>
                                    </p:animEffect>
                                  </p:childTnLst>
                                </p:cTn>
                              </p:par>
                              <p:par>
                                <p:cTn id="365" presetID="12" presetClass="exit" presetSubtype="4" fill="hold" nodeType="withEffect">
                                  <p:stCondLst>
                                    <p:cond delay="53000"/>
                                  </p:stCondLst>
                                  <p:childTnLst>
                                    <p:animEffect transition="out" filter="slide(fromBottom)">
                                      <p:cBhvr>
                                        <p:cTn id="366" dur="500"/>
                                        <p:tgtEl>
                                          <p:spTgt spid="56551"/>
                                        </p:tgtEl>
                                      </p:cBhvr>
                                    </p:animEffect>
                                    <p:set>
                                      <p:cBhvr>
                                        <p:cTn id="367" dur="1" fill="hold">
                                          <p:stCondLst>
                                            <p:cond delay="499"/>
                                          </p:stCondLst>
                                        </p:cTn>
                                        <p:tgtEl>
                                          <p:spTgt spid="56551"/>
                                        </p:tgtEl>
                                        <p:attrNameLst>
                                          <p:attrName>style.visibility</p:attrName>
                                        </p:attrNameLst>
                                      </p:cBhvr>
                                      <p:to>
                                        <p:strVal val="hidden"/>
                                      </p:to>
                                    </p:set>
                                  </p:childTnLst>
                                </p:cTn>
                              </p:par>
                              <p:par>
                                <p:cTn id="368" presetID="12" presetClass="entr" presetSubtype="1" fill="hold" nodeType="withEffect">
                                  <p:stCondLst>
                                    <p:cond delay="53000"/>
                                  </p:stCondLst>
                                  <p:childTnLst>
                                    <p:set>
                                      <p:cBhvr>
                                        <p:cTn id="369" dur="1" fill="hold">
                                          <p:stCondLst>
                                            <p:cond delay="0"/>
                                          </p:stCondLst>
                                        </p:cTn>
                                        <p:tgtEl>
                                          <p:spTgt spid="56554"/>
                                        </p:tgtEl>
                                        <p:attrNameLst>
                                          <p:attrName>style.visibility</p:attrName>
                                        </p:attrNameLst>
                                      </p:cBhvr>
                                      <p:to>
                                        <p:strVal val="visible"/>
                                      </p:to>
                                    </p:set>
                                    <p:animEffect transition="in" filter="slide(fromTop)">
                                      <p:cBhvr>
                                        <p:cTn id="370" dur="500"/>
                                        <p:tgtEl>
                                          <p:spTgt spid="56554"/>
                                        </p:tgtEl>
                                      </p:cBhvr>
                                    </p:animEffect>
                                  </p:childTnLst>
                                </p:cTn>
                              </p:par>
                              <p:par>
                                <p:cTn id="371" presetID="12" presetClass="exit" presetSubtype="4" fill="hold" nodeType="withEffect">
                                  <p:stCondLst>
                                    <p:cond delay="54000"/>
                                  </p:stCondLst>
                                  <p:childTnLst>
                                    <p:animEffect transition="out" filter="slide(fromBottom)">
                                      <p:cBhvr>
                                        <p:cTn id="372" dur="500"/>
                                        <p:tgtEl>
                                          <p:spTgt spid="56554"/>
                                        </p:tgtEl>
                                      </p:cBhvr>
                                    </p:animEffect>
                                    <p:set>
                                      <p:cBhvr>
                                        <p:cTn id="373" dur="1" fill="hold">
                                          <p:stCondLst>
                                            <p:cond delay="499"/>
                                          </p:stCondLst>
                                        </p:cTn>
                                        <p:tgtEl>
                                          <p:spTgt spid="56554"/>
                                        </p:tgtEl>
                                        <p:attrNameLst>
                                          <p:attrName>style.visibility</p:attrName>
                                        </p:attrNameLst>
                                      </p:cBhvr>
                                      <p:to>
                                        <p:strVal val="hidden"/>
                                      </p:to>
                                    </p:set>
                                  </p:childTnLst>
                                </p:cTn>
                              </p:par>
                              <p:par>
                                <p:cTn id="374" presetID="12" presetClass="entr" presetSubtype="1" fill="hold" nodeType="withEffect">
                                  <p:stCondLst>
                                    <p:cond delay="54000"/>
                                  </p:stCondLst>
                                  <p:childTnLst>
                                    <p:set>
                                      <p:cBhvr>
                                        <p:cTn id="375" dur="1" fill="hold">
                                          <p:stCondLst>
                                            <p:cond delay="0"/>
                                          </p:stCondLst>
                                        </p:cTn>
                                        <p:tgtEl>
                                          <p:spTgt spid="56557"/>
                                        </p:tgtEl>
                                        <p:attrNameLst>
                                          <p:attrName>style.visibility</p:attrName>
                                        </p:attrNameLst>
                                      </p:cBhvr>
                                      <p:to>
                                        <p:strVal val="visible"/>
                                      </p:to>
                                    </p:set>
                                    <p:animEffect transition="in" filter="slide(fromTop)">
                                      <p:cBhvr>
                                        <p:cTn id="376" dur="500"/>
                                        <p:tgtEl>
                                          <p:spTgt spid="56557"/>
                                        </p:tgtEl>
                                      </p:cBhvr>
                                    </p:animEffect>
                                  </p:childTnLst>
                                </p:cTn>
                              </p:par>
                              <p:par>
                                <p:cTn id="377" presetID="12" presetClass="exit" presetSubtype="4" fill="hold" nodeType="withEffect">
                                  <p:stCondLst>
                                    <p:cond delay="55000"/>
                                  </p:stCondLst>
                                  <p:childTnLst>
                                    <p:animEffect transition="out" filter="slide(fromBottom)">
                                      <p:cBhvr>
                                        <p:cTn id="378" dur="500"/>
                                        <p:tgtEl>
                                          <p:spTgt spid="56557"/>
                                        </p:tgtEl>
                                      </p:cBhvr>
                                    </p:animEffect>
                                    <p:set>
                                      <p:cBhvr>
                                        <p:cTn id="379" dur="1" fill="hold">
                                          <p:stCondLst>
                                            <p:cond delay="499"/>
                                          </p:stCondLst>
                                        </p:cTn>
                                        <p:tgtEl>
                                          <p:spTgt spid="56557"/>
                                        </p:tgtEl>
                                        <p:attrNameLst>
                                          <p:attrName>style.visibility</p:attrName>
                                        </p:attrNameLst>
                                      </p:cBhvr>
                                      <p:to>
                                        <p:strVal val="hidden"/>
                                      </p:to>
                                    </p:set>
                                  </p:childTnLst>
                                </p:cTn>
                              </p:par>
                              <p:par>
                                <p:cTn id="380" presetID="12" presetClass="entr" presetSubtype="1" fill="hold" nodeType="withEffect">
                                  <p:stCondLst>
                                    <p:cond delay="55000"/>
                                  </p:stCondLst>
                                  <p:childTnLst>
                                    <p:set>
                                      <p:cBhvr>
                                        <p:cTn id="381" dur="1" fill="hold">
                                          <p:stCondLst>
                                            <p:cond delay="0"/>
                                          </p:stCondLst>
                                        </p:cTn>
                                        <p:tgtEl>
                                          <p:spTgt spid="56560"/>
                                        </p:tgtEl>
                                        <p:attrNameLst>
                                          <p:attrName>style.visibility</p:attrName>
                                        </p:attrNameLst>
                                      </p:cBhvr>
                                      <p:to>
                                        <p:strVal val="visible"/>
                                      </p:to>
                                    </p:set>
                                    <p:animEffect transition="in" filter="slide(fromTop)">
                                      <p:cBhvr>
                                        <p:cTn id="382" dur="500"/>
                                        <p:tgtEl>
                                          <p:spTgt spid="56560"/>
                                        </p:tgtEl>
                                      </p:cBhvr>
                                    </p:animEffect>
                                  </p:childTnLst>
                                </p:cTn>
                              </p:par>
                              <p:par>
                                <p:cTn id="383" presetID="12" presetClass="exit" presetSubtype="4" fill="hold" nodeType="withEffect">
                                  <p:stCondLst>
                                    <p:cond delay="56000"/>
                                  </p:stCondLst>
                                  <p:childTnLst>
                                    <p:animEffect transition="out" filter="slide(fromBottom)">
                                      <p:cBhvr>
                                        <p:cTn id="384" dur="500"/>
                                        <p:tgtEl>
                                          <p:spTgt spid="56560"/>
                                        </p:tgtEl>
                                      </p:cBhvr>
                                    </p:animEffect>
                                    <p:set>
                                      <p:cBhvr>
                                        <p:cTn id="385" dur="1" fill="hold">
                                          <p:stCondLst>
                                            <p:cond delay="499"/>
                                          </p:stCondLst>
                                        </p:cTn>
                                        <p:tgtEl>
                                          <p:spTgt spid="56560"/>
                                        </p:tgtEl>
                                        <p:attrNameLst>
                                          <p:attrName>style.visibility</p:attrName>
                                        </p:attrNameLst>
                                      </p:cBhvr>
                                      <p:to>
                                        <p:strVal val="hidden"/>
                                      </p:to>
                                    </p:set>
                                  </p:childTnLst>
                                </p:cTn>
                              </p:par>
                              <p:par>
                                <p:cTn id="386" presetID="12" presetClass="entr" presetSubtype="1" fill="hold" nodeType="withEffect">
                                  <p:stCondLst>
                                    <p:cond delay="56000"/>
                                  </p:stCondLst>
                                  <p:childTnLst>
                                    <p:set>
                                      <p:cBhvr>
                                        <p:cTn id="387" dur="1" fill="hold">
                                          <p:stCondLst>
                                            <p:cond delay="0"/>
                                          </p:stCondLst>
                                        </p:cTn>
                                        <p:tgtEl>
                                          <p:spTgt spid="56563"/>
                                        </p:tgtEl>
                                        <p:attrNameLst>
                                          <p:attrName>style.visibility</p:attrName>
                                        </p:attrNameLst>
                                      </p:cBhvr>
                                      <p:to>
                                        <p:strVal val="visible"/>
                                      </p:to>
                                    </p:set>
                                    <p:animEffect transition="in" filter="slide(fromTop)">
                                      <p:cBhvr>
                                        <p:cTn id="388" dur="500"/>
                                        <p:tgtEl>
                                          <p:spTgt spid="56563"/>
                                        </p:tgtEl>
                                      </p:cBhvr>
                                    </p:animEffect>
                                  </p:childTnLst>
                                </p:cTn>
                              </p:par>
                              <p:par>
                                <p:cTn id="389" presetID="12" presetClass="exit" presetSubtype="4" fill="hold" nodeType="withEffect">
                                  <p:stCondLst>
                                    <p:cond delay="57000"/>
                                  </p:stCondLst>
                                  <p:childTnLst>
                                    <p:animEffect transition="out" filter="slide(fromBottom)">
                                      <p:cBhvr>
                                        <p:cTn id="390" dur="500"/>
                                        <p:tgtEl>
                                          <p:spTgt spid="56563"/>
                                        </p:tgtEl>
                                      </p:cBhvr>
                                    </p:animEffect>
                                    <p:set>
                                      <p:cBhvr>
                                        <p:cTn id="391" dur="1" fill="hold">
                                          <p:stCondLst>
                                            <p:cond delay="499"/>
                                          </p:stCondLst>
                                        </p:cTn>
                                        <p:tgtEl>
                                          <p:spTgt spid="56563"/>
                                        </p:tgtEl>
                                        <p:attrNameLst>
                                          <p:attrName>style.visibility</p:attrName>
                                        </p:attrNameLst>
                                      </p:cBhvr>
                                      <p:to>
                                        <p:strVal val="hidden"/>
                                      </p:to>
                                    </p:set>
                                  </p:childTnLst>
                                </p:cTn>
                              </p:par>
                              <p:par>
                                <p:cTn id="392" presetID="12" presetClass="entr" presetSubtype="1" fill="hold" nodeType="withEffect">
                                  <p:stCondLst>
                                    <p:cond delay="57000"/>
                                  </p:stCondLst>
                                  <p:childTnLst>
                                    <p:set>
                                      <p:cBhvr>
                                        <p:cTn id="393" dur="1" fill="hold">
                                          <p:stCondLst>
                                            <p:cond delay="0"/>
                                          </p:stCondLst>
                                        </p:cTn>
                                        <p:tgtEl>
                                          <p:spTgt spid="56566"/>
                                        </p:tgtEl>
                                        <p:attrNameLst>
                                          <p:attrName>style.visibility</p:attrName>
                                        </p:attrNameLst>
                                      </p:cBhvr>
                                      <p:to>
                                        <p:strVal val="visible"/>
                                      </p:to>
                                    </p:set>
                                    <p:animEffect transition="in" filter="slide(fromTop)">
                                      <p:cBhvr>
                                        <p:cTn id="394" dur="500"/>
                                        <p:tgtEl>
                                          <p:spTgt spid="56566"/>
                                        </p:tgtEl>
                                      </p:cBhvr>
                                    </p:animEffect>
                                  </p:childTnLst>
                                </p:cTn>
                              </p:par>
                              <p:par>
                                <p:cTn id="395" presetID="12" presetClass="exit" presetSubtype="4" fill="hold" nodeType="withEffect">
                                  <p:stCondLst>
                                    <p:cond delay="58000"/>
                                  </p:stCondLst>
                                  <p:childTnLst>
                                    <p:animEffect transition="out" filter="slide(fromBottom)">
                                      <p:cBhvr>
                                        <p:cTn id="396" dur="500"/>
                                        <p:tgtEl>
                                          <p:spTgt spid="56566"/>
                                        </p:tgtEl>
                                      </p:cBhvr>
                                    </p:animEffect>
                                    <p:set>
                                      <p:cBhvr>
                                        <p:cTn id="397" dur="1" fill="hold">
                                          <p:stCondLst>
                                            <p:cond delay="499"/>
                                          </p:stCondLst>
                                        </p:cTn>
                                        <p:tgtEl>
                                          <p:spTgt spid="56566"/>
                                        </p:tgtEl>
                                        <p:attrNameLst>
                                          <p:attrName>style.visibility</p:attrName>
                                        </p:attrNameLst>
                                      </p:cBhvr>
                                      <p:to>
                                        <p:strVal val="hidden"/>
                                      </p:to>
                                    </p:set>
                                  </p:childTnLst>
                                </p:cTn>
                              </p:par>
                              <p:par>
                                <p:cTn id="398" presetID="12" presetClass="entr" presetSubtype="1" fill="hold" nodeType="withEffect">
                                  <p:stCondLst>
                                    <p:cond delay="58000"/>
                                  </p:stCondLst>
                                  <p:childTnLst>
                                    <p:set>
                                      <p:cBhvr>
                                        <p:cTn id="399" dur="1" fill="hold">
                                          <p:stCondLst>
                                            <p:cond delay="0"/>
                                          </p:stCondLst>
                                        </p:cTn>
                                        <p:tgtEl>
                                          <p:spTgt spid="56569"/>
                                        </p:tgtEl>
                                        <p:attrNameLst>
                                          <p:attrName>style.visibility</p:attrName>
                                        </p:attrNameLst>
                                      </p:cBhvr>
                                      <p:to>
                                        <p:strVal val="visible"/>
                                      </p:to>
                                    </p:set>
                                    <p:animEffect transition="in" filter="slide(fromTop)">
                                      <p:cBhvr>
                                        <p:cTn id="400" dur="500"/>
                                        <p:tgtEl>
                                          <p:spTgt spid="56569"/>
                                        </p:tgtEl>
                                      </p:cBhvr>
                                    </p:animEffect>
                                  </p:childTnLst>
                                </p:cTn>
                              </p:par>
                              <p:par>
                                <p:cTn id="401" presetID="12" presetClass="exit" presetSubtype="4" fill="hold" nodeType="withEffect">
                                  <p:stCondLst>
                                    <p:cond delay="59000"/>
                                  </p:stCondLst>
                                  <p:childTnLst>
                                    <p:animEffect transition="out" filter="slide(fromBottom)">
                                      <p:cBhvr>
                                        <p:cTn id="402" dur="500"/>
                                        <p:tgtEl>
                                          <p:spTgt spid="56569"/>
                                        </p:tgtEl>
                                      </p:cBhvr>
                                    </p:animEffect>
                                    <p:set>
                                      <p:cBhvr>
                                        <p:cTn id="403" dur="1" fill="hold">
                                          <p:stCondLst>
                                            <p:cond delay="499"/>
                                          </p:stCondLst>
                                        </p:cTn>
                                        <p:tgtEl>
                                          <p:spTgt spid="56569"/>
                                        </p:tgtEl>
                                        <p:attrNameLst>
                                          <p:attrName>style.visibility</p:attrName>
                                        </p:attrNameLst>
                                      </p:cBhvr>
                                      <p:to>
                                        <p:strVal val="hidden"/>
                                      </p:to>
                                    </p:set>
                                  </p:childTnLst>
                                </p:cTn>
                              </p:par>
                              <p:par>
                                <p:cTn id="404" presetID="12" presetClass="entr" presetSubtype="1" fill="hold" nodeType="withEffect">
                                  <p:stCondLst>
                                    <p:cond delay="59000"/>
                                  </p:stCondLst>
                                  <p:childTnLst>
                                    <p:set>
                                      <p:cBhvr>
                                        <p:cTn id="405" dur="1" fill="hold">
                                          <p:stCondLst>
                                            <p:cond delay="0"/>
                                          </p:stCondLst>
                                        </p:cTn>
                                        <p:tgtEl>
                                          <p:spTgt spid="56572"/>
                                        </p:tgtEl>
                                        <p:attrNameLst>
                                          <p:attrName>style.visibility</p:attrName>
                                        </p:attrNameLst>
                                      </p:cBhvr>
                                      <p:to>
                                        <p:strVal val="visible"/>
                                      </p:to>
                                    </p:set>
                                    <p:animEffect transition="in" filter="slide(fromTop)">
                                      <p:cBhvr>
                                        <p:cTn id="406" dur="500"/>
                                        <p:tgtEl>
                                          <p:spTgt spid="56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0"/>
            <a:ext cx="9144000" cy="6858000"/>
          </a:xfrm>
          <a:prstGeom prst="rect">
            <a:avLst/>
          </a:prstGeom>
          <a:gradFill rotWithShape="1">
            <a:gsLst>
              <a:gs pos="0">
                <a:srgbClr val="DCDCDC"/>
              </a:gs>
              <a:gs pos="50000">
                <a:srgbClr val="FFFFFF"/>
              </a:gs>
              <a:gs pos="100000">
                <a:srgbClr val="DCDCDC"/>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7347" name="Rectangle 3"/>
          <p:cNvSpPr>
            <a:spLocks noChangeArrowheads="1"/>
          </p:cNvSpPr>
          <p:nvPr/>
        </p:nvSpPr>
        <p:spPr bwMode="auto">
          <a:xfrm>
            <a:off x="0" y="0"/>
            <a:ext cx="9144000" cy="3933825"/>
          </a:xfrm>
          <a:prstGeom prst="rect">
            <a:avLst/>
          </a:prstGeom>
          <a:gradFill rotWithShape="1">
            <a:gsLst>
              <a:gs pos="0">
                <a:schemeClr val="bg1"/>
              </a:gs>
              <a:gs pos="100000">
                <a:schemeClr val="bg1">
                  <a:gamma/>
                  <a:shade val="79608"/>
                  <a:invGamma/>
                  <a:alpha val="0"/>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0484" name="Rectangle 4"/>
          <p:cNvSpPr>
            <a:spLocks noChangeArrowheads="1"/>
          </p:cNvSpPr>
          <p:nvPr/>
        </p:nvSpPr>
        <p:spPr bwMode="auto">
          <a:xfrm>
            <a:off x="0" y="3819525"/>
            <a:ext cx="9144000" cy="3038475"/>
          </a:xfrm>
          <a:prstGeom prst="rect">
            <a:avLst/>
          </a:prstGeom>
          <a:gradFill rotWithShape="1">
            <a:gsLst>
              <a:gs pos="0">
                <a:srgbClr val="C0C0C0"/>
              </a:gs>
              <a:gs pos="100000">
                <a:srgbClr val="E3E3E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7349" name="Rectangle 5"/>
          <p:cNvSpPr>
            <a:spLocks noChangeArrowheads="1"/>
          </p:cNvSpPr>
          <p:nvPr/>
        </p:nvSpPr>
        <p:spPr bwMode="auto">
          <a:xfrm>
            <a:off x="0" y="3819525"/>
            <a:ext cx="9144000" cy="712788"/>
          </a:xfrm>
          <a:prstGeom prst="rect">
            <a:avLst/>
          </a:prstGeom>
          <a:gradFill rotWithShape="1">
            <a:gsLst>
              <a:gs pos="0">
                <a:schemeClr val="bg2">
                  <a:alpha val="91000"/>
                </a:schemeClr>
              </a:gs>
              <a:gs pos="100000">
                <a:schemeClr val="bg2">
                  <a:gamma/>
                  <a:shade val="46275"/>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0486" name="Freeform 6"/>
          <p:cNvSpPr>
            <a:spLocks/>
          </p:cNvSpPr>
          <p:nvPr/>
        </p:nvSpPr>
        <p:spPr bwMode="auto">
          <a:xfrm>
            <a:off x="506413" y="1595438"/>
            <a:ext cx="8132762" cy="533400"/>
          </a:xfrm>
          <a:custGeom>
            <a:avLst/>
            <a:gdLst>
              <a:gd name="T0" fmla="*/ 7559298 w 5772"/>
              <a:gd name="T1" fmla="*/ 51998 h 636"/>
              <a:gd name="T2" fmla="*/ 7550844 w 5772"/>
              <a:gd name="T3" fmla="*/ 44450 h 636"/>
              <a:gd name="T4" fmla="*/ 7549435 w 5772"/>
              <a:gd name="T5" fmla="*/ 43611 h 636"/>
              <a:gd name="T6" fmla="*/ 7543799 w 5772"/>
              <a:gd name="T7" fmla="*/ 39418 h 636"/>
              <a:gd name="T8" fmla="*/ 7502938 w 5772"/>
              <a:gd name="T9" fmla="*/ 18451 h 636"/>
              <a:gd name="T10" fmla="*/ 7494484 w 5772"/>
              <a:gd name="T11" fmla="*/ 15096 h 636"/>
              <a:gd name="T12" fmla="*/ 7486030 w 5772"/>
              <a:gd name="T13" fmla="*/ 11742 h 636"/>
              <a:gd name="T14" fmla="*/ 7474758 w 5772"/>
              <a:gd name="T15" fmla="*/ 9225 h 636"/>
              <a:gd name="T16" fmla="*/ 7455032 w 5772"/>
              <a:gd name="T17" fmla="*/ 5032 h 636"/>
              <a:gd name="T18" fmla="*/ 7443760 w 5772"/>
              <a:gd name="T19" fmla="*/ 3355 h 636"/>
              <a:gd name="T20" fmla="*/ 7433897 w 5772"/>
              <a:gd name="T21" fmla="*/ 1677 h 636"/>
              <a:gd name="T22" fmla="*/ 7424034 w 5772"/>
              <a:gd name="T23" fmla="*/ 839 h 636"/>
              <a:gd name="T24" fmla="*/ 7412762 w 5772"/>
              <a:gd name="T25" fmla="*/ 0 h 636"/>
              <a:gd name="T26" fmla="*/ 7398672 w 5772"/>
              <a:gd name="T27" fmla="*/ 0 h 636"/>
              <a:gd name="T28" fmla="*/ 734090 w 5772"/>
              <a:gd name="T29" fmla="*/ 0 h 636"/>
              <a:gd name="T30" fmla="*/ 720000 w 5772"/>
              <a:gd name="T31" fmla="*/ 0 h 636"/>
              <a:gd name="T32" fmla="*/ 708728 w 5772"/>
              <a:gd name="T33" fmla="*/ 839 h 636"/>
              <a:gd name="T34" fmla="*/ 698865 w 5772"/>
              <a:gd name="T35" fmla="*/ 1677 h 636"/>
              <a:gd name="T36" fmla="*/ 689002 w 5772"/>
              <a:gd name="T37" fmla="*/ 3355 h 636"/>
              <a:gd name="T38" fmla="*/ 679139 w 5772"/>
              <a:gd name="T39" fmla="*/ 5032 h 636"/>
              <a:gd name="T40" fmla="*/ 658004 w 5772"/>
              <a:gd name="T41" fmla="*/ 9225 h 636"/>
              <a:gd name="T42" fmla="*/ 648141 w 5772"/>
              <a:gd name="T43" fmla="*/ 11742 h 636"/>
              <a:gd name="T44" fmla="*/ 638278 w 5772"/>
              <a:gd name="T45" fmla="*/ 15096 h 636"/>
              <a:gd name="T46" fmla="*/ 629824 w 5772"/>
              <a:gd name="T47" fmla="*/ 18451 h 636"/>
              <a:gd name="T48" fmla="*/ 621370 w 5772"/>
              <a:gd name="T49" fmla="*/ 21806 h 636"/>
              <a:gd name="T50" fmla="*/ 597417 w 5772"/>
              <a:gd name="T51" fmla="*/ 34386 h 636"/>
              <a:gd name="T52" fmla="*/ 590372 w 5772"/>
              <a:gd name="T53" fmla="*/ 39418 h 636"/>
              <a:gd name="T54" fmla="*/ 583327 w 5772"/>
              <a:gd name="T55" fmla="*/ 43611 h 636"/>
              <a:gd name="T56" fmla="*/ 583327 w 5772"/>
              <a:gd name="T57" fmla="*/ 44450 h 636"/>
              <a:gd name="T58" fmla="*/ 573464 w 5772"/>
              <a:gd name="T59" fmla="*/ 51998 h 636"/>
              <a:gd name="T60" fmla="*/ 0 w 5772"/>
              <a:gd name="T61" fmla="*/ 533400 h 636"/>
              <a:gd name="T62" fmla="*/ 542466 w 5772"/>
              <a:gd name="T63" fmla="*/ 488111 h 636"/>
              <a:gd name="T64" fmla="*/ 542466 w 5772"/>
              <a:gd name="T65" fmla="*/ 488111 h 636"/>
              <a:gd name="T66" fmla="*/ 7965091 w 5772"/>
              <a:gd name="T67" fmla="*/ 488111 h 636"/>
              <a:gd name="T68" fmla="*/ 7559298 w 5772"/>
              <a:gd name="T69" fmla="*/ 51998 h 6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72" h="636">
                <a:moveTo>
                  <a:pt x="5365" y="62"/>
                </a:moveTo>
                <a:cubicBezTo>
                  <a:pt x="5365" y="62"/>
                  <a:pt x="5365" y="62"/>
                  <a:pt x="5365" y="62"/>
                </a:cubicBezTo>
                <a:cubicBezTo>
                  <a:pt x="5363" y="59"/>
                  <a:pt x="5361" y="56"/>
                  <a:pt x="5359" y="53"/>
                </a:cubicBezTo>
                <a:cubicBezTo>
                  <a:pt x="5359" y="53"/>
                  <a:pt x="5359" y="53"/>
                  <a:pt x="5359" y="53"/>
                </a:cubicBezTo>
                <a:cubicBezTo>
                  <a:pt x="5358" y="52"/>
                  <a:pt x="5358" y="52"/>
                  <a:pt x="5358" y="52"/>
                </a:cubicBezTo>
                <a:cubicBezTo>
                  <a:pt x="5358" y="52"/>
                  <a:pt x="5358" y="52"/>
                  <a:pt x="5358" y="52"/>
                </a:cubicBezTo>
                <a:cubicBezTo>
                  <a:pt x="5358" y="52"/>
                  <a:pt x="5358" y="52"/>
                  <a:pt x="5358" y="52"/>
                </a:cubicBezTo>
                <a:cubicBezTo>
                  <a:pt x="5357" y="50"/>
                  <a:pt x="5355" y="49"/>
                  <a:pt x="5354" y="47"/>
                </a:cubicBezTo>
                <a:cubicBezTo>
                  <a:pt x="5354" y="47"/>
                  <a:pt x="5354" y="47"/>
                  <a:pt x="5354" y="46"/>
                </a:cubicBezTo>
                <a:cubicBezTo>
                  <a:pt x="5345" y="37"/>
                  <a:pt x="5336" y="29"/>
                  <a:pt x="5325" y="22"/>
                </a:cubicBezTo>
                <a:cubicBezTo>
                  <a:pt x="5325" y="22"/>
                  <a:pt x="5325" y="21"/>
                  <a:pt x="5324" y="21"/>
                </a:cubicBezTo>
                <a:cubicBezTo>
                  <a:pt x="5323" y="20"/>
                  <a:pt x="5321" y="19"/>
                  <a:pt x="5319" y="18"/>
                </a:cubicBezTo>
                <a:cubicBezTo>
                  <a:pt x="5319" y="18"/>
                  <a:pt x="5318" y="18"/>
                  <a:pt x="5318" y="17"/>
                </a:cubicBezTo>
                <a:cubicBezTo>
                  <a:pt x="5316" y="16"/>
                  <a:pt x="5314" y="15"/>
                  <a:pt x="5313" y="14"/>
                </a:cubicBezTo>
                <a:cubicBezTo>
                  <a:pt x="5312" y="14"/>
                  <a:pt x="5312" y="14"/>
                  <a:pt x="5311" y="14"/>
                </a:cubicBezTo>
                <a:cubicBezTo>
                  <a:pt x="5309" y="13"/>
                  <a:pt x="5307" y="12"/>
                  <a:pt x="5305" y="11"/>
                </a:cubicBezTo>
                <a:cubicBezTo>
                  <a:pt x="5305" y="11"/>
                  <a:pt x="5305" y="11"/>
                  <a:pt x="5305" y="11"/>
                </a:cubicBezTo>
                <a:cubicBezTo>
                  <a:pt x="5300" y="9"/>
                  <a:pt x="5295" y="7"/>
                  <a:pt x="5291" y="6"/>
                </a:cubicBezTo>
                <a:cubicBezTo>
                  <a:pt x="5290" y="5"/>
                  <a:pt x="5289" y="5"/>
                  <a:pt x="5289" y="5"/>
                </a:cubicBezTo>
                <a:cubicBezTo>
                  <a:pt x="5287" y="5"/>
                  <a:pt x="5285" y="4"/>
                  <a:pt x="5283" y="4"/>
                </a:cubicBezTo>
                <a:cubicBezTo>
                  <a:pt x="5283" y="3"/>
                  <a:pt x="5282" y="3"/>
                  <a:pt x="5281" y="3"/>
                </a:cubicBezTo>
                <a:cubicBezTo>
                  <a:pt x="5279" y="3"/>
                  <a:pt x="5278" y="2"/>
                  <a:pt x="5276" y="2"/>
                </a:cubicBezTo>
                <a:cubicBezTo>
                  <a:pt x="5275" y="2"/>
                  <a:pt x="5274" y="2"/>
                  <a:pt x="5274" y="2"/>
                </a:cubicBezTo>
                <a:cubicBezTo>
                  <a:pt x="5272" y="1"/>
                  <a:pt x="5270" y="1"/>
                  <a:pt x="5269" y="1"/>
                </a:cubicBezTo>
                <a:cubicBezTo>
                  <a:pt x="5268" y="1"/>
                  <a:pt x="5267" y="1"/>
                  <a:pt x="5266" y="0"/>
                </a:cubicBezTo>
                <a:cubicBezTo>
                  <a:pt x="5264" y="0"/>
                  <a:pt x="5263" y="0"/>
                  <a:pt x="5261" y="0"/>
                </a:cubicBezTo>
                <a:cubicBezTo>
                  <a:pt x="5260" y="0"/>
                  <a:pt x="5259" y="0"/>
                  <a:pt x="5259" y="0"/>
                </a:cubicBezTo>
                <a:cubicBezTo>
                  <a:pt x="5256" y="0"/>
                  <a:pt x="5253" y="0"/>
                  <a:pt x="5251" y="0"/>
                </a:cubicBezTo>
                <a:cubicBezTo>
                  <a:pt x="521" y="0"/>
                  <a:pt x="521" y="0"/>
                  <a:pt x="521" y="0"/>
                </a:cubicBezTo>
                <a:cubicBezTo>
                  <a:pt x="521" y="0"/>
                  <a:pt x="521" y="0"/>
                  <a:pt x="521" y="0"/>
                </a:cubicBezTo>
                <a:cubicBezTo>
                  <a:pt x="519" y="0"/>
                  <a:pt x="516" y="0"/>
                  <a:pt x="514" y="0"/>
                </a:cubicBezTo>
                <a:cubicBezTo>
                  <a:pt x="513" y="0"/>
                  <a:pt x="512" y="0"/>
                  <a:pt x="511" y="0"/>
                </a:cubicBezTo>
                <a:cubicBezTo>
                  <a:pt x="510" y="0"/>
                  <a:pt x="508" y="0"/>
                  <a:pt x="506" y="0"/>
                </a:cubicBezTo>
                <a:cubicBezTo>
                  <a:pt x="505" y="1"/>
                  <a:pt x="504" y="1"/>
                  <a:pt x="503" y="1"/>
                </a:cubicBezTo>
                <a:cubicBezTo>
                  <a:pt x="502" y="1"/>
                  <a:pt x="500" y="1"/>
                  <a:pt x="499" y="2"/>
                </a:cubicBezTo>
                <a:cubicBezTo>
                  <a:pt x="498" y="2"/>
                  <a:pt x="497" y="2"/>
                  <a:pt x="496" y="2"/>
                </a:cubicBezTo>
                <a:cubicBezTo>
                  <a:pt x="494" y="2"/>
                  <a:pt x="493" y="3"/>
                  <a:pt x="491" y="3"/>
                </a:cubicBezTo>
                <a:cubicBezTo>
                  <a:pt x="491" y="3"/>
                  <a:pt x="490" y="3"/>
                  <a:pt x="489" y="4"/>
                </a:cubicBezTo>
                <a:cubicBezTo>
                  <a:pt x="487" y="4"/>
                  <a:pt x="485" y="4"/>
                  <a:pt x="484" y="5"/>
                </a:cubicBezTo>
                <a:cubicBezTo>
                  <a:pt x="483" y="5"/>
                  <a:pt x="482" y="5"/>
                  <a:pt x="482" y="6"/>
                </a:cubicBezTo>
                <a:cubicBezTo>
                  <a:pt x="477" y="7"/>
                  <a:pt x="472" y="9"/>
                  <a:pt x="468" y="11"/>
                </a:cubicBezTo>
                <a:cubicBezTo>
                  <a:pt x="467" y="11"/>
                  <a:pt x="467" y="11"/>
                  <a:pt x="467" y="11"/>
                </a:cubicBezTo>
                <a:cubicBezTo>
                  <a:pt x="465" y="12"/>
                  <a:pt x="463" y="13"/>
                  <a:pt x="461" y="14"/>
                </a:cubicBezTo>
                <a:cubicBezTo>
                  <a:pt x="461" y="14"/>
                  <a:pt x="460" y="14"/>
                  <a:pt x="460" y="14"/>
                </a:cubicBezTo>
                <a:cubicBezTo>
                  <a:pt x="458" y="15"/>
                  <a:pt x="456" y="16"/>
                  <a:pt x="455" y="17"/>
                </a:cubicBezTo>
                <a:cubicBezTo>
                  <a:pt x="454" y="18"/>
                  <a:pt x="454" y="18"/>
                  <a:pt x="453" y="18"/>
                </a:cubicBezTo>
                <a:cubicBezTo>
                  <a:pt x="451" y="19"/>
                  <a:pt x="450" y="20"/>
                  <a:pt x="448" y="21"/>
                </a:cubicBezTo>
                <a:cubicBezTo>
                  <a:pt x="448" y="21"/>
                  <a:pt x="447" y="22"/>
                  <a:pt x="447" y="22"/>
                </a:cubicBezTo>
                <a:cubicBezTo>
                  <a:pt x="445" y="23"/>
                  <a:pt x="443" y="24"/>
                  <a:pt x="441" y="26"/>
                </a:cubicBezTo>
                <a:cubicBezTo>
                  <a:pt x="441" y="26"/>
                  <a:pt x="441" y="26"/>
                  <a:pt x="441" y="26"/>
                </a:cubicBezTo>
                <a:cubicBezTo>
                  <a:pt x="435" y="30"/>
                  <a:pt x="429" y="35"/>
                  <a:pt x="424" y="41"/>
                </a:cubicBezTo>
                <a:cubicBezTo>
                  <a:pt x="424" y="41"/>
                  <a:pt x="424" y="41"/>
                  <a:pt x="424" y="41"/>
                </a:cubicBezTo>
                <a:cubicBezTo>
                  <a:pt x="422" y="43"/>
                  <a:pt x="420" y="45"/>
                  <a:pt x="419" y="46"/>
                </a:cubicBezTo>
                <a:cubicBezTo>
                  <a:pt x="419" y="47"/>
                  <a:pt x="419" y="47"/>
                  <a:pt x="419" y="47"/>
                </a:cubicBezTo>
                <a:cubicBezTo>
                  <a:pt x="417" y="49"/>
                  <a:pt x="415" y="50"/>
                  <a:pt x="414" y="52"/>
                </a:cubicBezTo>
                <a:cubicBezTo>
                  <a:pt x="414" y="52"/>
                  <a:pt x="414" y="52"/>
                  <a:pt x="414" y="52"/>
                </a:cubicBezTo>
                <a:cubicBezTo>
                  <a:pt x="414" y="52"/>
                  <a:pt x="414" y="52"/>
                  <a:pt x="414" y="52"/>
                </a:cubicBezTo>
                <a:cubicBezTo>
                  <a:pt x="414" y="53"/>
                  <a:pt x="414" y="53"/>
                  <a:pt x="414" y="53"/>
                </a:cubicBezTo>
                <a:cubicBezTo>
                  <a:pt x="414" y="53"/>
                  <a:pt x="414" y="53"/>
                  <a:pt x="414" y="53"/>
                </a:cubicBezTo>
                <a:cubicBezTo>
                  <a:pt x="411" y="56"/>
                  <a:pt x="409" y="59"/>
                  <a:pt x="407" y="62"/>
                </a:cubicBezTo>
                <a:cubicBezTo>
                  <a:pt x="407" y="62"/>
                  <a:pt x="407" y="62"/>
                  <a:pt x="407" y="62"/>
                </a:cubicBezTo>
                <a:cubicBezTo>
                  <a:pt x="0" y="636"/>
                  <a:pt x="0" y="636"/>
                  <a:pt x="0" y="636"/>
                </a:cubicBezTo>
                <a:cubicBezTo>
                  <a:pt x="29" y="603"/>
                  <a:pt x="72" y="582"/>
                  <a:pt x="120" y="582"/>
                </a:cubicBezTo>
                <a:cubicBezTo>
                  <a:pt x="385" y="582"/>
                  <a:pt x="385" y="582"/>
                  <a:pt x="385" y="582"/>
                </a:cubicBezTo>
                <a:cubicBezTo>
                  <a:pt x="385" y="582"/>
                  <a:pt x="385" y="582"/>
                  <a:pt x="385" y="582"/>
                </a:cubicBezTo>
                <a:cubicBezTo>
                  <a:pt x="385" y="582"/>
                  <a:pt x="385" y="582"/>
                  <a:pt x="385" y="582"/>
                </a:cubicBezTo>
                <a:cubicBezTo>
                  <a:pt x="5387" y="582"/>
                  <a:pt x="5387" y="582"/>
                  <a:pt x="5387" y="582"/>
                </a:cubicBezTo>
                <a:cubicBezTo>
                  <a:pt x="5653" y="582"/>
                  <a:pt x="5653" y="582"/>
                  <a:pt x="5653" y="582"/>
                </a:cubicBezTo>
                <a:cubicBezTo>
                  <a:pt x="5700" y="582"/>
                  <a:pt x="5743" y="603"/>
                  <a:pt x="5772" y="636"/>
                </a:cubicBezTo>
                <a:lnTo>
                  <a:pt x="5365" y="62"/>
                </a:ln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0487" name="Rectangle 7"/>
          <p:cNvSpPr>
            <a:spLocks noChangeArrowheads="1"/>
          </p:cNvSpPr>
          <p:nvPr/>
        </p:nvSpPr>
        <p:spPr bwMode="auto">
          <a:xfrm flipV="1">
            <a:off x="0" y="3429000"/>
            <a:ext cx="9144000" cy="398463"/>
          </a:xfrm>
          <a:prstGeom prst="rect">
            <a:avLst/>
          </a:prstGeom>
          <a:gradFill rotWithShape="1">
            <a:gsLst>
              <a:gs pos="0">
                <a:srgbClr val="C0C0C0">
                  <a:alpha val="90999"/>
                </a:srgbClr>
              </a:gs>
              <a:gs pos="100000">
                <a:srgbClr val="595959">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7352" name="AutoShape 8"/>
          <p:cNvSpPr>
            <a:spLocks noChangeArrowheads="1"/>
          </p:cNvSpPr>
          <p:nvPr/>
        </p:nvSpPr>
        <p:spPr bwMode="auto">
          <a:xfrm>
            <a:off x="447675" y="2051050"/>
            <a:ext cx="8248650" cy="3205163"/>
          </a:xfrm>
          <a:prstGeom prst="roundRect">
            <a:avLst>
              <a:gd name="adj" fmla="val 7014"/>
            </a:avLst>
          </a:prstGeom>
          <a:gradFill rotWithShape="1">
            <a:gsLst>
              <a:gs pos="0">
                <a:schemeClr val="tx2">
                  <a:gamma/>
                  <a:tint val="73725"/>
                  <a:invGamma/>
                </a:schemeClr>
              </a:gs>
              <a:gs pos="100000">
                <a:schemeClr val="tx2"/>
              </a:gs>
            </a:gsLst>
            <a:lin ang="2700000" scaled="1"/>
          </a:gradFill>
          <a:ln w="9525">
            <a:solidFill>
              <a:srgbClr val="32323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p>
        </p:txBody>
      </p:sp>
      <p:grpSp>
        <p:nvGrpSpPr>
          <p:cNvPr id="20489" name="Group 9"/>
          <p:cNvGrpSpPr>
            <a:grpSpLocks/>
          </p:cNvGrpSpPr>
          <p:nvPr/>
        </p:nvGrpSpPr>
        <p:grpSpPr bwMode="auto">
          <a:xfrm>
            <a:off x="703263" y="2762250"/>
            <a:ext cx="1168400" cy="1912938"/>
            <a:chOff x="275" y="2008"/>
            <a:chExt cx="795" cy="1276"/>
          </a:xfrm>
        </p:grpSpPr>
        <p:sp>
          <p:nvSpPr>
            <p:cNvPr id="57354" name="AutoShape 1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55" name="AutoShape 1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56" name="AutoShape 1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0773" name="AutoShape 1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0490" name="Group 14"/>
          <p:cNvGrpSpPr>
            <a:grpSpLocks/>
          </p:cNvGrpSpPr>
          <p:nvPr/>
        </p:nvGrpSpPr>
        <p:grpSpPr bwMode="auto">
          <a:xfrm>
            <a:off x="1943100" y="2765425"/>
            <a:ext cx="1168400" cy="1912938"/>
            <a:chOff x="275" y="2008"/>
            <a:chExt cx="795" cy="1276"/>
          </a:xfrm>
        </p:grpSpPr>
        <p:sp>
          <p:nvSpPr>
            <p:cNvPr id="57359" name="AutoShape 1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60" name="AutoShape 1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61" name="AutoShape 1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0769" name="AutoShape 1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0491" name="Group 19"/>
          <p:cNvGrpSpPr>
            <a:grpSpLocks/>
          </p:cNvGrpSpPr>
          <p:nvPr/>
        </p:nvGrpSpPr>
        <p:grpSpPr bwMode="auto">
          <a:xfrm>
            <a:off x="3368675" y="2762250"/>
            <a:ext cx="1168400" cy="1912938"/>
            <a:chOff x="275" y="2008"/>
            <a:chExt cx="795" cy="1276"/>
          </a:xfrm>
        </p:grpSpPr>
        <p:sp>
          <p:nvSpPr>
            <p:cNvPr id="57364" name="AutoShape 2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65" name="AutoShape 2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66" name="AutoShape 2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0765" name="AutoShape 2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0492" name="Group 24"/>
          <p:cNvGrpSpPr>
            <a:grpSpLocks/>
          </p:cNvGrpSpPr>
          <p:nvPr/>
        </p:nvGrpSpPr>
        <p:grpSpPr bwMode="auto">
          <a:xfrm>
            <a:off x="4606925" y="2765425"/>
            <a:ext cx="1168400" cy="1912938"/>
            <a:chOff x="275" y="2008"/>
            <a:chExt cx="795" cy="1276"/>
          </a:xfrm>
        </p:grpSpPr>
        <p:sp>
          <p:nvSpPr>
            <p:cNvPr id="57369" name="AutoShape 2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70" name="AutoShape 2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71" name="AutoShape 2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0761" name="AutoShape 2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0493" name="Group 29"/>
          <p:cNvGrpSpPr>
            <a:grpSpLocks/>
          </p:cNvGrpSpPr>
          <p:nvPr/>
        </p:nvGrpSpPr>
        <p:grpSpPr bwMode="auto">
          <a:xfrm>
            <a:off x="6030913" y="2762250"/>
            <a:ext cx="1168400" cy="1912938"/>
            <a:chOff x="275" y="2008"/>
            <a:chExt cx="795" cy="1276"/>
          </a:xfrm>
        </p:grpSpPr>
        <p:sp>
          <p:nvSpPr>
            <p:cNvPr id="57374" name="AutoShape 3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75" name="AutoShape 3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76" name="AutoShape 3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0757" name="AutoShape 3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sp>
        <p:nvSpPr>
          <p:cNvPr id="57378" name="AutoShape 34"/>
          <p:cNvSpPr>
            <a:spLocks noChangeArrowheads="1"/>
          </p:cNvSpPr>
          <p:nvPr/>
        </p:nvSpPr>
        <p:spPr bwMode="auto">
          <a:xfrm>
            <a:off x="7270750" y="2765425"/>
            <a:ext cx="1168400" cy="1912938"/>
          </a:xfrm>
          <a:prstGeom prst="roundRect">
            <a:avLst>
              <a:gd name="adj" fmla="val 0"/>
            </a:avLst>
          </a:prstGeom>
          <a:gradFill rotWithShape="1">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79" name="AutoShape 35"/>
          <p:cNvSpPr>
            <a:spLocks noChangeArrowheads="1"/>
          </p:cNvSpPr>
          <p:nvPr/>
        </p:nvSpPr>
        <p:spPr bwMode="auto">
          <a:xfrm>
            <a:off x="7270750" y="2765425"/>
            <a:ext cx="1168400" cy="228600"/>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7380" name="AutoShape 36"/>
          <p:cNvSpPr>
            <a:spLocks noChangeArrowheads="1"/>
          </p:cNvSpPr>
          <p:nvPr/>
        </p:nvSpPr>
        <p:spPr bwMode="auto">
          <a:xfrm>
            <a:off x="7270750" y="4449763"/>
            <a:ext cx="1168400" cy="228600"/>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0497" name="AutoShape 37"/>
          <p:cNvSpPr>
            <a:spLocks noChangeArrowheads="1"/>
          </p:cNvSpPr>
          <p:nvPr/>
        </p:nvSpPr>
        <p:spPr bwMode="auto">
          <a:xfrm>
            <a:off x="7270750" y="2765425"/>
            <a:ext cx="1168400" cy="1912938"/>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sp>
        <p:nvSpPr>
          <p:cNvPr id="57382" name="AutoShape 38"/>
          <p:cNvSpPr>
            <a:spLocks noChangeArrowheads="1"/>
          </p:cNvSpPr>
          <p:nvPr/>
        </p:nvSpPr>
        <p:spPr bwMode="auto">
          <a:xfrm flipV="1">
            <a:off x="447675" y="5267325"/>
            <a:ext cx="8248650" cy="1077913"/>
          </a:xfrm>
          <a:prstGeom prst="roundRect">
            <a:avLst>
              <a:gd name="adj" fmla="val 22824"/>
            </a:avLst>
          </a:prstGeom>
          <a:gradFill rotWithShape="1">
            <a:gsLst>
              <a:gs pos="0">
                <a:schemeClr val="tx2">
                  <a:gamma/>
                  <a:tint val="73725"/>
                  <a:invGamma/>
                  <a:alpha val="0"/>
                </a:schemeClr>
              </a:gs>
              <a:gs pos="100000">
                <a:schemeClr val="tx2">
                  <a:alpha val="16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defRPr/>
            </a:pPr>
            <a:endParaRPr lang="en-US"/>
          </a:p>
        </p:txBody>
      </p:sp>
      <p:grpSp>
        <p:nvGrpSpPr>
          <p:cNvPr id="57383" name="Group 39"/>
          <p:cNvGrpSpPr>
            <a:grpSpLocks/>
          </p:cNvGrpSpPr>
          <p:nvPr/>
        </p:nvGrpSpPr>
        <p:grpSpPr bwMode="auto">
          <a:xfrm>
            <a:off x="7270750" y="2981325"/>
            <a:ext cx="1168400" cy="1473200"/>
            <a:chOff x="4580" y="1878"/>
            <a:chExt cx="736" cy="928"/>
          </a:xfrm>
        </p:grpSpPr>
        <p:sp>
          <p:nvSpPr>
            <p:cNvPr id="20752" name="Rectangle 4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53" name="Text Box 4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386" name="Group 42"/>
          <p:cNvGrpSpPr>
            <a:grpSpLocks/>
          </p:cNvGrpSpPr>
          <p:nvPr/>
        </p:nvGrpSpPr>
        <p:grpSpPr bwMode="auto">
          <a:xfrm>
            <a:off x="7270750" y="2981325"/>
            <a:ext cx="1168400" cy="1473200"/>
            <a:chOff x="4580" y="1878"/>
            <a:chExt cx="736" cy="928"/>
          </a:xfrm>
        </p:grpSpPr>
        <p:sp>
          <p:nvSpPr>
            <p:cNvPr id="20750" name="Rectangle 4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51" name="Text Box 4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7389" name="Group 45"/>
          <p:cNvGrpSpPr>
            <a:grpSpLocks/>
          </p:cNvGrpSpPr>
          <p:nvPr/>
        </p:nvGrpSpPr>
        <p:grpSpPr bwMode="auto">
          <a:xfrm>
            <a:off x="6030913" y="2981325"/>
            <a:ext cx="1168400" cy="1473200"/>
            <a:chOff x="4580" y="1878"/>
            <a:chExt cx="736" cy="928"/>
          </a:xfrm>
        </p:grpSpPr>
        <p:sp>
          <p:nvSpPr>
            <p:cNvPr id="20748" name="Rectangle 4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49" name="Text Box 4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20502" name="Group 48"/>
          <p:cNvGrpSpPr>
            <a:grpSpLocks/>
          </p:cNvGrpSpPr>
          <p:nvPr/>
        </p:nvGrpSpPr>
        <p:grpSpPr bwMode="auto">
          <a:xfrm>
            <a:off x="1943100" y="2982913"/>
            <a:ext cx="1168400" cy="1473200"/>
            <a:chOff x="4580" y="1878"/>
            <a:chExt cx="736" cy="928"/>
          </a:xfrm>
        </p:grpSpPr>
        <p:sp>
          <p:nvSpPr>
            <p:cNvPr id="20746" name="Rectangle 4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47" name="Text Box 5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20503" name="Group 51"/>
          <p:cNvGrpSpPr>
            <a:grpSpLocks/>
          </p:cNvGrpSpPr>
          <p:nvPr/>
        </p:nvGrpSpPr>
        <p:grpSpPr bwMode="auto">
          <a:xfrm>
            <a:off x="703263" y="2982913"/>
            <a:ext cx="1168400" cy="1473200"/>
            <a:chOff x="4580" y="1878"/>
            <a:chExt cx="736" cy="928"/>
          </a:xfrm>
        </p:grpSpPr>
        <p:sp>
          <p:nvSpPr>
            <p:cNvPr id="20744" name="Rectangle 5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45" name="Text Box 5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398" name="Group 54"/>
          <p:cNvGrpSpPr>
            <a:grpSpLocks/>
          </p:cNvGrpSpPr>
          <p:nvPr/>
        </p:nvGrpSpPr>
        <p:grpSpPr bwMode="auto">
          <a:xfrm>
            <a:off x="4606925" y="2984500"/>
            <a:ext cx="1168400" cy="1473200"/>
            <a:chOff x="4580" y="1878"/>
            <a:chExt cx="736" cy="928"/>
          </a:xfrm>
        </p:grpSpPr>
        <p:sp>
          <p:nvSpPr>
            <p:cNvPr id="20742" name="Rectangle 5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43" name="Text Box 5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401" name="Group 57"/>
          <p:cNvGrpSpPr>
            <a:grpSpLocks/>
          </p:cNvGrpSpPr>
          <p:nvPr/>
        </p:nvGrpSpPr>
        <p:grpSpPr bwMode="auto">
          <a:xfrm>
            <a:off x="7270750" y="2981325"/>
            <a:ext cx="1168400" cy="1473200"/>
            <a:chOff x="4580" y="1878"/>
            <a:chExt cx="736" cy="928"/>
          </a:xfrm>
        </p:grpSpPr>
        <p:sp>
          <p:nvSpPr>
            <p:cNvPr id="20740" name="Rectangle 5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41" name="Text Box 5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7404" name="Group 60"/>
          <p:cNvGrpSpPr>
            <a:grpSpLocks/>
          </p:cNvGrpSpPr>
          <p:nvPr/>
        </p:nvGrpSpPr>
        <p:grpSpPr bwMode="auto">
          <a:xfrm>
            <a:off x="7270750" y="2981325"/>
            <a:ext cx="1168400" cy="1473200"/>
            <a:chOff x="4580" y="1878"/>
            <a:chExt cx="736" cy="928"/>
          </a:xfrm>
        </p:grpSpPr>
        <p:sp>
          <p:nvSpPr>
            <p:cNvPr id="20738" name="Rectangle 6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39" name="Text Box 6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7407" name="Group 63"/>
          <p:cNvGrpSpPr>
            <a:grpSpLocks/>
          </p:cNvGrpSpPr>
          <p:nvPr/>
        </p:nvGrpSpPr>
        <p:grpSpPr bwMode="auto">
          <a:xfrm>
            <a:off x="7270750" y="2981325"/>
            <a:ext cx="1168400" cy="1473200"/>
            <a:chOff x="4580" y="1878"/>
            <a:chExt cx="736" cy="928"/>
          </a:xfrm>
        </p:grpSpPr>
        <p:sp>
          <p:nvSpPr>
            <p:cNvPr id="20736" name="Rectangle 6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37" name="Text Box 6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7410" name="Group 66"/>
          <p:cNvGrpSpPr>
            <a:grpSpLocks/>
          </p:cNvGrpSpPr>
          <p:nvPr/>
        </p:nvGrpSpPr>
        <p:grpSpPr bwMode="auto">
          <a:xfrm>
            <a:off x="7270750" y="2981325"/>
            <a:ext cx="1168400" cy="1473200"/>
            <a:chOff x="4580" y="1878"/>
            <a:chExt cx="736" cy="928"/>
          </a:xfrm>
        </p:grpSpPr>
        <p:sp>
          <p:nvSpPr>
            <p:cNvPr id="20734" name="Rectangle 6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35" name="Text Box 6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7413" name="Group 69"/>
          <p:cNvGrpSpPr>
            <a:grpSpLocks/>
          </p:cNvGrpSpPr>
          <p:nvPr/>
        </p:nvGrpSpPr>
        <p:grpSpPr bwMode="auto">
          <a:xfrm>
            <a:off x="7270750" y="2981325"/>
            <a:ext cx="1168400" cy="1473200"/>
            <a:chOff x="4580" y="1878"/>
            <a:chExt cx="736" cy="928"/>
          </a:xfrm>
        </p:grpSpPr>
        <p:sp>
          <p:nvSpPr>
            <p:cNvPr id="20732" name="Rectangle 7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33" name="Text Box 7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7416" name="Group 72"/>
          <p:cNvGrpSpPr>
            <a:grpSpLocks/>
          </p:cNvGrpSpPr>
          <p:nvPr/>
        </p:nvGrpSpPr>
        <p:grpSpPr bwMode="auto">
          <a:xfrm>
            <a:off x="7270750" y="2981325"/>
            <a:ext cx="1168400" cy="1473200"/>
            <a:chOff x="4580" y="1878"/>
            <a:chExt cx="736" cy="928"/>
          </a:xfrm>
        </p:grpSpPr>
        <p:sp>
          <p:nvSpPr>
            <p:cNvPr id="20730" name="Rectangle 7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31" name="Text Box 7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419" name="Group 75"/>
          <p:cNvGrpSpPr>
            <a:grpSpLocks/>
          </p:cNvGrpSpPr>
          <p:nvPr/>
        </p:nvGrpSpPr>
        <p:grpSpPr bwMode="auto">
          <a:xfrm>
            <a:off x="7270750" y="2981325"/>
            <a:ext cx="1168400" cy="1473200"/>
            <a:chOff x="4580" y="1878"/>
            <a:chExt cx="736" cy="928"/>
          </a:xfrm>
        </p:grpSpPr>
        <p:sp>
          <p:nvSpPr>
            <p:cNvPr id="20728" name="Rectangle 7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29" name="Text Box 7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7422" name="Group 78"/>
          <p:cNvGrpSpPr>
            <a:grpSpLocks/>
          </p:cNvGrpSpPr>
          <p:nvPr/>
        </p:nvGrpSpPr>
        <p:grpSpPr bwMode="auto">
          <a:xfrm>
            <a:off x="7270750" y="2981325"/>
            <a:ext cx="1168400" cy="1473200"/>
            <a:chOff x="4580" y="1878"/>
            <a:chExt cx="736" cy="928"/>
          </a:xfrm>
        </p:grpSpPr>
        <p:sp>
          <p:nvSpPr>
            <p:cNvPr id="20726" name="Rectangle 7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27" name="Text Box 8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7425" name="Group 81"/>
          <p:cNvGrpSpPr>
            <a:grpSpLocks/>
          </p:cNvGrpSpPr>
          <p:nvPr/>
        </p:nvGrpSpPr>
        <p:grpSpPr bwMode="auto">
          <a:xfrm>
            <a:off x="6030913" y="2981325"/>
            <a:ext cx="1168400" cy="1473200"/>
            <a:chOff x="4580" y="1878"/>
            <a:chExt cx="736" cy="928"/>
          </a:xfrm>
        </p:grpSpPr>
        <p:sp>
          <p:nvSpPr>
            <p:cNvPr id="20724" name="Rectangle 8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25" name="Text Box 8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7428" name="Group 84"/>
          <p:cNvGrpSpPr>
            <a:grpSpLocks/>
          </p:cNvGrpSpPr>
          <p:nvPr/>
        </p:nvGrpSpPr>
        <p:grpSpPr bwMode="auto">
          <a:xfrm>
            <a:off x="4606925" y="2984500"/>
            <a:ext cx="1168400" cy="1473200"/>
            <a:chOff x="4580" y="1878"/>
            <a:chExt cx="736" cy="928"/>
          </a:xfrm>
        </p:grpSpPr>
        <p:sp>
          <p:nvSpPr>
            <p:cNvPr id="20722" name="Rectangle 8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23" name="Text Box 8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20515" name="Group 87"/>
          <p:cNvGrpSpPr>
            <a:grpSpLocks/>
          </p:cNvGrpSpPr>
          <p:nvPr/>
        </p:nvGrpSpPr>
        <p:grpSpPr bwMode="auto">
          <a:xfrm>
            <a:off x="3368675" y="2981325"/>
            <a:ext cx="1168400" cy="1473200"/>
            <a:chOff x="4580" y="1878"/>
            <a:chExt cx="736" cy="928"/>
          </a:xfrm>
        </p:grpSpPr>
        <p:sp>
          <p:nvSpPr>
            <p:cNvPr id="20720" name="Rectangle 8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21" name="Text Box 8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434" name="Group 90"/>
          <p:cNvGrpSpPr>
            <a:grpSpLocks/>
          </p:cNvGrpSpPr>
          <p:nvPr/>
        </p:nvGrpSpPr>
        <p:grpSpPr bwMode="auto">
          <a:xfrm>
            <a:off x="7270750" y="2981325"/>
            <a:ext cx="1168400" cy="1473200"/>
            <a:chOff x="4580" y="1878"/>
            <a:chExt cx="736" cy="928"/>
          </a:xfrm>
        </p:grpSpPr>
        <p:sp>
          <p:nvSpPr>
            <p:cNvPr id="20718" name="Rectangle 9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19" name="Text Box 9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437" name="Group 93"/>
          <p:cNvGrpSpPr>
            <a:grpSpLocks/>
          </p:cNvGrpSpPr>
          <p:nvPr/>
        </p:nvGrpSpPr>
        <p:grpSpPr bwMode="auto">
          <a:xfrm>
            <a:off x="6030913" y="2981325"/>
            <a:ext cx="1168400" cy="1473200"/>
            <a:chOff x="4580" y="1878"/>
            <a:chExt cx="736" cy="928"/>
          </a:xfrm>
        </p:grpSpPr>
        <p:sp>
          <p:nvSpPr>
            <p:cNvPr id="20716" name="Rectangle 9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17" name="Text Box 9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7440" name="Group 96"/>
          <p:cNvGrpSpPr>
            <a:grpSpLocks/>
          </p:cNvGrpSpPr>
          <p:nvPr/>
        </p:nvGrpSpPr>
        <p:grpSpPr bwMode="auto">
          <a:xfrm>
            <a:off x="7270750" y="2981325"/>
            <a:ext cx="1168400" cy="1473200"/>
            <a:chOff x="4580" y="1878"/>
            <a:chExt cx="736" cy="928"/>
          </a:xfrm>
        </p:grpSpPr>
        <p:sp>
          <p:nvSpPr>
            <p:cNvPr id="20714" name="Rectangle 9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15" name="Text Box 9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7443" name="Group 99"/>
          <p:cNvGrpSpPr>
            <a:grpSpLocks/>
          </p:cNvGrpSpPr>
          <p:nvPr/>
        </p:nvGrpSpPr>
        <p:grpSpPr bwMode="auto">
          <a:xfrm>
            <a:off x="7270750" y="2981325"/>
            <a:ext cx="1168400" cy="1473200"/>
            <a:chOff x="4580" y="1878"/>
            <a:chExt cx="736" cy="928"/>
          </a:xfrm>
        </p:grpSpPr>
        <p:sp>
          <p:nvSpPr>
            <p:cNvPr id="20712" name="Rectangle 10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13" name="Text Box 10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7446" name="Group 102"/>
          <p:cNvGrpSpPr>
            <a:grpSpLocks/>
          </p:cNvGrpSpPr>
          <p:nvPr/>
        </p:nvGrpSpPr>
        <p:grpSpPr bwMode="auto">
          <a:xfrm>
            <a:off x="7270750" y="2981325"/>
            <a:ext cx="1168400" cy="1473200"/>
            <a:chOff x="4580" y="1878"/>
            <a:chExt cx="736" cy="928"/>
          </a:xfrm>
        </p:grpSpPr>
        <p:sp>
          <p:nvSpPr>
            <p:cNvPr id="20710" name="Rectangle 10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11" name="Text Box 10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7449" name="Group 105"/>
          <p:cNvGrpSpPr>
            <a:grpSpLocks/>
          </p:cNvGrpSpPr>
          <p:nvPr/>
        </p:nvGrpSpPr>
        <p:grpSpPr bwMode="auto">
          <a:xfrm>
            <a:off x="7270750" y="2981325"/>
            <a:ext cx="1168400" cy="1473200"/>
            <a:chOff x="4580" y="1878"/>
            <a:chExt cx="736" cy="928"/>
          </a:xfrm>
        </p:grpSpPr>
        <p:sp>
          <p:nvSpPr>
            <p:cNvPr id="20708" name="Rectangle 10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09" name="Text Box 10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7452" name="Group 108"/>
          <p:cNvGrpSpPr>
            <a:grpSpLocks/>
          </p:cNvGrpSpPr>
          <p:nvPr/>
        </p:nvGrpSpPr>
        <p:grpSpPr bwMode="auto">
          <a:xfrm>
            <a:off x="7270750" y="2981325"/>
            <a:ext cx="1168400" cy="1473200"/>
            <a:chOff x="4580" y="1878"/>
            <a:chExt cx="736" cy="928"/>
          </a:xfrm>
        </p:grpSpPr>
        <p:sp>
          <p:nvSpPr>
            <p:cNvPr id="20706" name="Rectangle 10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07" name="Text Box 11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7455" name="Group 111"/>
          <p:cNvGrpSpPr>
            <a:grpSpLocks/>
          </p:cNvGrpSpPr>
          <p:nvPr/>
        </p:nvGrpSpPr>
        <p:grpSpPr bwMode="auto">
          <a:xfrm>
            <a:off x="7270750" y="2981325"/>
            <a:ext cx="1168400" cy="1473200"/>
            <a:chOff x="4580" y="1878"/>
            <a:chExt cx="736" cy="928"/>
          </a:xfrm>
        </p:grpSpPr>
        <p:sp>
          <p:nvSpPr>
            <p:cNvPr id="20704" name="Rectangle 11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05" name="Text Box 11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7458" name="Group 114"/>
          <p:cNvGrpSpPr>
            <a:grpSpLocks/>
          </p:cNvGrpSpPr>
          <p:nvPr/>
        </p:nvGrpSpPr>
        <p:grpSpPr bwMode="auto">
          <a:xfrm>
            <a:off x="7270750" y="2981325"/>
            <a:ext cx="1168400" cy="1473200"/>
            <a:chOff x="4580" y="1878"/>
            <a:chExt cx="736" cy="928"/>
          </a:xfrm>
        </p:grpSpPr>
        <p:sp>
          <p:nvSpPr>
            <p:cNvPr id="20702" name="Rectangle 11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03" name="Text Box 11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461" name="Group 117"/>
          <p:cNvGrpSpPr>
            <a:grpSpLocks/>
          </p:cNvGrpSpPr>
          <p:nvPr/>
        </p:nvGrpSpPr>
        <p:grpSpPr bwMode="auto">
          <a:xfrm>
            <a:off x="7270750" y="2981325"/>
            <a:ext cx="1168400" cy="1473200"/>
            <a:chOff x="4580" y="1878"/>
            <a:chExt cx="736" cy="928"/>
          </a:xfrm>
        </p:grpSpPr>
        <p:sp>
          <p:nvSpPr>
            <p:cNvPr id="20700" name="Rectangle 11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701" name="Text Box 11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7464" name="Group 120"/>
          <p:cNvGrpSpPr>
            <a:grpSpLocks/>
          </p:cNvGrpSpPr>
          <p:nvPr/>
        </p:nvGrpSpPr>
        <p:grpSpPr bwMode="auto">
          <a:xfrm>
            <a:off x="7270750" y="2981325"/>
            <a:ext cx="1168400" cy="1473200"/>
            <a:chOff x="4580" y="1878"/>
            <a:chExt cx="736" cy="928"/>
          </a:xfrm>
        </p:grpSpPr>
        <p:sp>
          <p:nvSpPr>
            <p:cNvPr id="20698" name="Rectangle 12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99" name="Text Box 12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7467" name="Group 123"/>
          <p:cNvGrpSpPr>
            <a:grpSpLocks/>
          </p:cNvGrpSpPr>
          <p:nvPr/>
        </p:nvGrpSpPr>
        <p:grpSpPr bwMode="auto">
          <a:xfrm>
            <a:off x="7270750" y="2981325"/>
            <a:ext cx="1168400" cy="1473200"/>
            <a:chOff x="4580" y="1878"/>
            <a:chExt cx="736" cy="928"/>
          </a:xfrm>
        </p:grpSpPr>
        <p:sp>
          <p:nvSpPr>
            <p:cNvPr id="20696" name="Rectangle 12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97" name="Text Box 12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470" name="Group 126"/>
          <p:cNvGrpSpPr>
            <a:grpSpLocks/>
          </p:cNvGrpSpPr>
          <p:nvPr/>
        </p:nvGrpSpPr>
        <p:grpSpPr bwMode="auto">
          <a:xfrm>
            <a:off x="6030913" y="2981325"/>
            <a:ext cx="1168400" cy="1473200"/>
            <a:chOff x="4580" y="1878"/>
            <a:chExt cx="736" cy="928"/>
          </a:xfrm>
        </p:grpSpPr>
        <p:sp>
          <p:nvSpPr>
            <p:cNvPr id="20694" name="Rectangle 12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95" name="Text Box 12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473" name="Group 129"/>
          <p:cNvGrpSpPr>
            <a:grpSpLocks/>
          </p:cNvGrpSpPr>
          <p:nvPr/>
        </p:nvGrpSpPr>
        <p:grpSpPr bwMode="auto">
          <a:xfrm>
            <a:off x="7270750" y="2981325"/>
            <a:ext cx="1168400" cy="1473200"/>
            <a:chOff x="4580" y="1878"/>
            <a:chExt cx="736" cy="928"/>
          </a:xfrm>
        </p:grpSpPr>
        <p:sp>
          <p:nvSpPr>
            <p:cNvPr id="20692" name="Rectangle 13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93" name="Text Box 13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7476" name="Group 132"/>
          <p:cNvGrpSpPr>
            <a:grpSpLocks/>
          </p:cNvGrpSpPr>
          <p:nvPr/>
        </p:nvGrpSpPr>
        <p:grpSpPr bwMode="auto">
          <a:xfrm>
            <a:off x="7270750" y="2981325"/>
            <a:ext cx="1168400" cy="1473200"/>
            <a:chOff x="4580" y="1878"/>
            <a:chExt cx="736" cy="928"/>
          </a:xfrm>
        </p:grpSpPr>
        <p:sp>
          <p:nvSpPr>
            <p:cNvPr id="20690" name="Rectangle 13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91" name="Text Box 13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7479" name="Group 135"/>
          <p:cNvGrpSpPr>
            <a:grpSpLocks/>
          </p:cNvGrpSpPr>
          <p:nvPr/>
        </p:nvGrpSpPr>
        <p:grpSpPr bwMode="auto">
          <a:xfrm>
            <a:off x="7270750" y="2981325"/>
            <a:ext cx="1168400" cy="1473200"/>
            <a:chOff x="4580" y="1878"/>
            <a:chExt cx="736" cy="928"/>
          </a:xfrm>
        </p:grpSpPr>
        <p:sp>
          <p:nvSpPr>
            <p:cNvPr id="20688" name="Rectangle 13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89" name="Text Box 13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7482" name="Group 138"/>
          <p:cNvGrpSpPr>
            <a:grpSpLocks/>
          </p:cNvGrpSpPr>
          <p:nvPr/>
        </p:nvGrpSpPr>
        <p:grpSpPr bwMode="auto">
          <a:xfrm>
            <a:off x="7270750" y="2981325"/>
            <a:ext cx="1168400" cy="1473200"/>
            <a:chOff x="4580" y="1878"/>
            <a:chExt cx="736" cy="928"/>
          </a:xfrm>
        </p:grpSpPr>
        <p:sp>
          <p:nvSpPr>
            <p:cNvPr id="20686" name="Rectangle 13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87" name="Text Box 14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7485" name="Group 141"/>
          <p:cNvGrpSpPr>
            <a:grpSpLocks/>
          </p:cNvGrpSpPr>
          <p:nvPr/>
        </p:nvGrpSpPr>
        <p:grpSpPr bwMode="auto">
          <a:xfrm>
            <a:off x="7270750" y="2981325"/>
            <a:ext cx="1168400" cy="1473200"/>
            <a:chOff x="4580" y="1878"/>
            <a:chExt cx="736" cy="928"/>
          </a:xfrm>
        </p:grpSpPr>
        <p:sp>
          <p:nvSpPr>
            <p:cNvPr id="20684" name="Rectangle 14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85" name="Text Box 14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7488" name="Group 144"/>
          <p:cNvGrpSpPr>
            <a:grpSpLocks/>
          </p:cNvGrpSpPr>
          <p:nvPr/>
        </p:nvGrpSpPr>
        <p:grpSpPr bwMode="auto">
          <a:xfrm>
            <a:off x="7270750" y="2981325"/>
            <a:ext cx="1168400" cy="1473200"/>
            <a:chOff x="4580" y="1878"/>
            <a:chExt cx="736" cy="928"/>
          </a:xfrm>
        </p:grpSpPr>
        <p:sp>
          <p:nvSpPr>
            <p:cNvPr id="20682" name="Rectangle 14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83" name="Text Box 14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7491" name="Group 147"/>
          <p:cNvGrpSpPr>
            <a:grpSpLocks/>
          </p:cNvGrpSpPr>
          <p:nvPr/>
        </p:nvGrpSpPr>
        <p:grpSpPr bwMode="auto">
          <a:xfrm>
            <a:off x="7270750" y="2981325"/>
            <a:ext cx="1168400" cy="1473200"/>
            <a:chOff x="4580" y="1878"/>
            <a:chExt cx="736" cy="928"/>
          </a:xfrm>
        </p:grpSpPr>
        <p:sp>
          <p:nvSpPr>
            <p:cNvPr id="20680" name="Rectangle 14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81" name="Text Box 14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494" name="Group 150"/>
          <p:cNvGrpSpPr>
            <a:grpSpLocks/>
          </p:cNvGrpSpPr>
          <p:nvPr/>
        </p:nvGrpSpPr>
        <p:grpSpPr bwMode="auto">
          <a:xfrm>
            <a:off x="7270750" y="2981325"/>
            <a:ext cx="1168400" cy="1473200"/>
            <a:chOff x="4580" y="1878"/>
            <a:chExt cx="736" cy="928"/>
          </a:xfrm>
        </p:grpSpPr>
        <p:sp>
          <p:nvSpPr>
            <p:cNvPr id="20678" name="Rectangle 15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79" name="Text Box 15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7497" name="Group 153"/>
          <p:cNvGrpSpPr>
            <a:grpSpLocks/>
          </p:cNvGrpSpPr>
          <p:nvPr/>
        </p:nvGrpSpPr>
        <p:grpSpPr bwMode="auto">
          <a:xfrm>
            <a:off x="7270750" y="2981325"/>
            <a:ext cx="1168400" cy="1473200"/>
            <a:chOff x="4580" y="1878"/>
            <a:chExt cx="736" cy="928"/>
          </a:xfrm>
        </p:grpSpPr>
        <p:sp>
          <p:nvSpPr>
            <p:cNvPr id="20676" name="Rectangle 15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77" name="Text Box 15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7500" name="Group 156"/>
          <p:cNvGrpSpPr>
            <a:grpSpLocks/>
          </p:cNvGrpSpPr>
          <p:nvPr/>
        </p:nvGrpSpPr>
        <p:grpSpPr bwMode="auto">
          <a:xfrm>
            <a:off x="7270750" y="2981325"/>
            <a:ext cx="1168400" cy="1473200"/>
            <a:chOff x="4580" y="1878"/>
            <a:chExt cx="736" cy="928"/>
          </a:xfrm>
        </p:grpSpPr>
        <p:sp>
          <p:nvSpPr>
            <p:cNvPr id="20674" name="Rectangle 15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75" name="Text Box 15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503" name="Group 159"/>
          <p:cNvGrpSpPr>
            <a:grpSpLocks/>
          </p:cNvGrpSpPr>
          <p:nvPr/>
        </p:nvGrpSpPr>
        <p:grpSpPr bwMode="auto">
          <a:xfrm>
            <a:off x="7270750" y="2981325"/>
            <a:ext cx="1168400" cy="1473200"/>
            <a:chOff x="4580" y="1878"/>
            <a:chExt cx="736" cy="928"/>
          </a:xfrm>
        </p:grpSpPr>
        <p:sp>
          <p:nvSpPr>
            <p:cNvPr id="20672" name="Rectangle 16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73" name="Text Box 16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7506" name="Group 162"/>
          <p:cNvGrpSpPr>
            <a:grpSpLocks/>
          </p:cNvGrpSpPr>
          <p:nvPr/>
        </p:nvGrpSpPr>
        <p:grpSpPr bwMode="auto">
          <a:xfrm>
            <a:off x="7270750" y="2981325"/>
            <a:ext cx="1168400" cy="1473200"/>
            <a:chOff x="4580" y="1878"/>
            <a:chExt cx="736" cy="928"/>
          </a:xfrm>
        </p:grpSpPr>
        <p:sp>
          <p:nvSpPr>
            <p:cNvPr id="20670" name="Rectangle 16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71" name="Text Box 16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7509" name="Group 165"/>
          <p:cNvGrpSpPr>
            <a:grpSpLocks/>
          </p:cNvGrpSpPr>
          <p:nvPr/>
        </p:nvGrpSpPr>
        <p:grpSpPr bwMode="auto">
          <a:xfrm>
            <a:off x="7270750" y="2981325"/>
            <a:ext cx="1168400" cy="1473200"/>
            <a:chOff x="4580" y="1878"/>
            <a:chExt cx="736" cy="928"/>
          </a:xfrm>
        </p:grpSpPr>
        <p:sp>
          <p:nvSpPr>
            <p:cNvPr id="20668" name="Rectangle 16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69" name="Text Box 16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7512" name="Group 168"/>
          <p:cNvGrpSpPr>
            <a:grpSpLocks/>
          </p:cNvGrpSpPr>
          <p:nvPr/>
        </p:nvGrpSpPr>
        <p:grpSpPr bwMode="auto">
          <a:xfrm>
            <a:off x="7270750" y="2981325"/>
            <a:ext cx="1168400" cy="1473200"/>
            <a:chOff x="4580" y="1878"/>
            <a:chExt cx="736" cy="928"/>
          </a:xfrm>
        </p:grpSpPr>
        <p:sp>
          <p:nvSpPr>
            <p:cNvPr id="20666" name="Rectangle 16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67" name="Text Box 17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7515" name="Group 171"/>
          <p:cNvGrpSpPr>
            <a:grpSpLocks/>
          </p:cNvGrpSpPr>
          <p:nvPr/>
        </p:nvGrpSpPr>
        <p:grpSpPr bwMode="auto">
          <a:xfrm>
            <a:off x="7270750" y="2981325"/>
            <a:ext cx="1168400" cy="1473200"/>
            <a:chOff x="4580" y="1878"/>
            <a:chExt cx="736" cy="928"/>
          </a:xfrm>
        </p:grpSpPr>
        <p:sp>
          <p:nvSpPr>
            <p:cNvPr id="20664" name="Rectangle 17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65" name="Text Box 17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7518" name="Group 174"/>
          <p:cNvGrpSpPr>
            <a:grpSpLocks/>
          </p:cNvGrpSpPr>
          <p:nvPr/>
        </p:nvGrpSpPr>
        <p:grpSpPr bwMode="auto">
          <a:xfrm>
            <a:off x="7270750" y="2981325"/>
            <a:ext cx="1168400" cy="1473200"/>
            <a:chOff x="4580" y="1878"/>
            <a:chExt cx="736" cy="928"/>
          </a:xfrm>
        </p:grpSpPr>
        <p:sp>
          <p:nvSpPr>
            <p:cNvPr id="20662" name="Rectangle 17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63" name="Text Box 17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7521" name="Group 177"/>
          <p:cNvGrpSpPr>
            <a:grpSpLocks/>
          </p:cNvGrpSpPr>
          <p:nvPr/>
        </p:nvGrpSpPr>
        <p:grpSpPr bwMode="auto">
          <a:xfrm>
            <a:off x="7270750" y="2981325"/>
            <a:ext cx="1168400" cy="1473200"/>
            <a:chOff x="4580" y="1878"/>
            <a:chExt cx="736" cy="928"/>
          </a:xfrm>
        </p:grpSpPr>
        <p:sp>
          <p:nvSpPr>
            <p:cNvPr id="20660" name="Rectangle 17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61" name="Text Box 17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524" name="Group 180"/>
          <p:cNvGrpSpPr>
            <a:grpSpLocks/>
          </p:cNvGrpSpPr>
          <p:nvPr/>
        </p:nvGrpSpPr>
        <p:grpSpPr bwMode="auto">
          <a:xfrm>
            <a:off x="7270750" y="2981325"/>
            <a:ext cx="1168400" cy="1473200"/>
            <a:chOff x="4580" y="1878"/>
            <a:chExt cx="736" cy="928"/>
          </a:xfrm>
        </p:grpSpPr>
        <p:sp>
          <p:nvSpPr>
            <p:cNvPr id="20658" name="Rectangle 18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59" name="Text Box 18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7527" name="Group 183"/>
          <p:cNvGrpSpPr>
            <a:grpSpLocks/>
          </p:cNvGrpSpPr>
          <p:nvPr/>
        </p:nvGrpSpPr>
        <p:grpSpPr bwMode="auto">
          <a:xfrm>
            <a:off x="7270750" y="2981325"/>
            <a:ext cx="1168400" cy="1473200"/>
            <a:chOff x="4580" y="1878"/>
            <a:chExt cx="736" cy="928"/>
          </a:xfrm>
        </p:grpSpPr>
        <p:sp>
          <p:nvSpPr>
            <p:cNvPr id="20656" name="Rectangle 18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57" name="Text Box 18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7530" name="Group 186"/>
          <p:cNvGrpSpPr>
            <a:grpSpLocks/>
          </p:cNvGrpSpPr>
          <p:nvPr/>
        </p:nvGrpSpPr>
        <p:grpSpPr bwMode="auto">
          <a:xfrm>
            <a:off x="7270750" y="2981325"/>
            <a:ext cx="1168400" cy="1473200"/>
            <a:chOff x="4580" y="1878"/>
            <a:chExt cx="736" cy="928"/>
          </a:xfrm>
        </p:grpSpPr>
        <p:sp>
          <p:nvSpPr>
            <p:cNvPr id="20654" name="Rectangle 18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55" name="Text Box 18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533" name="Group 189"/>
          <p:cNvGrpSpPr>
            <a:grpSpLocks/>
          </p:cNvGrpSpPr>
          <p:nvPr/>
        </p:nvGrpSpPr>
        <p:grpSpPr bwMode="auto">
          <a:xfrm>
            <a:off x="6030913" y="2981325"/>
            <a:ext cx="1168400" cy="1473200"/>
            <a:chOff x="4580" y="1878"/>
            <a:chExt cx="736" cy="928"/>
          </a:xfrm>
        </p:grpSpPr>
        <p:sp>
          <p:nvSpPr>
            <p:cNvPr id="20652" name="Rectangle 19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53" name="Text Box 19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7536" name="Group 192"/>
          <p:cNvGrpSpPr>
            <a:grpSpLocks/>
          </p:cNvGrpSpPr>
          <p:nvPr/>
        </p:nvGrpSpPr>
        <p:grpSpPr bwMode="auto">
          <a:xfrm>
            <a:off x="6030913" y="2981325"/>
            <a:ext cx="1168400" cy="1473200"/>
            <a:chOff x="4580" y="1878"/>
            <a:chExt cx="736" cy="928"/>
          </a:xfrm>
        </p:grpSpPr>
        <p:sp>
          <p:nvSpPr>
            <p:cNvPr id="20650" name="Rectangle 19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51" name="Text Box 19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7539" name="Group 195"/>
          <p:cNvGrpSpPr>
            <a:grpSpLocks/>
          </p:cNvGrpSpPr>
          <p:nvPr/>
        </p:nvGrpSpPr>
        <p:grpSpPr bwMode="auto">
          <a:xfrm>
            <a:off x="7270750" y="2981325"/>
            <a:ext cx="1168400" cy="1473200"/>
            <a:chOff x="4580" y="1878"/>
            <a:chExt cx="736" cy="928"/>
          </a:xfrm>
        </p:grpSpPr>
        <p:sp>
          <p:nvSpPr>
            <p:cNvPr id="20648" name="Rectangle 19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49" name="Text Box 19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7542" name="Group 198"/>
          <p:cNvGrpSpPr>
            <a:grpSpLocks/>
          </p:cNvGrpSpPr>
          <p:nvPr/>
        </p:nvGrpSpPr>
        <p:grpSpPr bwMode="auto">
          <a:xfrm>
            <a:off x="7270750" y="2981325"/>
            <a:ext cx="1168400" cy="1473200"/>
            <a:chOff x="4580" y="1878"/>
            <a:chExt cx="736" cy="928"/>
          </a:xfrm>
        </p:grpSpPr>
        <p:sp>
          <p:nvSpPr>
            <p:cNvPr id="20646" name="Rectangle 19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47" name="Text Box 20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7545" name="Group 201"/>
          <p:cNvGrpSpPr>
            <a:grpSpLocks/>
          </p:cNvGrpSpPr>
          <p:nvPr/>
        </p:nvGrpSpPr>
        <p:grpSpPr bwMode="auto">
          <a:xfrm>
            <a:off x="7270750" y="2981325"/>
            <a:ext cx="1168400" cy="1473200"/>
            <a:chOff x="4580" y="1878"/>
            <a:chExt cx="736" cy="928"/>
          </a:xfrm>
        </p:grpSpPr>
        <p:sp>
          <p:nvSpPr>
            <p:cNvPr id="20644" name="Rectangle 20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45" name="Text Box 20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7548" name="Group 204"/>
          <p:cNvGrpSpPr>
            <a:grpSpLocks/>
          </p:cNvGrpSpPr>
          <p:nvPr/>
        </p:nvGrpSpPr>
        <p:grpSpPr bwMode="auto">
          <a:xfrm>
            <a:off x="7270750" y="2981325"/>
            <a:ext cx="1168400" cy="1473200"/>
            <a:chOff x="4580" y="1878"/>
            <a:chExt cx="736" cy="928"/>
          </a:xfrm>
        </p:grpSpPr>
        <p:sp>
          <p:nvSpPr>
            <p:cNvPr id="20642" name="Rectangle 20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43" name="Text Box 20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7551" name="Group 207"/>
          <p:cNvGrpSpPr>
            <a:grpSpLocks/>
          </p:cNvGrpSpPr>
          <p:nvPr/>
        </p:nvGrpSpPr>
        <p:grpSpPr bwMode="auto">
          <a:xfrm>
            <a:off x="7270750" y="2981325"/>
            <a:ext cx="1168400" cy="1473200"/>
            <a:chOff x="4580" y="1878"/>
            <a:chExt cx="736" cy="928"/>
          </a:xfrm>
        </p:grpSpPr>
        <p:sp>
          <p:nvSpPr>
            <p:cNvPr id="20640" name="Rectangle 20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41" name="Text Box 20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7554" name="Group 210"/>
          <p:cNvGrpSpPr>
            <a:grpSpLocks/>
          </p:cNvGrpSpPr>
          <p:nvPr/>
        </p:nvGrpSpPr>
        <p:grpSpPr bwMode="auto">
          <a:xfrm>
            <a:off x="7270750" y="2981325"/>
            <a:ext cx="1168400" cy="1473200"/>
            <a:chOff x="4580" y="1878"/>
            <a:chExt cx="736" cy="928"/>
          </a:xfrm>
        </p:grpSpPr>
        <p:sp>
          <p:nvSpPr>
            <p:cNvPr id="20638" name="Rectangle 21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39" name="Text Box 21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7557" name="Group 213"/>
          <p:cNvGrpSpPr>
            <a:grpSpLocks/>
          </p:cNvGrpSpPr>
          <p:nvPr/>
        </p:nvGrpSpPr>
        <p:grpSpPr bwMode="auto">
          <a:xfrm>
            <a:off x="7270750" y="2981325"/>
            <a:ext cx="1168400" cy="1473200"/>
            <a:chOff x="4580" y="1878"/>
            <a:chExt cx="736" cy="928"/>
          </a:xfrm>
        </p:grpSpPr>
        <p:sp>
          <p:nvSpPr>
            <p:cNvPr id="20636" name="Rectangle 21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37" name="Text Box 21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560" name="Group 216"/>
          <p:cNvGrpSpPr>
            <a:grpSpLocks/>
          </p:cNvGrpSpPr>
          <p:nvPr/>
        </p:nvGrpSpPr>
        <p:grpSpPr bwMode="auto">
          <a:xfrm>
            <a:off x="7270750" y="2981325"/>
            <a:ext cx="1168400" cy="1473200"/>
            <a:chOff x="4580" y="1878"/>
            <a:chExt cx="736" cy="928"/>
          </a:xfrm>
        </p:grpSpPr>
        <p:sp>
          <p:nvSpPr>
            <p:cNvPr id="20634" name="Rectangle 21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35" name="Text Box 21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7563" name="Group 219"/>
          <p:cNvGrpSpPr>
            <a:grpSpLocks/>
          </p:cNvGrpSpPr>
          <p:nvPr/>
        </p:nvGrpSpPr>
        <p:grpSpPr bwMode="auto">
          <a:xfrm>
            <a:off x="7270750" y="2981325"/>
            <a:ext cx="1168400" cy="1473200"/>
            <a:chOff x="4580" y="1878"/>
            <a:chExt cx="736" cy="928"/>
          </a:xfrm>
        </p:grpSpPr>
        <p:sp>
          <p:nvSpPr>
            <p:cNvPr id="20632" name="Rectangle 22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33" name="Text Box 22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7566" name="Group 222"/>
          <p:cNvGrpSpPr>
            <a:grpSpLocks/>
          </p:cNvGrpSpPr>
          <p:nvPr/>
        </p:nvGrpSpPr>
        <p:grpSpPr bwMode="auto">
          <a:xfrm>
            <a:off x="7270750" y="2981325"/>
            <a:ext cx="1168400" cy="1473200"/>
            <a:chOff x="4580" y="1878"/>
            <a:chExt cx="736" cy="928"/>
          </a:xfrm>
        </p:grpSpPr>
        <p:sp>
          <p:nvSpPr>
            <p:cNvPr id="20630" name="Rectangle 22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31" name="Text Box 22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569" name="Group 225"/>
          <p:cNvGrpSpPr>
            <a:grpSpLocks/>
          </p:cNvGrpSpPr>
          <p:nvPr/>
        </p:nvGrpSpPr>
        <p:grpSpPr bwMode="auto">
          <a:xfrm>
            <a:off x="7270750" y="2981325"/>
            <a:ext cx="1168400" cy="1473200"/>
            <a:chOff x="4580" y="1878"/>
            <a:chExt cx="736" cy="928"/>
          </a:xfrm>
        </p:grpSpPr>
        <p:sp>
          <p:nvSpPr>
            <p:cNvPr id="20628" name="Rectangle 22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29" name="Text Box 22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7572" name="Group 228"/>
          <p:cNvGrpSpPr>
            <a:grpSpLocks/>
          </p:cNvGrpSpPr>
          <p:nvPr/>
        </p:nvGrpSpPr>
        <p:grpSpPr bwMode="auto">
          <a:xfrm>
            <a:off x="7270750" y="2981325"/>
            <a:ext cx="1168400" cy="1473200"/>
            <a:chOff x="4580" y="1878"/>
            <a:chExt cx="736" cy="928"/>
          </a:xfrm>
        </p:grpSpPr>
        <p:sp>
          <p:nvSpPr>
            <p:cNvPr id="20626" name="Rectangle 22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27" name="Text Box 23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7575" name="Group 231"/>
          <p:cNvGrpSpPr>
            <a:grpSpLocks/>
          </p:cNvGrpSpPr>
          <p:nvPr/>
        </p:nvGrpSpPr>
        <p:grpSpPr bwMode="auto">
          <a:xfrm>
            <a:off x="7270750" y="2981325"/>
            <a:ext cx="1168400" cy="1473200"/>
            <a:chOff x="4580" y="1878"/>
            <a:chExt cx="736" cy="928"/>
          </a:xfrm>
        </p:grpSpPr>
        <p:sp>
          <p:nvSpPr>
            <p:cNvPr id="20624" name="Rectangle 23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25" name="Text Box 23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7578" name="Group 234"/>
          <p:cNvGrpSpPr>
            <a:grpSpLocks/>
          </p:cNvGrpSpPr>
          <p:nvPr/>
        </p:nvGrpSpPr>
        <p:grpSpPr bwMode="auto">
          <a:xfrm>
            <a:off x="7270750" y="2981325"/>
            <a:ext cx="1168400" cy="1473200"/>
            <a:chOff x="4580" y="1878"/>
            <a:chExt cx="736" cy="928"/>
          </a:xfrm>
        </p:grpSpPr>
        <p:sp>
          <p:nvSpPr>
            <p:cNvPr id="20622" name="Rectangle 23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23" name="Text Box 23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7581" name="Group 237"/>
          <p:cNvGrpSpPr>
            <a:grpSpLocks/>
          </p:cNvGrpSpPr>
          <p:nvPr/>
        </p:nvGrpSpPr>
        <p:grpSpPr bwMode="auto">
          <a:xfrm>
            <a:off x="7270750" y="2981325"/>
            <a:ext cx="1168400" cy="1473200"/>
            <a:chOff x="4580" y="1878"/>
            <a:chExt cx="736" cy="928"/>
          </a:xfrm>
        </p:grpSpPr>
        <p:sp>
          <p:nvSpPr>
            <p:cNvPr id="20620" name="Rectangle 23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21" name="Text Box 23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7584" name="Group 240"/>
          <p:cNvGrpSpPr>
            <a:grpSpLocks/>
          </p:cNvGrpSpPr>
          <p:nvPr/>
        </p:nvGrpSpPr>
        <p:grpSpPr bwMode="auto">
          <a:xfrm>
            <a:off x="7270750" y="2981325"/>
            <a:ext cx="1168400" cy="1473200"/>
            <a:chOff x="4580" y="1878"/>
            <a:chExt cx="736" cy="928"/>
          </a:xfrm>
        </p:grpSpPr>
        <p:sp>
          <p:nvSpPr>
            <p:cNvPr id="20618" name="Rectangle 24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19" name="Text Box 24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7587" name="Group 243"/>
          <p:cNvGrpSpPr>
            <a:grpSpLocks/>
          </p:cNvGrpSpPr>
          <p:nvPr/>
        </p:nvGrpSpPr>
        <p:grpSpPr bwMode="auto">
          <a:xfrm>
            <a:off x="7270750" y="2981325"/>
            <a:ext cx="1168400" cy="1473200"/>
            <a:chOff x="4580" y="1878"/>
            <a:chExt cx="736" cy="928"/>
          </a:xfrm>
        </p:grpSpPr>
        <p:sp>
          <p:nvSpPr>
            <p:cNvPr id="20616" name="Rectangle 24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17" name="Text Box 24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7590" name="Group 246"/>
          <p:cNvGrpSpPr>
            <a:grpSpLocks/>
          </p:cNvGrpSpPr>
          <p:nvPr/>
        </p:nvGrpSpPr>
        <p:grpSpPr bwMode="auto">
          <a:xfrm>
            <a:off x="7270750" y="2981325"/>
            <a:ext cx="1168400" cy="1473200"/>
            <a:chOff x="4580" y="1878"/>
            <a:chExt cx="736" cy="928"/>
          </a:xfrm>
        </p:grpSpPr>
        <p:sp>
          <p:nvSpPr>
            <p:cNvPr id="20614" name="Rectangle 24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15" name="Text Box 24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7593" name="Group 249"/>
          <p:cNvGrpSpPr>
            <a:grpSpLocks/>
          </p:cNvGrpSpPr>
          <p:nvPr/>
        </p:nvGrpSpPr>
        <p:grpSpPr bwMode="auto">
          <a:xfrm>
            <a:off x="7270750" y="2981325"/>
            <a:ext cx="1168400" cy="1473200"/>
            <a:chOff x="4580" y="1878"/>
            <a:chExt cx="736" cy="928"/>
          </a:xfrm>
        </p:grpSpPr>
        <p:sp>
          <p:nvSpPr>
            <p:cNvPr id="20612" name="Rectangle 25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13" name="Text Box 25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7596" name="Group 252"/>
          <p:cNvGrpSpPr>
            <a:grpSpLocks/>
          </p:cNvGrpSpPr>
          <p:nvPr/>
        </p:nvGrpSpPr>
        <p:grpSpPr bwMode="auto">
          <a:xfrm>
            <a:off x="7270750" y="2981325"/>
            <a:ext cx="1168400" cy="1473200"/>
            <a:chOff x="4580" y="1878"/>
            <a:chExt cx="736" cy="928"/>
          </a:xfrm>
        </p:grpSpPr>
        <p:sp>
          <p:nvSpPr>
            <p:cNvPr id="20610" name="Rectangle 25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11" name="Text Box 25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7599" name="Group 255"/>
          <p:cNvGrpSpPr>
            <a:grpSpLocks/>
          </p:cNvGrpSpPr>
          <p:nvPr/>
        </p:nvGrpSpPr>
        <p:grpSpPr bwMode="auto">
          <a:xfrm>
            <a:off x="6030913" y="2981325"/>
            <a:ext cx="1168400" cy="1473200"/>
            <a:chOff x="4580" y="1878"/>
            <a:chExt cx="736" cy="928"/>
          </a:xfrm>
        </p:grpSpPr>
        <p:sp>
          <p:nvSpPr>
            <p:cNvPr id="20608" name="Rectangle 25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09" name="Text Box 25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sp>
        <p:nvSpPr>
          <p:cNvPr id="57602" name="Freeform 258"/>
          <p:cNvSpPr>
            <a:spLocks noEditPoints="1"/>
          </p:cNvSpPr>
          <p:nvPr/>
        </p:nvSpPr>
        <p:spPr bwMode="auto">
          <a:xfrm>
            <a:off x="447675" y="2051050"/>
            <a:ext cx="8248650" cy="3205163"/>
          </a:xfrm>
          <a:custGeom>
            <a:avLst/>
            <a:gdLst>
              <a:gd name="T0" fmla="*/ 5758 w 5920"/>
              <a:gd name="T1" fmla="*/ 0 h 2300"/>
              <a:gd name="T2" fmla="*/ 161 w 5920"/>
              <a:gd name="T3" fmla="*/ 0 h 2300"/>
              <a:gd name="T4" fmla="*/ 0 w 5920"/>
              <a:gd name="T5" fmla="*/ 161 h 2300"/>
              <a:gd name="T6" fmla="*/ 0 w 5920"/>
              <a:gd name="T7" fmla="*/ 2138 h 2300"/>
              <a:gd name="T8" fmla="*/ 161 w 5920"/>
              <a:gd name="T9" fmla="*/ 2300 h 2300"/>
              <a:gd name="T10" fmla="*/ 5758 w 5920"/>
              <a:gd name="T11" fmla="*/ 2300 h 2300"/>
              <a:gd name="T12" fmla="*/ 5920 w 5920"/>
              <a:gd name="T13" fmla="*/ 2138 h 2300"/>
              <a:gd name="T14" fmla="*/ 5920 w 5920"/>
              <a:gd name="T15" fmla="*/ 161 h 2300"/>
              <a:gd name="T16" fmla="*/ 5758 w 5920"/>
              <a:gd name="T17" fmla="*/ 0 h 2300"/>
              <a:gd name="T18" fmla="*/ 1022 w 5920"/>
              <a:gd name="T19" fmla="*/ 1883 h 2300"/>
              <a:gd name="T20" fmla="*/ 184 w 5920"/>
              <a:gd name="T21" fmla="*/ 1883 h 2300"/>
              <a:gd name="T22" fmla="*/ 184 w 5920"/>
              <a:gd name="T23" fmla="*/ 510 h 2300"/>
              <a:gd name="T24" fmla="*/ 1022 w 5920"/>
              <a:gd name="T25" fmla="*/ 510 h 2300"/>
              <a:gd name="T26" fmla="*/ 1022 w 5920"/>
              <a:gd name="T27" fmla="*/ 1883 h 2300"/>
              <a:gd name="T28" fmla="*/ 1912 w 5920"/>
              <a:gd name="T29" fmla="*/ 1885 h 2300"/>
              <a:gd name="T30" fmla="*/ 1073 w 5920"/>
              <a:gd name="T31" fmla="*/ 1885 h 2300"/>
              <a:gd name="T32" fmla="*/ 1073 w 5920"/>
              <a:gd name="T33" fmla="*/ 513 h 2300"/>
              <a:gd name="T34" fmla="*/ 1912 w 5920"/>
              <a:gd name="T35" fmla="*/ 513 h 2300"/>
              <a:gd name="T36" fmla="*/ 1912 w 5920"/>
              <a:gd name="T37" fmla="*/ 1885 h 2300"/>
              <a:gd name="T38" fmla="*/ 2935 w 5920"/>
              <a:gd name="T39" fmla="*/ 1883 h 2300"/>
              <a:gd name="T40" fmla="*/ 2097 w 5920"/>
              <a:gd name="T41" fmla="*/ 1883 h 2300"/>
              <a:gd name="T42" fmla="*/ 2097 w 5920"/>
              <a:gd name="T43" fmla="*/ 510 h 2300"/>
              <a:gd name="T44" fmla="*/ 2935 w 5920"/>
              <a:gd name="T45" fmla="*/ 510 h 2300"/>
              <a:gd name="T46" fmla="*/ 2935 w 5920"/>
              <a:gd name="T47" fmla="*/ 1883 h 2300"/>
              <a:gd name="T48" fmla="*/ 3824 w 5920"/>
              <a:gd name="T49" fmla="*/ 1885 h 2300"/>
              <a:gd name="T50" fmla="*/ 2985 w 5920"/>
              <a:gd name="T51" fmla="*/ 1885 h 2300"/>
              <a:gd name="T52" fmla="*/ 2985 w 5920"/>
              <a:gd name="T53" fmla="*/ 513 h 2300"/>
              <a:gd name="T54" fmla="*/ 3824 w 5920"/>
              <a:gd name="T55" fmla="*/ 513 h 2300"/>
              <a:gd name="T56" fmla="*/ 3824 w 5920"/>
              <a:gd name="T57" fmla="*/ 1885 h 2300"/>
              <a:gd name="T58" fmla="*/ 4846 w 5920"/>
              <a:gd name="T59" fmla="*/ 1883 h 2300"/>
              <a:gd name="T60" fmla="*/ 4007 w 5920"/>
              <a:gd name="T61" fmla="*/ 1883 h 2300"/>
              <a:gd name="T62" fmla="*/ 4007 w 5920"/>
              <a:gd name="T63" fmla="*/ 510 h 2300"/>
              <a:gd name="T64" fmla="*/ 4846 w 5920"/>
              <a:gd name="T65" fmla="*/ 510 h 2300"/>
              <a:gd name="T66" fmla="*/ 4846 w 5920"/>
              <a:gd name="T67" fmla="*/ 1883 h 2300"/>
              <a:gd name="T68" fmla="*/ 5735 w 5920"/>
              <a:gd name="T69" fmla="*/ 1885 h 2300"/>
              <a:gd name="T70" fmla="*/ 4897 w 5920"/>
              <a:gd name="T71" fmla="*/ 1885 h 2300"/>
              <a:gd name="T72" fmla="*/ 4897 w 5920"/>
              <a:gd name="T73" fmla="*/ 513 h 2300"/>
              <a:gd name="T74" fmla="*/ 5735 w 5920"/>
              <a:gd name="T75" fmla="*/ 513 h 2300"/>
              <a:gd name="T76" fmla="*/ 5735 w 5920"/>
              <a:gd name="T77" fmla="*/ 1885 h 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20" h="2300">
                <a:moveTo>
                  <a:pt x="5758" y="0"/>
                </a:moveTo>
                <a:cubicBezTo>
                  <a:pt x="161" y="0"/>
                  <a:pt x="161" y="0"/>
                  <a:pt x="161" y="0"/>
                </a:cubicBezTo>
                <a:cubicBezTo>
                  <a:pt x="72" y="0"/>
                  <a:pt x="0" y="72"/>
                  <a:pt x="0" y="161"/>
                </a:cubicBezTo>
                <a:cubicBezTo>
                  <a:pt x="0" y="2138"/>
                  <a:pt x="0" y="2138"/>
                  <a:pt x="0" y="2138"/>
                </a:cubicBezTo>
                <a:cubicBezTo>
                  <a:pt x="0" y="2227"/>
                  <a:pt x="72" y="2300"/>
                  <a:pt x="161" y="2300"/>
                </a:cubicBezTo>
                <a:cubicBezTo>
                  <a:pt x="5758" y="2300"/>
                  <a:pt x="5758" y="2300"/>
                  <a:pt x="5758" y="2300"/>
                </a:cubicBezTo>
                <a:cubicBezTo>
                  <a:pt x="5847" y="2300"/>
                  <a:pt x="5920" y="2227"/>
                  <a:pt x="5920" y="2138"/>
                </a:cubicBezTo>
                <a:cubicBezTo>
                  <a:pt x="5920" y="161"/>
                  <a:pt x="5920" y="161"/>
                  <a:pt x="5920" y="161"/>
                </a:cubicBezTo>
                <a:cubicBezTo>
                  <a:pt x="5920" y="72"/>
                  <a:pt x="5847" y="0"/>
                  <a:pt x="5758" y="0"/>
                </a:cubicBezTo>
                <a:close/>
                <a:moveTo>
                  <a:pt x="1022" y="1883"/>
                </a:moveTo>
                <a:cubicBezTo>
                  <a:pt x="184" y="1883"/>
                  <a:pt x="184" y="1883"/>
                  <a:pt x="184" y="1883"/>
                </a:cubicBezTo>
                <a:cubicBezTo>
                  <a:pt x="184" y="510"/>
                  <a:pt x="184" y="510"/>
                  <a:pt x="184" y="510"/>
                </a:cubicBezTo>
                <a:cubicBezTo>
                  <a:pt x="1022" y="510"/>
                  <a:pt x="1022" y="510"/>
                  <a:pt x="1022" y="510"/>
                </a:cubicBezTo>
                <a:lnTo>
                  <a:pt x="1022" y="1883"/>
                </a:lnTo>
                <a:close/>
                <a:moveTo>
                  <a:pt x="1912" y="1885"/>
                </a:moveTo>
                <a:cubicBezTo>
                  <a:pt x="1073" y="1885"/>
                  <a:pt x="1073" y="1885"/>
                  <a:pt x="1073" y="1885"/>
                </a:cubicBezTo>
                <a:cubicBezTo>
                  <a:pt x="1073" y="513"/>
                  <a:pt x="1073" y="513"/>
                  <a:pt x="1073" y="513"/>
                </a:cubicBezTo>
                <a:cubicBezTo>
                  <a:pt x="1912" y="513"/>
                  <a:pt x="1912" y="513"/>
                  <a:pt x="1912" y="513"/>
                </a:cubicBezTo>
                <a:lnTo>
                  <a:pt x="1912" y="1885"/>
                </a:lnTo>
                <a:close/>
                <a:moveTo>
                  <a:pt x="2935" y="1883"/>
                </a:moveTo>
                <a:cubicBezTo>
                  <a:pt x="2097" y="1883"/>
                  <a:pt x="2097" y="1883"/>
                  <a:pt x="2097" y="1883"/>
                </a:cubicBezTo>
                <a:cubicBezTo>
                  <a:pt x="2097" y="510"/>
                  <a:pt x="2097" y="510"/>
                  <a:pt x="2097" y="510"/>
                </a:cubicBezTo>
                <a:cubicBezTo>
                  <a:pt x="2935" y="510"/>
                  <a:pt x="2935" y="510"/>
                  <a:pt x="2935" y="510"/>
                </a:cubicBezTo>
                <a:lnTo>
                  <a:pt x="2935" y="1883"/>
                </a:lnTo>
                <a:close/>
                <a:moveTo>
                  <a:pt x="3824" y="1885"/>
                </a:moveTo>
                <a:cubicBezTo>
                  <a:pt x="2985" y="1885"/>
                  <a:pt x="2985" y="1885"/>
                  <a:pt x="2985" y="1885"/>
                </a:cubicBezTo>
                <a:cubicBezTo>
                  <a:pt x="2985" y="513"/>
                  <a:pt x="2985" y="513"/>
                  <a:pt x="2985" y="513"/>
                </a:cubicBezTo>
                <a:cubicBezTo>
                  <a:pt x="3824" y="513"/>
                  <a:pt x="3824" y="513"/>
                  <a:pt x="3824" y="513"/>
                </a:cubicBezTo>
                <a:lnTo>
                  <a:pt x="3824" y="1885"/>
                </a:lnTo>
                <a:close/>
                <a:moveTo>
                  <a:pt x="4846" y="1883"/>
                </a:moveTo>
                <a:cubicBezTo>
                  <a:pt x="4007" y="1883"/>
                  <a:pt x="4007" y="1883"/>
                  <a:pt x="4007" y="1883"/>
                </a:cubicBezTo>
                <a:cubicBezTo>
                  <a:pt x="4007" y="510"/>
                  <a:pt x="4007" y="510"/>
                  <a:pt x="4007" y="510"/>
                </a:cubicBezTo>
                <a:cubicBezTo>
                  <a:pt x="4846" y="510"/>
                  <a:pt x="4846" y="510"/>
                  <a:pt x="4846" y="510"/>
                </a:cubicBezTo>
                <a:lnTo>
                  <a:pt x="4846" y="1883"/>
                </a:lnTo>
                <a:close/>
                <a:moveTo>
                  <a:pt x="5735" y="1885"/>
                </a:moveTo>
                <a:cubicBezTo>
                  <a:pt x="4897" y="1885"/>
                  <a:pt x="4897" y="1885"/>
                  <a:pt x="4897" y="1885"/>
                </a:cubicBezTo>
                <a:cubicBezTo>
                  <a:pt x="4897" y="513"/>
                  <a:pt x="4897" y="513"/>
                  <a:pt x="4897" y="513"/>
                </a:cubicBezTo>
                <a:cubicBezTo>
                  <a:pt x="5735" y="513"/>
                  <a:pt x="5735" y="513"/>
                  <a:pt x="5735" y="513"/>
                </a:cubicBezTo>
                <a:lnTo>
                  <a:pt x="5735" y="1885"/>
                </a:lnTo>
                <a:close/>
              </a:path>
            </a:pathLst>
          </a:custGeom>
          <a:gradFill rotWithShape="1">
            <a:gsLst>
              <a:gs pos="0">
                <a:schemeClr val="tx2">
                  <a:gamma/>
                  <a:tint val="73725"/>
                  <a:invGamma/>
                </a:schemeClr>
              </a:gs>
              <a:gs pos="100000">
                <a:schemeClr val="tx2"/>
              </a:gs>
            </a:gsLst>
            <a:lin ang="2700000" scaled="1"/>
          </a:gradFill>
          <a:ln>
            <a:noFill/>
          </a:ln>
          <a:effectLst/>
          <a:extLst>
            <a:ext uri="{91240B29-F687-4F45-9708-019B960494DF}">
              <a14:hiddenLine xmlns:a14="http://schemas.microsoft.com/office/drawing/2010/main" w="9525" cap="flat" cmpd="sng">
                <a:solidFill>
                  <a:srgbClr val="32323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0573" name="Text Box 259"/>
          <p:cNvSpPr txBox="1">
            <a:spLocks noChangeArrowheads="1"/>
          </p:cNvSpPr>
          <p:nvPr/>
        </p:nvSpPr>
        <p:spPr bwMode="auto">
          <a:xfrm>
            <a:off x="115887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Hours</a:t>
            </a:r>
            <a:endParaRPr lang="en-GB" altLang="en-US" sz="2400">
              <a:solidFill>
                <a:schemeClr val="bg1"/>
              </a:solidFill>
            </a:endParaRPr>
          </a:p>
        </p:txBody>
      </p:sp>
      <p:sp>
        <p:nvSpPr>
          <p:cNvPr id="20574" name="Text Box 260"/>
          <p:cNvSpPr txBox="1">
            <a:spLocks noChangeArrowheads="1"/>
          </p:cNvSpPr>
          <p:nvPr/>
        </p:nvSpPr>
        <p:spPr bwMode="auto">
          <a:xfrm>
            <a:off x="3824288" y="4733925"/>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Minutes</a:t>
            </a:r>
            <a:endParaRPr lang="en-GB" altLang="en-US" sz="2400">
              <a:solidFill>
                <a:schemeClr val="bg1"/>
              </a:solidFill>
            </a:endParaRPr>
          </a:p>
        </p:txBody>
      </p:sp>
      <p:sp>
        <p:nvSpPr>
          <p:cNvPr id="20575" name="Text Box 261"/>
          <p:cNvSpPr txBox="1">
            <a:spLocks noChangeArrowheads="1"/>
          </p:cNvSpPr>
          <p:nvPr/>
        </p:nvSpPr>
        <p:spPr bwMode="auto">
          <a:xfrm>
            <a:off x="648652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Seconds</a:t>
            </a:r>
            <a:endParaRPr lang="en-GB" altLang="en-US" sz="2400">
              <a:solidFill>
                <a:schemeClr val="bg1"/>
              </a:solidFill>
            </a:endParaRPr>
          </a:p>
        </p:txBody>
      </p:sp>
      <p:sp>
        <p:nvSpPr>
          <p:cNvPr id="57607" name="AutoShape 263"/>
          <p:cNvSpPr>
            <a:spLocks noChangeArrowheads="1"/>
          </p:cNvSpPr>
          <p:nvPr/>
        </p:nvSpPr>
        <p:spPr bwMode="auto">
          <a:xfrm rot="16200000">
            <a:off x="-913606" y="3472656"/>
            <a:ext cx="3151188"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57608" name="AutoShape 264"/>
          <p:cNvSpPr>
            <a:spLocks noChangeArrowheads="1"/>
          </p:cNvSpPr>
          <p:nvPr/>
        </p:nvSpPr>
        <p:spPr bwMode="auto">
          <a:xfrm>
            <a:off x="473075" y="2085975"/>
            <a:ext cx="8197850"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grpSp>
        <p:nvGrpSpPr>
          <p:cNvPr id="20578" name="Group 265"/>
          <p:cNvGrpSpPr>
            <a:grpSpLocks/>
          </p:cNvGrpSpPr>
          <p:nvPr/>
        </p:nvGrpSpPr>
        <p:grpSpPr bwMode="auto">
          <a:xfrm>
            <a:off x="3162300" y="3373438"/>
            <a:ext cx="120650" cy="693737"/>
            <a:chOff x="1939" y="2444"/>
            <a:chExt cx="81" cy="463"/>
          </a:xfrm>
        </p:grpSpPr>
        <p:sp>
          <p:nvSpPr>
            <p:cNvPr id="20606" name="Rectangle 266"/>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07" name="Rectangle 267"/>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20579" name="Group 268"/>
          <p:cNvGrpSpPr>
            <a:grpSpLocks/>
          </p:cNvGrpSpPr>
          <p:nvPr/>
        </p:nvGrpSpPr>
        <p:grpSpPr bwMode="auto">
          <a:xfrm>
            <a:off x="5843588" y="3373438"/>
            <a:ext cx="120650" cy="693737"/>
            <a:chOff x="1939" y="2444"/>
            <a:chExt cx="81" cy="463"/>
          </a:xfrm>
        </p:grpSpPr>
        <p:sp>
          <p:nvSpPr>
            <p:cNvPr id="20604" name="Rectangle 269"/>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605" name="Rectangle 270"/>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20580" name="Group 271"/>
          <p:cNvGrpSpPr>
            <a:grpSpLocks/>
          </p:cNvGrpSpPr>
          <p:nvPr/>
        </p:nvGrpSpPr>
        <p:grpSpPr bwMode="auto">
          <a:xfrm>
            <a:off x="706438" y="2768600"/>
            <a:ext cx="7731125" cy="1905000"/>
            <a:chOff x="445" y="1744"/>
            <a:chExt cx="4870" cy="1200"/>
          </a:xfrm>
        </p:grpSpPr>
        <p:grpSp>
          <p:nvGrpSpPr>
            <p:cNvPr id="20582" name="Group 272"/>
            <p:cNvGrpSpPr>
              <a:grpSpLocks/>
            </p:cNvGrpSpPr>
            <p:nvPr/>
          </p:nvGrpSpPr>
          <p:grpSpPr bwMode="auto">
            <a:xfrm>
              <a:off x="445" y="1744"/>
              <a:ext cx="734" cy="1200"/>
              <a:chOff x="448" y="1746"/>
              <a:chExt cx="724" cy="1188"/>
            </a:xfrm>
          </p:grpSpPr>
          <p:grpSp>
            <p:nvGrpSpPr>
              <p:cNvPr id="20600" name="Group 273"/>
              <p:cNvGrpSpPr>
                <a:grpSpLocks/>
              </p:cNvGrpSpPr>
              <p:nvPr/>
            </p:nvGrpSpPr>
            <p:grpSpPr bwMode="auto">
              <a:xfrm>
                <a:off x="454" y="1752"/>
                <a:ext cx="712" cy="1176"/>
                <a:chOff x="454" y="1752"/>
                <a:chExt cx="712" cy="1176"/>
              </a:xfrm>
            </p:grpSpPr>
            <p:sp>
              <p:nvSpPr>
                <p:cNvPr id="20602" name="Freeform 27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0603" name="Freeform 27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0601" name="Freeform 27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0583" name="Group 277"/>
            <p:cNvGrpSpPr>
              <a:grpSpLocks/>
            </p:cNvGrpSpPr>
            <p:nvPr/>
          </p:nvGrpSpPr>
          <p:grpSpPr bwMode="auto">
            <a:xfrm>
              <a:off x="1225" y="1744"/>
              <a:ext cx="734" cy="1200"/>
              <a:chOff x="448" y="1746"/>
              <a:chExt cx="724" cy="1188"/>
            </a:xfrm>
          </p:grpSpPr>
          <p:grpSp>
            <p:nvGrpSpPr>
              <p:cNvPr id="20596" name="Group 278"/>
              <p:cNvGrpSpPr>
                <a:grpSpLocks/>
              </p:cNvGrpSpPr>
              <p:nvPr/>
            </p:nvGrpSpPr>
            <p:grpSpPr bwMode="auto">
              <a:xfrm>
                <a:off x="454" y="1752"/>
                <a:ext cx="712" cy="1176"/>
                <a:chOff x="454" y="1752"/>
                <a:chExt cx="712" cy="1176"/>
              </a:xfrm>
            </p:grpSpPr>
            <p:sp>
              <p:nvSpPr>
                <p:cNvPr id="20598" name="Freeform 27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0599" name="Freeform 28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0597" name="Freeform 28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0584" name="Group 282"/>
            <p:cNvGrpSpPr>
              <a:grpSpLocks/>
            </p:cNvGrpSpPr>
            <p:nvPr/>
          </p:nvGrpSpPr>
          <p:grpSpPr bwMode="auto">
            <a:xfrm flipH="1">
              <a:off x="4581" y="1744"/>
              <a:ext cx="734" cy="1200"/>
              <a:chOff x="448" y="1746"/>
              <a:chExt cx="724" cy="1188"/>
            </a:xfrm>
          </p:grpSpPr>
          <p:grpSp>
            <p:nvGrpSpPr>
              <p:cNvPr id="20592" name="Group 283"/>
              <p:cNvGrpSpPr>
                <a:grpSpLocks/>
              </p:cNvGrpSpPr>
              <p:nvPr/>
            </p:nvGrpSpPr>
            <p:grpSpPr bwMode="auto">
              <a:xfrm>
                <a:off x="454" y="1752"/>
                <a:ext cx="712" cy="1176"/>
                <a:chOff x="454" y="1752"/>
                <a:chExt cx="712" cy="1176"/>
              </a:xfrm>
            </p:grpSpPr>
            <p:sp>
              <p:nvSpPr>
                <p:cNvPr id="20594" name="Freeform 28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0595" name="Freeform 28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0593" name="Freeform 28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0585" name="Group 287"/>
            <p:cNvGrpSpPr>
              <a:grpSpLocks/>
            </p:cNvGrpSpPr>
            <p:nvPr/>
          </p:nvGrpSpPr>
          <p:grpSpPr bwMode="auto">
            <a:xfrm flipH="1">
              <a:off x="3799" y="1744"/>
              <a:ext cx="734" cy="1200"/>
              <a:chOff x="448" y="1746"/>
              <a:chExt cx="724" cy="1188"/>
            </a:xfrm>
          </p:grpSpPr>
          <p:grpSp>
            <p:nvGrpSpPr>
              <p:cNvPr id="20588" name="Group 288"/>
              <p:cNvGrpSpPr>
                <a:grpSpLocks/>
              </p:cNvGrpSpPr>
              <p:nvPr/>
            </p:nvGrpSpPr>
            <p:grpSpPr bwMode="auto">
              <a:xfrm>
                <a:off x="454" y="1752"/>
                <a:ext cx="712" cy="1176"/>
                <a:chOff x="454" y="1752"/>
                <a:chExt cx="712" cy="1176"/>
              </a:xfrm>
            </p:grpSpPr>
            <p:sp>
              <p:nvSpPr>
                <p:cNvPr id="20590" name="Freeform 28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0591" name="Freeform 29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0589" name="Freeform 29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0586" name="Rectangle 292"/>
            <p:cNvSpPr>
              <a:spLocks noChangeArrowheads="1"/>
            </p:cNvSpPr>
            <p:nvPr/>
          </p:nvSpPr>
          <p:spPr bwMode="auto">
            <a:xfrm>
              <a:off x="2126"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0587" name="Rectangle 293"/>
            <p:cNvSpPr>
              <a:spLocks noChangeArrowheads="1"/>
            </p:cNvSpPr>
            <p:nvPr/>
          </p:nvSpPr>
          <p:spPr bwMode="auto">
            <a:xfrm>
              <a:off x="2909"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spTree>
    <p:extLst>
      <p:ext uri="{BB962C8B-B14F-4D97-AF65-F5344CB8AC3E}">
        <p14:creationId xmlns:p14="http://schemas.microsoft.com/office/powerpoint/2010/main" val="2086610736"/>
      </p:ext>
    </p:extLst>
  </p:cSld>
  <p:clrMapOvr>
    <a:masterClrMapping/>
  </p:clrMapOvr>
  <p:transition advClick="0" advTm="1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4" fill="hold" nodeType="afterEffect">
                                  <p:stCondLst>
                                    <p:cond delay="0"/>
                                  </p:stCondLst>
                                  <p:childTnLst>
                                    <p:animEffect transition="out" filter="slide(fromBottom)">
                                      <p:cBhvr>
                                        <p:cTn id="6" dur="500"/>
                                        <p:tgtEl>
                                          <p:spTgt spid="57383"/>
                                        </p:tgtEl>
                                      </p:cBhvr>
                                    </p:animEffect>
                                    <p:set>
                                      <p:cBhvr>
                                        <p:cTn id="7" dur="1" fill="hold">
                                          <p:stCondLst>
                                            <p:cond delay="499"/>
                                          </p:stCondLst>
                                        </p:cTn>
                                        <p:tgtEl>
                                          <p:spTgt spid="57383"/>
                                        </p:tgtEl>
                                        <p:attrNameLst>
                                          <p:attrName>style.visibility</p:attrName>
                                        </p:attrNameLst>
                                      </p:cBhvr>
                                      <p:to>
                                        <p:strVal val="hidden"/>
                                      </p:to>
                                    </p:set>
                                  </p:childTnLst>
                                </p:cTn>
                              </p:par>
                              <p:par>
                                <p:cTn id="8" presetID="12" presetClass="exit" presetSubtype="4" fill="hold" nodeType="withEffect">
                                  <p:stCondLst>
                                    <p:cond delay="0"/>
                                  </p:stCondLst>
                                  <p:childTnLst>
                                    <p:animEffect transition="out" filter="slide(fromBottom)">
                                      <p:cBhvr>
                                        <p:cTn id="9" dur="500"/>
                                        <p:tgtEl>
                                          <p:spTgt spid="57389"/>
                                        </p:tgtEl>
                                      </p:cBhvr>
                                    </p:animEffect>
                                    <p:set>
                                      <p:cBhvr>
                                        <p:cTn id="10" dur="1" fill="hold">
                                          <p:stCondLst>
                                            <p:cond delay="499"/>
                                          </p:stCondLst>
                                        </p:cTn>
                                        <p:tgtEl>
                                          <p:spTgt spid="57389"/>
                                        </p:tgtEl>
                                        <p:attrNameLst>
                                          <p:attrName>style.visibility</p:attrName>
                                        </p:attrNameLst>
                                      </p:cBhvr>
                                      <p:to>
                                        <p:strVal val="hidden"/>
                                      </p:to>
                                    </p:set>
                                  </p:childTnLst>
                                </p:cTn>
                              </p:par>
                              <p:par>
                                <p:cTn id="11" presetID="12" presetClass="exit" presetSubtype="4" fill="hold" nodeType="withEffect">
                                  <p:stCondLst>
                                    <p:cond delay="0"/>
                                  </p:stCondLst>
                                  <p:childTnLst>
                                    <p:animEffect transition="out" filter="slide(fromBottom)">
                                      <p:cBhvr>
                                        <p:cTn id="12" dur="500"/>
                                        <p:tgtEl>
                                          <p:spTgt spid="57398"/>
                                        </p:tgtEl>
                                      </p:cBhvr>
                                    </p:animEffect>
                                    <p:set>
                                      <p:cBhvr>
                                        <p:cTn id="13" dur="1" fill="hold">
                                          <p:stCondLst>
                                            <p:cond delay="499"/>
                                          </p:stCondLst>
                                        </p:cTn>
                                        <p:tgtEl>
                                          <p:spTgt spid="57398"/>
                                        </p:tgtEl>
                                        <p:attrNameLst>
                                          <p:attrName>style.visibility</p:attrName>
                                        </p:attrNameLst>
                                      </p:cBhvr>
                                      <p:to>
                                        <p:strVal val="hidden"/>
                                      </p:to>
                                    </p:set>
                                  </p:childTnLst>
                                </p:cTn>
                              </p:par>
                              <p:par>
                                <p:cTn id="14" presetID="12" presetClass="entr" presetSubtype="1" fill="hold" nodeType="withEffect">
                                  <p:stCondLst>
                                    <p:cond delay="0"/>
                                  </p:stCondLst>
                                  <p:childTnLst>
                                    <p:set>
                                      <p:cBhvr>
                                        <p:cTn id="15" dur="1" fill="hold">
                                          <p:stCondLst>
                                            <p:cond delay="0"/>
                                          </p:stCondLst>
                                        </p:cTn>
                                        <p:tgtEl>
                                          <p:spTgt spid="57428"/>
                                        </p:tgtEl>
                                        <p:attrNameLst>
                                          <p:attrName>style.visibility</p:attrName>
                                        </p:attrNameLst>
                                      </p:cBhvr>
                                      <p:to>
                                        <p:strVal val="visible"/>
                                      </p:to>
                                    </p:set>
                                    <p:animEffect transition="in" filter="slide(fromTop)">
                                      <p:cBhvr>
                                        <p:cTn id="16" dur="500"/>
                                        <p:tgtEl>
                                          <p:spTgt spid="57428"/>
                                        </p:tgtEl>
                                      </p:cBhvr>
                                    </p:animEffect>
                                  </p:childTnLst>
                                </p:cTn>
                              </p:par>
                              <p:par>
                                <p:cTn id="17" presetID="12" presetClass="entr" presetSubtype="1" fill="hold" nodeType="withEffect">
                                  <p:stCondLst>
                                    <p:cond delay="0"/>
                                  </p:stCondLst>
                                  <p:childTnLst>
                                    <p:set>
                                      <p:cBhvr>
                                        <p:cTn id="18" dur="1" fill="hold">
                                          <p:stCondLst>
                                            <p:cond delay="0"/>
                                          </p:stCondLst>
                                        </p:cTn>
                                        <p:tgtEl>
                                          <p:spTgt spid="57425"/>
                                        </p:tgtEl>
                                        <p:attrNameLst>
                                          <p:attrName>style.visibility</p:attrName>
                                        </p:attrNameLst>
                                      </p:cBhvr>
                                      <p:to>
                                        <p:strVal val="visible"/>
                                      </p:to>
                                    </p:set>
                                    <p:animEffect transition="in" filter="slide(fromTop)">
                                      <p:cBhvr>
                                        <p:cTn id="19" dur="500"/>
                                        <p:tgtEl>
                                          <p:spTgt spid="57425"/>
                                        </p:tgtEl>
                                      </p:cBhvr>
                                    </p:animEffect>
                                  </p:childTnLst>
                                </p:cTn>
                              </p:par>
                              <p:par>
                                <p:cTn id="20" presetID="12" presetClass="entr" presetSubtype="1" fill="hold" nodeType="withEffect">
                                  <p:stCondLst>
                                    <p:cond delay="0"/>
                                  </p:stCondLst>
                                  <p:childTnLst>
                                    <p:set>
                                      <p:cBhvr>
                                        <p:cTn id="21" dur="1" fill="hold">
                                          <p:stCondLst>
                                            <p:cond delay="0"/>
                                          </p:stCondLst>
                                        </p:cTn>
                                        <p:tgtEl>
                                          <p:spTgt spid="57386"/>
                                        </p:tgtEl>
                                        <p:attrNameLst>
                                          <p:attrName>style.visibility</p:attrName>
                                        </p:attrNameLst>
                                      </p:cBhvr>
                                      <p:to>
                                        <p:strVal val="visible"/>
                                      </p:to>
                                    </p:set>
                                    <p:animEffect transition="in" filter="slide(fromTop)">
                                      <p:cBhvr>
                                        <p:cTn id="22" dur="500"/>
                                        <p:tgtEl>
                                          <p:spTgt spid="57386"/>
                                        </p:tgtEl>
                                      </p:cBhvr>
                                    </p:animEffect>
                                  </p:childTnLst>
                                </p:cTn>
                              </p:par>
                              <p:par>
                                <p:cTn id="23" presetID="12" presetClass="exit" presetSubtype="4" fill="hold" nodeType="withEffect">
                                  <p:stCondLst>
                                    <p:cond delay="1000"/>
                                  </p:stCondLst>
                                  <p:childTnLst>
                                    <p:animEffect transition="out" filter="slide(fromBottom)">
                                      <p:cBhvr>
                                        <p:cTn id="24" dur="500"/>
                                        <p:tgtEl>
                                          <p:spTgt spid="57386"/>
                                        </p:tgtEl>
                                      </p:cBhvr>
                                    </p:animEffect>
                                    <p:set>
                                      <p:cBhvr>
                                        <p:cTn id="25" dur="1" fill="hold">
                                          <p:stCondLst>
                                            <p:cond delay="499"/>
                                          </p:stCondLst>
                                        </p:cTn>
                                        <p:tgtEl>
                                          <p:spTgt spid="57386"/>
                                        </p:tgtEl>
                                        <p:attrNameLst>
                                          <p:attrName>style.visibility</p:attrName>
                                        </p:attrNameLst>
                                      </p:cBhvr>
                                      <p:to>
                                        <p:strVal val="hidden"/>
                                      </p:to>
                                    </p:set>
                                  </p:childTnLst>
                                </p:cTn>
                              </p:par>
                              <p:par>
                                <p:cTn id="26" presetID="12" presetClass="entr" presetSubtype="1" fill="hold" nodeType="withEffect">
                                  <p:stCondLst>
                                    <p:cond delay="1000"/>
                                  </p:stCondLst>
                                  <p:childTnLst>
                                    <p:set>
                                      <p:cBhvr>
                                        <p:cTn id="27" dur="1" fill="hold">
                                          <p:stCondLst>
                                            <p:cond delay="0"/>
                                          </p:stCondLst>
                                        </p:cTn>
                                        <p:tgtEl>
                                          <p:spTgt spid="57401"/>
                                        </p:tgtEl>
                                        <p:attrNameLst>
                                          <p:attrName>style.visibility</p:attrName>
                                        </p:attrNameLst>
                                      </p:cBhvr>
                                      <p:to>
                                        <p:strVal val="visible"/>
                                      </p:to>
                                    </p:set>
                                    <p:animEffect transition="in" filter="slide(fromTop)">
                                      <p:cBhvr>
                                        <p:cTn id="28" dur="500"/>
                                        <p:tgtEl>
                                          <p:spTgt spid="57401"/>
                                        </p:tgtEl>
                                      </p:cBhvr>
                                    </p:animEffect>
                                  </p:childTnLst>
                                </p:cTn>
                              </p:par>
                              <p:par>
                                <p:cTn id="29" presetID="12" presetClass="exit" presetSubtype="4" fill="hold" nodeType="withEffect">
                                  <p:stCondLst>
                                    <p:cond delay="2000"/>
                                  </p:stCondLst>
                                  <p:childTnLst>
                                    <p:animEffect transition="out" filter="slide(fromBottom)">
                                      <p:cBhvr>
                                        <p:cTn id="30" dur="500"/>
                                        <p:tgtEl>
                                          <p:spTgt spid="57401"/>
                                        </p:tgtEl>
                                      </p:cBhvr>
                                    </p:animEffect>
                                    <p:set>
                                      <p:cBhvr>
                                        <p:cTn id="31" dur="1" fill="hold">
                                          <p:stCondLst>
                                            <p:cond delay="499"/>
                                          </p:stCondLst>
                                        </p:cTn>
                                        <p:tgtEl>
                                          <p:spTgt spid="57401"/>
                                        </p:tgtEl>
                                        <p:attrNameLst>
                                          <p:attrName>style.visibility</p:attrName>
                                        </p:attrNameLst>
                                      </p:cBhvr>
                                      <p:to>
                                        <p:strVal val="hidden"/>
                                      </p:to>
                                    </p:set>
                                  </p:childTnLst>
                                </p:cTn>
                              </p:par>
                              <p:par>
                                <p:cTn id="32" presetID="12" presetClass="entr" presetSubtype="1" fill="hold" nodeType="withEffect">
                                  <p:stCondLst>
                                    <p:cond delay="2000"/>
                                  </p:stCondLst>
                                  <p:childTnLst>
                                    <p:set>
                                      <p:cBhvr>
                                        <p:cTn id="33" dur="1" fill="hold">
                                          <p:stCondLst>
                                            <p:cond delay="0"/>
                                          </p:stCondLst>
                                        </p:cTn>
                                        <p:tgtEl>
                                          <p:spTgt spid="57404"/>
                                        </p:tgtEl>
                                        <p:attrNameLst>
                                          <p:attrName>style.visibility</p:attrName>
                                        </p:attrNameLst>
                                      </p:cBhvr>
                                      <p:to>
                                        <p:strVal val="visible"/>
                                      </p:to>
                                    </p:set>
                                    <p:animEffect transition="in" filter="slide(fromTop)">
                                      <p:cBhvr>
                                        <p:cTn id="34" dur="500"/>
                                        <p:tgtEl>
                                          <p:spTgt spid="57404"/>
                                        </p:tgtEl>
                                      </p:cBhvr>
                                    </p:animEffect>
                                  </p:childTnLst>
                                </p:cTn>
                              </p:par>
                              <p:par>
                                <p:cTn id="35" presetID="12" presetClass="exit" presetSubtype="4" fill="hold" nodeType="withEffect">
                                  <p:stCondLst>
                                    <p:cond delay="3000"/>
                                  </p:stCondLst>
                                  <p:childTnLst>
                                    <p:animEffect transition="out" filter="slide(fromBottom)">
                                      <p:cBhvr>
                                        <p:cTn id="36" dur="500"/>
                                        <p:tgtEl>
                                          <p:spTgt spid="57404"/>
                                        </p:tgtEl>
                                      </p:cBhvr>
                                    </p:animEffect>
                                    <p:set>
                                      <p:cBhvr>
                                        <p:cTn id="37" dur="1" fill="hold">
                                          <p:stCondLst>
                                            <p:cond delay="499"/>
                                          </p:stCondLst>
                                        </p:cTn>
                                        <p:tgtEl>
                                          <p:spTgt spid="57404"/>
                                        </p:tgtEl>
                                        <p:attrNameLst>
                                          <p:attrName>style.visibility</p:attrName>
                                        </p:attrNameLst>
                                      </p:cBhvr>
                                      <p:to>
                                        <p:strVal val="hidden"/>
                                      </p:to>
                                    </p:set>
                                  </p:childTnLst>
                                </p:cTn>
                              </p:par>
                              <p:par>
                                <p:cTn id="38" presetID="12" presetClass="entr" presetSubtype="1" fill="hold" nodeType="withEffect">
                                  <p:stCondLst>
                                    <p:cond delay="3000"/>
                                  </p:stCondLst>
                                  <p:childTnLst>
                                    <p:set>
                                      <p:cBhvr>
                                        <p:cTn id="39" dur="1" fill="hold">
                                          <p:stCondLst>
                                            <p:cond delay="0"/>
                                          </p:stCondLst>
                                        </p:cTn>
                                        <p:tgtEl>
                                          <p:spTgt spid="57407"/>
                                        </p:tgtEl>
                                        <p:attrNameLst>
                                          <p:attrName>style.visibility</p:attrName>
                                        </p:attrNameLst>
                                      </p:cBhvr>
                                      <p:to>
                                        <p:strVal val="visible"/>
                                      </p:to>
                                    </p:set>
                                    <p:animEffect transition="in" filter="slide(fromTop)">
                                      <p:cBhvr>
                                        <p:cTn id="40" dur="500"/>
                                        <p:tgtEl>
                                          <p:spTgt spid="57407"/>
                                        </p:tgtEl>
                                      </p:cBhvr>
                                    </p:animEffect>
                                  </p:childTnLst>
                                </p:cTn>
                              </p:par>
                              <p:par>
                                <p:cTn id="41" presetID="12" presetClass="exit" presetSubtype="4" fill="hold" nodeType="withEffect">
                                  <p:stCondLst>
                                    <p:cond delay="4000"/>
                                  </p:stCondLst>
                                  <p:childTnLst>
                                    <p:animEffect transition="out" filter="slide(fromBottom)">
                                      <p:cBhvr>
                                        <p:cTn id="42" dur="500"/>
                                        <p:tgtEl>
                                          <p:spTgt spid="57407"/>
                                        </p:tgtEl>
                                      </p:cBhvr>
                                    </p:animEffect>
                                    <p:set>
                                      <p:cBhvr>
                                        <p:cTn id="43" dur="1" fill="hold">
                                          <p:stCondLst>
                                            <p:cond delay="499"/>
                                          </p:stCondLst>
                                        </p:cTn>
                                        <p:tgtEl>
                                          <p:spTgt spid="57407"/>
                                        </p:tgtEl>
                                        <p:attrNameLst>
                                          <p:attrName>style.visibility</p:attrName>
                                        </p:attrNameLst>
                                      </p:cBhvr>
                                      <p:to>
                                        <p:strVal val="hidden"/>
                                      </p:to>
                                    </p:set>
                                  </p:childTnLst>
                                </p:cTn>
                              </p:par>
                              <p:par>
                                <p:cTn id="44" presetID="12" presetClass="entr" presetSubtype="1" fill="hold" nodeType="withEffect">
                                  <p:stCondLst>
                                    <p:cond delay="4000"/>
                                  </p:stCondLst>
                                  <p:childTnLst>
                                    <p:set>
                                      <p:cBhvr>
                                        <p:cTn id="45" dur="1" fill="hold">
                                          <p:stCondLst>
                                            <p:cond delay="0"/>
                                          </p:stCondLst>
                                        </p:cTn>
                                        <p:tgtEl>
                                          <p:spTgt spid="57410"/>
                                        </p:tgtEl>
                                        <p:attrNameLst>
                                          <p:attrName>style.visibility</p:attrName>
                                        </p:attrNameLst>
                                      </p:cBhvr>
                                      <p:to>
                                        <p:strVal val="visible"/>
                                      </p:to>
                                    </p:set>
                                    <p:animEffect transition="in" filter="slide(fromTop)">
                                      <p:cBhvr>
                                        <p:cTn id="46" dur="500"/>
                                        <p:tgtEl>
                                          <p:spTgt spid="57410"/>
                                        </p:tgtEl>
                                      </p:cBhvr>
                                    </p:animEffect>
                                  </p:childTnLst>
                                </p:cTn>
                              </p:par>
                              <p:par>
                                <p:cTn id="47" presetID="12" presetClass="exit" presetSubtype="4" fill="hold" nodeType="withEffect">
                                  <p:stCondLst>
                                    <p:cond delay="5000"/>
                                  </p:stCondLst>
                                  <p:childTnLst>
                                    <p:animEffect transition="out" filter="slide(fromBottom)">
                                      <p:cBhvr>
                                        <p:cTn id="48" dur="500"/>
                                        <p:tgtEl>
                                          <p:spTgt spid="57410"/>
                                        </p:tgtEl>
                                      </p:cBhvr>
                                    </p:animEffect>
                                    <p:set>
                                      <p:cBhvr>
                                        <p:cTn id="49" dur="1" fill="hold">
                                          <p:stCondLst>
                                            <p:cond delay="499"/>
                                          </p:stCondLst>
                                        </p:cTn>
                                        <p:tgtEl>
                                          <p:spTgt spid="57410"/>
                                        </p:tgtEl>
                                        <p:attrNameLst>
                                          <p:attrName>style.visibility</p:attrName>
                                        </p:attrNameLst>
                                      </p:cBhvr>
                                      <p:to>
                                        <p:strVal val="hidden"/>
                                      </p:to>
                                    </p:set>
                                  </p:childTnLst>
                                </p:cTn>
                              </p:par>
                              <p:par>
                                <p:cTn id="50" presetID="12" presetClass="entr" presetSubtype="1" fill="hold" nodeType="withEffect">
                                  <p:stCondLst>
                                    <p:cond delay="5000"/>
                                  </p:stCondLst>
                                  <p:childTnLst>
                                    <p:set>
                                      <p:cBhvr>
                                        <p:cTn id="51" dur="1" fill="hold">
                                          <p:stCondLst>
                                            <p:cond delay="0"/>
                                          </p:stCondLst>
                                        </p:cTn>
                                        <p:tgtEl>
                                          <p:spTgt spid="57413"/>
                                        </p:tgtEl>
                                        <p:attrNameLst>
                                          <p:attrName>style.visibility</p:attrName>
                                        </p:attrNameLst>
                                      </p:cBhvr>
                                      <p:to>
                                        <p:strVal val="visible"/>
                                      </p:to>
                                    </p:set>
                                    <p:animEffect transition="in" filter="slide(fromTop)">
                                      <p:cBhvr>
                                        <p:cTn id="52" dur="500"/>
                                        <p:tgtEl>
                                          <p:spTgt spid="57413"/>
                                        </p:tgtEl>
                                      </p:cBhvr>
                                    </p:animEffect>
                                  </p:childTnLst>
                                </p:cTn>
                              </p:par>
                              <p:par>
                                <p:cTn id="53" presetID="12" presetClass="exit" presetSubtype="4" fill="hold" nodeType="withEffect">
                                  <p:stCondLst>
                                    <p:cond delay="6000"/>
                                  </p:stCondLst>
                                  <p:childTnLst>
                                    <p:animEffect transition="out" filter="slide(fromBottom)">
                                      <p:cBhvr>
                                        <p:cTn id="54" dur="500"/>
                                        <p:tgtEl>
                                          <p:spTgt spid="57413"/>
                                        </p:tgtEl>
                                      </p:cBhvr>
                                    </p:animEffect>
                                    <p:set>
                                      <p:cBhvr>
                                        <p:cTn id="55" dur="1" fill="hold">
                                          <p:stCondLst>
                                            <p:cond delay="499"/>
                                          </p:stCondLst>
                                        </p:cTn>
                                        <p:tgtEl>
                                          <p:spTgt spid="57413"/>
                                        </p:tgtEl>
                                        <p:attrNameLst>
                                          <p:attrName>style.visibility</p:attrName>
                                        </p:attrNameLst>
                                      </p:cBhvr>
                                      <p:to>
                                        <p:strVal val="hidden"/>
                                      </p:to>
                                    </p:set>
                                  </p:childTnLst>
                                </p:cTn>
                              </p:par>
                              <p:par>
                                <p:cTn id="56" presetID="12" presetClass="entr" presetSubtype="1" fill="hold" nodeType="withEffect">
                                  <p:stCondLst>
                                    <p:cond delay="6000"/>
                                  </p:stCondLst>
                                  <p:childTnLst>
                                    <p:set>
                                      <p:cBhvr>
                                        <p:cTn id="57" dur="1" fill="hold">
                                          <p:stCondLst>
                                            <p:cond delay="0"/>
                                          </p:stCondLst>
                                        </p:cTn>
                                        <p:tgtEl>
                                          <p:spTgt spid="57416"/>
                                        </p:tgtEl>
                                        <p:attrNameLst>
                                          <p:attrName>style.visibility</p:attrName>
                                        </p:attrNameLst>
                                      </p:cBhvr>
                                      <p:to>
                                        <p:strVal val="visible"/>
                                      </p:to>
                                    </p:set>
                                    <p:animEffect transition="in" filter="slide(fromTop)">
                                      <p:cBhvr>
                                        <p:cTn id="58" dur="500"/>
                                        <p:tgtEl>
                                          <p:spTgt spid="57416"/>
                                        </p:tgtEl>
                                      </p:cBhvr>
                                    </p:animEffect>
                                  </p:childTnLst>
                                </p:cTn>
                              </p:par>
                              <p:par>
                                <p:cTn id="59" presetID="12" presetClass="exit" presetSubtype="4" fill="hold" nodeType="withEffect">
                                  <p:stCondLst>
                                    <p:cond delay="7000"/>
                                  </p:stCondLst>
                                  <p:childTnLst>
                                    <p:animEffect transition="out" filter="slide(fromBottom)">
                                      <p:cBhvr>
                                        <p:cTn id="60" dur="500"/>
                                        <p:tgtEl>
                                          <p:spTgt spid="57416"/>
                                        </p:tgtEl>
                                      </p:cBhvr>
                                    </p:animEffect>
                                    <p:set>
                                      <p:cBhvr>
                                        <p:cTn id="61" dur="1" fill="hold">
                                          <p:stCondLst>
                                            <p:cond delay="499"/>
                                          </p:stCondLst>
                                        </p:cTn>
                                        <p:tgtEl>
                                          <p:spTgt spid="57416"/>
                                        </p:tgtEl>
                                        <p:attrNameLst>
                                          <p:attrName>style.visibility</p:attrName>
                                        </p:attrNameLst>
                                      </p:cBhvr>
                                      <p:to>
                                        <p:strVal val="hidden"/>
                                      </p:to>
                                    </p:set>
                                  </p:childTnLst>
                                </p:cTn>
                              </p:par>
                              <p:par>
                                <p:cTn id="62" presetID="12" presetClass="entr" presetSubtype="1" fill="hold" nodeType="withEffect">
                                  <p:stCondLst>
                                    <p:cond delay="7000"/>
                                  </p:stCondLst>
                                  <p:childTnLst>
                                    <p:set>
                                      <p:cBhvr>
                                        <p:cTn id="63" dur="1" fill="hold">
                                          <p:stCondLst>
                                            <p:cond delay="0"/>
                                          </p:stCondLst>
                                        </p:cTn>
                                        <p:tgtEl>
                                          <p:spTgt spid="57419"/>
                                        </p:tgtEl>
                                        <p:attrNameLst>
                                          <p:attrName>style.visibility</p:attrName>
                                        </p:attrNameLst>
                                      </p:cBhvr>
                                      <p:to>
                                        <p:strVal val="visible"/>
                                      </p:to>
                                    </p:set>
                                    <p:animEffect transition="in" filter="slide(fromTop)">
                                      <p:cBhvr>
                                        <p:cTn id="64" dur="500"/>
                                        <p:tgtEl>
                                          <p:spTgt spid="57419"/>
                                        </p:tgtEl>
                                      </p:cBhvr>
                                    </p:animEffect>
                                  </p:childTnLst>
                                </p:cTn>
                              </p:par>
                              <p:par>
                                <p:cTn id="65" presetID="12" presetClass="exit" presetSubtype="4" fill="hold" nodeType="withEffect">
                                  <p:stCondLst>
                                    <p:cond delay="8000"/>
                                  </p:stCondLst>
                                  <p:childTnLst>
                                    <p:animEffect transition="out" filter="slide(fromBottom)">
                                      <p:cBhvr>
                                        <p:cTn id="66" dur="500"/>
                                        <p:tgtEl>
                                          <p:spTgt spid="57419"/>
                                        </p:tgtEl>
                                      </p:cBhvr>
                                    </p:animEffect>
                                    <p:set>
                                      <p:cBhvr>
                                        <p:cTn id="67" dur="1" fill="hold">
                                          <p:stCondLst>
                                            <p:cond delay="499"/>
                                          </p:stCondLst>
                                        </p:cTn>
                                        <p:tgtEl>
                                          <p:spTgt spid="57419"/>
                                        </p:tgtEl>
                                        <p:attrNameLst>
                                          <p:attrName>style.visibility</p:attrName>
                                        </p:attrNameLst>
                                      </p:cBhvr>
                                      <p:to>
                                        <p:strVal val="hidden"/>
                                      </p:to>
                                    </p:set>
                                  </p:childTnLst>
                                </p:cTn>
                              </p:par>
                              <p:par>
                                <p:cTn id="68" presetID="12" presetClass="entr" presetSubtype="1" fill="hold" nodeType="withEffect">
                                  <p:stCondLst>
                                    <p:cond delay="8000"/>
                                  </p:stCondLst>
                                  <p:childTnLst>
                                    <p:set>
                                      <p:cBhvr>
                                        <p:cTn id="69" dur="1" fill="hold">
                                          <p:stCondLst>
                                            <p:cond delay="0"/>
                                          </p:stCondLst>
                                        </p:cTn>
                                        <p:tgtEl>
                                          <p:spTgt spid="57422"/>
                                        </p:tgtEl>
                                        <p:attrNameLst>
                                          <p:attrName>style.visibility</p:attrName>
                                        </p:attrNameLst>
                                      </p:cBhvr>
                                      <p:to>
                                        <p:strVal val="visible"/>
                                      </p:to>
                                    </p:set>
                                    <p:animEffect transition="in" filter="slide(fromTop)">
                                      <p:cBhvr>
                                        <p:cTn id="70" dur="500"/>
                                        <p:tgtEl>
                                          <p:spTgt spid="57422"/>
                                        </p:tgtEl>
                                      </p:cBhvr>
                                    </p:animEffect>
                                  </p:childTnLst>
                                </p:cTn>
                              </p:par>
                              <p:par>
                                <p:cTn id="71" presetID="12" presetClass="exit" presetSubtype="4" fill="hold" nodeType="withEffect">
                                  <p:stCondLst>
                                    <p:cond delay="9000"/>
                                  </p:stCondLst>
                                  <p:childTnLst>
                                    <p:animEffect transition="out" filter="slide(fromBottom)">
                                      <p:cBhvr>
                                        <p:cTn id="72" dur="500"/>
                                        <p:tgtEl>
                                          <p:spTgt spid="57422"/>
                                        </p:tgtEl>
                                      </p:cBhvr>
                                    </p:animEffect>
                                    <p:set>
                                      <p:cBhvr>
                                        <p:cTn id="73" dur="1" fill="hold">
                                          <p:stCondLst>
                                            <p:cond delay="499"/>
                                          </p:stCondLst>
                                        </p:cTn>
                                        <p:tgtEl>
                                          <p:spTgt spid="57422"/>
                                        </p:tgtEl>
                                        <p:attrNameLst>
                                          <p:attrName>style.visibility</p:attrName>
                                        </p:attrNameLst>
                                      </p:cBhvr>
                                      <p:to>
                                        <p:strVal val="hidden"/>
                                      </p:to>
                                    </p:set>
                                  </p:childTnLst>
                                </p:cTn>
                              </p:par>
                              <p:par>
                                <p:cTn id="74" presetID="12" presetClass="entr" presetSubtype="1" fill="hold" nodeType="withEffect">
                                  <p:stCondLst>
                                    <p:cond delay="9000"/>
                                  </p:stCondLst>
                                  <p:childTnLst>
                                    <p:set>
                                      <p:cBhvr>
                                        <p:cTn id="75" dur="1" fill="hold">
                                          <p:stCondLst>
                                            <p:cond delay="0"/>
                                          </p:stCondLst>
                                        </p:cTn>
                                        <p:tgtEl>
                                          <p:spTgt spid="57434"/>
                                        </p:tgtEl>
                                        <p:attrNameLst>
                                          <p:attrName>style.visibility</p:attrName>
                                        </p:attrNameLst>
                                      </p:cBhvr>
                                      <p:to>
                                        <p:strVal val="visible"/>
                                      </p:to>
                                    </p:set>
                                    <p:animEffect transition="in" filter="slide(fromTop)">
                                      <p:cBhvr>
                                        <p:cTn id="76" dur="500"/>
                                        <p:tgtEl>
                                          <p:spTgt spid="57434"/>
                                        </p:tgtEl>
                                      </p:cBhvr>
                                    </p:animEffect>
                                  </p:childTnLst>
                                </p:cTn>
                              </p:par>
                              <p:par>
                                <p:cTn id="77" presetID="12" presetClass="entr" presetSubtype="1" fill="hold" nodeType="withEffect">
                                  <p:stCondLst>
                                    <p:cond delay="10000"/>
                                  </p:stCondLst>
                                  <p:childTnLst>
                                    <p:set>
                                      <p:cBhvr>
                                        <p:cTn id="78" dur="1" fill="hold">
                                          <p:stCondLst>
                                            <p:cond delay="0"/>
                                          </p:stCondLst>
                                        </p:cTn>
                                        <p:tgtEl>
                                          <p:spTgt spid="57440"/>
                                        </p:tgtEl>
                                        <p:attrNameLst>
                                          <p:attrName>style.visibility</p:attrName>
                                        </p:attrNameLst>
                                      </p:cBhvr>
                                      <p:to>
                                        <p:strVal val="visible"/>
                                      </p:to>
                                    </p:set>
                                    <p:animEffect transition="in" filter="slide(fromTop)">
                                      <p:cBhvr>
                                        <p:cTn id="79" dur="500"/>
                                        <p:tgtEl>
                                          <p:spTgt spid="57440"/>
                                        </p:tgtEl>
                                      </p:cBhvr>
                                    </p:animEffect>
                                  </p:childTnLst>
                                </p:cTn>
                              </p:par>
                              <p:par>
                                <p:cTn id="80" presetID="12" presetClass="exit" presetSubtype="4" fill="hold" nodeType="withEffect">
                                  <p:stCondLst>
                                    <p:cond delay="10000"/>
                                  </p:stCondLst>
                                  <p:childTnLst>
                                    <p:animEffect transition="out" filter="slide(fromBottom)">
                                      <p:cBhvr>
                                        <p:cTn id="81" dur="500"/>
                                        <p:tgtEl>
                                          <p:spTgt spid="57434"/>
                                        </p:tgtEl>
                                      </p:cBhvr>
                                    </p:animEffect>
                                    <p:set>
                                      <p:cBhvr>
                                        <p:cTn id="82" dur="1" fill="hold">
                                          <p:stCondLst>
                                            <p:cond delay="499"/>
                                          </p:stCondLst>
                                        </p:cTn>
                                        <p:tgtEl>
                                          <p:spTgt spid="57434"/>
                                        </p:tgtEl>
                                        <p:attrNameLst>
                                          <p:attrName>style.visibility</p:attrName>
                                        </p:attrNameLst>
                                      </p:cBhvr>
                                      <p:to>
                                        <p:strVal val="hidden"/>
                                      </p:to>
                                    </p:set>
                                  </p:childTnLst>
                                </p:cTn>
                              </p:par>
                              <p:par>
                                <p:cTn id="83" presetID="12" presetClass="exit" presetSubtype="4" fill="hold" nodeType="withEffect">
                                  <p:stCondLst>
                                    <p:cond delay="10000"/>
                                  </p:stCondLst>
                                  <p:childTnLst>
                                    <p:animEffect transition="out" filter="slide(fromBottom)">
                                      <p:cBhvr>
                                        <p:cTn id="84" dur="500"/>
                                        <p:tgtEl>
                                          <p:spTgt spid="57425"/>
                                        </p:tgtEl>
                                      </p:cBhvr>
                                    </p:animEffect>
                                    <p:set>
                                      <p:cBhvr>
                                        <p:cTn id="85" dur="1" fill="hold">
                                          <p:stCondLst>
                                            <p:cond delay="499"/>
                                          </p:stCondLst>
                                        </p:cTn>
                                        <p:tgtEl>
                                          <p:spTgt spid="57425"/>
                                        </p:tgtEl>
                                        <p:attrNameLst>
                                          <p:attrName>style.visibility</p:attrName>
                                        </p:attrNameLst>
                                      </p:cBhvr>
                                      <p:to>
                                        <p:strVal val="hidden"/>
                                      </p:to>
                                    </p:set>
                                  </p:childTnLst>
                                </p:cTn>
                              </p:par>
                              <p:par>
                                <p:cTn id="86" presetID="12" presetClass="entr" presetSubtype="1" fill="hold" nodeType="withEffect">
                                  <p:stCondLst>
                                    <p:cond delay="10000"/>
                                  </p:stCondLst>
                                  <p:childTnLst>
                                    <p:set>
                                      <p:cBhvr>
                                        <p:cTn id="87" dur="1" fill="hold">
                                          <p:stCondLst>
                                            <p:cond delay="0"/>
                                          </p:stCondLst>
                                        </p:cTn>
                                        <p:tgtEl>
                                          <p:spTgt spid="57437"/>
                                        </p:tgtEl>
                                        <p:attrNameLst>
                                          <p:attrName>style.visibility</p:attrName>
                                        </p:attrNameLst>
                                      </p:cBhvr>
                                      <p:to>
                                        <p:strVal val="visible"/>
                                      </p:to>
                                    </p:set>
                                    <p:animEffect transition="in" filter="slide(fromTop)">
                                      <p:cBhvr>
                                        <p:cTn id="88" dur="500"/>
                                        <p:tgtEl>
                                          <p:spTgt spid="57437"/>
                                        </p:tgtEl>
                                      </p:cBhvr>
                                    </p:animEffect>
                                  </p:childTnLst>
                                </p:cTn>
                              </p:par>
                              <p:par>
                                <p:cTn id="89" presetID="12" presetClass="exit" presetSubtype="4" fill="hold" nodeType="withEffect">
                                  <p:stCondLst>
                                    <p:cond delay="11000"/>
                                  </p:stCondLst>
                                  <p:childTnLst>
                                    <p:animEffect transition="out" filter="slide(fromBottom)">
                                      <p:cBhvr>
                                        <p:cTn id="90" dur="500"/>
                                        <p:tgtEl>
                                          <p:spTgt spid="57440"/>
                                        </p:tgtEl>
                                      </p:cBhvr>
                                    </p:animEffect>
                                    <p:set>
                                      <p:cBhvr>
                                        <p:cTn id="91" dur="1" fill="hold">
                                          <p:stCondLst>
                                            <p:cond delay="499"/>
                                          </p:stCondLst>
                                        </p:cTn>
                                        <p:tgtEl>
                                          <p:spTgt spid="57440"/>
                                        </p:tgtEl>
                                        <p:attrNameLst>
                                          <p:attrName>style.visibility</p:attrName>
                                        </p:attrNameLst>
                                      </p:cBhvr>
                                      <p:to>
                                        <p:strVal val="hidden"/>
                                      </p:to>
                                    </p:set>
                                  </p:childTnLst>
                                </p:cTn>
                              </p:par>
                              <p:par>
                                <p:cTn id="92" presetID="12" presetClass="entr" presetSubtype="1" fill="hold" nodeType="withEffect">
                                  <p:stCondLst>
                                    <p:cond delay="11000"/>
                                  </p:stCondLst>
                                  <p:childTnLst>
                                    <p:set>
                                      <p:cBhvr>
                                        <p:cTn id="93" dur="1" fill="hold">
                                          <p:stCondLst>
                                            <p:cond delay="0"/>
                                          </p:stCondLst>
                                        </p:cTn>
                                        <p:tgtEl>
                                          <p:spTgt spid="57443"/>
                                        </p:tgtEl>
                                        <p:attrNameLst>
                                          <p:attrName>style.visibility</p:attrName>
                                        </p:attrNameLst>
                                      </p:cBhvr>
                                      <p:to>
                                        <p:strVal val="visible"/>
                                      </p:to>
                                    </p:set>
                                    <p:animEffect transition="in" filter="slide(fromTop)">
                                      <p:cBhvr>
                                        <p:cTn id="94" dur="500"/>
                                        <p:tgtEl>
                                          <p:spTgt spid="57443"/>
                                        </p:tgtEl>
                                      </p:cBhvr>
                                    </p:animEffect>
                                  </p:childTnLst>
                                </p:cTn>
                              </p:par>
                              <p:par>
                                <p:cTn id="95" presetID="12" presetClass="exit" presetSubtype="4" fill="hold" nodeType="withEffect">
                                  <p:stCondLst>
                                    <p:cond delay="12000"/>
                                  </p:stCondLst>
                                  <p:childTnLst>
                                    <p:animEffect transition="out" filter="slide(fromBottom)">
                                      <p:cBhvr>
                                        <p:cTn id="96" dur="500"/>
                                        <p:tgtEl>
                                          <p:spTgt spid="57443"/>
                                        </p:tgtEl>
                                      </p:cBhvr>
                                    </p:animEffect>
                                    <p:set>
                                      <p:cBhvr>
                                        <p:cTn id="97" dur="1" fill="hold">
                                          <p:stCondLst>
                                            <p:cond delay="499"/>
                                          </p:stCondLst>
                                        </p:cTn>
                                        <p:tgtEl>
                                          <p:spTgt spid="57443"/>
                                        </p:tgtEl>
                                        <p:attrNameLst>
                                          <p:attrName>style.visibility</p:attrName>
                                        </p:attrNameLst>
                                      </p:cBhvr>
                                      <p:to>
                                        <p:strVal val="hidden"/>
                                      </p:to>
                                    </p:set>
                                  </p:childTnLst>
                                </p:cTn>
                              </p:par>
                              <p:par>
                                <p:cTn id="98" presetID="12" presetClass="entr" presetSubtype="1" fill="hold" nodeType="withEffect">
                                  <p:stCondLst>
                                    <p:cond delay="12000"/>
                                  </p:stCondLst>
                                  <p:childTnLst>
                                    <p:set>
                                      <p:cBhvr>
                                        <p:cTn id="99" dur="1" fill="hold">
                                          <p:stCondLst>
                                            <p:cond delay="0"/>
                                          </p:stCondLst>
                                        </p:cTn>
                                        <p:tgtEl>
                                          <p:spTgt spid="57446"/>
                                        </p:tgtEl>
                                        <p:attrNameLst>
                                          <p:attrName>style.visibility</p:attrName>
                                        </p:attrNameLst>
                                      </p:cBhvr>
                                      <p:to>
                                        <p:strVal val="visible"/>
                                      </p:to>
                                    </p:set>
                                    <p:animEffect transition="in" filter="slide(fromTop)">
                                      <p:cBhvr>
                                        <p:cTn id="100" dur="500"/>
                                        <p:tgtEl>
                                          <p:spTgt spid="57446"/>
                                        </p:tgtEl>
                                      </p:cBhvr>
                                    </p:animEffect>
                                  </p:childTnLst>
                                </p:cTn>
                              </p:par>
                              <p:par>
                                <p:cTn id="101" presetID="12" presetClass="exit" presetSubtype="4" fill="hold" nodeType="withEffect">
                                  <p:stCondLst>
                                    <p:cond delay="13000"/>
                                  </p:stCondLst>
                                  <p:childTnLst>
                                    <p:animEffect transition="out" filter="slide(fromBottom)">
                                      <p:cBhvr>
                                        <p:cTn id="102" dur="500"/>
                                        <p:tgtEl>
                                          <p:spTgt spid="57446"/>
                                        </p:tgtEl>
                                      </p:cBhvr>
                                    </p:animEffect>
                                    <p:set>
                                      <p:cBhvr>
                                        <p:cTn id="103" dur="1" fill="hold">
                                          <p:stCondLst>
                                            <p:cond delay="499"/>
                                          </p:stCondLst>
                                        </p:cTn>
                                        <p:tgtEl>
                                          <p:spTgt spid="57446"/>
                                        </p:tgtEl>
                                        <p:attrNameLst>
                                          <p:attrName>style.visibility</p:attrName>
                                        </p:attrNameLst>
                                      </p:cBhvr>
                                      <p:to>
                                        <p:strVal val="hidden"/>
                                      </p:to>
                                    </p:set>
                                  </p:childTnLst>
                                </p:cTn>
                              </p:par>
                              <p:par>
                                <p:cTn id="104" presetID="12" presetClass="entr" presetSubtype="1" fill="hold" nodeType="withEffect">
                                  <p:stCondLst>
                                    <p:cond delay="13000"/>
                                  </p:stCondLst>
                                  <p:childTnLst>
                                    <p:set>
                                      <p:cBhvr>
                                        <p:cTn id="105" dur="1" fill="hold">
                                          <p:stCondLst>
                                            <p:cond delay="0"/>
                                          </p:stCondLst>
                                        </p:cTn>
                                        <p:tgtEl>
                                          <p:spTgt spid="57449"/>
                                        </p:tgtEl>
                                        <p:attrNameLst>
                                          <p:attrName>style.visibility</p:attrName>
                                        </p:attrNameLst>
                                      </p:cBhvr>
                                      <p:to>
                                        <p:strVal val="visible"/>
                                      </p:to>
                                    </p:set>
                                    <p:animEffect transition="in" filter="slide(fromTop)">
                                      <p:cBhvr>
                                        <p:cTn id="106" dur="500"/>
                                        <p:tgtEl>
                                          <p:spTgt spid="57449"/>
                                        </p:tgtEl>
                                      </p:cBhvr>
                                    </p:animEffect>
                                  </p:childTnLst>
                                </p:cTn>
                              </p:par>
                              <p:par>
                                <p:cTn id="107" presetID="12" presetClass="exit" presetSubtype="4" fill="hold" nodeType="withEffect">
                                  <p:stCondLst>
                                    <p:cond delay="14000"/>
                                  </p:stCondLst>
                                  <p:childTnLst>
                                    <p:animEffect transition="out" filter="slide(fromBottom)">
                                      <p:cBhvr>
                                        <p:cTn id="108" dur="500"/>
                                        <p:tgtEl>
                                          <p:spTgt spid="57449"/>
                                        </p:tgtEl>
                                      </p:cBhvr>
                                    </p:animEffect>
                                    <p:set>
                                      <p:cBhvr>
                                        <p:cTn id="109" dur="1" fill="hold">
                                          <p:stCondLst>
                                            <p:cond delay="499"/>
                                          </p:stCondLst>
                                        </p:cTn>
                                        <p:tgtEl>
                                          <p:spTgt spid="57449"/>
                                        </p:tgtEl>
                                        <p:attrNameLst>
                                          <p:attrName>style.visibility</p:attrName>
                                        </p:attrNameLst>
                                      </p:cBhvr>
                                      <p:to>
                                        <p:strVal val="hidden"/>
                                      </p:to>
                                    </p:set>
                                  </p:childTnLst>
                                </p:cTn>
                              </p:par>
                              <p:par>
                                <p:cTn id="110" presetID="12" presetClass="entr" presetSubtype="1" fill="hold" nodeType="withEffect">
                                  <p:stCondLst>
                                    <p:cond delay="14000"/>
                                  </p:stCondLst>
                                  <p:childTnLst>
                                    <p:set>
                                      <p:cBhvr>
                                        <p:cTn id="111" dur="1" fill="hold">
                                          <p:stCondLst>
                                            <p:cond delay="0"/>
                                          </p:stCondLst>
                                        </p:cTn>
                                        <p:tgtEl>
                                          <p:spTgt spid="57452"/>
                                        </p:tgtEl>
                                        <p:attrNameLst>
                                          <p:attrName>style.visibility</p:attrName>
                                        </p:attrNameLst>
                                      </p:cBhvr>
                                      <p:to>
                                        <p:strVal val="visible"/>
                                      </p:to>
                                    </p:set>
                                    <p:animEffect transition="in" filter="slide(fromTop)">
                                      <p:cBhvr>
                                        <p:cTn id="112" dur="500"/>
                                        <p:tgtEl>
                                          <p:spTgt spid="57452"/>
                                        </p:tgtEl>
                                      </p:cBhvr>
                                    </p:animEffect>
                                  </p:childTnLst>
                                </p:cTn>
                              </p:par>
                              <p:par>
                                <p:cTn id="113" presetID="12" presetClass="exit" presetSubtype="4" fill="hold" nodeType="withEffect">
                                  <p:stCondLst>
                                    <p:cond delay="15000"/>
                                  </p:stCondLst>
                                  <p:childTnLst>
                                    <p:animEffect transition="out" filter="slide(fromBottom)">
                                      <p:cBhvr>
                                        <p:cTn id="114" dur="500"/>
                                        <p:tgtEl>
                                          <p:spTgt spid="57452"/>
                                        </p:tgtEl>
                                      </p:cBhvr>
                                    </p:animEffect>
                                    <p:set>
                                      <p:cBhvr>
                                        <p:cTn id="115" dur="1" fill="hold">
                                          <p:stCondLst>
                                            <p:cond delay="499"/>
                                          </p:stCondLst>
                                        </p:cTn>
                                        <p:tgtEl>
                                          <p:spTgt spid="57452"/>
                                        </p:tgtEl>
                                        <p:attrNameLst>
                                          <p:attrName>style.visibility</p:attrName>
                                        </p:attrNameLst>
                                      </p:cBhvr>
                                      <p:to>
                                        <p:strVal val="hidden"/>
                                      </p:to>
                                    </p:set>
                                  </p:childTnLst>
                                </p:cTn>
                              </p:par>
                              <p:par>
                                <p:cTn id="116" presetID="12" presetClass="entr" presetSubtype="1" fill="hold" nodeType="withEffect">
                                  <p:stCondLst>
                                    <p:cond delay="15000"/>
                                  </p:stCondLst>
                                  <p:childTnLst>
                                    <p:set>
                                      <p:cBhvr>
                                        <p:cTn id="117" dur="1" fill="hold">
                                          <p:stCondLst>
                                            <p:cond delay="0"/>
                                          </p:stCondLst>
                                        </p:cTn>
                                        <p:tgtEl>
                                          <p:spTgt spid="57455"/>
                                        </p:tgtEl>
                                        <p:attrNameLst>
                                          <p:attrName>style.visibility</p:attrName>
                                        </p:attrNameLst>
                                      </p:cBhvr>
                                      <p:to>
                                        <p:strVal val="visible"/>
                                      </p:to>
                                    </p:set>
                                    <p:animEffect transition="in" filter="slide(fromTop)">
                                      <p:cBhvr>
                                        <p:cTn id="118" dur="500"/>
                                        <p:tgtEl>
                                          <p:spTgt spid="57455"/>
                                        </p:tgtEl>
                                      </p:cBhvr>
                                    </p:animEffect>
                                  </p:childTnLst>
                                </p:cTn>
                              </p:par>
                              <p:par>
                                <p:cTn id="119" presetID="12" presetClass="exit" presetSubtype="4" fill="hold" nodeType="withEffect">
                                  <p:stCondLst>
                                    <p:cond delay="16000"/>
                                  </p:stCondLst>
                                  <p:childTnLst>
                                    <p:animEffect transition="out" filter="slide(fromBottom)">
                                      <p:cBhvr>
                                        <p:cTn id="120" dur="500"/>
                                        <p:tgtEl>
                                          <p:spTgt spid="57455"/>
                                        </p:tgtEl>
                                      </p:cBhvr>
                                    </p:animEffect>
                                    <p:set>
                                      <p:cBhvr>
                                        <p:cTn id="121" dur="1" fill="hold">
                                          <p:stCondLst>
                                            <p:cond delay="499"/>
                                          </p:stCondLst>
                                        </p:cTn>
                                        <p:tgtEl>
                                          <p:spTgt spid="57455"/>
                                        </p:tgtEl>
                                        <p:attrNameLst>
                                          <p:attrName>style.visibility</p:attrName>
                                        </p:attrNameLst>
                                      </p:cBhvr>
                                      <p:to>
                                        <p:strVal val="hidden"/>
                                      </p:to>
                                    </p:set>
                                  </p:childTnLst>
                                </p:cTn>
                              </p:par>
                              <p:par>
                                <p:cTn id="122" presetID="12" presetClass="entr" presetSubtype="1" fill="hold" nodeType="withEffect">
                                  <p:stCondLst>
                                    <p:cond delay="16000"/>
                                  </p:stCondLst>
                                  <p:childTnLst>
                                    <p:set>
                                      <p:cBhvr>
                                        <p:cTn id="123" dur="1" fill="hold">
                                          <p:stCondLst>
                                            <p:cond delay="0"/>
                                          </p:stCondLst>
                                        </p:cTn>
                                        <p:tgtEl>
                                          <p:spTgt spid="57458"/>
                                        </p:tgtEl>
                                        <p:attrNameLst>
                                          <p:attrName>style.visibility</p:attrName>
                                        </p:attrNameLst>
                                      </p:cBhvr>
                                      <p:to>
                                        <p:strVal val="visible"/>
                                      </p:to>
                                    </p:set>
                                    <p:animEffect transition="in" filter="slide(fromTop)">
                                      <p:cBhvr>
                                        <p:cTn id="124" dur="500"/>
                                        <p:tgtEl>
                                          <p:spTgt spid="57458"/>
                                        </p:tgtEl>
                                      </p:cBhvr>
                                    </p:animEffect>
                                  </p:childTnLst>
                                </p:cTn>
                              </p:par>
                              <p:par>
                                <p:cTn id="125" presetID="12" presetClass="exit" presetSubtype="4" fill="hold" nodeType="withEffect">
                                  <p:stCondLst>
                                    <p:cond delay="17000"/>
                                  </p:stCondLst>
                                  <p:childTnLst>
                                    <p:animEffect transition="out" filter="slide(fromBottom)">
                                      <p:cBhvr>
                                        <p:cTn id="126" dur="500"/>
                                        <p:tgtEl>
                                          <p:spTgt spid="57458"/>
                                        </p:tgtEl>
                                      </p:cBhvr>
                                    </p:animEffect>
                                    <p:set>
                                      <p:cBhvr>
                                        <p:cTn id="127" dur="1" fill="hold">
                                          <p:stCondLst>
                                            <p:cond delay="499"/>
                                          </p:stCondLst>
                                        </p:cTn>
                                        <p:tgtEl>
                                          <p:spTgt spid="57458"/>
                                        </p:tgtEl>
                                        <p:attrNameLst>
                                          <p:attrName>style.visibility</p:attrName>
                                        </p:attrNameLst>
                                      </p:cBhvr>
                                      <p:to>
                                        <p:strVal val="hidden"/>
                                      </p:to>
                                    </p:set>
                                  </p:childTnLst>
                                </p:cTn>
                              </p:par>
                              <p:par>
                                <p:cTn id="128" presetID="12" presetClass="entr" presetSubtype="1" fill="hold" nodeType="withEffect">
                                  <p:stCondLst>
                                    <p:cond delay="17000"/>
                                  </p:stCondLst>
                                  <p:childTnLst>
                                    <p:set>
                                      <p:cBhvr>
                                        <p:cTn id="129" dur="1" fill="hold">
                                          <p:stCondLst>
                                            <p:cond delay="0"/>
                                          </p:stCondLst>
                                        </p:cTn>
                                        <p:tgtEl>
                                          <p:spTgt spid="57461"/>
                                        </p:tgtEl>
                                        <p:attrNameLst>
                                          <p:attrName>style.visibility</p:attrName>
                                        </p:attrNameLst>
                                      </p:cBhvr>
                                      <p:to>
                                        <p:strVal val="visible"/>
                                      </p:to>
                                    </p:set>
                                    <p:animEffect transition="in" filter="slide(fromTop)">
                                      <p:cBhvr>
                                        <p:cTn id="130" dur="500"/>
                                        <p:tgtEl>
                                          <p:spTgt spid="57461"/>
                                        </p:tgtEl>
                                      </p:cBhvr>
                                    </p:animEffect>
                                  </p:childTnLst>
                                </p:cTn>
                              </p:par>
                              <p:par>
                                <p:cTn id="131" presetID="12" presetClass="exit" presetSubtype="4" fill="hold" nodeType="withEffect">
                                  <p:stCondLst>
                                    <p:cond delay="18000"/>
                                  </p:stCondLst>
                                  <p:childTnLst>
                                    <p:animEffect transition="out" filter="slide(fromBottom)">
                                      <p:cBhvr>
                                        <p:cTn id="132" dur="500"/>
                                        <p:tgtEl>
                                          <p:spTgt spid="57461"/>
                                        </p:tgtEl>
                                      </p:cBhvr>
                                    </p:animEffect>
                                    <p:set>
                                      <p:cBhvr>
                                        <p:cTn id="133" dur="1" fill="hold">
                                          <p:stCondLst>
                                            <p:cond delay="499"/>
                                          </p:stCondLst>
                                        </p:cTn>
                                        <p:tgtEl>
                                          <p:spTgt spid="57461"/>
                                        </p:tgtEl>
                                        <p:attrNameLst>
                                          <p:attrName>style.visibility</p:attrName>
                                        </p:attrNameLst>
                                      </p:cBhvr>
                                      <p:to>
                                        <p:strVal val="hidden"/>
                                      </p:to>
                                    </p:set>
                                  </p:childTnLst>
                                </p:cTn>
                              </p:par>
                              <p:par>
                                <p:cTn id="134" presetID="12" presetClass="entr" presetSubtype="1" fill="hold" nodeType="withEffect">
                                  <p:stCondLst>
                                    <p:cond delay="18000"/>
                                  </p:stCondLst>
                                  <p:childTnLst>
                                    <p:set>
                                      <p:cBhvr>
                                        <p:cTn id="135" dur="1" fill="hold">
                                          <p:stCondLst>
                                            <p:cond delay="0"/>
                                          </p:stCondLst>
                                        </p:cTn>
                                        <p:tgtEl>
                                          <p:spTgt spid="57464"/>
                                        </p:tgtEl>
                                        <p:attrNameLst>
                                          <p:attrName>style.visibility</p:attrName>
                                        </p:attrNameLst>
                                      </p:cBhvr>
                                      <p:to>
                                        <p:strVal val="visible"/>
                                      </p:to>
                                    </p:set>
                                    <p:animEffect transition="in" filter="slide(fromTop)">
                                      <p:cBhvr>
                                        <p:cTn id="136" dur="500"/>
                                        <p:tgtEl>
                                          <p:spTgt spid="57464"/>
                                        </p:tgtEl>
                                      </p:cBhvr>
                                    </p:animEffect>
                                  </p:childTnLst>
                                </p:cTn>
                              </p:par>
                              <p:par>
                                <p:cTn id="137" presetID="12" presetClass="exit" presetSubtype="4" fill="hold" nodeType="withEffect">
                                  <p:stCondLst>
                                    <p:cond delay="19000"/>
                                  </p:stCondLst>
                                  <p:childTnLst>
                                    <p:animEffect transition="out" filter="slide(fromBottom)">
                                      <p:cBhvr>
                                        <p:cTn id="138" dur="500"/>
                                        <p:tgtEl>
                                          <p:spTgt spid="57464"/>
                                        </p:tgtEl>
                                      </p:cBhvr>
                                    </p:animEffect>
                                    <p:set>
                                      <p:cBhvr>
                                        <p:cTn id="139" dur="1" fill="hold">
                                          <p:stCondLst>
                                            <p:cond delay="499"/>
                                          </p:stCondLst>
                                        </p:cTn>
                                        <p:tgtEl>
                                          <p:spTgt spid="57464"/>
                                        </p:tgtEl>
                                        <p:attrNameLst>
                                          <p:attrName>style.visibility</p:attrName>
                                        </p:attrNameLst>
                                      </p:cBhvr>
                                      <p:to>
                                        <p:strVal val="hidden"/>
                                      </p:to>
                                    </p:set>
                                  </p:childTnLst>
                                </p:cTn>
                              </p:par>
                              <p:par>
                                <p:cTn id="140" presetID="12" presetClass="entr" presetSubtype="1" fill="hold" nodeType="withEffect">
                                  <p:stCondLst>
                                    <p:cond delay="19000"/>
                                  </p:stCondLst>
                                  <p:childTnLst>
                                    <p:set>
                                      <p:cBhvr>
                                        <p:cTn id="141" dur="1" fill="hold">
                                          <p:stCondLst>
                                            <p:cond delay="0"/>
                                          </p:stCondLst>
                                        </p:cTn>
                                        <p:tgtEl>
                                          <p:spTgt spid="57467"/>
                                        </p:tgtEl>
                                        <p:attrNameLst>
                                          <p:attrName>style.visibility</p:attrName>
                                        </p:attrNameLst>
                                      </p:cBhvr>
                                      <p:to>
                                        <p:strVal val="visible"/>
                                      </p:to>
                                    </p:set>
                                    <p:animEffect transition="in" filter="slide(fromTop)">
                                      <p:cBhvr>
                                        <p:cTn id="142" dur="500"/>
                                        <p:tgtEl>
                                          <p:spTgt spid="57467"/>
                                        </p:tgtEl>
                                      </p:cBhvr>
                                    </p:animEffect>
                                  </p:childTnLst>
                                </p:cTn>
                              </p:par>
                              <p:par>
                                <p:cTn id="143" presetID="12" presetClass="exit" presetSubtype="4" fill="hold" nodeType="withEffect">
                                  <p:stCondLst>
                                    <p:cond delay="20000"/>
                                  </p:stCondLst>
                                  <p:childTnLst>
                                    <p:animEffect transition="out" filter="slide(fromBottom)">
                                      <p:cBhvr>
                                        <p:cTn id="144" dur="500"/>
                                        <p:tgtEl>
                                          <p:spTgt spid="57467"/>
                                        </p:tgtEl>
                                      </p:cBhvr>
                                    </p:animEffect>
                                    <p:set>
                                      <p:cBhvr>
                                        <p:cTn id="145" dur="1" fill="hold">
                                          <p:stCondLst>
                                            <p:cond delay="499"/>
                                          </p:stCondLst>
                                        </p:cTn>
                                        <p:tgtEl>
                                          <p:spTgt spid="57467"/>
                                        </p:tgtEl>
                                        <p:attrNameLst>
                                          <p:attrName>style.visibility</p:attrName>
                                        </p:attrNameLst>
                                      </p:cBhvr>
                                      <p:to>
                                        <p:strVal val="hidden"/>
                                      </p:to>
                                    </p:set>
                                  </p:childTnLst>
                                </p:cTn>
                              </p:par>
                              <p:par>
                                <p:cTn id="146" presetID="12" presetClass="exit" presetSubtype="4" fill="hold" nodeType="withEffect">
                                  <p:stCondLst>
                                    <p:cond delay="20000"/>
                                  </p:stCondLst>
                                  <p:childTnLst>
                                    <p:animEffect transition="out" filter="slide(fromBottom)">
                                      <p:cBhvr>
                                        <p:cTn id="147" dur="500"/>
                                        <p:tgtEl>
                                          <p:spTgt spid="57437"/>
                                        </p:tgtEl>
                                      </p:cBhvr>
                                    </p:animEffect>
                                    <p:set>
                                      <p:cBhvr>
                                        <p:cTn id="148" dur="1" fill="hold">
                                          <p:stCondLst>
                                            <p:cond delay="499"/>
                                          </p:stCondLst>
                                        </p:cTn>
                                        <p:tgtEl>
                                          <p:spTgt spid="57437"/>
                                        </p:tgtEl>
                                        <p:attrNameLst>
                                          <p:attrName>style.visibility</p:attrName>
                                        </p:attrNameLst>
                                      </p:cBhvr>
                                      <p:to>
                                        <p:strVal val="hidden"/>
                                      </p:to>
                                    </p:set>
                                  </p:childTnLst>
                                </p:cTn>
                              </p:par>
                              <p:par>
                                <p:cTn id="149" presetID="12" presetClass="entr" presetSubtype="1" fill="hold" nodeType="withEffect">
                                  <p:stCondLst>
                                    <p:cond delay="20000"/>
                                  </p:stCondLst>
                                  <p:childTnLst>
                                    <p:set>
                                      <p:cBhvr>
                                        <p:cTn id="150" dur="1" fill="hold">
                                          <p:stCondLst>
                                            <p:cond delay="0"/>
                                          </p:stCondLst>
                                        </p:cTn>
                                        <p:tgtEl>
                                          <p:spTgt spid="57470"/>
                                        </p:tgtEl>
                                        <p:attrNameLst>
                                          <p:attrName>style.visibility</p:attrName>
                                        </p:attrNameLst>
                                      </p:cBhvr>
                                      <p:to>
                                        <p:strVal val="visible"/>
                                      </p:to>
                                    </p:set>
                                    <p:animEffect transition="in" filter="slide(fromTop)">
                                      <p:cBhvr>
                                        <p:cTn id="151" dur="500"/>
                                        <p:tgtEl>
                                          <p:spTgt spid="57470"/>
                                        </p:tgtEl>
                                      </p:cBhvr>
                                    </p:animEffect>
                                  </p:childTnLst>
                                </p:cTn>
                              </p:par>
                              <p:par>
                                <p:cTn id="152" presetID="12" presetClass="entr" presetSubtype="1" fill="hold" nodeType="withEffect">
                                  <p:stCondLst>
                                    <p:cond delay="20000"/>
                                  </p:stCondLst>
                                  <p:childTnLst>
                                    <p:set>
                                      <p:cBhvr>
                                        <p:cTn id="153" dur="1" fill="hold">
                                          <p:stCondLst>
                                            <p:cond delay="0"/>
                                          </p:stCondLst>
                                        </p:cTn>
                                        <p:tgtEl>
                                          <p:spTgt spid="57473"/>
                                        </p:tgtEl>
                                        <p:attrNameLst>
                                          <p:attrName>style.visibility</p:attrName>
                                        </p:attrNameLst>
                                      </p:cBhvr>
                                      <p:to>
                                        <p:strVal val="visible"/>
                                      </p:to>
                                    </p:set>
                                    <p:animEffect transition="in" filter="slide(fromTop)">
                                      <p:cBhvr>
                                        <p:cTn id="154" dur="500"/>
                                        <p:tgtEl>
                                          <p:spTgt spid="57473"/>
                                        </p:tgtEl>
                                      </p:cBhvr>
                                    </p:animEffect>
                                  </p:childTnLst>
                                </p:cTn>
                              </p:par>
                              <p:par>
                                <p:cTn id="155" presetID="12" presetClass="exit" presetSubtype="4" fill="hold" nodeType="withEffect">
                                  <p:stCondLst>
                                    <p:cond delay="21000"/>
                                  </p:stCondLst>
                                  <p:childTnLst>
                                    <p:animEffect transition="out" filter="slide(fromBottom)">
                                      <p:cBhvr>
                                        <p:cTn id="156" dur="500"/>
                                        <p:tgtEl>
                                          <p:spTgt spid="57473"/>
                                        </p:tgtEl>
                                      </p:cBhvr>
                                    </p:animEffect>
                                    <p:set>
                                      <p:cBhvr>
                                        <p:cTn id="157" dur="1" fill="hold">
                                          <p:stCondLst>
                                            <p:cond delay="499"/>
                                          </p:stCondLst>
                                        </p:cTn>
                                        <p:tgtEl>
                                          <p:spTgt spid="57473"/>
                                        </p:tgtEl>
                                        <p:attrNameLst>
                                          <p:attrName>style.visibility</p:attrName>
                                        </p:attrNameLst>
                                      </p:cBhvr>
                                      <p:to>
                                        <p:strVal val="hidden"/>
                                      </p:to>
                                    </p:set>
                                  </p:childTnLst>
                                </p:cTn>
                              </p:par>
                              <p:par>
                                <p:cTn id="158" presetID="12" presetClass="entr" presetSubtype="1" fill="hold" nodeType="withEffect">
                                  <p:stCondLst>
                                    <p:cond delay="21000"/>
                                  </p:stCondLst>
                                  <p:childTnLst>
                                    <p:set>
                                      <p:cBhvr>
                                        <p:cTn id="159" dur="1" fill="hold">
                                          <p:stCondLst>
                                            <p:cond delay="0"/>
                                          </p:stCondLst>
                                        </p:cTn>
                                        <p:tgtEl>
                                          <p:spTgt spid="57476"/>
                                        </p:tgtEl>
                                        <p:attrNameLst>
                                          <p:attrName>style.visibility</p:attrName>
                                        </p:attrNameLst>
                                      </p:cBhvr>
                                      <p:to>
                                        <p:strVal val="visible"/>
                                      </p:to>
                                    </p:set>
                                    <p:animEffect transition="in" filter="slide(fromTop)">
                                      <p:cBhvr>
                                        <p:cTn id="160" dur="500"/>
                                        <p:tgtEl>
                                          <p:spTgt spid="57476"/>
                                        </p:tgtEl>
                                      </p:cBhvr>
                                    </p:animEffect>
                                  </p:childTnLst>
                                </p:cTn>
                              </p:par>
                              <p:par>
                                <p:cTn id="161" presetID="12" presetClass="exit" presetSubtype="4" fill="hold" nodeType="withEffect">
                                  <p:stCondLst>
                                    <p:cond delay="22000"/>
                                  </p:stCondLst>
                                  <p:childTnLst>
                                    <p:animEffect transition="out" filter="slide(fromBottom)">
                                      <p:cBhvr>
                                        <p:cTn id="162" dur="500"/>
                                        <p:tgtEl>
                                          <p:spTgt spid="57476"/>
                                        </p:tgtEl>
                                      </p:cBhvr>
                                    </p:animEffect>
                                    <p:set>
                                      <p:cBhvr>
                                        <p:cTn id="163" dur="1" fill="hold">
                                          <p:stCondLst>
                                            <p:cond delay="499"/>
                                          </p:stCondLst>
                                        </p:cTn>
                                        <p:tgtEl>
                                          <p:spTgt spid="57476"/>
                                        </p:tgtEl>
                                        <p:attrNameLst>
                                          <p:attrName>style.visibility</p:attrName>
                                        </p:attrNameLst>
                                      </p:cBhvr>
                                      <p:to>
                                        <p:strVal val="hidden"/>
                                      </p:to>
                                    </p:set>
                                  </p:childTnLst>
                                </p:cTn>
                              </p:par>
                              <p:par>
                                <p:cTn id="164" presetID="12" presetClass="entr" presetSubtype="1" fill="hold" nodeType="withEffect">
                                  <p:stCondLst>
                                    <p:cond delay="22000"/>
                                  </p:stCondLst>
                                  <p:childTnLst>
                                    <p:set>
                                      <p:cBhvr>
                                        <p:cTn id="165" dur="1" fill="hold">
                                          <p:stCondLst>
                                            <p:cond delay="0"/>
                                          </p:stCondLst>
                                        </p:cTn>
                                        <p:tgtEl>
                                          <p:spTgt spid="57479"/>
                                        </p:tgtEl>
                                        <p:attrNameLst>
                                          <p:attrName>style.visibility</p:attrName>
                                        </p:attrNameLst>
                                      </p:cBhvr>
                                      <p:to>
                                        <p:strVal val="visible"/>
                                      </p:to>
                                    </p:set>
                                    <p:animEffect transition="in" filter="slide(fromTop)">
                                      <p:cBhvr>
                                        <p:cTn id="166" dur="500"/>
                                        <p:tgtEl>
                                          <p:spTgt spid="57479"/>
                                        </p:tgtEl>
                                      </p:cBhvr>
                                    </p:animEffect>
                                  </p:childTnLst>
                                </p:cTn>
                              </p:par>
                              <p:par>
                                <p:cTn id="167" presetID="12" presetClass="exit" presetSubtype="4" fill="hold" nodeType="withEffect">
                                  <p:stCondLst>
                                    <p:cond delay="23000"/>
                                  </p:stCondLst>
                                  <p:childTnLst>
                                    <p:animEffect transition="out" filter="slide(fromBottom)">
                                      <p:cBhvr>
                                        <p:cTn id="168" dur="500"/>
                                        <p:tgtEl>
                                          <p:spTgt spid="57479"/>
                                        </p:tgtEl>
                                      </p:cBhvr>
                                    </p:animEffect>
                                    <p:set>
                                      <p:cBhvr>
                                        <p:cTn id="169" dur="1" fill="hold">
                                          <p:stCondLst>
                                            <p:cond delay="499"/>
                                          </p:stCondLst>
                                        </p:cTn>
                                        <p:tgtEl>
                                          <p:spTgt spid="57479"/>
                                        </p:tgtEl>
                                        <p:attrNameLst>
                                          <p:attrName>style.visibility</p:attrName>
                                        </p:attrNameLst>
                                      </p:cBhvr>
                                      <p:to>
                                        <p:strVal val="hidden"/>
                                      </p:to>
                                    </p:set>
                                  </p:childTnLst>
                                </p:cTn>
                              </p:par>
                              <p:par>
                                <p:cTn id="170" presetID="12" presetClass="entr" presetSubtype="1" fill="hold" nodeType="withEffect">
                                  <p:stCondLst>
                                    <p:cond delay="23000"/>
                                  </p:stCondLst>
                                  <p:childTnLst>
                                    <p:set>
                                      <p:cBhvr>
                                        <p:cTn id="171" dur="1" fill="hold">
                                          <p:stCondLst>
                                            <p:cond delay="0"/>
                                          </p:stCondLst>
                                        </p:cTn>
                                        <p:tgtEl>
                                          <p:spTgt spid="57482"/>
                                        </p:tgtEl>
                                        <p:attrNameLst>
                                          <p:attrName>style.visibility</p:attrName>
                                        </p:attrNameLst>
                                      </p:cBhvr>
                                      <p:to>
                                        <p:strVal val="visible"/>
                                      </p:to>
                                    </p:set>
                                    <p:animEffect transition="in" filter="slide(fromTop)">
                                      <p:cBhvr>
                                        <p:cTn id="172" dur="500"/>
                                        <p:tgtEl>
                                          <p:spTgt spid="57482"/>
                                        </p:tgtEl>
                                      </p:cBhvr>
                                    </p:animEffect>
                                  </p:childTnLst>
                                </p:cTn>
                              </p:par>
                              <p:par>
                                <p:cTn id="173" presetID="12" presetClass="exit" presetSubtype="4" fill="hold" nodeType="withEffect">
                                  <p:stCondLst>
                                    <p:cond delay="24000"/>
                                  </p:stCondLst>
                                  <p:childTnLst>
                                    <p:animEffect transition="out" filter="slide(fromBottom)">
                                      <p:cBhvr>
                                        <p:cTn id="174" dur="500"/>
                                        <p:tgtEl>
                                          <p:spTgt spid="57482"/>
                                        </p:tgtEl>
                                      </p:cBhvr>
                                    </p:animEffect>
                                    <p:set>
                                      <p:cBhvr>
                                        <p:cTn id="175" dur="1" fill="hold">
                                          <p:stCondLst>
                                            <p:cond delay="499"/>
                                          </p:stCondLst>
                                        </p:cTn>
                                        <p:tgtEl>
                                          <p:spTgt spid="57482"/>
                                        </p:tgtEl>
                                        <p:attrNameLst>
                                          <p:attrName>style.visibility</p:attrName>
                                        </p:attrNameLst>
                                      </p:cBhvr>
                                      <p:to>
                                        <p:strVal val="hidden"/>
                                      </p:to>
                                    </p:set>
                                  </p:childTnLst>
                                </p:cTn>
                              </p:par>
                              <p:par>
                                <p:cTn id="176" presetID="12" presetClass="entr" presetSubtype="1" fill="hold" nodeType="withEffect">
                                  <p:stCondLst>
                                    <p:cond delay="24000"/>
                                  </p:stCondLst>
                                  <p:childTnLst>
                                    <p:set>
                                      <p:cBhvr>
                                        <p:cTn id="177" dur="1" fill="hold">
                                          <p:stCondLst>
                                            <p:cond delay="0"/>
                                          </p:stCondLst>
                                        </p:cTn>
                                        <p:tgtEl>
                                          <p:spTgt spid="57485"/>
                                        </p:tgtEl>
                                        <p:attrNameLst>
                                          <p:attrName>style.visibility</p:attrName>
                                        </p:attrNameLst>
                                      </p:cBhvr>
                                      <p:to>
                                        <p:strVal val="visible"/>
                                      </p:to>
                                    </p:set>
                                    <p:animEffect transition="in" filter="slide(fromTop)">
                                      <p:cBhvr>
                                        <p:cTn id="178" dur="500"/>
                                        <p:tgtEl>
                                          <p:spTgt spid="57485"/>
                                        </p:tgtEl>
                                      </p:cBhvr>
                                    </p:animEffect>
                                  </p:childTnLst>
                                </p:cTn>
                              </p:par>
                              <p:par>
                                <p:cTn id="179" presetID="12" presetClass="exit" presetSubtype="4" fill="hold" nodeType="withEffect">
                                  <p:stCondLst>
                                    <p:cond delay="25000"/>
                                  </p:stCondLst>
                                  <p:childTnLst>
                                    <p:animEffect transition="out" filter="slide(fromBottom)">
                                      <p:cBhvr>
                                        <p:cTn id="180" dur="500"/>
                                        <p:tgtEl>
                                          <p:spTgt spid="57485"/>
                                        </p:tgtEl>
                                      </p:cBhvr>
                                    </p:animEffect>
                                    <p:set>
                                      <p:cBhvr>
                                        <p:cTn id="181" dur="1" fill="hold">
                                          <p:stCondLst>
                                            <p:cond delay="499"/>
                                          </p:stCondLst>
                                        </p:cTn>
                                        <p:tgtEl>
                                          <p:spTgt spid="57485"/>
                                        </p:tgtEl>
                                        <p:attrNameLst>
                                          <p:attrName>style.visibility</p:attrName>
                                        </p:attrNameLst>
                                      </p:cBhvr>
                                      <p:to>
                                        <p:strVal val="hidden"/>
                                      </p:to>
                                    </p:set>
                                  </p:childTnLst>
                                </p:cTn>
                              </p:par>
                              <p:par>
                                <p:cTn id="182" presetID="12" presetClass="entr" presetSubtype="1" fill="hold" nodeType="withEffect">
                                  <p:stCondLst>
                                    <p:cond delay="25000"/>
                                  </p:stCondLst>
                                  <p:childTnLst>
                                    <p:set>
                                      <p:cBhvr>
                                        <p:cTn id="183" dur="1" fill="hold">
                                          <p:stCondLst>
                                            <p:cond delay="0"/>
                                          </p:stCondLst>
                                        </p:cTn>
                                        <p:tgtEl>
                                          <p:spTgt spid="57488"/>
                                        </p:tgtEl>
                                        <p:attrNameLst>
                                          <p:attrName>style.visibility</p:attrName>
                                        </p:attrNameLst>
                                      </p:cBhvr>
                                      <p:to>
                                        <p:strVal val="visible"/>
                                      </p:to>
                                    </p:set>
                                    <p:animEffect transition="in" filter="slide(fromTop)">
                                      <p:cBhvr>
                                        <p:cTn id="184" dur="500"/>
                                        <p:tgtEl>
                                          <p:spTgt spid="57488"/>
                                        </p:tgtEl>
                                      </p:cBhvr>
                                    </p:animEffect>
                                  </p:childTnLst>
                                </p:cTn>
                              </p:par>
                              <p:par>
                                <p:cTn id="185" presetID="12" presetClass="exit" presetSubtype="4" fill="hold" nodeType="withEffect">
                                  <p:stCondLst>
                                    <p:cond delay="26000"/>
                                  </p:stCondLst>
                                  <p:childTnLst>
                                    <p:animEffect transition="out" filter="slide(fromBottom)">
                                      <p:cBhvr>
                                        <p:cTn id="186" dur="500"/>
                                        <p:tgtEl>
                                          <p:spTgt spid="57488"/>
                                        </p:tgtEl>
                                      </p:cBhvr>
                                    </p:animEffect>
                                    <p:set>
                                      <p:cBhvr>
                                        <p:cTn id="187" dur="1" fill="hold">
                                          <p:stCondLst>
                                            <p:cond delay="499"/>
                                          </p:stCondLst>
                                        </p:cTn>
                                        <p:tgtEl>
                                          <p:spTgt spid="57488"/>
                                        </p:tgtEl>
                                        <p:attrNameLst>
                                          <p:attrName>style.visibility</p:attrName>
                                        </p:attrNameLst>
                                      </p:cBhvr>
                                      <p:to>
                                        <p:strVal val="hidden"/>
                                      </p:to>
                                    </p:set>
                                  </p:childTnLst>
                                </p:cTn>
                              </p:par>
                              <p:par>
                                <p:cTn id="188" presetID="12" presetClass="entr" presetSubtype="1" fill="hold" nodeType="withEffect">
                                  <p:stCondLst>
                                    <p:cond delay="26000"/>
                                  </p:stCondLst>
                                  <p:childTnLst>
                                    <p:set>
                                      <p:cBhvr>
                                        <p:cTn id="189" dur="1" fill="hold">
                                          <p:stCondLst>
                                            <p:cond delay="0"/>
                                          </p:stCondLst>
                                        </p:cTn>
                                        <p:tgtEl>
                                          <p:spTgt spid="57491"/>
                                        </p:tgtEl>
                                        <p:attrNameLst>
                                          <p:attrName>style.visibility</p:attrName>
                                        </p:attrNameLst>
                                      </p:cBhvr>
                                      <p:to>
                                        <p:strVal val="visible"/>
                                      </p:to>
                                    </p:set>
                                    <p:animEffect transition="in" filter="slide(fromTop)">
                                      <p:cBhvr>
                                        <p:cTn id="190" dur="500"/>
                                        <p:tgtEl>
                                          <p:spTgt spid="57491"/>
                                        </p:tgtEl>
                                      </p:cBhvr>
                                    </p:animEffect>
                                  </p:childTnLst>
                                </p:cTn>
                              </p:par>
                              <p:par>
                                <p:cTn id="191" presetID="12" presetClass="exit" presetSubtype="4" fill="hold" nodeType="withEffect">
                                  <p:stCondLst>
                                    <p:cond delay="27000"/>
                                  </p:stCondLst>
                                  <p:childTnLst>
                                    <p:animEffect transition="out" filter="slide(fromBottom)">
                                      <p:cBhvr>
                                        <p:cTn id="192" dur="500"/>
                                        <p:tgtEl>
                                          <p:spTgt spid="57491"/>
                                        </p:tgtEl>
                                      </p:cBhvr>
                                    </p:animEffect>
                                    <p:set>
                                      <p:cBhvr>
                                        <p:cTn id="193" dur="1" fill="hold">
                                          <p:stCondLst>
                                            <p:cond delay="499"/>
                                          </p:stCondLst>
                                        </p:cTn>
                                        <p:tgtEl>
                                          <p:spTgt spid="57491"/>
                                        </p:tgtEl>
                                        <p:attrNameLst>
                                          <p:attrName>style.visibility</p:attrName>
                                        </p:attrNameLst>
                                      </p:cBhvr>
                                      <p:to>
                                        <p:strVal val="hidden"/>
                                      </p:to>
                                    </p:set>
                                  </p:childTnLst>
                                </p:cTn>
                              </p:par>
                              <p:par>
                                <p:cTn id="194" presetID="12" presetClass="entr" presetSubtype="1" fill="hold" nodeType="withEffect">
                                  <p:stCondLst>
                                    <p:cond delay="27000"/>
                                  </p:stCondLst>
                                  <p:childTnLst>
                                    <p:set>
                                      <p:cBhvr>
                                        <p:cTn id="195" dur="1" fill="hold">
                                          <p:stCondLst>
                                            <p:cond delay="0"/>
                                          </p:stCondLst>
                                        </p:cTn>
                                        <p:tgtEl>
                                          <p:spTgt spid="57494"/>
                                        </p:tgtEl>
                                        <p:attrNameLst>
                                          <p:attrName>style.visibility</p:attrName>
                                        </p:attrNameLst>
                                      </p:cBhvr>
                                      <p:to>
                                        <p:strVal val="visible"/>
                                      </p:to>
                                    </p:set>
                                    <p:animEffect transition="in" filter="slide(fromTop)">
                                      <p:cBhvr>
                                        <p:cTn id="196" dur="500"/>
                                        <p:tgtEl>
                                          <p:spTgt spid="57494"/>
                                        </p:tgtEl>
                                      </p:cBhvr>
                                    </p:animEffect>
                                  </p:childTnLst>
                                </p:cTn>
                              </p:par>
                              <p:par>
                                <p:cTn id="197" presetID="12" presetClass="exit" presetSubtype="4" fill="hold" nodeType="withEffect">
                                  <p:stCondLst>
                                    <p:cond delay="28000"/>
                                  </p:stCondLst>
                                  <p:childTnLst>
                                    <p:animEffect transition="out" filter="slide(fromBottom)">
                                      <p:cBhvr>
                                        <p:cTn id="198" dur="500"/>
                                        <p:tgtEl>
                                          <p:spTgt spid="57494"/>
                                        </p:tgtEl>
                                      </p:cBhvr>
                                    </p:animEffect>
                                    <p:set>
                                      <p:cBhvr>
                                        <p:cTn id="199" dur="1" fill="hold">
                                          <p:stCondLst>
                                            <p:cond delay="499"/>
                                          </p:stCondLst>
                                        </p:cTn>
                                        <p:tgtEl>
                                          <p:spTgt spid="57494"/>
                                        </p:tgtEl>
                                        <p:attrNameLst>
                                          <p:attrName>style.visibility</p:attrName>
                                        </p:attrNameLst>
                                      </p:cBhvr>
                                      <p:to>
                                        <p:strVal val="hidden"/>
                                      </p:to>
                                    </p:set>
                                  </p:childTnLst>
                                </p:cTn>
                              </p:par>
                              <p:par>
                                <p:cTn id="200" presetID="12" presetClass="entr" presetSubtype="1" fill="hold" nodeType="withEffect">
                                  <p:stCondLst>
                                    <p:cond delay="28000"/>
                                  </p:stCondLst>
                                  <p:childTnLst>
                                    <p:set>
                                      <p:cBhvr>
                                        <p:cTn id="201" dur="1" fill="hold">
                                          <p:stCondLst>
                                            <p:cond delay="0"/>
                                          </p:stCondLst>
                                        </p:cTn>
                                        <p:tgtEl>
                                          <p:spTgt spid="57497"/>
                                        </p:tgtEl>
                                        <p:attrNameLst>
                                          <p:attrName>style.visibility</p:attrName>
                                        </p:attrNameLst>
                                      </p:cBhvr>
                                      <p:to>
                                        <p:strVal val="visible"/>
                                      </p:to>
                                    </p:set>
                                    <p:animEffect transition="in" filter="slide(fromTop)">
                                      <p:cBhvr>
                                        <p:cTn id="202" dur="500"/>
                                        <p:tgtEl>
                                          <p:spTgt spid="57497"/>
                                        </p:tgtEl>
                                      </p:cBhvr>
                                    </p:animEffect>
                                  </p:childTnLst>
                                </p:cTn>
                              </p:par>
                              <p:par>
                                <p:cTn id="203" presetID="12" presetClass="exit" presetSubtype="4" fill="hold" nodeType="withEffect">
                                  <p:stCondLst>
                                    <p:cond delay="29000"/>
                                  </p:stCondLst>
                                  <p:childTnLst>
                                    <p:animEffect transition="out" filter="slide(fromBottom)">
                                      <p:cBhvr>
                                        <p:cTn id="204" dur="500"/>
                                        <p:tgtEl>
                                          <p:spTgt spid="57497"/>
                                        </p:tgtEl>
                                      </p:cBhvr>
                                    </p:animEffect>
                                    <p:set>
                                      <p:cBhvr>
                                        <p:cTn id="205" dur="1" fill="hold">
                                          <p:stCondLst>
                                            <p:cond delay="499"/>
                                          </p:stCondLst>
                                        </p:cTn>
                                        <p:tgtEl>
                                          <p:spTgt spid="57497"/>
                                        </p:tgtEl>
                                        <p:attrNameLst>
                                          <p:attrName>style.visibility</p:attrName>
                                        </p:attrNameLst>
                                      </p:cBhvr>
                                      <p:to>
                                        <p:strVal val="hidden"/>
                                      </p:to>
                                    </p:set>
                                  </p:childTnLst>
                                </p:cTn>
                              </p:par>
                              <p:par>
                                <p:cTn id="206" presetID="12" presetClass="entr" presetSubtype="1" fill="hold" nodeType="withEffect">
                                  <p:stCondLst>
                                    <p:cond delay="29000"/>
                                  </p:stCondLst>
                                  <p:childTnLst>
                                    <p:set>
                                      <p:cBhvr>
                                        <p:cTn id="207" dur="1" fill="hold">
                                          <p:stCondLst>
                                            <p:cond delay="0"/>
                                          </p:stCondLst>
                                        </p:cTn>
                                        <p:tgtEl>
                                          <p:spTgt spid="57500"/>
                                        </p:tgtEl>
                                        <p:attrNameLst>
                                          <p:attrName>style.visibility</p:attrName>
                                        </p:attrNameLst>
                                      </p:cBhvr>
                                      <p:to>
                                        <p:strVal val="visible"/>
                                      </p:to>
                                    </p:set>
                                    <p:animEffect transition="in" filter="slide(fromTop)">
                                      <p:cBhvr>
                                        <p:cTn id="208" dur="500"/>
                                        <p:tgtEl>
                                          <p:spTgt spid="57500"/>
                                        </p:tgtEl>
                                      </p:cBhvr>
                                    </p:animEffect>
                                  </p:childTnLst>
                                </p:cTn>
                              </p:par>
                              <p:par>
                                <p:cTn id="209" presetID="12" presetClass="exit" presetSubtype="4" fill="hold" nodeType="withEffect">
                                  <p:stCondLst>
                                    <p:cond delay="30000"/>
                                  </p:stCondLst>
                                  <p:childTnLst>
                                    <p:animEffect transition="out" filter="slide(fromBottom)">
                                      <p:cBhvr>
                                        <p:cTn id="210" dur="500"/>
                                        <p:tgtEl>
                                          <p:spTgt spid="57470"/>
                                        </p:tgtEl>
                                      </p:cBhvr>
                                    </p:animEffect>
                                    <p:set>
                                      <p:cBhvr>
                                        <p:cTn id="211" dur="1" fill="hold">
                                          <p:stCondLst>
                                            <p:cond delay="499"/>
                                          </p:stCondLst>
                                        </p:cTn>
                                        <p:tgtEl>
                                          <p:spTgt spid="57470"/>
                                        </p:tgtEl>
                                        <p:attrNameLst>
                                          <p:attrName>style.visibility</p:attrName>
                                        </p:attrNameLst>
                                      </p:cBhvr>
                                      <p:to>
                                        <p:strVal val="hidden"/>
                                      </p:to>
                                    </p:set>
                                  </p:childTnLst>
                                </p:cTn>
                              </p:par>
                              <p:par>
                                <p:cTn id="212" presetID="12" presetClass="entr" presetSubtype="1" fill="hold" nodeType="withEffect">
                                  <p:stCondLst>
                                    <p:cond delay="30000"/>
                                  </p:stCondLst>
                                  <p:childTnLst>
                                    <p:set>
                                      <p:cBhvr>
                                        <p:cTn id="213" dur="1" fill="hold">
                                          <p:stCondLst>
                                            <p:cond delay="0"/>
                                          </p:stCondLst>
                                        </p:cTn>
                                        <p:tgtEl>
                                          <p:spTgt spid="57503"/>
                                        </p:tgtEl>
                                        <p:attrNameLst>
                                          <p:attrName>style.visibility</p:attrName>
                                        </p:attrNameLst>
                                      </p:cBhvr>
                                      <p:to>
                                        <p:strVal val="visible"/>
                                      </p:to>
                                    </p:set>
                                    <p:animEffect transition="in" filter="slide(fromTop)">
                                      <p:cBhvr>
                                        <p:cTn id="214" dur="500"/>
                                        <p:tgtEl>
                                          <p:spTgt spid="57503"/>
                                        </p:tgtEl>
                                      </p:cBhvr>
                                    </p:animEffect>
                                  </p:childTnLst>
                                </p:cTn>
                              </p:par>
                              <p:par>
                                <p:cTn id="215" presetID="12" presetClass="exit" presetSubtype="4" fill="hold" nodeType="withEffect">
                                  <p:stCondLst>
                                    <p:cond delay="30000"/>
                                  </p:stCondLst>
                                  <p:childTnLst>
                                    <p:animEffect transition="out" filter="slide(fromBottom)">
                                      <p:cBhvr>
                                        <p:cTn id="216" dur="500"/>
                                        <p:tgtEl>
                                          <p:spTgt spid="57500"/>
                                        </p:tgtEl>
                                      </p:cBhvr>
                                    </p:animEffect>
                                    <p:set>
                                      <p:cBhvr>
                                        <p:cTn id="217" dur="1" fill="hold">
                                          <p:stCondLst>
                                            <p:cond delay="499"/>
                                          </p:stCondLst>
                                        </p:cTn>
                                        <p:tgtEl>
                                          <p:spTgt spid="57500"/>
                                        </p:tgtEl>
                                        <p:attrNameLst>
                                          <p:attrName>style.visibility</p:attrName>
                                        </p:attrNameLst>
                                      </p:cBhvr>
                                      <p:to>
                                        <p:strVal val="hidden"/>
                                      </p:to>
                                    </p:set>
                                  </p:childTnLst>
                                </p:cTn>
                              </p:par>
                              <p:par>
                                <p:cTn id="218" presetID="12" presetClass="entr" presetSubtype="1" fill="hold" nodeType="withEffect">
                                  <p:stCondLst>
                                    <p:cond delay="30000"/>
                                  </p:stCondLst>
                                  <p:childTnLst>
                                    <p:set>
                                      <p:cBhvr>
                                        <p:cTn id="219" dur="1" fill="hold">
                                          <p:stCondLst>
                                            <p:cond delay="0"/>
                                          </p:stCondLst>
                                        </p:cTn>
                                        <p:tgtEl>
                                          <p:spTgt spid="57533"/>
                                        </p:tgtEl>
                                        <p:attrNameLst>
                                          <p:attrName>style.visibility</p:attrName>
                                        </p:attrNameLst>
                                      </p:cBhvr>
                                      <p:to>
                                        <p:strVal val="visible"/>
                                      </p:to>
                                    </p:set>
                                    <p:animEffect transition="in" filter="slide(fromTop)">
                                      <p:cBhvr>
                                        <p:cTn id="220" dur="500"/>
                                        <p:tgtEl>
                                          <p:spTgt spid="57533"/>
                                        </p:tgtEl>
                                      </p:cBhvr>
                                    </p:animEffect>
                                  </p:childTnLst>
                                </p:cTn>
                              </p:par>
                              <p:par>
                                <p:cTn id="221" presetID="12" presetClass="exit" presetSubtype="4" fill="hold" nodeType="withEffect">
                                  <p:stCondLst>
                                    <p:cond delay="31000"/>
                                  </p:stCondLst>
                                  <p:childTnLst>
                                    <p:animEffect transition="out" filter="slide(fromBottom)">
                                      <p:cBhvr>
                                        <p:cTn id="222" dur="500"/>
                                        <p:tgtEl>
                                          <p:spTgt spid="57503"/>
                                        </p:tgtEl>
                                      </p:cBhvr>
                                    </p:animEffect>
                                    <p:set>
                                      <p:cBhvr>
                                        <p:cTn id="223" dur="1" fill="hold">
                                          <p:stCondLst>
                                            <p:cond delay="499"/>
                                          </p:stCondLst>
                                        </p:cTn>
                                        <p:tgtEl>
                                          <p:spTgt spid="57503"/>
                                        </p:tgtEl>
                                        <p:attrNameLst>
                                          <p:attrName>style.visibility</p:attrName>
                                        </p:attrNameLst>
                                      </p:cBhvr>
                                      <p:to>
                                        <p:strVal val="hidden"/>
                                      </p:to>
                                    </p:set>
                                  </p:childTnLst>
                                </p:cTn>
                              </p:par>
                              <p:par>
                                <p:cTn id="224" presetID="12" presetClass="entr" presetSubtype="1" fill="hold" nodeType="withEffect">
                                  <p:stCondLst>
                                    <p:cond delay="31000"/>
                                  </p:stCondLst>
                                  <p:childTnLst>
                                    <p:set>
                                      <p:cBhvr>
                                        <p:cTn id="225" dur="1" fill="hold">
                                          <p:stCondLst>
                                            <p:cond delay="0"/>
                                          </p:stCondLst>
                                        </p:cTn>
                                        <p:tgtEl>
                                          <p:spTgt spid="57506"/>
                                        </p:tgtEl>
                                        <p:attrNameLst>
                                          <p:attrName>style.visibility</p:attrName>
                                        </p:attrNameLst>
                                      </p:cBhvr>
                                      <p:to>
                                        <p:strVal val="visible"/>
                                      </p:to>
                                    </p:set>
                                    <p:animEffect transition="in" filter="slide(fromTop)">
                                      <p:cBhvr>
                                        <p:cTn id="226" dur="500"/>
                                        <p:tgtEl>
                                          <p:spTgt spid="57506"/>
                                        </p:tgtEl>
                                      </p:cBhvr>
                                    </p:animEffect>
                                  </p:childTnLst>
                                </p:cTn>
                              </p:par>
                              <p:par>
                                <p:cTn id="227" presetID="12" presetClass="exit" presetSubtype="4" fill="hold" nodeType="withEffect">
                                  <p:stCondLst>
                                    <p:cond delay="32000"/>
                                  </p:stCondLst>
                                  <p:childTnLst>
                                    <p:animEffect transition="out" filter="slide(fromBottom)">
                                      <p:cBhvr>
                                        <p:cTn id="228" dur="500"/>
                                        <p:tgtEl>
                                          <p:spTgt spid="57506"/>
                                        </p:tgtEl>
                                      </p:cBhvr>
                                    </p:animEffect>
                                    <p:set>
                                      <p:cBhvr>
                                        <p:cTn id="229" dur="1" fill="hold">
                                          <p:stCondLst>
                                            <p:cond delay="499"/>
                                          </p:stCondLst>
                                        </p:cTn>
                                        <p:tgtEl>
                                          <p:spTgt spid="57506"/>
                                        </p:tgtEl>
                                        <p:attrNameLst>
                                          <p:attrName>style.visibility</p:attrName>
                                        </p:attrNameLst>
                                      </p:cBhvr>
                                      <p:to>
                                        <p:strVal val="hidden"/>
                                      </p:to>
                                    </p:set>
                                  </p:childTnLst>
                                </p:cTn>
                              </p:par>
                              <p:par>
                                <p:cTn id="230" presetID="12" presetClass="entr" presetSubtype="1" fill="hold" nodeType="withEffect">
                                  <p:stCondLst>
                                    <p:cond delay="32000"/>
                                  </p:stCondLst>
                                  <p:childTnLst>
                                    <p:set>
                                      <p:cBhvr>
                                        <p:cTn id="231" dur="1" fill="hold">
                                          <p:stCondLst>
                                            <p:cond delay="0"/>
                                          </p:stCondLst>
                                        </p:cTn>
                                        <p:tgtEl>
                                          <p:spTgt spid="57509"/>
                                        </p:tgtEl>
                                        <p:attrNameLst>
                                          <p:attrName>style.visibility</p:attrName>
                                        </p:attrNameLst>
                                      </p:cBhvr>
                                      <p:to>
                                        <p:strVal val="visible"/>
                                      </p:to>
                                    </p:set>
                                    <p:animEffect transition="in" filter="slide(fromTop)">
                                      <p:cBhvr>
                                        <p:cTn id="232" dur="500"/>
                                        <p:tgtEl>
                                          <p:spTgt spid="57509"/>
                                        </p:tgtEl>
                                      </p:cBhvr>
                                    </p:animEffect>
                                  </p:childTnLst>
                                </p:cTn>
                              </p:par>
                              <p:par>
                                <p:cTn id="233" presetID="12" presetClass="exit" presetSubtype="4" fill="hold" nodeType="withEffect">
                                  <p:stCondLst>
                                    <p:cond delay="33000"/>
                                  </p:stCondLst>
                                  <p:childTnLst>
                                    <p:animEffect transition="out" filter="slide(fromBottom)">
                                      <p:cBhvr>
                                        <p:cTn id="234" dur="500"/>
                                        <p:tgtEl>
                                          <p:spTgt spid="57509"/>
                                        </p:tgtEl>
                                      </p:cBhvr>
                                    </p:animEffect>
                                    <p:set>
                                      <p:cBhvr>
                                        <p:cTn id="235" dur="1" fill="hold">
                                          <p:stCondLst>
                                            <p:cond delay="499"/>
                                          </p:stCondLst>
                                        </p:cTn>
                                        <p:tgtEl>
                                          <p:spTgt spid="57509"/>
                                        </p:tgtEl>
                                        <p:attrNameLst>
                                          <p:attrName>style.visibility</p:attrName>
                                        </p:attrNameLst>
                                      </p:cBhvr>
                                      <p:to>
                                        <p:strVal val="hidden"/>
                                      </p:to>
                                    </p:set>
                                  </p:childTnLst>
                                </p:cTn>
                              </p:par>
                              <p:par>
                                <p:cTn id="236" presetID="12" presetClass="entr" presetSubtype="1" fill="hold" nodeType="withEffect">
                                  <p:stCondLst>
                                    <p:cond delay="33000"/>
                                  </p:stCondLst>
                                  <p:childTnLst>
                                    <p:set>
                                      <p:cBhvr>
                                        <p:cTn id="237" dur="1" fill="hold">
                                          <p:stCondLst>
                                            <p:cond delay="0"/>
                                          </p:stCondLst>
                                        </p:cTn>
                                        <p:tgtEl>
                                          <p:spTgt spid="57512"/>
                                        </p:tgtEl>
                                        <p:attrNameLst>
                                          <p:attrName>style.visibility</p:attrName>
                                        </p:attrNameLst>
                                      </p:cBhvr>
                                      <p:to>
                                        <p:strVal val="visible"/>
                                      </p:to>
                                    </p:set>
                                    <p:animEffect transition="in" filter="slide(fromTop)">
                                      <p:cBhvr>
                                        <p:cTn id="238" dur="500"/>
                                        <p:tgtEl>
                                          <p:spTgt spid="57512"/>
                                        </p:tgtEl>
                                      </p:cBhvr>
                                    </p:animEffect>
                                  </p:childTnLst>
                                </p:cTn>
                              </p:par>
                              <p:par>
                                <p:cTn id="239" presetID="12" presetClass="exit" presetSubtype="4" fill="hold" nodeType="withEffect">
                                  <p:stCondLst>
                                    <p:cond delay="34000"/>
                                  </p:stCondLst>
                                  <p:childTnLst>
                                    <p:animEffect transition="out" filter="slide(fromBottom)">
                                      <p:cBhvr>
                                        <p:cTn id="240" dur="500"/>
                                        <p:tgtEl>
                                          <p:spTgt spid="57512"/>
                                        </p:tgtEl>
                                      </p:cBhvr>
                                    </p:animEffect>
                                    <p:set>
                                      <p:cBhvr>
                                        <p:cTn id="241" dur="1" fill="hold">
                                          <p:stCondLst>
                                            <p:cond delay="499"/>
                                          </p:stCondLst>
                                        </p:cTn>
                                        <p:tgtEl>
                                          <p:spTgt spid="57512"/>
                                        </p:tgtEl>
                                        <p:attrNameLst>
                                          <p:attrName>style.visibility</p:attrName>
                                        </p:attrNameLst>
                                      </p:cBhvr>
                                      <p:to>
                                        <p:strVal val="hidden"/>
                                      </p:to>
                                    </p:set>
                                  </p:childTnLst>
                                </p:cTn>
                              </p:par>
                              <p:par>
                                <p:cTn id="242" presetID="12" presetClass="entr" presetSubtype="1" fill="hold" nodeType="withEffect">
                                  <p:stCondLst>
                                    <p:cond delay="34000"/>
                                  </p:stCondLst>
                                  <p:childTnLst>
                                    <p:set>
                                      <p:cBhvr>
                                        <p:cTn id="243" dur="1" fill="hold">
                                          <p:stCondLst>
                                            <p:cond delay="0"/>
                                          </p:stCondLst>
                                        </p:cTn>
                                        <p:tgtEl>
                                          <p:spTgt spid="57515"/>
                                        </p:tgtEl>
                                        <p:attrNameLst>
                                          <p:attrName>style.visibility</p:attrName>
                                        </p:attrNameLst>
                                      </p:cBhvr>
                                      <p:to>
                                        <p:strVal val="visible"/>
                                      </p:to>
                                    </p:set>
                                    <p:animEffect transition="in" filter="slide(fromTop)">
                                      <p:cBhvr>
                                        <p:cTn id="244" dur="500"/>
                                        <p:tgtEl>
                                          <p:spTgt spid="57515"/>
                                        </p:tgtEl>
                                      </p:cBhvr>
                                    </p:animEffect>
                                  </p:childTnLst>
                                </p:cTn>
                              </p:par>
                              <p:par>
                                <p:cTn id="245" presetID="12" presetClass="exit" presetSubtype="4" fill="hold" nodeType="withEffect">
                                  <p:stCondLst>
                                    <p:cond delay="35000"/>
                                  </p:stCondLst>
                                  <p:childTnLst>
                                    <p:animEffect transition="out" filter="slide(fromBottom)">
                                      <p:cBhvr>
                                        <p:cTn id="246" dur="500"/>
                                        <p:tgtEl>
                                          <p:spTgt spid="57515"/>
                                        </p:tgtEl>
                                      </p:cBhvr>
                                    </p:animEffect>
                                    <p:set>
                                      <p:cBhvr>
                                        <p:cTn id="247" dur="1" fill="hold">
                                          <p:stCondLst>
                                            <p:cond delay="499"/>
                                          </p:stCondLst>
                                        </p:cTn>
                                        <p:tgtEl>
                                          <p:spTgt spid="57515"/>
                                        </p:tgtEl>
                                        <p:attrNameLst>
                                          <p:attrName>style.visibility</p:attrName>
                                        </p:attrNameLst>
                                      </p:cBhvr>
                                      <p:to>
                                        <p:strVal val="hidden"/>
                                      </p:to>
                                    </p:set>
                                  </p:childTnLst>
                                </p:cTn>
                              </p:par>
                              <p:par>
                                <p:cTn id="248" presetID="12" presetClass="entr" presetSubtype="1" fill="hold" nodeType="withEffect">
                                  <p:stCondLst>
                                    <p:cond delay="35000"/>
                                  </p:stCondLst>
                                  <p:childTnLst>
                                    <p:set>
                                      <p:cBhvr>
                                        <p:cTn id="249" dur="1" fill="hold">
                                          <p:stCondLst>
                                            <p:cond delay="0"/>
                                          </p:stCondLst>
                                        </p:cTn>
                                        <p:tgtEl>
                                          <p:spTgt spid="57518"/>
                                        </p:tgtEl>
                                        <p:attrNameLst>
                                          <p:attrName>style.visibility</p:attrName>
                                        </p:attrNameLst>
                                      </p:cBhvr>
                                      <p:to>
                                        <p:strVal val="visible"/>
                                      </p:to>
                                    </p:set>
                                    <p:animEffect transition="in" filter="slide(fromTop)">
                                      <p:cBhvr>
                                        <p:cTn id="250" dur="500"/>
                                        <p:tgtEl>
                                          <p:spTgt spid="57518"/>
                                        </p:tgtEl>
                                      </p:cBhvr>
                                    </p:animEffect>
                                  </p:childTnLst>
                                </p:cTn>
                              </p:par>
                              <p:par>
                                <p:cTn id="251" presetID="12" presetClass="exit" presetSubtype="4" fill="hold" nodeType="withEffect">
                                  <p:stCondLst>
                                    <p:cond delay="36000"/>
                                  </p:stCondLst>
                                  <p:childTnLst>
                                    <p:animEffect transition="out" filter="slide(fromBottom)">
                                      <p:cBhvr>
                                        <p:cTn id="252" dur="500"/>
                                        <p:tgtEl>
                                          <p:spTgt spid="57518"/>
                                        </p:tgtEl>
                                      </p:cBhvr>
                                    </p:animEffect>
                                    <p:set>
                                      <p:cBhvr>
                                        <p:cTn id="253" dur="1" fill="hold">
                                          <p:stCondLst>
                                            <p:cond delay="499"/>
                                          </p:stCondLst>
                                        </p:cTn>
                                        <p:tgtEl>
                                          <p:spTgt spid="57518"/>
                                        </p:tgtEl>
                                        <p:attrNameLst>
                                          <p:attrName>style.visibility</p:attrName>
                                        </p:attrNameLst>
                                      </p:cBhvr>
                                      <p:to>
                                        <p:strVal val="hidden"/>
                                      </p:to>
                                    </p:set>
                                  </p:childTnLst>
                                </p:cTn>
                              </p:par>
                              <p:par>
                                <p:cTn id="254" presetID="12" presetClass="entr" presetSubtype="1" fill="hold" nodeType="withEffect">
                                  <p:stCondLst>
                                    <p:cond delay="36000"/>
                                  </p:stCondLst>
                                  <p:childTnLst>
                                    <p:set>
                                      <p:cBhvr>
                                        <p:cTn id="255" dur="1" fill="hold">
                                          <p:stCondLst>
                                            <p:cond delay="0"/>
                                          </p:stCondLst>
                                        </p:cTn>
                                        <p:tgtEl>
                                          <p:spTgt spid="57521"/>
                                        </p:tgtEl>
                                        <p:attrNameLst>
                                          <p:attrName>style.visibility</p:attrName>
                                        </p:attrNameLst>
                                      </p:cBhvr>
                                      <p:to>
                                        <p:strVal val="visible"/>
                                      </p:to>
                                    </p:set>
                                    <p:animEffect transition="in" filter="slide(fromTop)">
                                      <p:cBhvr>
                                        <p:cTn id="256" dur="500"/>
                                        <p:tgtEl>
                                          <p:spTgt spid="57521"/>
                                        </p:tgtEl>
                                      </p:cBhvr>
                                    </p:animEffect>
                                  </p:childTnLst>
                                </p:cTn>
                              </p:par>
                              <p:par>
                                <p:cTn id="257" presetID="12" presetClass="exit" presetSubtype="4" fill="hold" nodeType="withEffect">
                                  <p:stCondLst>
                                    <p:cond delay="37000"/>
                                  </p:stCondLst>
                                  <p:childTnLst>
                                    <p:animEffect transition="out" filter="slide(fromBottom)">
                                      <p:cBhvr>
                                        <p:cTn id="258" dur="500"/>
                                        <p:tgtEl>
                                          <p:spTgt spid="57521"/>
                                        </p:tgtEl>
                                      </p:cBhvr>
                                    </p:animEffect>
                                    <p:set>
                                      <p:cBhvr>
                                        <p:cTn id="259" dur="1" fill="hold">
                                          <p:stCondLst>
                                            <p:cond delay="499"/>
                                          </p:stCondLst>
                                        </p:cTn>
                                        <p:tgtEl>
                                          <p:spTgt spid="57521"/>
                                        </p:tgtEl>
                                        <p:attrNameLst>
                                          <p:attrName>style.visibility</p:attrName>
                                        </p:attrNameLst>
                                      </p:cBhvr>
                                      <p:to>
                                        <p:strVal val="hidden"/>
                                      </p:to>
                                    </p:set>
                                  </p:childTnLst>
                                </p:cTn>
                              </p:par>
                              <p:par>
                                <p:cTn id="260" presetID="12" presetClass="entr" presetSubtype="1" fill="hold" nodeType="withEffect">
                                  <p:stCondLst>
                                    <p:cond delay="37000"/>
                                  </p:stCondLst>
                                  <p:childTnLst>
                                    <p:set>
                                      <p:cBhvr>
                                        <p:cTn id="261" dur="1" fill="hold">
                                          <p:stCondLst>
                                            <p:cond delay="0"/>
                                          </p:stCondLst>
                                        </p:cTn>
                                        <p:tgtEl>
                                          <p:spTgt spid="57524"/>
                                        </p:tgtEl>
                                        <p:attrNameLst>
                                          <p:attrName>style.visibility</p:attrName>
                                        </p:attrNameLst>
                                      </p:cBhvr>
                                      <p:to>
                                        <p:strVal val="visible"/>
                                      </p:to>
                                    </p:set>
                                    <p:animEffect transition="in" filter="slide(fromTop)">
                                      <p:cBhvr>
                                        <p:cTn id="262" dur="500"/>
                                        <p:tgtEl>
                                          <p:spTgt spid="57524"/>
                                        </p:tgtEl>
                                      </p:cBhvr>
                                    </p:animEffect>
                                  </p:childTnLst>
                                </p:cTn>
                              </p:par>
                              <p:par>
                                <p:cTn id="263" presetID="12" presetClass="exit" presetSubtype="4" fill="hold" nodeType="withEffect">
                                  <p:stCondLst>
                                    <p:cond delay="38000"/>
                                  </p:stCondLst>
                                  <p:childTnLst>
                                    <p:animEffect transition="out" filter="slide(fromBottom)">
                                      <p:cBhvr>
                                        <p:cTn id="264" dur="500"/>
                                        <p:tgtEl>
                                          <p:spTgt spid="57524"/>
                                        </p:tgtEl>
                                      </p:cBhvr>
                                    </p:animEffect>
                                    <p:set>
                                      <p:cBhvr>
                                        <p:cTn id="265" dur="1" fill="hold">
                                          <p:stCondLst>
                                            <p:cond delay="499"/>
                                          </p:stCondLst>
                                        </p:cTn>
                                        <p:tgtEl>
                                          <p:spTgt spid="57524"/>
                                        </p:tgtEl>
                                        <p:attrNameLst>
                                          <p:attrName>style.visibility</p:attrName>
                                        </p:attrNameLst>
                                      </p:cBhvr>
                                      <p:to>
                                        <p:strVal val="hidden"/>
                                      </p:to>
                                    </p:set>
                                  </p:childTnLst>
                                </p:cTn>
                              </p:par>
                              <p:par>
                                <p:cTn id="266" presetID="12" presetClass="entr" presetSubtype="1" fill="hold" nodeType="withEffect">
                                  <p:stCondLst>
                                    <p:cond delay="38000"/>
                                  </p:stCondLst>
                                  <p:childTnLst>
                                    <p:set>
                                      <p:cBhvr>
                                        <p:cTn id="267" dur="1" fill="hold">
                                          <p:stCondLst>
                                            <p:cond delay="0"/>
                                          </p:stCondLst>
                                        </p:cTn>
                                        <p:tgtEl>
                                          <p:spTgt spid="57527"/>
                                        </p:tgtEl>
                                        <p:attrNameLst>
                                          <p:attrName>style.visibility</p:attrName>
                                        </p:attrNameLst>
                                      </p:cBhvr>
                                      <p:to>
                                        <p:strVal val="visible"/>
                                      </p:to>
                                    </p:set>
                                    <p:animEffect transition="in" filter="slide(fromTop)">
                                      <p:cBhvr>
                                        <p:cTn id="268" dur="500"/>
                                        <p:tgtEl>
                                          <p:spTgt spid="57527"/>
                                        </p:tgtEl>
                                      </p:cBhvr>
                                    </p:animEffect>
                                  </p:childTnLst>
                                </p:cTn>
                              </p:par>
                              <p:par>
                                <p:cTn id="269" presetID="12" presetClass="exit" presetSubtype="4" fill="hold" nodeType="withEffect">
                                  <p:stCondLst>
                                    <p:cond delay="39000"/>
                                  </p:stCondLst>
                                  <p:childTnLst>
                                    <p:animEffect transition="out" filter="slide(fromBottom)">
                                      <p:cBhvr>
                                        <p:cTn id="270" dur="500"/>
                                        <p:tgtEl>
                                          <p:spTgt spid="57527"/>
                                        </p:tgtEl>
                                      </p:cBhvr>
                                    </p:animEffect>
                                    <p:set>
                                      <p:cBhvr>
                                        <p:cTn id="271" dur="1" fill="hold">
                                          <p:stCondLst>
                                            <p:cond delay="499"/>
                                          </p:stCondLst>
                                        </p:cTn>
                                        <p:tgtEl>
                                          <p:spTgt spid="57527"/>
                                        </p:tgtEl>
                                        <p:attrNameLst>
                                          <p:attrName>style.visibility</p:attrName>
                                        </p:attrNameLst>
                                      </p:cBhvr>
                                      <p:to>
                                        <p:strVal val="hidden"/>
                                      </p:to>
                                    </p:set>
                                  </p:childTnLst>
                                </p:cTn>
                              </p:par>
                              <p:par>
                                <p:cTn id="272" presetID="12" presetClass="entr" presetSubtype="1" fill="hold" nodeType="withEffect">
                                  <p:stCondLst>
                                    <p:cond delay="39000"/>
                                  </p:stCondLst>
                                  <p:childTnLst>
                                    <p:set>
                                      <p:cBhvr>
                                        <p:cTn id="273" dur="1" fill="hold">
                                          <p:stCondLst>
                                            <p:cond delay="0"/>
                                          </p:stCondLst>
                                        </p:cTn>
                                        <p:tgtEl>
                                          <p:spTgt spid="57530"/>
                                        </p:tgtEl>
                                        <p:attrNameLst>
                                          <p:attrName>style.visibility</p:attrName>
                                        </p:attrNameLst>
                                      </p:cBhvr>
                                      <p:to>
                                        <p:strVal val="visible"/>
                                      </p:to>
                                    </p:set>
                                    <p:animEffect transition="in" filter="slide(fromTop)">
                                      <p:cBhvr>
                                        <p:cTn id="274" dur="500"/>
                                        <p:tgtEl>
                                          <p:spTgt spid="57530"/>
                                        </p:tgtEl>
                                      </p:cBhvr>
                                    </p:animEffect>
                                  </p:childTnLst>
                                </p:cTn>
                              </p:par>
                              <p:par>
                                <p:cTn id="275" presetID="12" presetClass="exit" presetSubtype="4" fill="hold" nodeType="withEffect">
                                  <p:stCondLst>
                                    <p:cond delay="40000"/>
                                  </p:stCondLst>
                                  <p:childTnLst>
                                    <p:animEffect transition="out" filter="slide(fromBottom)">
                                      <p:cBhvr>
                                        <p:cTn id="276" dur="500"/>
                                        <p:tgtEl>
                                          <p:spTgt spid="57530"/>
                                        </p:tgtEl>
                                      </p:cBhvr>
                                    </p:animEffect>
                                    <p:set>
                                      <p:cBhvr>
                                        <p:cTn id="277" dur="1" fill="hold">
                                          <p:stCondLst>
                                            <p:cond delay="499"/>
                                          </p:stCondLst>
                                        </p:cTn>
                                        <p:tgtEl>
                                          <p:spTgt spid="57530"/>
                                        </p:tgtEl>
                                        <p:attrNameLst>
                                          <p:attrName>style.visibility</p:attrName>
                                        </p:attrNameLst>
                                      </p:cBhvr>
                                      <p:to>
                                        <p:strVal val="hidden"/>
                                      </p:to>
                                    </p:set>
                                  </p:childTnLst>
                                </p:cTn>
                              </p:par>
                              <p:par>
                                <p:cTn id="278" presetID="12" presetClass="entr" presetSubtype="1" fill="hold" nodeType="withEffect">
                                  <p:stCondLst>
                                    <p:cond delay="40000"/>
                                  </p:stCondLst>
                                  <p:childTnLst>
                                    <p:set>
                                      <p:cBhvr>
                                        <p:cTn id="279" dur="1" fill="hold">
                                          <p:stCondLst>
                                            <p:cond delay="0"/>
                                          </p:stCondLst>
                                        </p:cTn>
                                        <p:tgtEl>
                                          <p:spTgt spid="57536"/>
                                        </p:tgtEl>
                                        <p:attrNameLst>
                                          <p:attrName>style.visibility</p:attrName>
                                        </p:attrNameLst>
                                      </p:cBhvr>
                                      <p:to>
                                        <p:strVal val="visible"/>
                                      </p:to>
                                    </p:set>
                                    <p:animEffect transition="in" filter="slide(fromTop)">
                                      <p:cBhvr>
                                        <p:cTn id="280" dur="500"/>
                                        <p:tgtEl>
                                          <p:spTgt spid="57536"/>
                                        </p:tgtEl>
                                      </p:cBhvr>
                                    </p:animEffect>
                                  </p:childTnLst>
                                </p:cTn>
                              </p:par>
                              <p:par>
                                <p:cTn id="281" presetID="12" presetClass="exit" presetSubtype="4" fill="hold" nodeType="withEffect">
                                  <p:stCondLst>
                                    <p:cond delay="40000"/>
                                  </p:stCondLst>
                                  <p:childTnLst>
                                    <p:animEffect transition="out" filter="slide(fromBottom)">
                                      <p:cBhvr>
                                        <p:cTn id="282" dur="500"/>
                                        <p:tgtEl>
                                          <p:spTgt spid="57533"/>
                                        </p:tgtEl>
                                      </p:cBhvr>
                                    </p:animEffect>
                                    <p:set>
                                      <p:cBhvr>
                                        <p:cTn id="283" dur="1" fill="hold">
                                          <p:stCondLst>
                                            <p:cond delay="499"/>
                                          </p:stCondLst>
                                        </p:cTn>
                                        <p:tgtEl>
                                          <p:spTgt spid="57533"/>
                                        </p:tgtEl>
                                        <p:attrNameLst>
                                          <p:attrName>style.visibility</p:attrName>
                                        </p:attrNameLst>
                                      </p:cBhvr>
                                      <p:to>
                                        <p:strVal val="hidden"/>
                                      </p:to>
                                    </p:set>
                                  </p:childTnLst>
                                </p:cTn>
                              </p:par>
                              <p:par>
                                <p:cTn id="284" presetID="12" presetClass="entr" presetSubtype="1" fill="hold" nodeType="withEffect">
                                  <p:stCondLst>
                                    <p:cond delay="40000"/>
                                  </p:stCondLst>
                                  <p:childTnLst>
                                    <p:set>
                                      <p:cBhvr>
                                        <p:cTn id="285" dur="1" fill="hold">
                                          <p:stCondLst>
                                            <p:cond delay="0"/>
                                          </p:stCondLst>
                                        </p:cTn>
                                        <p:tgtEl>
                                          <p:spTgt spid="57539"/>
                                        </p:tgtEl>
                                        <p:attrNameLst>
                                          <p:attrName>style.visibility</p:attrName>
                                        </p:attrNameLst>
                                      </p:cBhvr>
                                      <p:to>
                                        <p:strVal val="visible"/>
                                      </p:to>
                                    </p:set>
                                    <p:animEffect transition="in" filter="slide(fromTop)">
                                      <p:cBhvr>
                                        <p:cTn id="286" dur="500"/>
                                        <p:tgtEl>
                                          <p:spTgt spid="57539"/>
                                        </p:tgtEl>
                                      </p:cBhvr>
                                    </p:animEffect>
                                  </p:childTnLst>
                                </p:cTn>
                              </p:par>
                              <p:par>
                                <p:cTn id="287" presetID="12" presetClass="exit" presetSubtype="4" fill="hold" nodeType="withEffect">
                                  <p:stCondLst>
                                    <p:cond delay="41000"/>
                                  </p:stCondLst>
                                  <p:childTnLst>
                                    <p:animEffect transition="out" filter="slide(fromBottom)">
                                      <p:cBhvr>
                                        <p:cTn id="288" dur="500"/>
                                        <p:tgtEl>
                                          <p:spTgt spid="57539"/>
                                        </p:tgtEl>
                                      </p:cBhvr>
                                    </p:animEffect>
                                    <p:set>
                                      <p:cBhvr>
                                        <p:cTn id="289" dur="1" fill="hold">
                                          <p:stCondLst>
                                            <p:cond delay="499"/>
                                          </p:stCondLst>
                                        </p:cTn>
                                        <p:tgtEl>
                                          <p:spTgt spid="57539"/>
                                        </p:tgtEl>
                                        <p:attrNameLst>
                                          <p:attrName>style.visibility</p:attrName>
                                        </p:attrNameLst>
                                      </p:cBhvr>
                                      <p:to>
                                        <p:strVal val="hidden"/>
                                      </p:to>
                                    </p:set>
                                  </p:childTnLst>
                                </p:cTn>
                              </p:par>
                              <p:par>
                                <p:cTn id="290" presetID="12" presetClass="entr" presetSubtype="1" fill="hold" nodeType="withEffect">
                                  <p:stCondLst>
                                    <p:cond delay="41000"/>
                                  </p:stCondLst>
                                  <p:childTnLst>
                                    <p:set>
                                      <p:cBhvr>
                                        <p:cTn id="291" dur="1" fill="hold">
                                          <p:stCondLst>
                                            <p:cond delay="0"/>
                                          </p:stCondLst>
                                        </p:cTn>
                                        <p:tgtEl>
                                          <p:spTgt spid="57542"/>
                                        </p:tgtEl>
                                        <p:attrNameLst>
                                          <p:attrName>style.visibility</p:attrName>
                                        </p:attrNameLst>
                                      </p:cBhvr>
                                      <p:to>
                                        <p:strVal val="visible"/>
                                      </p:to>
                                    </p:set>
                                    <p:animEffect transition="in" filter="slide(fromTop)">
                                      <p:cBhvr>
                                        <p:cTn id="292" dur="500"/>
                                        <p:tgtEl>
                                          <p:spTgt spid="57542"/>
                                        </p:tgtEl>
                                      </p:cBhvr>
                                    </p:animEffect>
                                  </p:childTnLst>
                                </p:cTn>
                              </p:par>
                              <p:par>
                                <p:cTn id="293" presetID="12" presetClass="exit" presetSubtype="4" fill="hold" nodeType="withEffect">
                                  <p:stCondLst>
                                    <p:cond delay="42000"/>
                                  </p:stCondLst>
                                  <p:childTnLst>
                                    <p:animEffect transition="out" filter="slide(fromBottom)">
                                      <p:cBhvr>
                                        <p:cTn id="294" dur="500"/>
                                        <p:tgtEl>
                                          <p:spTgt spid="57542"/>
                                        </p:tgtEl>
                                      </p:cBhvr>
                                    </p:animEffect>
                                    <p:set>
                                      <p:cBhvr>
                                        <p:cTn id="295" dur="1" fill="hold">
                                          <p:stCondLst>
                                            <p:cond delay="499"/>
                                          </p:stCondLst>
                                        </p:cTn>
                                        <p:tgtEl>
                                          <p:spTgt spid="57542"/>
                                        </p:tgtEl>
                                        <p:attrNameLst>
                                          <p:attrName>style.visibility</p:attrName>
                                        </p:attrNameLst>
                                      </p:cBhvr>
                                      <p:to>
                                        <p:strVal val="hidden"/>
                                      </p:to>
                                    </p:set>
                                  </p:childTnLst>
                                </p:cTn>
                              </p:par>
                              <p:par>
                                <p:cTn id="296" presetID="12" presetClass="entr" presetSubtype="1" fill="hold" nodeType="withEffect">
                                  <p:stCondLst>
                                    <p:cond delay="42000"/>
                                  </p:stCondLst>
                                  <p:childTnLst>
                                    <p:set>
                                      <p:cBhvr>
                                        <p:cTn id="297" dur="1" fill="hold">
                                          <p:stCondLst>
                                            <p:cond delay="0"/>
                                          </p:stCondLst>
                                        </p:cTn>
                                        <p:tgtEl>
                                          <p:spTgt spid="57545"/>
                                        </p:tgtEl>
                                        <p:attrNameLst>
                                          <p:attrName>style.visibility</p:attrName>
                                        </p:attrNameLst>
                                      </p:cBhvr>
                                      <p:to>
                                        <p:strVal val="visible"/>
                                      </p:to>
                                    </p:set>
                                    <p:animEffect transition="in" filter="slide(fromTop)">
                                      <p:cBhvr>
                                        <p:cTn id="298" dur="500"/>
                                        <p:tgtEl>
                                          <p:spTgt spid="57545"/>
                                        </p:tgtEl>
                                      </p:cBhvr>
                                    </p:animEffect>
                                  </p:childTnLst>
                                </p:cTn>
                              </p:par>
                              <p:par>
                                <p:cTn id="299" presetID="12" presetClass="exit" presetSubtype="4" fill="hold" nodeType="withEffect">
                                  <p:stCondLst>
                                    <p:cond delay="43000"/>
                                  </p:stCondLst>
                                  <p:childTnLst>
                                    <p:animEffect transition="out" filter="slide(fromBottom)">
                                      <p:cBhvr>
                                        <p:cTn id="300" dur="500"/>
                                        <p:tgtEl>
                                          <p:spTgt spid="57545"/>
                                        </p:tgtEl>
                                      </p:cBhvr>
                                    </p:animEffect>
                                    <p:set>
                                      <p:cBhvr>
                                        <p:cTn id="301" dur="1" fill="hold">
                                          <p:stCondLst>
                                            <p:cond delay="499"/>
                                          </p:stCondLst>
                                        </p:cTn>
                                        <p:tgtEl>
                                          <p:spTgt spid="57545"/>
                                        </p:tgtEl>
                                        <p:attrNameLst>
                                          <p:attrName>style.visibility</p:attrName>
                                        </p:attrNameLst>
                                      </p:cBhvr>
                                      <p:to>
                                        <p:strVal val="hidden"/>
                                      </p:to>
                                    </p:set>
                                  </p:childTnLst>
                                </p:cTn>
                              </p:par>
                              <p:par>
                                <p:cTn id="302" presetID="12" presetClass="entr" presetSubtype="1" fill="hold" nodeType="withEffect">
                                  <p:stCondLst>
                                    <p:cond delay="43000"/>
                                  </p:stCondLst>
                                  <p:childTnLst>
                                    <p:set>
                                      <p:cBhvr>
                                        <p:cTn id="303" dur="1" fill="hold">
                                          <p:stCondLst>
                                            <p:cond delay="0"/>
                                          </p:stCondLst>
                                        </p:cTn>
                                        <p:tgtEl>
                                          <p:spTgt spid="57548"/>
                                        </p:tgtEl>
                                        <p:attrNameLst>
                                          <p:attrName>style.visibility</p:attrName>
                                        </p:attrNameLst>
                                      </p:cBhvr>
                                      <p:to>
                                        <p:strVal val="visible"/>
                                      </p:to>
                                    </p:set>
                                    <p:animEffect transition="in" filter="slide(fromTop)">
                                      <p:cBhvr>
                                        <p:cTn id="304" dur="500"/>
                                        <p:tgtEl>
                                          <p:spTgt spid="57548"/>
                                        </p:tgtEl>
                                      </p:cBhvr>
                                    </p:animEffect>
                                  </p:childTnLst>
                                </p:cTn>
                              </p:par>
                              <p:par>
                                <p:cTn id="305" presetID="12" presetClass="exit" presetSubtype="4" fill="hold" nodeType="withEffect">
                                  <p:stCondLst>
                                    <p:cond delay="44000"/>
                                  </p:stCondLst>
                                  <p:childTnLst>
                                    <p:animEffect transition="out" filter="slide(fromBottom)">
                                      <p:cBhvr>
                                        <p:cTn id="306" dur="500"/>
                                        <p:tgtEl>
                                          <p:spTgt spid="57548"/>
                                        </p:tgtEl>
                                      </p:cBhvr>
                                    </p:animEffect>
                                    <p:set>
                                      <p:cBhvr>
                                        <p:cTn id="307" dur="1" fill="hold">
                                          <p:stCondLst>
                                            <p:cond delay="499"/>
                                          </p:stCondLst>
                                        </p:cTn>
                                        <p:tgtEl>
                                          <p:spTgt spid="57548"/>
                                        </p:tgtEl>
                                        <p:attrNameLst>
                                          <p:attrName>style.visibility</p:attrName>
                                        </p:attrNameLst>
                                      </p:cBhvr>
                                      <p:to>
                                        <p:strVal val="hidden"/>
                                      </p:to>
                                    </p:set>
                                  </p:childTnLst>
                                </p:cTn>
                              </p:par>
                              <p:par>
                                <p:cTn id="308" presetID="12" presetClass="entr" presetSubtype="1" fill="hold" nodeType="withEffect">
                                  <p:stCondLst>
                                    <p:cond delay="44000"/>
                                  </p:stCondLst>
                                  <p:childTnLst>
                                    <p:set>
                                      <p:cBhvr>
                                        <p:cTn id="309" dur="1" fill="hold">
                                          <p:stCondLst>
                                            <p:cond delay="0"/>
                                          </p:stCondLst>
                                        </p:cTn>
                                        <p:tgtEl>
                                          <p:spTgt spid="57551"/>
                                        </p:tgtEl>
                                        <p:attrNameLst>
                                          <p:attrName>style.visibility</p:attrName>
                                        </p:attrNameLst>
                                      </p:cBhvr>
                                      <p:to>
                                        <p:strVal val="visible"/>
                                      </p:to>
                                    </p:set>
                                    <p:animEffect transition="in" filter="slide(fromTop)">
                                      <p:cBhvr>
                                        <p:cTn id="310" dur="500"/>
                                        <p:tgtEl>
                                          <p:spTgt spid="57551"/>
                                        </p:tgtEl>
                                      </p:cBhvr>
                                    </p:animEffect>
                                  </p:childTnLst>
                                </p:cTn>
                              </p:par>
                              <p:par>
                                <p:cTn id="311" presetID="12" presetClass="exit" presetSubtype="4" fill="hold" nodeType="withEffect">
                                  <p:stCondLst>
                                    <p:cond delay="45000"/>
                                  </p:stCondLst>
                                  <p:childTnLst>
                                    <p:animEffect transition="out" filter="slide(fromBottom)">
                                      <p:cBhvr>
                                        <p:cTn id="312" dur="500"/>
                                        <p:tgtEl>
                                          <p:spTgt spid="57551"/>
                                        </p:tgtEl>
                                      </p:cBhvr>
                                    </p:animEffect>
                                    <p:set>
                                      <p:cBhvr>
                                        <p:cTn id="313" dur="1" fill="hold">
                                          <p:stCondLst>
                                            <p:cond delay="499"/>
                                          </p:stCondLst>
                                        </p:cTn>
                                        <p:tgtEl>
                                          <p:spTgt spid="57551"/>
                                        </p:tgtEl>
                                        <p:attrNameLst>
                                          <p:attrName>style.visibility</p:attrName>
                                        </p:attrNameLst>
                                      </p:cBhvr>
                                      <p:to>
                                        <p:strVal val="hidden"/>
                                      </p:to>
                                    </p:set>
                                  </p:childTnLst>
                                </p:cTn>
                              </p:par>
                              <p:par>
                                <p:cTn id="314" presetID="12" presetClass="entr" presetSubtype="1" fill="hold" nodeType="withEffect">
                                  <p:stCondLst>
                                    <p:cond delay="45000"/>
                                  </p:stCondLst>
                                  <p:childTnLst>
                                    <p:set>
                                      <p:cBhvr>
                                        <p:cTn id="315" dur="1" fill="hold">
                                          <p:stCondLst>
                                            <p:cond delay="0"/>
                                          </p:stCondLst>
                                        </p:cTn>
                                        <p:tgtEl>
                                          <p:spTgt spid="57554"/>
                                        </p:tgtEl>
                                        <p:attrNameLst>
                                          <p:attrName>style.visibility</p:attrName>
                                        </p:attrNameLst>
                                      </p:cBhvr>
                                      <p:to>
                                        <p:strVal val="visible"/>
                                      </p:to>
                                    </p:set>
                                    <p:animEffect transition="in" filter="slide(fromTop)">
                                      <p:cBhvr>
                                        <p:cTn id="316" dur="500"/>
                                        <p:tgtEl>
                                          <p:spTgt spid="57554"/>
                                        </p:tgtEl>
                                      </p:cBhvr>
                                    </p:animEffect>
                                  </p:childTnLst>
                                </p:cTn>
                              </p:par>
                              <p:par>
                                <p:cTn id="317" presetID="12" presetClass="exit" presetSubtype="4" fill="hold" nodeType="withEffect">
                                  <p:stCondLst>
                                    <p:cond delay="46000"/>
                                  </p:stCondLst>
                                  <p:childTnLst>
                                    <p:animEffect transition="out" filter="slide(fromBottom)">
                                      <p:cBhvr>
                                        <p:cTn id="318" dur="500"/>
                                        <p:tgtEl>
                                          <p:spTgt spid="57554"/>
                                        </p:tgtEl>
                                      </p:cBhvr>
                                    </p:animEffect>
                                    <p:set>
                                      <p:cBhvr>
                                        <p:cTn id="319" dur="1" fill="hold">
                                          <p:stCondLst>
                                            <p:cond delay="499"/>
                                          </p:stCondLst>
                                        </p:cTn>
                                        <p:tgtEl>
                                          <p:spTgt spid="57554"/>
                                        </p:tgtEl>
                                        <p:attrNameLst>
                                          <p:attrName>style.visibility</p:attrName>
                                        </p:attrNameLst>
                                      </p:cBhvr>
                                      <p:to>
                                        <p:strVal val="hidden"/>
                                      </p:to>
                                    </p:set>
                                  </p:childTnLst>
                                </p:cTn>
                              </p:par>
                              <p:par>
                                <p:cTn id="320" presetID="12" presetClass="entr" presetSubtype="1" fill="hold" nodeType="withEffect">
                                  <p:stCondLst>
                                    <p:cond delay="46000"/>
                                  </p:stCondLst>
                                  <p:childTnLst>
                                    <p:set>
                                      <p:cBhvr>
                                        <p:cTn id="321" dur="1" fill="hold">
                                          <p:stCondLst>
                                            <p:cond delay="0"/>
                                          </p:stCondLst>
                                        </p:cTn>
                                        <p:tgtEl>
                                          <p:spTgt spid="57557"/>
                                        </p:tgtEl>
                                        <p:attrNameLst>
                                          <p:attrName>style.visibility</p:attrName>
                                        </p:attrNameLst>
                                      </p:cBhvr>
                                      <p:to>
                                        <p:strVal val="visible"/>
                                      </p:to>
                                    </p:set>
                                    <p:animEffect transition="in" filter="slide(fromTop)">
                                      <p:cBhvr>
                                        <p:cTn id="322" dur="500"/>
                                        <p:tgtEl>
                                          <p:spTgt spid="57557"/>
                                        </p:tgtEl>
                                      </p:cBhvr>
                                    </p:animEffect>
                                  </p:childTnLst>
                                </p:cTn>
                              </p:par>
                              <p:par>
                                <p:cTn id="323" presetID="12" presetClass="exit" presetSubtype="4" fill="hold" nodeType="withEffect">
                                  <p:stCondLst>
                                    <p:cond delay="47000"/>
                                  </p:stCondLst>
                                  <p:childTnLst>
                                    <p:animEffect transition="out" filter="slide(fromBottom)">
                                      <p:cBhvr>
                                        <p:cTn id="324" dur="500"/>
                                        <p:tgtEl>
                                          <p:spTgt spid="57557"/>
                                        </p:tgtEl>
                                      </p:cBhvr>
                                    </p:animEffect>
                                    <p:set>
                                      <p:cBhvr>
                                        <p:cTn id="325" dur="1" fill="hold">
                                          <p:stCondLst>
                                            <p:cond delay="499"/>
                                          </p:stCondLst>
                                        </p:cTn>
                                        <p:tgtEl>
                                          <p:spTgt spid="57557"/>
                                        </p:tgtEl>
                                        <p:attrNameLst>
                                          <p:attrName>style.visibility</p:attrName>
                                        </p:attrNameLst>
                                      </p:cBhvr>
                                      <p:to>
                                        <p:strVal val="hidden"/>
                                      </p:to>
                                    </p:set>
                                  </p:childTnLst>
                                </p:cTn>
                              </p:par>
                              <p:par>
                                <p:cTn id="326" presetID="12" presetClass="entr" presetSubtype="1" fill="hold" nodeType="withEffect">
                                  <p:stCondLst>
                                    <p:cond delay="47000"/>
                                  </p:stCondLst>
                                  <p:childTnLst>
                                    <p:set>
                                      <p:cBhvr>
                                        <p:cTn id="327" dur="1" fill="hold">
                                          <p:stCondLst>
                                            <p:cond delay="0"/>
                                          </p:stCondLst>
                                        </p:cTn>
                                        <p:tgtEl>
                                          <p:spTgt spid="57560"/>
                                        </p:tgtEl>
                                        <p:attrNameLst>
                                          <p:attrName>style.visibility</p:attrName>
                                        </p:attrNameLst>
                                      </p:cBhvr>
                                      <p:to>
                                        <p:strVal val="visible"/>
                                      </p:to>
                                    </p:set>
                                    <p:animEffect transition="in" filter="slide(fromTop)">
                                      <p:cBhvr>
                                        <p:cTn id="328" dur="500"/>
                                        <p:tgtEl>
                                          <p:spTgt spid="57560"/>
                                        </p:tgtEl>
                                      </p:cBhvr>
                                    </p:animEffect>
                                  </p:childTnLst>
                                </p:cTn>
                              </p:par>
                              <p:par>
                                <p:cTn id="329" presetID="12" presetClass="exit" presetSubtype="4" fill="hold" nodeType="withEffect">
                                  <p:stCondLst>
                                    <p:cond delay="48000"/>
                                  </p:stCondLst>
                                  <p:childTnLst>
                                    <p:animEffect transition="out" filter="slide(fromBottom)">
                                      <p:cBhvr>
                                        <p:cTn id="330" dur="500"/>
                                        <p:tgtEl>
                                          <p:spTgt spid="57560"/>
                                        </p:tgtEl>
                                      </p:cBhvr>
                                    </p:animEffect>
                                    <p:set>
                                      <p:cBhvr>
                                        <p:cTn id="331" dur="1" fill="hold">
                                          <p:stCondLst>
                                            <p:cond delay="499"/>
                                          </p:stCondLst>
                                        </p:cTn>
                                        <p:tgtEl>
                                          <p:spTgt spid="57560"/>
                                        </p:tgtEl>
                                        <p:attrNameLst>
                                          <p:attrName>style.visibility</p:attrName>
                                        </p:attrNameLst>
                                      </p:cBhvr>
                                      <p:to>
                                        <p:strVal val="hidden"/>
                                      </p:to>
                                    </p:set>
                                  </p:childTnLst>
                                </p:cTn>
                              </p:par>
                              <p:par>
                                <p:cTn id="332" presetID="12" presetClass="entr" presetSubtype="1" fill="hold" nodeType="withEffect">
                                  <p:stCondLst>
                                    <p:cond delay="48000"/>
                                  </p:stCondLst>
                                  <p:childTnLst>
                                    <p:set>
                                      <p:cBhvr>
                                        <p:cTn id="333" dur="1" fill="hold">
                                          <p:stCondLst>
                                            <p:cond delay="0"/>
                                          </p:stCondLst>
                                        </p:cTn>
                                        <p:tgtEl>
                                          <p:spTgt spid="57563"/>
                                        </p:tgtEl>
                                        <p:attrNameLst>
                                          <p:attrName>style.visibility</p:attrName>
                                        </p:attrNameLst>
                                      </p:cBhvr>
                                      <p:to>
                                        <p:strVal val="visible"/>
                                      </p:to>
                                    </p:set>
                                    <p:animEffect transition="in" filter="slide(fromTop)">
                                      <p:cBhvr>
                                        <p:cTn id="334" dur="500"/>
                                        <p:tgtEl>
                                          <p:spTgt spid="57563"/>
                                        </p:tgtEl>
                                      </p:cBhvr>
                                    </p:animEffect>
                                  </p:childTnLst>
                                </p:cTn>
                              </p:par>
                              <p:par>
                                <p:cTn id="335" presetID="12" presetClass="exit" presetSubtype="4" fill="hold" nodeType="withEffect">
                                  <p:stCondLst>
                                    <p:cond delay="49000"/>
                                  </p:stCondLst>
                                  <p:childTnLst>
                                    <p:animEffect transition="out" filter="slide(fromBottom)">
                                      <p:cBhvr>
                                        <p:cTn id="336" dur="500"/>
                                        <p:tgtEl>
                                          <p:spTgt spid="57563"/>
                                        </p:tgtEl>
                                      </p:cBhvr>
                                    </p:animEffect>
                                    <p:set>
                                      <p:cBhvr>
                                        <p:cTn id="337" dur="1" fill="hold">
                                          <p:stCondLst>
                                            <p:cond delay="499"/>
                                          </p:stCondLst>
                                        </p:cTn>
                                        <p:tgtEl>
                                          <p:spTgt spid="57563"/>
                                        </p:tgtEl>
                                        <p:attrNameLst>
                                          <p:attrName>style.visibility</p:attrName>
                                        </p:attrNameLst>
                                      </p:cBhvr>
                                      <p:to>
                                        <p:strVal val="hidden"/>
                                      </p:to>
                                    </p:set>
                                  </p:childTnLst>
                                </p:cTn>
                              </p:par>
                              <p:par>
                                <p:cTn id="338" presetID="12" presetClass="entr" presetSubtype="1" fill="hold" nodeType="withEffect">
                                  <p:stCondLst>
                                    <p:cond delay="49000"/>
                                  </p:stCondLst>
                                  <p:childTnLst>
                                    <p:set>
                                      <p:cBhvr>
                                        <p:cTn id="339" dur="1" fill="hold">
                                          <p:stCondLst>
                                            <p:cond delay="0"/>
                                          </p:stCondLst>
                                        </p:cTn>
                                        <p:tgtEl>
                                          <p:spTgt spid="57566"/>
                                        </p:tgtEl>
                                        <p:attrNameLst>
                                          <p:attrName>style.visibility</p:attrName>
                                        </p:attrNameLst>
                                      </p:cBhvr>
                                      <p:to>
                                        <p:strVal val="visible"/>
                                      </p:to>
                                    </p:set>
                                    <p:animEffect transition="in" filter="slide(fromTop)">
                                      <p:cBhvr>
                                        <p:cTn id="340" dur="500"/>
                                        <p:tgtEl>
                                          <p:spTgt spid="57566"/>
                                        </p:tgtEl>
                                      </p:cBhvr>
                                    </p:animEffect>
                                  </p:childTnLst>
                                </p:cTn>
                              </p:par>
                              <p:par>
                                <p:cTn id="341" presetID="12" presetClass="exit" presetSubtype="4" fill="hold" nodeType="withEffect">
                                  <p:stCondLst>
                                    <p:cond delay="50000"/>
                                  </p:stCondLst>
                                  <p:childTnLst>
                                    <p:animEffect transition="out" filter="slide(fromBottom)">
                                      <p:cBhvr>
                                        <p:cTn id="342" dur="500"/>
                                        <p:tgtEl>
                                          <p:spTgt spid="57536"/>
                                        </p:tgtEl>
                                      </p:cBhvr>
                                    </p:animEffect>
                                    <p:set>
                                      <p:cBhvr>
                                        <p:cTn id="343" dur="1" fill="hold">
                                          <p:stCondLst>
                                            <p:cond delay="499"/>
                                          </p:stCondLst>
                                        </p:cTn>
                                        <p:tgtEl>
                                          <p:spTgt spid="57536"/>
                                        </p:tgtEl>
                                        <p:attrNameLst>
                                          <p:attrName>style.visibility</p:attrName>
                                        </p:attrNameLst>
                                      </p:cBhvr>
                                      <p:to>
                                        <p:strVal val="hidden"/>
                                      </p:to>
                                    </p:set>
                                  </p:childTnLst>
                                </p:cTn>
                              </p:par>
                              <p:par>
                                <p:cTn id="344" presetID="12" presetClass="entr" presetSubtype="1" fill="hold" nodeType="withEffect">
                                  <p:stCondLst>
                                    <p:cond delay="50000"/>
                                  </p:stCondLst>
                                  <p:childTnLst>
                                    <p:set>
                                      <p:cBhvr>
                                        <p:cTn id="345" dur="1" fill="hold">
                                          <p:stCondLst>
                                            <p:cond delay="0"/>
                                          </p:stCondLst>
                                        </p:cTn>
                                        <p:tgtEl>
                                          <p:spTgt spid="57599"/>
                                        </p:tgtEl>
                                        <p:attrNameLst>
                                          <p:attrName>style.visibility</p:attrName>
                                        </p:attrNameLst>
                                      </p:cBhvr>
                                      <p:to>
                                        <p:strVal val="visible"/>
                                      </p:to>
                                    </p:set>
                                    <p:animEffect transition="in" filter="slide(fromTop)">
                                      <p:cBhvr>
                                        <p:cTn id="346" dur="500"/>
                                        <p:tgtEl>
                                          <p:spTgt spid="57599"/>
                                        </p:tgtEl>
                                      </p:cBhvr>
                                    </p:animEffect>
                                  </p:childTnLst>
                                </p:cTn>
                              </p:par>
                              <p:par>
                                <p:cTn id="347" presetID="12" presetClass="exit" presetSubtype="4" fill="hold" nodeType="withEffect">
                                  <p:stCondLst>
                                    <p:cond delay="50000"/>
                                  </p:stCondLst>
                                  <p:childTnLst>
                                    <p:animEffect transition="out" filter="slide(fromBottom)">
                                      <p:cBhvr>
                                        <p:cTn id="348" dur="500"/>
                                        <p:tgtEl>
                                          <p:spTgt spid="57566"/>
                                        </p:tgtEl>
                                      </p:cBhvr>
                                    </p:animEffect>
                                    <p:set>
                                      <p:cBhvr>
                                        <p:cTn id="349" dur="1" fill="hold">
                                          <p:stCondLst>
                                            <p:cond delay="499"/>
                                          </p:stCondLst>
                                        </p:cTn>
                                        <p:tgtEl>
                                          <p:spTgt spid="57566"/>
                                        </p:tgtEl>
                                        <p:attrNameLst>
                                          <p:attrName>style.visibility</p:attrName>
                                        </p:attrNameLst>
                                      </p:cBhvr>
                                      <p:to>
                                        <p:strVal val="hidden"/>
                                      </p:to>
                                    </p:set>
                                  </p:childTnLst>
                                </p:cTn>
                              </p:par>
                              <p:par>
                                <p:cTn id="350" presetID="12" presetClass="entr" presetSubtype="1" fill="hold" nodeType="withEffect">
                                  <p:stCondLst>
                                    <p:cond delay="50000"/>
                                  </p:stCondLst>
                                  <p:childTnLst>
                                    <p:set>
                                      <p:cBhvr>
                                        <p:cTn id="351" dur="1" fill="hold">
                                          <p:stCondLst>
                                            <p:cond delay="0"/>
                                          </p:stCondLst>
                                        </p:cTn>
                                        <p:tgtEl>
                                          <p:spTgt spid="57569"/>
                                        </p:tgtEl>
                                        <p:attrNameLst>
                                          <p:attrName>style.visibility</p:attrName>
                                        </p:attrNameLst>
                                      </p:cBhvr>
                                      <p:to>
                                        <p:strVal val="visible"/>
                                      </p:to>
                                    </p:set>
                                    <p:animEffect transition="in" filter="slide(fromTop)">
                                      <p:cBhvr>
                                        <p:cTn id="352" dur="500"/>
                                        <p:tgtEl>
                                          <p:spTgt spid="57569"/>
                                        </p:tgtEl>
                                      </p:cBhvr>
                                    </p:animEffect>
                                  </p:childTnLst>
                                </p:cTn>
                              </p:par>
                              <p:par>
                                <p:cTn id="353" presetID="12" presetClass="exit" presetSubtype="4" fill="hold" nodeType="withEffect">
                                  <p:stCondLst>
                                    <p:cond delay="51000"/>
                                  </p:stCondLst>
                                  <p:childTnLst>
                                    <p:animEffect transition="out" filter="slide(fromBottom)">
                                      <p:cBhvr>
                                        <p:cTn id="354" dur="500"/>
                                        <p:tgtEl>
                                          <p:spTgt spid="57569"/>
                                        </p:tgtEl>
                                      </p:cBhvr>
                                    </p:animEffect>
                                    <p:set>
                                      <p:cBhvr>
                                        <p:cTn id="355" dur="1" fill="hold">
                                          <p:stCondLst>
                                            <p:cond delay="499"/>
                                          </p:stCondLst>
                                        </p:cTn>
                                        <p:tgtEl>
                                          <p:spTgt spid="57569"/>
                                        </p:tgtEl>
                                        <p:attrNameLst>
                                          <p:attrName>style.visibility</p:attrName>
                                        </p:attrNameLst>
                                      </p:cBhvr>
                                      <p:to>
                                        <p:strVal val="hidden"/>
                                      </p:to>
                                    </p:set>
                                  </p:childTnLst>
                                </p:cTn>
                              </p:par>
                              <p:par>
                                <p:cTn id="356" presetID="12" presetClass="entr" presetSubtype="1" fill="hold" nodeType="withEffect">
                                  <p:stCondLst>
                                    <p:cond delay="51000"/>
                                  </p:stCondLst>
                                  <p:childTnLst>
                                    <p:set>
                                      <p:cBhvr>
                                        <p:cTn id="357" dur="1" fill="hold">
                                          <p:stCondLst>
                                            <p:cond delay="0"/>
                                          </p:stCondLst>
                                        </p:cTn>
                                        <p:tgtEl>
                                          <p:spTgt spid="57572"/>
                                        </p:tgtEl>
                                        <p:attrNameLst>
                                          <p:attrName>style.visibility</p:attrName>
                                        </p:attrNameLst>
                                      </p:cBhvr>
                                      <p:to>
                                        <p:strVal val="visible"/>
                                      </p:to>
                                    </p:set>
                                    <p:animEffect transition="in" filter="slide(fromTop)">
                                      <p:cBhvr>
                                        <p:cTn id="358" dur="500"/>
                                        <p:tgtEl>
                                          <p:spTgt spid="57572"/>
                                        </p:tgtEl>
                                      </p:cBhvr>
                                    </p:animEffect>
                                  </p:childTnLst>
                                </p:cTn>
                              </p:par>
                              <p:par>
                                <p:cTn id="359" presetID="12" presetClass="exit" presetSubtype="4" fill="hold" nodeType="withEffect">
                                  <p:stCondLst>
                                    <p:cond delay="52000"/>
                                  </p:stCondLst>
                                  <p:childTnLst>
                                    <p:animEffect transition="out" filter="slide(fromBottom)">
                                      <p:cBhvr>
                                        <p:cTn id="360" dur="500"/>
                                        <p:tgtEl>
                                          <p:spTgt spid="57572"/>
                                        </p:tgtEl>
                                      </p:cBhvr>
                                    </p:animEffect>
                                    <p:set>
                                      <p:cBhvr>
                                        <p:cTn id="361" dur="1" fill="hold">
                                          <p:stCondLst>
                                            <p:cond delay="499"/>
                                          </p:stCondLst>
                                        </p:cTn>
                                        <p:tgtEl>
                                          <p:spTgt spid="57572"/>
                                        </p:tgtEl>
                                        <p:attrNameLst>
                                          <p:attrName>style.visibility</p:attrName>
                                        </p:attrNameLst>
                                      </p:cBhvr>
                                      <p:to>
                                        <p:strVal val="hidden"/>
                                      </p:to>
                                    </p:set>
                                  </p:childTnLst>
                                </p:cTn>
                              </p:par>
                              <p:par>
                                <p:cTn id="362" presetID="12" presetClass="entr" presetSubtype="1" fill="hold" nodeType="withEffect">
                                  <p:stCondLst>
                                    <p:cond delay="52000"/>
                                  </p:stCondLst>
                                  <p:childTnLst>
                                    <p:set>
                                      <p:cBhvr>
                                        <p:cTn id="363" dur="1" fill="hold">
                                          <p:stCondLst>
                                            <p:cond delay="0"/>
                                          </p:stCondLst>
                                        </p:cTn>
                                        <p:tgtEl>
                                          <p:spTgt spid="57575"/>
                                        </p:tgtEl>
                                        <p:attrNameLst>
                                          <p:attrName>style.visibility</p:attrName>
                                        </p:attrNameLst>
                                      </p:cBhvr>
                                      <p:to>
                                        <p:strVal val="visible"/>
                                      </p:to>
                                    </p:set>
                                    <p:animEffect transition="in" filter="slide(fromTop)">
                                      <p:cBhvr>
                                        <p:cTn id="364" dur="500"/>
                                        <p:tgtEl>
                                          <p:spTgt spid="57575"/>
                                        </p:tgtEl>
                                      </p:cBhvr>
                                    </p:animEffect>
                                  </p:childTnLst>
                                </p:cTn>
                              </p:par>
                              <p:par>
                                <p:cTn id="365" presetID="12" presetClass="exit" presetSubtype="4" fill="hold" nodeType="withEffect">
                                  <p:stCondLst>
                                    <p:cond delay="53000"/>
                                  </p:stCondLst>
                                  <p:childTnLst>
                                    <p:animEffect transition="out" filter="slide(fromBottom)">
                                      <p:cBhvr>
                                        <p:cTn id="366" dur="500"/>
                                        <p:tgtEl>
                                          <p:spTgt spid="57575"/>
                                        </p:tgtEl>
                                      </p:cBhvr>
                                    </p:animEffect>
                                    <p:set>
                                      <p:cBhvr>
                                        <p:cTn id="367" dur="1" fill="hold">
                                          <p:stCondLst>
                                            <p:cond delay="499"/>
                                          </p:stCondLst>
                                        </p:cTn>
                                        <p:tgtEl>
                                          <p:spTgt spid="57575"/>
                                        </p:tgtEl>
                                        <p:attrNameLst>
                                          <p:attrName>style.visibility</p:attrName>
                                        </p:attrNameLst>
                                      </p:cBhvr>
                                      <p:to>
                                        <p:strVal val="hidden"/>
                                      </p:to>
                                    </p:set>
                                  </p:childTnLst>
                                </p:cTn>
                              </p:par>
                              <p:par>
                                <p:cTn id="368" presetID="12" presetClass="entr" presetSubtype="1" fill="hold" nodeType="withEffect">
                                  <p:stCondLst>
                                    <p:cond delay="53000"/>
                                  </p:stCondLst>
                                  <p:childTnLst>
                                    <p:set>
                                      <p:cBhvr>
                                        <p:cTn id="369" dur="1" fill="hold">
                                          <p:stCondLst>
                                            <p:cond delay="0"/>
                                          </p:stCondLst>
                                        </p:cTn>
                                        <p:tgtEl>
                                          <p:spTgt spid="57578"/>
                                        </p:tgtEl>
                                        <p:attrNameLst>
                                          <p:attrName>style.visibility</p:attrName>
                                        </p:attrNameLst>
                                      </p:cBhvr>
                                      <p:to>
                                        <p:strVal val="visible"/>
                                      </p:to>
                                    </p:set>
                                    <p:animEffect transition="in" filter="slide(fromTop)">
                                      <p:cBhvr>
                                        <p:cTn id="370" dur="500"/>
                                        <p:tgtEl>
                                          <p:spTgt spid="57578"/>
                                        </p:tgtEl>
                                      </p:cBhvr>
                                    </p:animEffect>
                                  </p:childTnLst>
                                </p:cTn>
                              </p:par>
                              <p:par>
                                <p:cTn id="371" presetID="12" presetClass="exit" presetSubtype="4" fill="hold" nodeType="withEffect">
                                  <p:stCondLst>
                                    <p:cond delay="54000"/>
                                  </p:stCondLst>
                                  <p:childTnLst>
                                    <p:animEffect transition="out" filter="slide(fromBottom)">
                                      <p:cBhvr>
                                        <p:cTn id="372" dur="500"/>
                                        <p:tgtEl>
                                          <p:spTgt spid="57578"/>
                                        </p:tgtEl>
                                      </p:cBhvr>
                                    </p:animEffect>
                                    <p:set>
                                      <p:cBhvr>
                                        <p:cTn id="373" dur="1" fill="hold">
                                          <p:stCondLst>
                                            <p:cond delay="499"/>
                                          </p:stCondLst>
                                        </p:cTn>
                                        <p:tgtEl>
                                          <p:spTgt spid="57578"/>
                                        </p:tgtEl>
                                        <p:attrNameLst>
                                          <p:attrName>style.visibility</p:attrName>
                                        </p:attrNameLst>
                                      </p:cBhvr>
                                      <p:to>
                                        <p:strVal val="hidden"/>
                                      </p:to>
                                    </p:set>
                                  </p:childTnLst>
                                </p:cTn>
                              </p:par>
                              <p:par>
                                <p:cTn id="374" presetID="12" presetClass="entr" presetSubtype="1" fill="hold" nodeType="withEffect">
                                  <p:stCondLst>
                                    <p:cond delay="54000"/>
                                  </p:stCondLst>
                                  <p:childTnLst>
                                    <p:set>
                                      <p:cBhvr>
                                        <p:cTn id="375" dur="1" fill="hold">
                                          <p:stCondLst>
                                            <p:cond delay="0"/>
                                          </p:stCondLst>
                                        </p:cTn>
                                        <p:tgtEl>
                                          <p:spTgt spid="57581"/>
                                        </p:tgtEl>
                                        <p:attrNameLst>
                                          <p:attrName>style.visibility</p:attrName>
                                        </p:attrNameLst>
                                      </p:cBhvr>
                                      <p:to>
                                        <p:strVal val="visible"/>
                                      </p:to>
                                    </p:set>
                                    <p:animEffect transition="in" filter="slide(fromTop)">
                                      <p:cBhvr>
                                        <p:cTn id="376" dur="500"/>
                                        <p:tgtEl>
                                          <p:spTgt spid="57581"/>
                                        </p:tgtEl>
                                      </p:cBhvr>
                                    </p:animEffect>
                                  </p:childTnLst>
                                </p:cTn>
                              </p:par>
                              <p:par>
                                <p:cTn id="377" presetID="12" presetClass="exit" presetSubtype="4" fill="hold" nodeType="withEffect">
                                  <p:stCondLst>
                                    <p:cond delay="55000"/>
                                  </p:stCondLst>
                                  <p:childTnLst>
                                    <p:animEffect transition="out" filter="slide(fromBottom)">
                                      <p:cBhvr>
                                        <p:cTn id="378" dur="500"/>
                                        <p:tgtEl>
                                          <p:spTgt spid="57581"/>
                                        </p:tgtEl>
                                      </p:cBhvr>
                                    </p:animEffect>
                                    <p:set>
                                      <p:cBhvr>
                                        <p:cTn id="379" dur="1" fill="hold">
                                          <p:stCondLst>
                                            <p:cond delay="499"/>
                                          </p:stCondLst>
                                        </p:cTn>
                                        <p:tgtEl>
                                          <p:spTgt spid="57581"/>
                                        </p:tgtEl>
                                        <p:attrNameLst>
                                          <p:attrName>style.visibility</p:attrName>
                                        </p:attrNameLst>
                                      </p:cBhvr>
                                      <p:to>
                                        <p:strVal val="hidden"/>
                                      </p:to>
                                    </p:set>
                                  </p:childTnLst>
                                </p:cTn>
                              </p:par>
                              <p:par>
                                <p:cTn id="380" presetID="12" presetClass="entr" presetSubtype="1" fill="hold" nodeType="withEffect">
                                  <p:stCondLst>
                                    <p:cond delay="55000"/>
                                  </p:stCondLst>
                                  <p:childTnLst>
                                    <p:set>
                                      <p:cBhvr>
                                        <p:cTn id="381" dur="1" fill="hold">
                                          <p:stCondLst>
                                            <p:cond delay="0"/>
                                          </p:stCondLst>
                                        </p:cTn>
                                        <p:tgtEl>
                                          <p:spTgt spid="57584"/>
                                        </p:tgtEl>
                                        <p:attrNameLst>
                                          <p:attrName>style.visibility</p:attrName>
                                        </p:attrNameLst>
                                      </p:cBhvr>
                                      <p:to>
                                        <p:strVal val="visible"/>
                                      </p:to>
                                    </p:set>
                                    <p:animEffect transition="in" filter="slide(fromTop)">
                                      <p:cBhvr>
                                        <p:cTn id="382" dur="500"/>
                                        <p:tgtEl>
                                          <p:spTgt spid="57584"/>
                                        </p:tgtEl>
                                      </p:cBhvr>
                                    </p:animEffect>
                                  </p:childTnLst>
                                </p:cTn>
                              </p:par>
                              <p:par>
                                <p:cTn id="383" presetID="12" presetClass="exit" presetSubtype="4" fill="hold" nodeType="withEffect">
                                  <p:stCondLst>
                                    <p:cond delay="56000"/>
                                  </p:stCondLst>
                                  <p:childTnLst>
                                    <p:animEffect transition="out" filter="slide(fromBottom)">
                                      <p:cBhvr>
                                        <p:cTn id="384" dur="500"/>
                                        <p:tgtEl>
                                          <p:spTgt spid="57584"/>
                                        </p:tgtEl>
                                      </p:cBhvr>
                                    </p:animEffect>
                                    <p:set>
                                      <p:cBhvr>
                                        <p:cTn id="385" dur="1" fill="hold">
                                          <p:stCondLst>
                                            <p:cond delay="499"/>
                                          </p:stCondLst>
                                        </p:cTn>
                                        <p:tgtEl>
                                          <p:spTgt spid="57584"/>
                                        </p:tgtEl>
                                        <p:attrNameLst>
                                          <p:attrName>style.visibility</p:attrName>
                                        </p:attrNameLst>
                                      </p:cBhvr>
                                      <p:to>
                                        <p:strVal val="hidden"/>
                                      </p:to>
                                    </p:set>
                                  </p:childTnLst>
                                </p:cTn>
                              </p:par>
                              <p:par>
                                <p:cTn id="386" presetID="12" presetClass="entr" presetSubtype="1" fill="hold" nodeType="withEffect">
                                  <p:stCondLst>
                                    <p:cond delay="56000"/>
                                  </p:stCondLst>
                                  <p:childTnLst>
                                    <p:set>
                                      <p:cBhvr>
                                        <p:cTn id="387" dur="1" fill="hold">
                                          <p:stCondLst>
                                            <p:cond delay="0"/>
                                          </p:stCondLst>
                                        </p:cTn>
                                        <p:tgtEl>
                                          <p:spTgt spid="57587"/>
                                        </p:tgtEl>
                                        <p:attrNameLst>
                                          <p:attrName>style.visibility</p:attrName>
                                        </p:attrNameLst>
                                      </p:cBhvr>
                                      <p:to>
                                        <p:strVal val="visible"/>
                                      </p:to>
                                    </p:set>
                                    <p:animEffect transition="in" filter="slide(fromTop)">
                                      <p:cBhvr>
                                        <p:cTn id="388" dur="500"/>
                                        <p:tgtEl>
                                          <p:spTgt spid="57587"/>
                                        </p:tgtEl>
                                      </p:cBhvr>
                                    </p:animEffect>
                                  </p:childTnLst>
                                </p:cTn>
                              </p:par>
                              <p:par>
                                <p:cTn id="389" presetID="12" presetClass="exit" presetSubtype="4" fill="hold" nodeType="withEffect">
                                  <p:stCondLst>
                                    <p:cond delay="57000"/>
                                  </p:stCondLst>
                                  <p:childTnLst>
                                    <p:animEffect transition="out" filter="slide(fromBottom)">
                                      <p:cBhvr>
                                        <p:cTn id="390" dur="500"/>
                                        <p:tgtEl>
                                          <p:spTgt spid="57587"/>
                                        </p:tgtEl>
                                      </p:cBhvr>
                                    </p:animEffect>
                                    <p:set>
                                      <p:cBhvr>
                                        <p:cTn id="391" dur="1" fill="hold">
                                          <p:stCondLst>
                                            <p:cond delay="499"/>
                                          </p:stCondLst>
                                        </p:cTn>
                                        <p:tgtEl>
                                          <p:spTgt spid="57587"/>
                                        </p:tgtEl>
                                        <p:attrNameLst>
                                          <p:attrName>style.visibility</p:attrName>
                                        </p:attrNameLst>
                                      </p:cBhvr>
                                      <p:to>
                                        <p:strVal val="hidden"/>
                                      </p:to>
                                    </p:set>
                                  </p:childTnLst>
                                </p:cTn>
                              </p:par>
                              <p:par>
                                <p:cTn id="392" presetID="12" presetClass="entr" presetSubtype="1" fill="hold" nodeType="withEffect">
                                  <p:stCondLst>
                                    <p:cond delay="57000"/>
                                  </p:stCondLst>
                                  <p:childTnLst>
                                    <p:set>
                                      <p:cBhvr>
                                        <p:cTn id="393" dur="1" fill="hold">
                                          <p:stCondLst>
                                            <p:cond delay="0"/>
                                          </p:stCondLst>
                                        </p:cTn>
                                        <p:tgtEl>
                                          <p:spTgt spid="57590"/>
                                        </p:tgtEl>
                                        <p:attrNameLst>
                                          <p:attrName>style.visibility</p:attrName>
                                        </p:attrNameLst>
                                      </p:cBhvr>
                                      <p:to>
                                        <p:strVal val="visible"/>
                                      </p:to>
                                    </p:set>
                                    <p:animEffect transition="in" filter="slide(fromTop)">
                                      <p:cBhvr>
                                        <p:cTn id="394" dur="500"/>
                                        <p:tgtEl>
                                          <p:spTgt spid="57590"/>
                                        </p:tgtEl>
                                      </p:cBhvr>
                                    </p:animEffect>
                                  </p:childTnLst>
                                </p:cTn>
                              </p:par>
                              <p:par>
                                <p:cTn id="395" presetID="12" presetClass="exit" presetSubtype="4" fill="hold" nodeType="withEffect">
                                  <p:stCondLst>
                                    <p:cond delay="58000"/>
                                  </p:stCondLst>
                                  <p:childTnLst>
                                    <p:animEffect transition="out" filter="slide(fromBottom)">
                                      <p:cBhvr>
                                        <p:cTn id="396" dur="500"/>
                                        <p:tgtEl>
                                          <p:spTgt spid="57590"/>
                                        </p:tgtEl>
                                      </p:cBhvr>
                                    </p:animEffect>
                                    <p:set>
                                      <p:cBhvr>
                                        <p:cTn id="397" dur="1" fill="hold">
                                          <p:stCondLst>
                                            <p:cond delay="499"/>
                                          </p:stCondLst>
                                        </p:cTn>
                                        <p:tgtEl>
                                          <p:spTgt spid="57590"/>
                                        </p:tgtEl>
                                        <p:attrNameLst>
                                          <p:attrName>style.visibility</p:attrName>
                                        </p:attrNameLst>
                                      </p:cBhvr>
                                      <p:to>
                                        <p:strVal val="hidden"/>
                                      </p:to>
                                    </p:set>
                                  </p:childTnLst>
                                </p:cTn>
                              </p:par>
                              <p:par>
                                <p:cTn id="398" presetID="12" presetClass="entr" presetSubtype="1" fill="hold" nodeType="withEffect">
                                  <p:stCondLst>
                                    <p:cond delay="58000"/>
                                  </p:stCondLst>
                                  <p:childTnLst>
                                    <p:set>
                                      <p:cBhvr>
                                        <p:cTn id="399" dur="1" fill="hold">
                                          <p:stCondLst>
                                            <p:cond delay="0"/>
                                          </p:stCondLst>
                                        </p:cTn>
                                        <p:tgtEl>
                                          <p:spTgt spid="57593"/>
                                        </p:tgtEl>
                                        <p:attrNameLst>
                                          <p:attrName>style.visibility</p:attrName>
                                        </p:attrNameLst>
                                      </p:cBhvr>
                                      <p:to>
                                        <p:strVal val="visible"/>
                                      </p:to>
                                    </p:set>
                                    <p:animEffect transition="in" filter="slide(fromTop)">
                                      <p:cBhvr>
                                        <p:cTn id="400" dur="500"/>
                                        <p:tgtEl>
                                          <p:spTgt spid="57593"/>
                                        </p:tgtEl>
                                      </p:cBhvr>
                                    </p:animEffect>
                                  </p:childTnLst>
                                </p:cTn>
                              </p:par>
                              <p:par>
                                <p:cTn id="401" presetID="12" presetClass="exit" presetSubtype="4" fill="hold" nodeType="withEffect">
                                  <p:stCondLst>
                                    <p:cond delay="59000"/>
                                  </p:stCondLst>
                                  <p:childTnLst>
                                    <p:animEffect transition="out" filter="slide(fromBottom)">
                                      <p:cBhvr>
                                        <p:cTn id="402" dur="500"/>
                                        <p:tgtEl>
                                          <p:spTgt spid="57593"/>
                                        </p:tgtEl>
                                      </p:cBhvr>
                                    </p:animEffect>
                                    <p:set>
                                      <p:cBhvr>
                                        <p:cTn id="403" dur="1" fill="hold">
                                          <p:stCondLst>
                                            <p:cond delay="499"/>
                                          </p:stCondLst>
                                        </p:cTn>
                                        <p:tgtEl>
                                          <p:spTgt spid="57593"/>
                                        </p:tgtEl>
                                        <p:attrNameLst>
                                          <p:attrName>style.visibility</p:attrName>
                                        </p:attrNameLst>
                                      </p:cBhvr>
                                      <p:to>
                                        <p:strVal val="hidden"/>
                                      </p:to>
                                    </p:set>
                                  </p:childTnLst>
                                </p:cTn>
                              </p:par>
                              <p:par>
                                <p:cTn id="404" presetID="12" presetClass="entr" presetSubtype="1" fill="hold" nodeType="withEffect">
                                  <p:stCondLst>
                                    <p:cond delay="59000"/>
                                  </p:stCondLst>
                                  <p:childTnLst>
                                    <p:set>
                                      <p:cBhvr>
                                        <p:cTn id="405" dur="1" fill="hold">
                                          <p:stCondLst>
                                            <p:cond delay="0"/>
                                          </p:stCondLst>
                                        </p:cTn>
                                        <p:tgtEl>
                                          <p:spTgt spid="57596"/>
                                        </p:tgtEl>
                                        <p:attrNameLst>
                                          <p:attrName>style.visibility</p:attrName>
                                        </p:attrNameLst>
                                      </p:cBhvr>
                                      <p:to>
                                        <p:strVal val="visible"/>
                                      </p:to>
                                    </p:set>
                                    <p:animEffect transition="in" filter="slide(fromTop)">
                                      <p:cBhvr>
                                        <p:cTn id="406" dur="500"/>
                                        <p:tgtEl>
                                          <p:spTgt spid="57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6858000"/>
          </a:xfrm>
          <a:prstGeom prst="rect">
            <a:avLst/>
          </a:prstGeom>
          <a:gradFill rotWithShape="1">
            <a:gsLst>
              <a:gs pos="0">
                <a:srgbClr val="DCDCDC"/>
              </a:gs>
              <a:gs pos="50000">
                <a:srgbClr val="FFFFFF"/>
              </a:gs>
              <a:gs pos="100000">
                <a:srgbClr val="DCDCDC"/>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8371" name="Rectangle 3"/>
          <p:cNvSpPr>
            <a:spLocks noChangeArrowheads="1"/>
          </p:cNvSpPr>
          <p:nvPr/>
        </p:nvSpPr>
        <p:spPr bwMode="auto">
          <a:xfrm>
            <a:off x="0" y="0"/>
            <a:ext cx="9144000" cy="3933825"/>
          </a:xfrm>
          <a:prstGeom prst="rect">
            <a:avLst/>
          </a:prstGeom>
          <a:gradFill rotWithShape="1">
            <a:gsLst>
              <a:gs pos="0">
                <a:schemeClr val="bg1"/>
              </a:gs>
              <a:gs pos="100000">
                <a:schemeClr val="bg1">
                  <a:gamma/>
                  <a:shade val="79608"/>
                  <a:invGamma/>
                  <a:alpha val="0"/>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1508" name="Rectangle 4"/>
          <p:cNvSpPr>
            <a:spLocks noChangeArrowheads="1"/>
          </p:cNvSpPr>
          <p:nvPr/>
        </p:nvSpPr>
        <p:spPr bwMode="auto">
          <a:xfrm>
            <a:off x="0" y="3819525"/>
            <a:ext cx="9144000" cy="3038475"/>
          </a:xfrm>
          <a:prstGeom prst="rect">
            <a:avLst/>
          </a:prstGeom>
          <a:gradFill rotWithShape="1">
            <a:gsLst>
              <a:gs pos="0">
                <a:srgbClr val="C0C0C0"/>
              </a:gs>
              <a:gs pos="100000">
                <a:srgbClr val="E3E3E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8373" name="Rectangle 5"/>
          <p:cNvSpPr>
            <a:spLocks noChangeArrowheads="1"/>
          </p:cNvSpPr>
          <p:nvPr/>
        </p:nvSpPr>
        <p:spPr bwMode="auto">
          <a:xfrm>
            <a:off x="0" y="3819525"/>
            <a:ext cx="9144000" cy="712788"/>
          </a:xfrm>
          <a:prstGeom prst="rect">
            <a:avLst/>
          </a:prstGeom>
          <a:gradFill rotWithShape="1">
            <a:gsLst>
              <a:gs pos="0">
                <a:schemeClr val="bg2">
                  <a:alpha val="91000"/>
                </a:schemeClr>
              </a:gs>
              <a:gs pos="100000">
                <a:schemeClr val="bg2">
                  <a:gamma/>
                  <a:shade val="46275"/>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1510" name="Freeform 6"/>
          <p:cNvSpPr>
            <a:spLocks/>
          </p:cNvSpPr>
          <p:nvPr/>
        </p:nvSpPr>
        <p:spPr bwMode="auto">
          <a:xfrm>
            <a:off x="506413" y="1595438"/>
            <a:ext cx="8132762" cy="533400"/>
          </a:xfrm>
          <a:custGeom>
            <a:avLst/>
            <a:gdLst>
              <a:gd name="T0" fmla="*/ 7559298 w 5772"/>
              <a:gd name="T1" fmla="*/ 51998 h 636"/>
              <a:gd name="T2" fmla="*/ 7550844 w 5772"/>
              <a:gd name="T3" fmla="*/ 44450 h 636"/>
              <a:gd name="T4" fmla="*/ 7549435 w 5772"/>
              <a:gd name="T5" fmla="*/ 43611 h 636"/>
              <a:gd name="T6" fmla="*/ 7543799 w 5772"/>
              <a:gd name="T7" fmla="*/ 39418 h 636"/>
              <a:gd name="T8" fmla="*/ 7502938 w 5772"/>
              <a:gd name="T9" fmla="*/ 18451 h 636"/>
              <a:gd name="T10" fmla="*/ 7494484 w 5772"/>
              <a:gd name="T11" fmla="*/ 15096 h 636"/>
              <a:gd name="T12" fmla="*/ 7486030 w 5772"/>
              <a:gd name="T13" fmla="*/ 11742 h 636"/>
              <a:gd name="T14" fmla="*/ 7474758 w 5772"/>
              <a:gd name="T15" fmla="*/ 9225 h 636"/>
              <a:gd name="T16" fmla="*/ 7455032 w 5772"/>
              <a:gd name="T17" fmla="*/ 5032 h 636"/>
              <a:gd name="T18" fmla="*/ 7443760 w 5772"/>
              <a:gd name="T19" fmla="*/ 3355 h 636"/>
              <a:gd name="T20" fmla="*/ 7433897 w 5772"/>
              <a:gd name="T21" fmla="*/ 1677 h 636"/>
              <a:gd name="T22" fmla="*/ 7424034 w 5772"/>
              <a:gd name="T23" fmla="*/ 839 h 636"/>
              <a:gd name="T24" fmla="*/ 7412762 w 5772"/>
              <a:gd name="T25" fmla="*/ 0 h 636"/>
              <a:gd name="T26" fmla="*/ 7398672 w 5772"/>
              <a:gd name="T27" fmla="*/ 0 h 636"/>
              <a:gd name="T28" fmla="*/ 734090 w 5772"/>
              <a:gd name="T29" fmla="*/ 0 h 636"/>
              <a:gd name="T30" fmla="*/ 720000 w 5772"/>
              <a:gd name="T31" fmla="*/ 0 h 636"/>
              <a:gd name="T32" fmla="*/ 708728 w 5772"/>
              <a:gd name="T33" fmla="*/ 839 h 636"/>
              <a:gd name="T34" fmla="*/ 698865 w 5772"/>
              <a:gd name="T35" fmla="*/ 1677 h 636"/>
              <a:gd name="T36" fmla="*/ 689002 w 5772"/>
              <a:gd name="T37" fmla="*/ 3355 h 636"/>
              <a:gd name="T38" fmla="*/ 679139 w 5772"/>
              <a:gd name="T39" fmla="*/ 5032 h 636"/>
              <a:gd name="T40" fmla="*/ 658004 w 5772"/>
              <a:gd name="T41" fmla="*/ 9225 h 636"/>
              <a:gd name="T42" fmla="*/ 648141 w 5772"/>
              <a:gd name="T43" fmla="*/ 11742 h 636"/>
              <a:gd name="T44" fmla="*/ 638278 w 5772"/>
              <a:gd name="T45" fmla="*/ 15096 h 636"/>
              <a:gd name="T46" fmla="*/ 629824 w 5772"/>
              <a:gd name="T47" fmla="*/ 18451 h 636"/>
              <a:gd name="T48" fmla="*/ 621370 w 5772"/>
              <a:gd name="T49" fmla="*/ 21806 h 636"/>
              <a:gd name="T50" fmla="*/ 597417 w 5772"/>
              <a:gd name="T51" fmla="*/ 34386 h 636"/>
              <a:gd name="T52" fmla="*/ 590372 w 5772"/>
              <a:gd name="T53" fmla="*/ 39418 h 636"/>
              <a:gd name="T54" fmla="*/ 583327 w 5772"/>
              <a:gd name="T55" fmla="*/ 43611 h 636"/>
              <a:gd name="T56" fmla="*/ 583327 w 5772"/>
              <a:gd name="T57" fmla="*/ 44450 h 636"/>
              <a:gd name="T58" fmla="*/ 573464 w 5772"/>
              <a:gd name="T59" fmla="*/ 51998 h 636"/>
              <a:gd name="T60" fmla="*/ 0 w 5772"/>
              <a:gd name="T61" fmla="*/ 533400 h 636"/>
              <a:gd name="T62" fmla="*/ 542466 w 5772"/>
              <a:gd name="T63" fmla="*/ 488111 h 636"/>
              <a:gd name="T64" fmla="*/ 542466 w 5772"/>
              <a:gd name="T65" fmla="*/ 488111 h 636"/>
              <a:gd name="T66" fmla="*/ 7965091 w 5772"/>
              <a:gd name="T67" fmla="*/ 488111 h 636"/>
              <a:gd name="T68" fmla="*/ 7559298 w 5772"/>
              <a:gd name="T69" fmla="*/ 51998 h 6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72" h="636">
                <a:moveTo>
                  <a:pt x="5365" y="62"/>
                </a:moveTo>
                <a:cubicBezTo>
                  <a:pt x="5365" y="62"/>
                  <a:pt x="5365" y="62"/>
                  <a:pt x="5365" y="62"/>
                </a:cubicBezTo>
                <a:cubicBezTo>
                  <a:pt x="5363" y="59"/>
                  <a:pt x="5361" y="56"/>
                  <a:pt x="5359" y="53"/>
                </a:cubicBezTo>
                <a:cubicBezTo>
                  <a:pt x="5359" y="53"/>
                  <a:pt x="5359" y="53"/>
                  <a:pt x="5359" y="53"/>
                </a:cubicBezTo>
                <a:cubicBezTo>
                  <a:pt x="5358" y="52"/>
                  <a:pt x="5358" y="52"/>
                  <a:pt x="5358" y="52"/>
                </a:cubicBezTo>
                <a:cubicBezTo>
                  <a:pt x="5358" y="52"/>
                  <a:pt x="5358" y="52"/>
                  <a:pt x="5358" y="52"/>
                </a:cubicBezTo>
                <a:cubicBezTo>
                  <a:pt x="5358" y="52"/>
                  <a:pt x="5358" y="52"/>
                  <a:pt x="5358" y="52"/>
                </a:cubicBezTo>
                <a:cubicBezTo>
                  <a:pt x="5357" y="50"/>
                  <a:pt x="5355" y="49"/>
                  <a:pt x="5354" y="47"/>
                </a:cubicBezTo>
                <a:cubicBezTo>
                  <a:pt x="5354" y="47"/>
                  <a:pt x="5354" y="47"/>
                  <a:pt x="5354" y="46"/>
                </a:cubicBezTo>
                <a:cubicBezTo>
                  <a:pt x="5345" y="37"/>
                  <a:pt x="5336" y="29"/>
                  <a:pt x="5325" y="22"/>
                </a:cubicBezTo>
                <a:cubicBezTo>
                  <a:pt x="5325" y="22"/>
                  <a:pt x="5325" y="21"/>
                  <a:pt x="5324" y="21"/>
                </a:cubicBezTo>
                <a:cubicBezTo>
                  <a:pt x="5323" y="20"/>
                  <a:pt x="5321" y="19"/>
                  <a:pt x="5319" y="18"/>
                </a:cubicBezTo>
                <a:cubicBezTo>
                  <a:pt x="5319" y="18"/>
                  <a:pt x="5318" y="18"/>
                  <a:pt x="5318" y="17"/>
                </a:cubicBezTo>
                <a:cubicBezTo>
                  <a:pt x="5316" y="16"/>
                  <a:pt x="5314" y="15"/>
                  <a:pt x="5313" y="14"/>
                </a:cubicBezTo>
                <a:cubicBezTo>
                  <a:pt x="5312" y="14"/>
                  <a:pt x="5312" y="14"/>
                  <a:pt x="5311" y="14"/>
                </a:cubicBezTo>
                <a:cubicBezTo>
                  <a:pt x="5309" y="13"/>
                  <a:pt x="5307" y="12"/>
                  <a:pt x="5305" y="11"/>
                </a:cubicBezTo>
                <a:cubicBezTo>
                  <a:pt x="5305" y="11"/>
                  <a:pt x="5305" y="11"/>
                  <a:pt x="5305" y="11"/>
                </a:cubicBezTo>
                <a:cubicBezTo>
                  <a:pt x="5300" y="9"/>
                  <a:pt x="5295" y="7"/>
                  <a:pt x="5291" y="6"/>
                </a:cubicBezTo>
                <a:cubicBezTo>
                  <a:pt x="5290" y="5"/>
                  <a:pt x="5289" y="5"/>
                  <a:pt x="5289" y="5"/>
                </a:cubicBezTo>
                <a:cubicBezTo>
                  <a:pt x="5287" y="5"/>
                  <a:pt x="5285" y="4"/>
                  <a:pt x="5283" y="4"/>
                </a:cubicBezTo>
                <a:cubicBezTo>
                  <a:pt x="5283" y="3"/>
                  <a:pt x="5282" y="3"/>
                  <a:pt x="5281" y="3"/>
                </a:cubicBezTo>
                <a:cubicBezTo>
                  <a:pt x="5279" y="3"/>
                  <a:pt x="5278" y="2"/>
                  <a:pt x="5276" y="2"/>
                </a:cubicBezTo>
                <a:cubicBezTo>
                  <a:pt x="5275" y="2"/>
                  <a:pt x="5274" y="2"/>
                  <a:pt x="5274" y="2"/>
                </a:cubicBezTo>
                <a:cubicBezTo>
                  <a:pt x="5272" y="1"/>
                  <a:pt x="5270" y="1"/>
                  <a:pt x="5269" y="1"/>
                </a:cubicBezTo>
                <a:cubicBezTo>
                  <a:pt x="5268" y="1"/>
                  <a:pt x="5267" y="1"/>
                  <a:pt x="5266" y="0"/>
                </a:cubicBezTo>
                <a:cubicBezTo>
                  <a:pt x="5264" y="0"/>
                  <a:pt x="5263" y="0"/>
                  <a:pt x="5261" y="0"/>
                </a:cubicBezTo>
                <a:cubicBezTo>
                  <a:pt x="5260" y="0"/>
                  <a:pt x="5259" y="0"/>
                  <a:pt x="5259" y="0"/>
                </a:cubicBezTo>
                <a:cubicBezTo>
                  <a:pt x="5256" y="0"/>
                  <a:pt x="5253" y="0"/>
                  <a:pt x="5251" y="0"/>
                </a:cubicBezTo>
                <a:cubicBezTo>
                  <a:pt x="521" y="0"/>
                  <a:pt x="521" y="0"/>
                  <a:pt x="521" y="0"/>
                </a:cubicBezTo>
                <a:cubicBezTo>
                  <a:pt x="521" y="0"/>
                  <a:pt x="521" y="0"/>
                  <a:pt x="521" y="0"/>
                </a:cubicBezTo>
                <a:cubicBezTo>
                  <a:pt x="519" y="0"/>
                  <a:pt x="516" y="0"/>
                  <a:pt x="514" y="0"/>
                </a:cubicBezTo>
                <a:cubicBezTo>
                  <a:pt x="513" y="0"/>
                  <a:pt x="512" y="0"/>
                  <a:pt x="511" y="0"/>
                </a:cubicBezTo>
                <a:cubicBezTo>
                  <a:pt x="510" y="0"/>
                  <a:pt x="508" y="0"/>
                  <a:pt x="506" y="0"/>
                </a:cubicBezTo>
                <a:cubicBezTo>
                  <a:pt x="505" y="1"/>
                  <a:pt x="504" y="1"/>
                  <a:pt x="503" y="1"/>
                </a:cubicBezTo>
                <a:cubicBezTo>
                  <a:pt x="502" y="1"/>
                  <a:pt x="500" y="1"/>
                  <a:pt x="499" y="2"/>
                </a:cubicBezTo>
                <a:cubicBezTo>
                  <a:pt x="498" y="2"/>
                  <a:pt x="497" y="2"/>
                  <a:pt x="496" y="2"/>
                </a:cubicBezTo>
                <a:cubicBezTo>
                  <a:pt x="494" y="2"/>
                  <a:pt x="493" y="3"/>
                  <a:pt x="491" y="3"/>
                </a:cubicBezTo>
                <a:cubicBezTo>
                  <a:pt x="491" y="3"/>
                  <a:pt x="490" y="3"/>
                  <a:pt x="489" y="4"/>
                </a:cubicBezTo>
                <a:cubicBezTo>
                  <a:pt x="487" y="4"/>
                  <a:pt x="485" y="4"/>
                  <a:pt x="484" y="5"/>
                </a:cubicBezTo>
                <a:cubicBezTo>
                  <a:pt x="483" y="5"/>
                  <a:pt x="482" y="5"/>
                  <a:pt x="482" y="6"/>
                </a:cubicBezTo>
                <a:cubicBezTo>
                  <a:pt x="477" y="7"/>
                  <a:pt x="472" y="9"/>
                  <a:pt x="468" y="11"/>
                </a:cubicBezTo>
                <a:cubicBezTo>
                  <a:pt x="467" y="11"/>
                  <a:pt x="467" y="11"/>
                  <a:pt x="467" y="11"/>
                </a:cubicBezTo>
                <a:cubicBezTo>
                  <a:pt x="465" y="12"/>
                  <a:pt x="463" y="13"/>
                  <a:pt x="461" y="14"/>
                </a:cubicBezTo>
                <a:cubicBezTo>
                  <a:pt x="461" y="14"/>
                  <a:pt x="460" y="14"/>
                  <a:pt x="460" y="14"/>
                </a:cubicBezTo>
                <a:cubicBezTo>
                  <a:pt x="458" y="15"/>
                  <a:pt x="456" y="16"/>
                  <a:pt x="455" y="17"/>
                </a:cubicBezTo>
                <a:cubicBezTo>
                  <a:pt x="454" y="18"/>
                  <a:pt x="454" y="18"/>
                  <a:pt x="453" y="18"/>
                </a:cubicBezTo>
                <a:cubicBezTo>
                  <a:pt x="451" y="19"/>
                  <a:pt x="450" y="20"/>
                  <a:pt x="448" y="21"/>
                </a:cubicBezTo>
                <a:cubicBezTo>
                  <a:pt x="448" y="21"/>
                  <a:pt x="447" y="22"/>
                  <a:pt x="447" y="22"/>
                </a:cubicBezTo>
                <a:cubicBezTo>
                  <a:pt x="445" y="23"/>
                  <a:pt x="443" y="24"/>
                  <a:pt x="441" y="26"/>
                </a:cubicBezTo>
                <a:cubicBezTo>
                  <a:pt x="441" y="26"/>
                  <a:pt x="441" y="26"/>
                  <a:pt x="441" y="26"/>
                </a:cubicBezTo>
                <a:cubicBezTo>
                  <a:pt x="435" y="30"/>
                  <a:pt x="429" y="35"/>
                  <a:pt x="424" y="41"/>
                </a:cubicBezTo>
                <a:cubicBezTo>
                  <a:pt x="424" y="41"/>
                  <a:pt x="424" y="41"/>
                  <a:pt x="424" y="41"/>
                </a:cubicBezTo>
                <a:cubicBezTo>
                  <a:pt x="422" y="43"/>
                  <a:pt x="420" y="45"/>
                  <a:pt x="419" y="46"/>
                </a:cubicBezTo>
                <a:cubicBezTo>
                  <a:pt x="419" y="47"/>
                  <a:pt x="419" y="47"/>
                  <a:pt x="419" y="47"/>
                </a:cubicBezTo>
                <a:cubicBezTo>
                  <a:pt x="417" y="49"/>
                  <a:pt x="415" y="50"/>
                  <a:pt x="414" y="52"/>
                </a:cubicBezTo>
                <a:cubicBezTo>
                  <a:pt x="414" y="52"/>
                  <a:pt x="414" y="52"/>
                  <a:pt x="414" y="52"/>
                </a:cubicBezTo>
                <a:cubicBezTo>
                  <a:pt x="414" y="52"/>
                  <a:pt x="414" y="52"/>
                  <a:pt x="414" y="52"/>
                </a:cubicBezTo>
                <a:cubicBezTo>
                  <a:pt x="414" y="53"/>
                  <a:pt x="414" y="53"/>
                  <a:pt x="414" y="53"/>
                </a:cubicBezTo>
                <a:cubicBezTo>
                  <a:pt x="414" y="53"/>
                  <a:pt x="414" y="53"/>
                  <a:pt x="414" y="53"/>
                </a:cubicBezTo>
                <a:cubicBezTo>
                  <a:pt x="411" y="56"/>
                  <a:pt x="409" y="59"/>
                  <a:pt x="407" y="62"/>
                </a:cubicBezTo>
                <a:cubicBezTo>
                  <a:pt x="407" y="62"/>
                  <a:pt x="407" y="62"/>
                  <a:pt x="407" y="62"/>
                </a:cubicBezTo>
                <a:cubicBezTo>
                  <a:pt x="0" y="636"/>
                  <a:pt x="0" y="636"/>
                  <a:pt x="0" y="636"/>
                </a:cubicBezTo>
                <a:cubicBezTo>
                  <a:pt x="29" y="603"/>
                  <a:pt x="72" y="582"/>
                  <a:pt x="120" y="582"/>
                </a:cubicBezTo>
                <a:cubicBezTo>
                  <a:pt x="385" y="582"/>
                  <a:pt x="385" y="582"/>
                  <a:pt x="385" y="582"/>
                </a:cubicBezTo>
                <a:cubicBezTo>
                  <a:pt x="385" y="582"/>
                  <a:pt x="385" y="582"/>
                  <a:pt x="385" y="582"/>
                </a:cubicBezTo>
                <a:cubicBezTo>
                  <a:pt x="385" y="582"/>
                  <a:pt x="385" y="582"/>
                  <a:pt x="385" y="582"/>
                </a:cubicBezTo>
                <a:cubicBezTo>
                  <a:pt x="5387" y="582"/>
                  <a:pt x="5387" y="582"/>
                  <a:pt x="5387" y="582"/>
                </a:cubicBezTo>
                <a:cubicBezTo>
                  <a:pt x="5653" y="582"/>
                  <a:pt x="5653" y="582"/>
                  <a:pt x="5653" y="582"/>
                </a:cubicBezTo>
                <a:cubicBezTo>
                  <a:pt x="5700" y="582"/>
                  <a:pt x="5743" y="603"/>
                  <a:pt x="5772" y="636"/>
                </a:cubicBezTo>
                <a:lnTo>
                  <a:pt x="5365" y="62"/>
                </a:ln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1511" name="Rectangle 7"/>
          <p:cNvSpPr>
            <a:spLocks noChangeArrowheads="1"/>
          </p:cNvSpPr>
          <p:nvPr/>
        </p:nvSpPr>
        <p:spPr bwMode="auto">
          <a:xfrm flipV="1">
            <a:off x="0" y="3429000"/>
            <a:ext cx="9144000" cy="398463"/>
          </a:xfrm>
          <a:prstGeom prst="rect">
            <a:avLst/>
          </a:prstGeom>
          <a:gradFill rotWithShape="1">
            <a:gsLst>
              <a:gs pos="0">
                <a:srgbClr val="C0C0C0">
                  <a:alpha val="90999"/>
                </a:srgbClr>
              </a:gs>
              <a:gs pos="100000">
                <a:srgbClr val="595959">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8376" name="AutoShape 8"/>
          <p:cNvSpPr>
            <a:spLocks noChangeArrowheads="1"/>
          </p:cNvSpPr>
          <p:nvPr/>
        </p:nvSpPr>
        <p:spPr bwMode="auto">
          <a:xfrm>
            <a:off x="447675" y="2051050"/>
            <a:ext cx="8248650" cy="3205163"/>
          </a:xfrm>
          <a:prstGeom prst="roundRect">
            <a:avLst>
              <a:gd name="adj" fmla="val 7014"/>
            </a:avLst>
          </a:prstGeom>
          <a:gradFill rotWithShape="1">
            <a:gsLst>
              <a:gs pos="0">
                <a:schemeClr val="tx2">
                  <a:gamma/>
                  <a:tint val="73725"/>
                  <a:invGamma/>
                </a:schemeClr>
              </a:gs>
              <a:gs pos="100000">
                <a:schemeClr val="tx2"/>
              </a:gs>
            </a:gsLst>
            <a:lin ang="2700000" scaled="1"/>
          </a:gradFill>
          <a:ln w="9525">
            <a:solidFill>
              <a:srgbClr val="32323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p>
        </p:txBody>
      </p:sp>
      <p:grpSp>
        <p:nvGrpSpPr>
          <p:cNvPr id="21513" name="Group 9"/>
          <p:cNvGrpSpPr>
            <a:grpSpLocks/>
          </p:cNvGrpSpPr>
          <p:nvPr/>
        </p:nvGrpSpPr>
        <p:grpSpPr bwMode="auto">
          <a:xfrm>
            <a:off x="703263" y="2762250"/>
            <a:ext cx="1168400" cy="1912938"/>
            <a:chOff x="275" y="2008"/>
            <a:chExt cx="795" cy="1276"/>
          </a:xfrm>
        </p:grpSpPr>
        <p:sp>
          <p:nvSpPr>
            <p:cNvPr id="58378" name="AutoShape 1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79" name="AutoShape 1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80" name="AutoShape 1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1797" name="AutoShape 1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1514" name="Group 14"/>
          <p:cNvGrpSpPr>
            <a:grpSpLocks/>
          </p:cNvGrpSpPr>
          <p:nvPr/>
        </p:nvGrpSpPr>
        <p:grpSpPr bwMode="auto">
          <a:xfrm>
            <a:off x="1943100" y="2765425"/>
            <a:ext cx="1168400" cy="1912938"/>
            <a:chOff x="275" y="2008"/>
            <a:chExt cx="795" cy="1276"/>
          </a:xfrm>
        </p:grpSpPr>
        <p:sp>
          <p:nvSpPr>
            <p:cNvPr id="58383" name="AutoShape 1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84" name="AutoShape 1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85" name="AutoShape 1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1793" name="AutoShape 1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1515" name="Group 19"/>
          <p:cNvGrpSpPr>
            <a:grpSpLocks/>
          </p:cNvGrpSpPr>
          <p:nvPr/>
        </p:nvGrpSpPr>
        <p:grpSpPr bwMode="auto">
          <a:xfrm>
            <a:off x="3368675" y="2762250"/>
            <a:ext cx="1168400" cy="1912938"/>
            <a:chOff x="275" y="2008"/>
            <a:chExt cx="795" cy="1276"/>
          </a:xfrm>
        </p:grpSpPr>
        <p:sp>
          <p:nvSpPr>
            <p:cNvPr id="58388" name="AutoShape 2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89" name="AutoShape 2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90" name="AutoShape 2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1789" name="AutoShape 2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1516" name="Group 24"/>
          <p:cNvGrpSpPr>
            <a:grpSpLocks/>
          </p:cNvGrpSpPr>
          <p:nvPr/>
        </p:nvGrpSpPr>
        <p:grpSpPr bwMode="auto">
          <a:xfrm>
            <a:off x="4606925" y="2765425"/>
            <a:ext cx="1168400" cy="1912938"/>
            <a:chOff x="275" y="2008"/>
            <a:chExt cx="795" cy="1276"/>
          </a:xfrm>
        </p:grpSpPr>
        <p:sp>
          <p:nvSpPr>
            <p:cNvPr id="58393" name="AutoShape 2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94" name="AutoShape 2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95" name="AutoShape 2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1785" name="AutoShape 2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1517" name="Group 29"/>
          <p:cNvGrpSpPr>
            <a:grpSpLocks/>
          </p:cNvGrpSpPr>
          <p:nvPr/>
        </p:nvGrpSpPr>
        <p:grpSpPr bwMode="auto">
          <a:xfrm>
            <a:off x="6030913" y="2762250"/>
            <a:ext cx="1168400" cy="1912938"/>
            <a:chOff x="275" y="2008"/>
            <a:chExt cx="795" cy="1276"/>
          </a:xfrm>
        </p:grpSpPr>
        <p:sp>
          <p:nvSpPr>
            <p:cNvPr id="58398" name="AutoShape 3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399" name="AutoShape 3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400" name="AutoShape 3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1781" name="AutoShape 3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sp>
        <p:nvSpPr>
          <p:cNvPr id="58402" name="AutoShape 34"/>
          <p:cNvSpPr>
            <a:spLocks noChangeArrowheads="1"/>
          </p:cNvSpPr>
          <p:nvPr/>
        </p:nvSpPr>
        <p:spPr bwMode="auto">
          <a:xfrm>
            <a:off x="7270750" y="2765425"/>
            <a:ext cx="1168400" cy="1912938"/>
          </a:xfrm>
          <a:prstGeom prst="roundRect">
            <a:avLst>
              <a:gd name="adj" fmla="val 0"/>
            </a:avLst>
          </a:prstGeom>
          <a:gradFill rotWithShape="1">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403" name="AutoShape 35"/>
          <p:cNvSpPr>
            <a:spLocks noChangeArrowheads="1"/>
          </p:cNvSpPr>
          <p:nvPr/>
        </p:nvSpPr>
        <p:spPr bwMode="auto">
          <a:xfrm>
            <a:off x="7270750" y="2765425"/>
            <a:ext cx="1168400" cy="228600"/>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8404" name="AutoShape 36"/>
          <p:cNvSpPr>
            <a:spLocks noChangeArrowheads="1"/>
          </p:cNvSpPr>
          <p:nvPr/>
        </p:nvSpPr>
        <p:spPr bwMode="auto">
          <a:xfrm>
            <a:off x="7270750" y="4449763"/>
            <a:ext cx="1168400" cy="228600"/>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1521" name="AutoShape 37"/>
          <p:cNvSpPr>
            <a:spLocks noChangeArrowheads="1"/>
          </p:cNvSpPr>
          <p:nvPr/>
        </p:nvSpPr>
        <p:spPr bwMode="auto">
          <a:xfrm>
            <a:off x="7270750" y="2765425"/>
            <a:ext cx="1168400" cy="1912938"/>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sp>
        <p:nvSpPr>
          <p:cNvPr id="58406" name="AutoShape 38"/>
          <p:cNvSpPr>
            <a:spLocks noChangeArrowheads="1"/>
          </p:cNvSpPr>
          <p:nvPr/>
        </p:nvSpPr>
        <p:spPr bwMode="auto">
          <a:xfrm flipV="1">
            <a:off x="447675" y="5267325"/>
            <a:ext cx="8248650" cy="1077913"/>
          </a:xfrm>
          <a:prstGeom prst="roundRect">
            <a:avLst>
              <a:gd name="adj" fmla="val 22824"/>
            </a:avLst>
          </a:prstGeom>
          <a:gradFill rotWithShape="1">
            <a:gsLst>
              <a:gs pos="0">
                <a:schemeClr val="tx2">
                  <a:gamma/>
                  <a:tint val="73725"/>
                  <a:invGamma/>
                  <a:alpha val="0"/>
                </a:schemeClr>
              </a:gs>
              <a:gs pos="100000">
                <a:schemeClr val="tx2">
                  <a:alpha val="16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defRPr/>
            </a:pPr>
            <a:endParaRPr lang="en-US"/>
          </a:p>
        </p:txBody>
      </p:sp>
      <p:grpSp>
        <p:nvGrpSpPr>
          <p:cNvPr id="58407" name="Group 39"/>
          <p:cNvGrpSpPr>
            <a:grpSpLocks/>
          </p:cNvGrpSpPr>
          <p:nvPr/>
        </p:nvGrpSpPr>
        <p:grpSpPr bwMode="auto">
          <a:xfrm>
            <a:off x="7270750" y="2981325"/>
            <a:ext cx="1168400" cy="1473200"/>
            <a:chOff x="4580" y="1878"/>
            <a:chExt cx="736" cy="928"/>
          </a:xfrm>
        </p:grpSpPr>
        <p:sp>
          <p:nvSpPr>
            <p:cNvPr id="21776" name="Rectangle 4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77" name="Text Box 4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410" name="Group 42"/>
          <p:cNvGrpSpPr>
            <a:grpSpLocks/>
          </p:cNvGrpSpPr>
          <p:nvPr/>
        </p:nvGrpSpPr>
        <p:grpSpPr bwMode="auto">
          <a:xfrm>
            <a:off x="7270750" y="2981325"/>
            <a:ext cx="1168400" cy="1473200"/>
            <a:chOff x="4580" y="1878"/>
            <a:chExt cx="736" cy="928"/>
          </a:xfrm>
        </p:grpSpPr>
        <p:sp>
          <p:nvSpPr>
            <p:cNvPr id="21774" name="Rectangle 4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75" name="Text Box 4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8413" name="Group 45"/>
          <p:cNvGrpSpPr>
            <a:grpSpLocks/>
          </p:cNvGrpSpPr>
          <p:nvPr/>
        </p:nvGrpSpPr>
        <p:grpSpPr bwMode="auto">
          <a:xfrm>
            <a:off x="6030913" y="2981325"/>
            <a:ext cx="1168400" cy="1473200"/>
            <a:chOff x="4580" y="1878"/>
            <a:chExt cx="736" cy="928"/>
          </a:xfrm>
        </p:grpSpPr>
        <p:sp>
          <p:nvSpPr>
            <p:cNvPr id="21772" name="Rectangle 4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73" name="Text Box 4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21526" name="Group 48"/>
          <p:cNvGrpSpPr>
            <a:grpSpLocks/>
          </p:cNvGrpSpPr>
          <p:nvPr/>
        </p:nvGrpSpPr>
        <p:grpSpPr bwMode="auto">
          <a:xfrm>
            <a:off x="1943100" y="2982913"/>
            <a:ext cx="1168400" cy="1473200"/>
            <a:chOff x="4580" y="1878"/>
            <a:chExt cx="736" cy="928"/>
          </a:xfrm>
        </p:grpSpPr>
        <p:sp>
          <p:nvSpPr>
            <p:cNvPr id="21770" name="Rectangle 4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71" name="Text Box 5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21527" name="Group 51"/>
          <p:cNvGrpSpPr>
            <a:grpSpLocks/>
          </p:cNvGrpSpPr>
          <p:nvPr/>
        </p:nvGrpSpPr>
        <p:grpSpPr bwMode="auto">
          <a:xfrm>
            <a:off x="703263" y="2982913"/>
            <a:ext cx="1168400" cy="1473200"/>
            <a:chOff x="4580" y="1878"/>
            <a:chExt cx="736" cy="928"/>
          </a:xfrm>
        </p:grpSpPr>
        <p:sp>
          <p:nvSpPr>
            <p:cNvPr id="21768" name="Rectangle 5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69" name="Text Box 5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422" name="Group 54"/>
          <p:cNvGrpSpPr>
            <a:grpSpLocks/>
          </p:cNvGrpSpPr>
          <p:nvPr/>
        </p:nvGrpSpPr>
        <p:grpSpPr bwMode="auto">
          <a:xfrm>
            <a:off x="4606925" y="2984500"/>
            <a:ext cx="1168400" cy="1473200"/>
            <a:chOff x="4580" y="1878"/>
            <a:chExt cx="736" cy="928"/>
          </a:xfrm>
        </p:grpSpPr>
        <p:sp>
          <p:nvSpPr>
            <p:cNvPr id="21766" name="Rectangle 5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67" name="Text Box 5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425" name="Group 57"/>
          <p:cNvGrpSpPr>
            <a:grpSpLocks/>
          </p:cNvGrpSpPr>
          <p:nvPr/>
        </p:nvGrpSpPr>
        <p:grpSpPr bwMode="auto">
          <a:xfrm>
            <a:off x="7270750" y="2981325"/>
            <a:ext cx="1168400" cy="1473200"/>
            <a:chOff x="4580" y="1878"/>
            <a:chExt cx="736" cy="928"/>
          </a:xfrm>
        </p:grpSpPr>
        <p:sp>
          <p:nvSpPr>
            <p:cNvPr id="21764" name="Rectangle 5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65" name="Text Box 5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8428" name="Group 60"/>
          <p:cNvGrpSpPr>
            <a:grpSpLocks/>
          </p:cNvGrpSpPr>
          <p:nvPr/>
        </p:nvGrpSpPr>
        <p:grpSpPr bwMode="auto">
          <a:xfrm>
            <a:off x="7270750" y="2981325"/>
            <a:ext cx="1168400" cy="1473200"/>
            <a:chOff x="4580" y="1878"/>
            <a:chExt cx="736" cy="928"/>
          </a:xfrm>
        </p:grpSpPr>
        <p:sp>
          <p:nvSpPr>
            <p:cNvPr id="21762" name="Rectangle 6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63" name="Text Box 6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8431" name="Group 63"/>
          <p:cNvGrpSpPr>
            <a:grpSpLocks/>
          </p:cNvGrpSpPr>
          <p:nvPr/>
        </p:nvGrpSpPr>
        <p:grpSpPr bwMode="auto">
          <a:xfrm>
            <a:off x="7270750" y="2981325"/>
            <a:ext cx="1168400" cy="1473200"/>
            <a:chOff x="4580" y="1878"/>
            <a:chExt cx="736" cy="928"/>
          </a:xfrm>
        </p:grpSpPr>
        <p:sp>
          <p:nvSpPr>
            <p:cNvPr id="21760" name="Rectangle 6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61" name="Text Box 6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8434" name="Group 66"/>
          <p:cNvGrpSpPr>
            <a:grpSpLocks/>
          </p:cNvGrpSpPr>
          <p:nvPr/>
        </p:nvGrpSpPr>
        <p:grpSpPr bwMode="auto">
          <a:xfrm>
            <a:off x="7270750" y="2981325"/>
            <a:ext cx="1168400" cy="1473200"/>
            <a:chOff x="4580" y="1878"/>
            <a:chExt cx="736" cy="928"/>
          </a:xfrm>
        </p:grpSpPr>
        <p:sp>
          <p:nvSpPr>
            <p:cNvPr id="21758" name="Rectangle 6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59" name="Text Box 6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8437" name="Group 69"/>
          <p:cNvGrpSpPr>
            <a:grpSpLocks/>
          </p:cNvGrpSpPr>
          <p:nvPr/>
        </p:nvGrpSpPr>
        <p:grpSpPr bwMode="auto">
          <a:xfrm>
            <a:off x="7270750" y="2981325"/>
            <a:ext cx="1168400" cy="1473200"/>
            <a:chOff x="4580" y="1878"/>
            <a:chExt cx="736" cy="928"/>
          </a:xfrm>
        </p:grpSpPr>
        <p:sp>
          <p:nvSpPr>
            <p:cNvPr id="21756" name="Rectangle 7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57" name="Text Box 7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8440" name="Group 72"/>
          <p:cNvGrpSpPr>
            <a:grpSpLocks/>
          </p:cNvGrpSpPr>
          <p:nvPr/>
        </p:nvGrpSpPr>
        <p:grpSpPr bwMode="auto">
          <a:xfrm>
            <a:off x="7270750" y="2981325"/>
            <a:ext cx="1168400" cy="1473200"/>
            <a:chOff x="4580" y="1878"/>
            <a:chExt cx="736" cy="928"/>
          </a:xfrm>
        </p:grpSpPr>
        <p:sp>
          <p:nvSpPr>
            <p:cNvPr id="21754" name="Rectangle 7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55" name="Text Box 7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8443" name="Group 75"/>
          <p:cNvGrpSpPr>
            <a:grpSpLocks/>
          </p:cNvGrpSpPr>
          <p:nvPr/>
        </p:nvGrpSpPr>
        <p:grpSpPr bwMode="auto">
          <a:xfrm>
            <a:off x="7270750" y="2981325"/>
            <a:ext cx="1168400" cy="1473200"/>
            <a:chOff x="4580" y="1878"/>
            <a:chExt cx="736" cy="928"/>
          </a:xfrm>
        </p:grpSpPr>
        <p:sp>
          <p:nvSpPr>
            <p:cNvPr id="21752" name="Rectangle 7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53" name="Text Box 7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446" name="Group 78"/>
          <p:cNvGrpSpPr>
            <a:grpSpLocks/>
          </p:cNvGrpSpPr>
          <p:nvPr/>
        </p:nvGrpSpPr>
        <p:grpSpPr bwMode="auto">
          <a:xfrm>
            <a:off x="7270750" y="2981325"/>
            <a:ext cx="1168400" cy="1473200"/>
            <a:chOff x="4580" y="1878"/>
            <a:chExt cx="736" cy="928"/>
          </a:xfrm>
        </p:grpSpPr>
        <p:sp>
          <p:nvSpPr>
            <p:cNvPr id="21750" name="Rectangle 7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51" name="Text Box 8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8449" name="Group 81"/>
          <p:cNvGrpSpPr>
            <a:grpSpLocks/>
          </p:cNvGrpSpPr>
          <p:nvPr/>
        </p:nvGrpSpPr>
        <p:grpSpPr bwMode="auto">
          <a:xfrm>
            <a:off x="6030913" y="2981325"/>
            <a:ext cx="1168400" cy="1473200"/>
            <a:chOff x="4580" y="1878"/>
            <a:chExt cx="736" cy="928"/>
          </a:xfrm>
        </p:grpSpPr>
        <p:sp>
          <p:nvSpPr>
            <p:cNvPr id="21748" name="Rectangle 8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49" name="Text Box 8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8452" name="Group 84"/>
          <p:cNvGrpSpPr>
            <a:grpSpLocks/>
          </p:cNvGrpSpPr>
          <p:nvPr/>
        </p:nvGrpSpPr>
        <p:grpSpPr bwMode="auto">
          <a:xfrm>
            <a:off x="4606925" y="2984500"/>
            <a:ext cx="1168400" cy="1473200"/>
            <a:chOff x="4580" y="1878"/>
            <a:chExt cx="736" cy="928"/>
          </a:xfrm>
        </p:grpSpPr>
        <p:sp>
          <p:nvSpPr>
            <p:cNvPr id="21746" name="Rectangle 8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47" name="Text Box 8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21539" name="Group 87"/>
          <p:cNvGrpSpPr>
            <a:grpSpLocks/>
          </p:cNvGrpSpPr>
          <p:nvPr/>
        </p:nvGrpSpPr>
        <p:grpSpPr bwMode="auto">
          <a:xfrm>
            <a:off x="3368675" y="2981325"/>
            <a:ext cx="1168400" cy="1473200"/>
            <a:chOff x="4580" y="1878"/>
            <a:chExt cx="736" cy="928"/>
          </a:xfrm>
        </p:grpSpPr>
        <p:sp>
          <p:nvSpPr>
            <p:cNvPr id="21744" name="Rectangle 8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45" name="Text Box 8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458" name="Group 90"/>
          <p:cNvGrpSpPr>
            <a:grpSpLocks/>
          </p:cNvGrpSpPr>
          <p:nvPr/>
        </p:nvGrpSpPr>
        <p:grpSpPr bwMode="auto">
          <a:xfrm>
            <a:off x="7270750" y="2981325"/>
            <a:ext cx="1168400" cy="1473200"/>
            <a:chOff x="4580" y="1878"/>
            <a:chExt cx="736" cy="928"/>
          </a:xfrm>
        </p:grpSpPr>
        <p:sp>
          <p:nvSpPr>
            <p:cNvPr id="21742" name="Rectangle 9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43" name="Text Box 9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461" name="Group 93"/>
          <p:cNvGrpSpPr>
            <a:grpSpLocks/>
          </p:cNvGrpSpPr>
          <p:nvPr/>
        </p:nvGrpSpPr>
        <p:grpSpPr bwMode="auto">
          <a:xfrm>
            <a:off x="6030913" y="2981325"/>
            <a:ext cx="1168400" cy="1473200"/>
            <a:chOff x="4580" y="1878"/>
            <a:chExt cx="736" cy="928"/>
          </a:xfrm>
        </p:grpSpPr>
        <p:sp>
          <p:nvSpPr>
            <p:cNvPr id="21740" name="Rectangle 9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41" name="Text Box 9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8464" name="Group 96"/>
          <p:cNvGrpSpPr>
            <a:grpSpLocks/>
          </p:cNvGrpSpPr>
          <p:nvPr/>
        </p:nvGrpSpPr>
        <p:grpSpPr bwMode="auto">
          <a:xfrm>
            <a:off x="7270750" y="2981325"/>
            <a:ext cx="1168400" cy="1473200"/>
            <a:chOff x="4580" y="1878"/>
            <a:chExt cx="736" cy="928"/>
          </a:xfrm>
        </p:grpSpPr>
        <p:sp>
          <p:nvSpPr>
            <p:cNvPr id="21738" name="Rectangle 9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39" name="Text Box 9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8467" name="Group 99"/>
          <p:cNvGrpSpPr>
            <a:grpSpLocks/>
          </p:cNvGrpSpPr>
          <p:nvPr/>
        </p:nvGrpSpPr>
        <p:grpSpPr bwMode="auto">
          <a:xfrm>
            <a:off x="7270750" y="2981325"/>
            <a:ext cx="1168400" cy="1473200"/>
            <a:chOff x="4580" y="1878"/>
            <a:chExt cx="736" cy="928"/>
          </a:xfrm>
        </p:grpSpPr>
        <p:sp>
          <p:nvSpPr>
            <p:cNvPr id="21736" name="Rectangle 10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37" name="Text Box 10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8470" name="Group 102"/>
          <p:cNvGrpSpPr>
            <a:grpSpLocks/>
          </p:cNvGrpSpPr>
          <p:nvPr/>
        </p:nvGrpSpPr>
        <p:grpSpPr bwMode="auto">
          <a:xfrm>
            <a:off x="7270750" y="2981325"/>
            <a:ext cx="1168400" cy="1473200"/>
            <a:chOff x="4580" y="1878"/>
            <a:chExt cx="736" cy="928"/>
          </a:xfrm>
        </p:grpSpPr>
        <p:sp>
          <p:nvSpPr>
            <p:cNvPr id="21734" name="Rectangle 10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35" name="Text Box 10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8473" name="Group 105"/>
          <p:cNvGrpSpPr>
            <a:grpSpLocks/>
          </p:cNvGrpSpPr>
          <p:nvPr/>
        </p:nvGrpSpPr>
        <p:grpSpPr bwMode="auto">
          <a:xfrm>
            <a:off x="7270750" y="2981325"/>
            <a:ext cx="1168400" cy="1473200"/>
            <a:chOff x="4580" y="1878"/>
            <a:chExt cx="736" cy="928"/>
          </a:xfrm>
        </p:grpSpPr>
        <p:sp>
          <p:nvSpPr>
            <p:cNvPr id="21732" name="Rectangle 10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33" name="Text Box 10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8476" name="Group 108"/>
          <p:cNvGrpSpPr>
            <a:grpSpLocks/>
          </p:cNvGrpSpPr>
          <p:nvPr/>
        </p:nvGrpSpPr>
        <p:grpSpPr bwMode="auto">
          <a:xfrm>
            <a:off x="7270750" y="2981325"/>
            <a:ext cx="1168400" cy="1473200"/>
            <a:chOff x="4580" y="1878"/>
            <a:chExt cx="736" cy="928"/>
          </a:xfrm>
        </p:grpSpPr>
        <p:sp>
          <p:nvSpPr>
            <p:cNvPr id="21730" name="Rectangle 10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31" name="Text Box 11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8479" name="Group 111"/>
          <p:cNvGrpSpPr>
            <a:grpSpLocks/>
          </p:cNvGrpSpPr>
          <p:nvPr/>
        </p:nvGrpSpPr>
        <p:grpSpPr bwMode="auto">
          <a:xfrm>
            <a:off x="7270750" y="2981325"/>
            <a:ext cx="1168400" cy="1473200"/>
            <a:chOff x="4580" y="1878"/>
            <a:chExt cx="736" cy="928"/>
          </a:xfrm>
        </p:grpSpPr>
        <p:sp>
          <p:nvSpPr>
            <p:cNvPr id="21728" name="Rectangle 11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29" name="Text Box 11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8482" name="Group 114"/>
          <p:cNvGrpSpPr>
            <a:grpSpLocks/>
          </p:cNvGrpSpPr>
          <p:nvPr/>
        </p:nvGrpSpPr>
        <p:grpSpPr bwMode="auto">
          <a:xfrm>
            <a:off x="7270750" y="2981325"/>
            <a:ext cx="1168400" cy="1473200"/>
            <a:chOff x="4580" y="1878"/>
            <a:chExt cx="736" cy="928"/>
          </a:xfrm>
        </p:grpSpPr>
        <p:sp>
          <p:nvSpPr>
            <p:cNvPr id="21726" name="Rectangle 11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27" name="Text Box 11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8485" name="Group 117"/>
          <p:cNvGrpSpPr>
            <a:grpSpLocks/>
          </p:cNvGrpSpPr>
          <p:nvPr/>
        </p:nvGrpSpPr>
        <p:grpSpPr bwMode="auto">
          <a:xfrm>
            <a:off x="7270750" y="2981325"/>
            <a:ext cx="1168400" cy="1473200"/>
            <a:chOff x="4580" y="1878"/>
            <a:chExt cx="736" cy="928"/>
          </a:xfrm>
        </p:grpSpPr>
        <p:sp>
          <p:nvSpPr>
            <p:cNvPr id="21724" name="Rectangle 11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25" name="Text Box 11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488" name="Group 120"/>
          <p:cNvGrpSpPr>
            <a:grpSpLocks/>
          </p:cNvGrpSpPr>
          <p:nvPr/>
        </p:nvGrpSpPr>
        <p:grpSpPr bwMode="auto">
          <a:xfrm>
            <a:off x="7270750" y="2981325"/>
            <a:ext cx="1168400" cy="1473200"/>
            <a:chOff x="4580" y="1878"/>
            <a:chExt cx="736" cy="928"/>
          </a:xfrm>
        </p:grpSpPr>
        <p:sp>
          <p:nvSpPr>
            <p:cNvPr id="21722" name="Rectangle 12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23" name="Text Box 12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8491" name="Group 123"/>
          <p:cNvGrpSpPr>
            <a:grpSpLocks/>
          </p:cNvGrpSpPr>
          <p:nvPr/>
        </p:nvGrpSpPr>
        <p:grpSpPr bwMode="auto">
          <a:xfrm>
            <a:off x="7270750" y="2981325"/>
            <a:ext cx="1168400" cy="1473200"/>
            <a:chOff x="4580" y="1878"/>
            <a:chExt cx="736" cy="928"/>
          </a:xfrm>
        </p:grpSpPr>
        <p:sp>
          <p:nvSpPr>
            <p:cNvPr id="21720" name="Rectangle 12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21" name="Text Box 12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494" name="Group 126"/>
          <p:cNvGrpSpPr>
            <a:grpSpLocks/>
          </p:cNvGrpSpPr>
          <p:nvPr/>
        </p:nvGrpSpPr>
        <p:grpSpPr bwMode="auto">
          <a:xfrm>
            <a:off x="6030913" y="2981325"/>
            <a:ext cx="1168400" cy="1473200"/>
            <a:chOff x="4580" y="1878"/>
            <a:chExt cx="736" cy="928"/>
          </a:xfrm>
        </p:grpSpPr>
        <p:sp>
          <p:nvSpPr>
            <p:cNvPr id="21718" name="Rectangle 12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19" name="Text Box 12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8497" name="Group 129"/>
          <p:cNvGrpSpPr>
            <a:grpSpLocks/>
          </p:cNvGrpSpPr>
          <p:nvPr/>
        </p:nvGrpSpPr>
        <p:grpSpPr bwMode="auto">
          <a:xfrm>
            <a:off x="7270750" y="2981325"/>
            <a:ext cx="1168400" cy="1473200"/>
            <a:chOff x="4580" y="1878"/>
            <a:chExt cx="736" cy="928"/>
          </a:xfrm>
        </p:grpSpPr>
        <p:sp>
          <p:nvSpPr>
            <p:cNvPr id="21716" name="Rectangle 13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17" name="Text Box 13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8500" name="Group 132"/>
          <p:cNvGrpSpPr>
            <a:grpSpLocks/>
          </p:cNvGrpSpPr>
          <p:nvPr/>
        </p:nvGrpSpPr>
        <p:grpSpPr bwMode="auto">
          <a:xfrm>
            <a:off x="7270750" y="2981325"/>
            <a:ext cx="1168400" cy="1473200"/>
            <a:chOff x="4580" y="1878"/>
            <a:chExt cx="736" cy="928"/>
          </a:xfrm>
        </p:grpSpPr>
        <p:sp>
          <p:nvSpPr>
            <p:cNvPr id="21714" name="Rectangle 13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15" name="Text Box 13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8503" name="Group 135"/>
          <p:cNvGrpSpPr>
            <a:grpSpLocks/>
          </p:cNvGrpSpPr>
          <p:nvPr/>
        </p:nvGrpSpPr>
        <p:grpSpPr bwMode="auto">
          <a:xfrm>
            <a:off x="7270750" y="2981325"/>
            <a:ext cx="1168400" cy="1473200"/>
            <a:chOff x="4580" y="1878"/>
            <a:chExt cx="736" cy="928"/>
          </a:xfrm>
        </p:grpSpPr>
        <p:sp>
          <p:nvSpPr>
            <p:cNvPr id="21712" name="Rectangle 13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13" name="Text Box 13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8506" name="Group 138"/>
          <p:cNvGrpSpPr>
            <a:grpSpLocks/>
          </p:cNvGrpSpPr>
          <p:nvPr/>
        </p:nvGrpSpPr>
        <p:grpSpPr bwMode="auto">
          <a:xfrm>
            <a:off x="7270750" y="2981325"/>
            <a:ext cx="1168400" cy="1473200"/>
            <a:chOff x="4580" y="1878"/>
            <a:chExt cx="736" cy="928"/>
          </a:xfrm>
        </p:grpSpPr>
        <p:sp>
          <p:nvSpPr>
            <p:cNvPr id="21710" name="Rectangle 13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11" name="Text Box 14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8509" name="Group 141"/>
          <p:cNvGrpSpPr>
            <a:grpSpLocks/>
          </p:cNvGrpSpPr>
          <p:nvPr/>
        </p:nvGrpSpPr>
        <p:grpSpPr bwMode="auto">
          <a:xfrm>
            <a:off x="7270750" y="2981325"/>
            <a:ext cx="1168400" cy="1473200"/>
            <a:chOff x="4580" y="1878"/>
            <a:chExt cx="736" cy="928"/>
          </a:xfrm>
        </p:grpSpPr>
        <p:sp>
          <p:nvSpPr>
            <p:cNvPr id="21708" name="Rectangle 14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09" name="Text Box 14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8512" name="Group 144"/>
          <p:cNvGrpSpPr>
            <a:grpSpLocks/>
          </p:cNvGrpSpPr>
          <p:nvPr/>
        </p:nvGrpSpPr>
        <p:grpSpPr bwMode="auto">
          <a:xfrm>
            <a:off x="7270750" y="2981325"/>
            <a:ext cx="1168400" cy="1473200"/>
            <a:chOff x="4580" y="1878"/>
            <a:chExt cx="736" cy="928"/>
          </a:xfrm>
        </p:grpSpPr>
        <p:sp>
          <p:nvSpPr>
            <p:cNvPr id="21706" name="Rectangle 14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07" name="Text Box 14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8515" name="Group 147"/>
          <p:cNvGrpSpPr>
            <a:grpSpLocks/>
          </p:cNvGrpSpPr>
          <p:nvPr/>
        </p:nvGrpSpPr>
        <p:grpSpPr bwMode="auto">
          <a:xfrm>
            <a:off x="7270750" y="2981325"/>
            <a:ext cx="1168400" cy="1473200"/>
            <a:chOff x="4580" y="1878"/>
            <a:chExt cx="736" cy="928"/>
          </a:xfrm>
        </p:grpSpPr>
        <p:sp>
          <p:nvSpPr>
            <p:cNvPr id="21704" name="Rectangle 14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05" name="Text Box 14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8518" name="Group 150"/>
          <p:cNvGrpSpPr>
            <a:grpSpLocks/>
          </p:cNvGrpSpPr>
          <p:nvPr/>
        </p:nvGrpSpPr>
        <p:grpSpPr bwMode="auto">
          <a:xfrm>
            <a:off x="7270750" y="2981325"/>
            <a:ext cx="1168400" cy="1473200"/>
            <a:chOff x="4580" y="1878"/>
            <a:chExt cx="736" cy="928"/>
          </a:xfrm>
        </p:grpSpPr>
        <p:sp>
          <p:nvSpPr>
            <p:cNvPr id="21702" name="Rectangle 15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03" name="Text Box 15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521" name="Group 153"/>
          <p:cNvGrpSpPr>
            <a:grpSpLocks/>
          </p:cNvGrpSpPr>
          <p:nvPr/>
        </p:nvGrpSpPr>
        <p:grpSpPr bwMode="auto">
          <a:xfrm>
            <a:off x="7270750" y="2981325"/>
            <a:ext cx="1168400" cy="1473200"/>
            <a:chOff x="4580" y="1878"/>
            <a:chExt cx="736" cy="928"/>
          </a:xfrm>
        </p:grpSpPr>
        <p:sp>
          <p:nvSpPr>
            <p:cNvPr id="21700" name="Rectangle 15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701" name="Text Box 15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8524" name="Group 156"/>
          <p:cNvGrpSpPr>
            <a:grpSpLocks/>
          </p:cNvGrpSpPr>
          <p:nvPr/>
        </p:nvGrpSpPr>
        <p:grpSpPr bwMode="auto">
          <a:xfrm>
            <a:off x="7270750" y="2981325"/>
            <a:ext cx="1168400" cy="1473200"/>
            <a:chOff x="4580" y="1878"/>
            <a:chExt cx="736" cy="928"/>
          </a:xfrm>
        </p:grpSpPr>
        <p:sp>
          <p:nvSpPr>
            <p:cNvPr id="21698" name="Rectangle 15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99" name="Text Box 15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527" name="Group 159"/>
          <p:cNvGrpSpPr>
            <a:grpSpLocks/>
          </p:cNvGrpSpPr>
          <p:nvPr/>
        </p:nvGrpSpPr>
        <p:grpSpPr bwMode="auto">
          <a:xfrm>
            <a:off x="7270750" y="2981325"/>
            <a:ext cx="1168400" cy="1473200"/>
            <a:chOff x="4580" y="1878"/>
            <a:chExt cx="736" cy="928"/>
          </a:xfrm>
        </p:grpSpPr>
        <p:sp>
          <p:nvSpPr>
            <p:cNvPr id="21696" name="Rectangle 16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97" name="Text Box 16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8530" name="Group 162"/>
          <p:cNvGrpSpPr>
            <a:grpSpLocks/>
          </p:cNvGrpSpPr>
          <p:nvPr/>
        </p:nvGrpSpPr>
        <p:grpSpPr bwMode="auto">
          <a:xfrm>
            <a:off x="7270750" y="2981325"/>
            <a:ext cx="1168400" cy="1473200"/>
            <a:chOff x="4580" y="1878"/>
            <a:chExt cx="736" cy="928"/>
          </a:xfrm>
        </p:grpSpPr>
        <p:sp>
          <p:nvSpPr>
            <p:cNvPr id="21694" name="Rectangle 16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95" name="Text Box 16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8533" name="Group 165"/>
          <p:cNvGrpSpPr>
            <a:grpSpLocks/>
          </p:cNvGrpSpPr>
          <p:nvPr/>
        </p:nvGrpSpPr>
        <p:grpSpPr bwMode="auto">
          <a:xfrm>
            <a:off x="7270750" y="2981325"/>
            <a:ext cx="1168400" cy="1473200"/>
            <a:chOff x="4580" y="1878"/>
            <a:chExt cx="736" cy="928"/>
          </a:xfrm>
        </p:grpSpPr>
        <p:sp>
          <p:nvSpPr>
            <p:cNvPr id="21692" name="Rectangle 16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93" name="Text Box 16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8536" name="Group 168"/>
          <p:cNvGrpSpPr>
            <a:grpSpLocks/>
          </p:cNvGrpSpPr>
          <p:nvPr/>
        </p:nvGrpSpPr>
        <p:grpSpPr bwMode="auto">
          <a:xfrm>
            <a:off x="7270750" y="2981325"/>
            <a:ext cx="1168400" cy="1473200"/>
            <a:chOff x="4580" y="1878"/>
            <a:chExt cx="736" cy="928"/>
          </a:xfrm>
        </p:grpSpPr>
        <p:sp>
          <p:nvSpPr>
            <p:cNvPr id="21690" name="Rectangle 16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91" name="Text Box 17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8539" name="Group 171"/>
          <p:cNvGrpSpPr>
            <a:grpSpLocks/>
          </p:cNvGrpSpPr>
          <p:nvPr/>
        </p:nvGrpSpPr>
        <p:grpSpPr bwMode="auto">
          <a:xfrm>
            <a:off x="7270750" y="2981325"/>
            <a:ext cx="1168400" cy="1473200"/>
            <a:chOff x="4580" y="1878"/>
            <a:chExt cx="736" cy="928"/>
          </a:xfrm>
        </p:grpSpPr>
        <p:sp>
          <p:nvSpPr>
            <p:cNvPr id="21688" name="Rectangle 17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89" name="Text Box 17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8542" name="Group 174"/>
          <p:cNvGrpSpPr>
            <a:grpSpLocks/>
          </p:cNvGrpSpPr>
          <p:nvPr/>
        </p:nvGrpSpPr>
        <p:grpSpPr bwMode="auto">
          <a:xfrm>
            <a:off x="7270750" y="2981325"/>
            <a:ext cx="1168400" cy="1473200"/>
            <a:chOff x="4580" y="1878"/>
            <a:chExt cx="736" cy="928"/>
          </a:xfrm>
        </p:grpSpPr>
        <p:sp>
          <p:nvSpPr>
            <p:cNvPr id="21686" name="Rectangle 17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87" name="Text Box 17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8545" name="Group 177"/>
          <p:cNvGrpSpPr>
            <a:grpSpLocks/>
          </p:cNvGrpSpPr>
          <p:nvPr/>
        </p:nvGrpSpPr>
        <p:grpSpPr bwMode="auto">
          <a:xfrm>
            <a:off x="7270750" y="2981325"/>
            <a:ext cx="1168400" cy="1473200"/>
            <a:chOff x="4580" y="1878"/>
            <a:chExt cx="736" cy="928"/>
          </a:xfrm>
        </p:grpSpPr>
        <p:sp>
          <p:nvSpPr>
            <p:cNvPr id="21684" name="Rectangle 17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85" name="Text Box 17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8548" name="Group 180"/>
          <p:cNvGrpSpPr>
            <a:grpSpLocks/>
          </p:cNvGrpSpPr>
          <p:nvPr/>
        </p:nvGrpSpPr>
        <p:grpSpPr bwMode="auto">
          <a:xfrm>
            <a:off x="7270750" y="2981325"/>
            <a:ext cx="1168400" cy="1473200"/>
            <a:chOff x="4580" y="1878"/>
            <a:chExt cx="736" cy="928"/>
          </a:xfrm>
        </p:grpSpPr>
        <p:sp>
          <p:nvSpPr>
            <p:cNvPr id="21682" name="Rectangle 18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83" name="Text Box 18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551" name="Group 183"/>
          <p:cNvGrpSpPr>
            <a:grpSpLocks/>
          </p:cNvGrpSpPr>
          <p:nvPr/>
        </p:nvGrpSpPr>
        <p:grpSpPr bwMode="auto">
          <a:xfrm>
            <a:off x="7270750" y="2981325"/>
            <a:ext cx="1168400" cy="1473200"/>
            <a:chOff x="4580" y="1878"/>
            <a:chExt cx="736" cy="928"/>
          </a:xfrm>
        </p:grpSpPr>
        <p:sp>
          <p:nvSpPr>
            <p:cNvPr id="21680" name="Rectangle 18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81" name="Text Box 18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8554" name="Group 186"/>
          <p:cNvGrpSpPr>
            <a:grpSpLocks/>
          </p:cNvGrpSpPr>
          <p:nvPr/>
        </p:nvGrpSpPr>
        <p:grpSpPr bwMode="auto">
          <a:xfrm>
            <a:off x="7270750" y="2981325"/>
            <a:ext cx="1168400" cy="1473200"/>
            <a:chOff x="4580" y="1878"/>
            <a:chExt cx="736" cy="928"/>
          </a:xfrm>
        </p:grpSpPr>
        <p:sp>
          <p:nvSpPr>
            <p:cNvPr id="21678" name="Rectangle 18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79" name="Text Box 18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557" name="Group 189"/>
          <p:cNvGrpSpPr>
            <a:grpSpLocks/>
          </p:cNvGrpSpPr>
          <p:nvPr/>
        </p:nvGrpSpPr>
        <p:grpSpPr bwMode="auto">
          <a:xfrm>
            <a:off x="6030913" y="2981325"/>
            <a:ext cx="1168400" cy="1473200"/>
            <a:chOff x="4580" y="1878"/>
            <a:chExt cx="736" cy="928"/>
          </a:xfrm>
        </p:grpSpPr>
        <p:sp>
          <p:nvSpPr>
            <p:cNvPr id="21676" name="Rectangle 19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77" name="Text Box 19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560" name="Group 192"/>
          <p:cNvGrpSpPr>
            <a:grpSpLocks/>
          </p:cNvGrpSpPr>
          <p:nvPr/>
        </p:nvGrpSpPr>
        <p:grpSpPr bwMode="auto">
          <a:xfrm>
            <a:off x="6030913" y="2981325"/>
            <a:ext cx="1168400" cy="1473200"/>
            <a:chOff x="4580" y="1878"/>
            <a:chExt cx="736" cy="928"/>
          </a:xfrm>
        </p:grpSpPr>
        <p:sp>
          <p:nvSpPr>
            <p:cNvPr id="21674" name="Rectangle 19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75" name="Text Box 19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8563" name="Group 195"/>
          <p:cNvGrpSpPr>
            <a:grpSpLocks/>
          </p:cNvGrpSpPr>
          <p:nvPr/>
        </p:nvGrpSpPr>
        <p:grpSpPr bwMode="auto">
          <a:xfrm>
            <a:off x="7270750" y="2981325"/>
            <a:ext cx="1168400" cy="1473200"/>
            <a:chOff x="4580" y="1878"/>
            <a:chExt cx="736" cy="928"/>
          </a:xfrm>
        </p:grpSpPr>
        <p:sp>
          <p:nvSpPr>
            <p:cNvPr id="21672" name="Rectangle 19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73" name="Text Box 19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8566" name="Group 198"/>
          <p:cNvGrpSpPr>
            <a:grpSpLocks/>
          </p:cNvGrpSpPr>
          <p:nvPr/>
        </p:nvGrpSpPr>
        <p:grpSpPr bwMode="auto">
          <a:xfrm>
            <a:off x="7270750" y="2981325"/>
            <a:ext cx="1168400" cy="1473200"/>
            <a:chOff x="4580" y="1878"/>
            <a:chExt cx="736" cy="928"/>
          </a:xfrm>
        </p:grpSpPr>
        <p:sp>
          <p:nvSpPr>
            <p:cNvPr id="21670" name="Rectangle 19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71" name="Text Box 20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8569" name="Group 201"/>
          <p:cNvGrpSpPr>
            <a:grpSpLocks/>
          </p:cNvGrpSpPr>
          <p:nvPr/>
        </p:nvGrpSpPr>
        <p:grpSpPr bwMode="auto">
          <a:xfrm>
            <a:off x="7270750" y="2981325"/>
            <a:ext cx="1168400" cy="1473200"/>
            <a:chOff x="4580" y="1878"/>
            <a:chExt cx="736" cy="928"/>
          </a:xfrm>
        </p:grpSpPr>
        <p:sp>
          <p:nvSpPr>
            <p:cNvPr id="21668" name="Rectangle 20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69" name="Text Box 20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8572" name="Group 204"/>
          <p:cNvGrpSpPr>
            <a:grpSpLocks/>
          </p:cNvGrpSpPr>
          <p:nvPr/>
        </p:nvGrpSpPr>
        <p:grpSpPr bwMode="auto">
          <a:xfrm>
            <a:off x="7270750" y="2981325"/>
            <a:ext cx="1168400" cy="1473200"/>
            <a:chOff x="4580" y="1878"/>
            <a:chExt cx="736" cy="928"/>
          </a:xfrm>
        </p:grpSpPr>
        <p:sp>
          <p:nvSpPr>
            <p:cNvPr id="21666" name="Rectangle 20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67" name="Text Box 20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8575" name="Group 207"/>
          <p:cNvGrpSpPr>
            <a:grpSpLocks/>
          </p:cNvGrpSpPr>
          <p:nvPr/>
        </p:nvGrpSpPr>
        <p:grpSpPr bwMode="auto">
          <a:xfrm>
            <a:off x="7270750" y="2981325"/>
            <a:ext cx="1168400" cy="1473200"/>
            <a:chOff x="4580" y="1878"/>
            <a:chExt cx="736" cy="928"/>
          </a:xfrm>
        </p:grpSpPr>
        <p:sp>
          <p:nvSpPr>
            <p:cNvPr id="21664" name="Rectangle 20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65" name="Text Box 20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8578" name="Group 210"/>
          <p:cNvGrpSpPr>
            <a:grpSpLocks/>
          </p:cNvGrpSpPr>
          <p:nvPr/>
        </p:nvGrpSpPr>
        <p:grpSpPr bwMode="auto">
          <a:xfrm>
            <a:off x="7270750" y="2981325"/>
            <a:ext cx="1168400" cy="1473200"/>
            <a:chOff x="4580" y="1878"/>
            <a:chExt cx="736" cy="928"/>
          </a:xfrm>
        </p:grpSpPr>
        <p:sp>
          <p:nvSpPr>
            <p:cNvPr id="21662" name="Rectangle 21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63" name="Text Box 21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8581" name="Group 213"/>
          <p:cNvGrpSpPr>
            <a:grpSpLocks/>
          </p:cNvGrpSpPr>
          <p:nvPr/>
        </p:nvGrpSpPr>
        <p:grpSpPr bwMode="auto">
          <a:xfrm>
            <a:off x="7270750" y="2981325"/>
            <a:ext cx="1168400" cy="1473200"/>
            <a:chOff x="4580" y="1878"/>
            <a:chExt cx="736" cy="928"/>
          </a:xfrm>
        </p:grpSpPr>
        <p:sp>
          <p:nvSpPr>
            <p:cNvPr id="21660" name="Rectangle 21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61" name="Text Box 21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8584" name="Group 216"/>
          <p:cNvGrpSpPr>
            <a:grpSpLocks/>
          </p:cNvGrpSpPr>
          <p:nvPr/>
        </p:nvGrpSpPr>
        <p:grpSpPr bwMode="auto">
          <a:xfrm>
            <a:off x="7270750" y="2981325"/>
            <a:ext cx="1168400" cy="1473200"/>
            <a:chOff x="4580" y="1878"/>
            <a:chExt cx="736" cy="928"/>
          </a:xfrm>
        </p:grpSpPr>
        <p:sp>
          <p:nvSpPr>
            <p:cNvPr id="21658" name="Rectangle 21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59" name="Text Box 21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587" name="Group 219"/>
          <p:cNvGrpSpPr>
            <a:grpSpLocks/>
          </p:cNvGrpSpPr>
          <p:nvPr/>
        </p:nvGrpSpPr>
        <p:grpSpPr bwMode="auto">
          <a:xfrm>
            <a:off x="7270750" y="2981325"/>
            <a:ext cx="1168400" cy="1473200"/>
            <a:chOff x="4580" y="1878"/>
            <a:chExt cx="736" cy="928"/>
          </a:xfrm>
        </p:grpSpPr>
        <p:sp>
          <p:nvSpPr>
            <p:cNvPr id="21656" name="Rectangle 22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57" name="Text Box 22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8590" name="Group 222"/>
          <p:cNvGrpSpPr>
            <a:grpSpLocks/>
          </p:cNvGrpSpPr>
          <p:nvPr/>
        </p:nvGrpSpPr>
        <p:grpSpPr bwMode="auto">
          <a:xfrm>
            <a:off x="7270750" y="2981325"/>
            <a:ext cx="1168400" cy="1473200"/>
            <a:chOff x="4580" y="1878"/>
            <a:chExt cx="736" cy="928"/>
          </a:xfrm>
        </p:grpSpPr>
        <p:sp>
          <p:nvSpPr>
            <p:cNvPr id="21654" name="Rectangle 22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55" name="Text Box 22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593" name="Group 225"/>
          <p:cNvGrpSpPr>
            <a:grpSpLocks/>
          </p:cNvGrpSpPr>
          <p:nvPr/>
        </p:nvGrpSpPr>
        <p:grpSpPr bwMode="auto">
          <a:xfrm>
            <a:off x="7270750" y="2981325"/>
            <a:ext cx="1168400" cy="1473200"/>
            <a:chOff x="4580" y="1878"/>
            <a:chExt cx="736" cy="928"/>
          </a:xfrm>
        </p:grpSpPr>
        <p:sp>
          <p:nvSpPr>
            <p:cNvPr id="21652" name="Rectangle 22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53" name="Text Box 22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8596" name="Group 228"/>
          <p:cNvGrpSpPr>
            <a:grpSpLocks/>
          </p:cNvGrpSpPr>
          <p:nvPr/>
        </p:nvGrpSpPr>
        <p:grpSpPr bwMode="auto">
          <a:xfrm>
            <a:off x="7270750" y="2981325"/>
            <a:ext cx="1168400" cy="1473200"/>
            <a:chOff x="4580" y="1878"/>
            <a:chExt cx="736" cy="928"/>
          </a:xfrm>
        </p:grpSpPr>
        <p:sp>
          <p:nvSpPr>
            <p:cNvPr id="21650" name="Rectangle 22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51" name="Text Box 23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8599" name="Group 231"/>
          <p:cNvGrpSpPr>
            <a:grpSpLocks/>
          </p:cNvGrpSpPr>
          <p:nvPr/>
        </p:nvGrpSpPr>
        <p:grpSpPr bwMode="auto">
          <a:xfrm>
            <a:off x="7270750" y="2981325"/>
            <a:ext cx="1168400" cy="1473200"/>
            <a:chOff x="4580" y="1878"/>
            <a:chExt cx="736" cy="928"/>
          </a:xfrm>
        </p:grpSpPr>
        <p:sp>
          <p:nvSpPr>
            <p:cNvPr id="21648" name="Rectangle 23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49" name="Text Box 23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8602" name="Group 234"/>
          <p:cNvGrpSpPr>
            <a:grpSpLocks/>
          </p:cNvGrpSpPr>
          <p:nvPr/>
        </p:nvGrpSpPr>
        <p:grpSpPr bwMode="auto">
          <a:xfrm>
            <a:off x="7270750" y="2981325"/>
            <a:ext cx="1168400" cy="1473200"/>
            <a:chOff x="4580" y="1878"/>
            <a:chExt cx="736" cy="928"/>
          </a:xfrm>
        </p:grpSpPr>
        <p:sp>
          <p:nvSpPr>
            <p:cNvPr id="21646" name="Rectangle 23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47" name="Text Box 23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8605" name="Group 237"/>
          <p:cNvGrpSpPr>
            <a:grpSpLocks/>
          </p:cNvGrpSpPr>
          <p:nvPr/>
        </p:nvGrpSpPr>
        <p:grpSpPr bwMode="auto">
          <a:xfrm>
            <a:off x="7270750" y="2981325"/>
            <a:ext cx="1168400" cy="1473200"/>
            <a:chOff x="4580" y="1878"/>
            <a:chExt cx="736" cy="928"/>
          </a:xfrm>
        </p:grpSpPr>
        <p:sp>
          <p:nvSpPr>
            <p:cNvPr id="21644" name="Rectangle 23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45" name="Text Box 23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8608" name="Group 240"/>
          <p:cNvGrpSpPr>
            <a:grpSpLocks/>
          </p:cNvGrpSpPr>
          <p:nvPr/>
        </p:nvGrpSpPr>
        <p:grpSpPr bwMode="auto">
          <a:xfrm>
            <a:off x="7270750" y="2981325"/>
            <a:ext cx="1168400" cy="1473200"/>
            <a:chOff x="4580" y="1878"/>
            <a:chExt cx="736" cy="928"/>
          </a:xfrm>
        </p:grpSpPr>
        <p:sp>
          <p:nvSpPr>
            <p:cNvPr id="21642" name="Rectangle 24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43" name="Text Box 24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8611" name="Group 243"/>
          <p:cNvGrpSpPr>
            <a:grpSpLocks/>
          </p:cNvGrpSpPr>
          <p:nvPr/>
        </p:nvGrpSpPr>
        <p:grpSpPr bwMode="auto">
          <a:xfrm>
            <a:off x="7270750" y="2981325"/>
            <a:ext cx="1168400" cy="1473200"/>
            <a:chOff x="4580" y="1878"/>
            <a:chExt cx="736" cy="928"/>
          </a:xfrm>
        </p:grpSpPr>
        <p:sp>
          <p:nvSpPr>
            <p:cNvPr id="21640" name="Rectangle 24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41" name="Text Box 24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8614" name="Group 246"/>
          <p:cNvGrpSpPr>
            <a:grpSpLocks/>
          </p:cNvGrpSpPr>
          <p:nvPr/>
        </p:nvGrpSpPr>
        <p:grpSpPr bwMode="auto">
          <a:xfrm>
            <a:off x="7270750" y="2981325"/>
            <a:ext cx="1168400" cy="1473200"/>
            <a:chOff x="4580" y="1878"/>
            <a:chExt cx="736" cy="928"/>
          </a:xfrm>
        </p:grpSpPr>
        <p:sp>
          <p:nvSpPr>
            <p:cNvPr id="21638" name="Rectangle 24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39" name="Text Box 24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8617" name="Group 249"/>
          <p:cNvGrpSpPr>
            <a:grpSpLocks/>
          </p:cNvGrpSpPr>
          <p:nvPr/>
        </p:nvGrpSpPr>
        <p:grpSpPr bwMode="auto">
          <a:xfrm>
            <a:off x="7270750" y="2981325"/>
            <a:ext cx="1168400" cy="1473200"/>
            <a:chOff x="4580" y="1878"/>
            <a:chExt cx="736" cy="928"/>
          </a:xfrm>
        </p:grpSpPr>
        <p:sp>
          <p:nvSpPr>
            <p:cNvPr id="21636" name="Rectangle 25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37" name="Text Box 25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8620" name="Group 252"/>
          <p:cNvGrpSpPr>
            <a:grpSpLocks/>
          </p:cNvGrpSpPr>
          <p:nvPr/>
        </p:nvGrpSpPr>
        <p:grpSpPr bwMode="auto">
          <a:xfrm>
            <a:off x="7270750" y="2981325"/>
            <a:ext cx="1168400" cy="1473200"/>
            <a:chOff x="4580" y="1878"/>
            <a:chExt cx="736" cy="928"/>
          </a:xfrm>
        </p:grpSpPr>
        <p:sp>
          <p:nvSpPr>
            <p:cNvPr id="21634" name="Rectangle 25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35" name="Text Box 25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8623" name="Group 255"/>
          <p:cNvGrpSpPr>
            <a:grpSpLocks/>
          </p:cNvGrpSpPr>
          <p:nvPr/>
        </p:nvGrpSpPr>
        <p:grpSpPr bwMode="auto">
          <a:xfrm>
            <a:off x="6030913" y="2981325"/>
            <a:ext cx="1168400" cy="1473200"/>
            <a:chOff x="4580" y="1878"/>
            <a:chExt cx="736" cy="928"/>
          </a:xfrm>
        </p:grpSpPr>
        <p:sp>
          <p:nvSpPr>
            <p:cNvPr id="21632" name="Rectangle 25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33" name="Text Box 25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sp>
        <p:nvSpPr>
          <p:cNvPr id="58626" name="Freeform 258"/>
          <p:cNvSpPr>
            <a:spLocks noEditPoints="1"/>
          </p:cNvSpPr>
          <p:nvPr/>
        </p:nvSpPr>
        <p:spPr bwMode="auto">
          <a:xfrm>
            <a:off x="447675" y="2051050"/>
            <a:ext cx="8248650" cy="3205163"/>
          </a:xfrm>
          <a:custGeom>
            <a:avLst/>
            <a:gdLst>
              <a:gd name="T0" fmla="*/ 5758 w 5920"/>
              <a:gd name="T1" fmla="*/ 0 h 2300"/>
              <a:gd name="T2" fmla="*/ 161 w 5920"/>
              <a:gd name="T3" fmla="*/ 0 h 2300"/>
              <a:gd name="T4" fmla="*/ 0 w 5920"/>
              <a:gd name="T5" fmla="*/ 161 h 2300"/>
              <a:gd name="T6" fmla="*/ 0 w 5920"/>
              <a:gd name="T7" fmla="*/ 2138 h 2300"/>
              <a:gd name="T8" fmla="*/ 161 w 5920"/>
              <a:gd name="T9" fmla="*/ 2300 h 2300"/>
              <a:gd name="T10" fmla="*/ 5758 w 5920"/>
              <a:gd name="T11" fmla="*/ 2300 h 2300"/>
              <a:gd name="T12" fmla="*/ 5920 w 5920"/>
              <a:gd name="T13" fmla="*/ 2138 h 2300"/>
              <a:gd name="T14" fmla="*/ 5920 w 5920"/>
              <a:gd name="T15" fmla="*/ 161 h 2300"/>
              <a:gd name="T16" fmla="*/ 5758 w 5920"/>
              <a:gd name="T17" fmla="*/ 0 h 2300"/>
              <a:gd name="T18" fmla="*/ 1022 w 5920"/>
              <a:gd name="T19" fmla="*/ 1883 h 2300"/>
              <a:gd name="T20" fmla="*/ 184 w 5920"/>
              <a:gd name="T21" fmla="*/ 1883 h 2300"/>
              <a:gd name="T22" fmla="*/ 184 w 5920"/>
              <a:gd name="T23" fmla="*/ 510 h 2300"/>
              <a:gd name="T24" fmla="*/ 1022 w 5920"/>
              <a:gd name="T25" fmla="*/ 510 h 2300"/>
              <a:gd name="T26" fmla="*/ 1022 w 5920"/>
              <a:gd name="T27" fmla="*/ 1883 h 2300"/>
              <a:gd name="T28" fmla="*/ 1912 w 5920"/>
              <a:gd name="T29" fmla="*/ 1885 h 2300"/>
              <a:gd name="T30" fmla="*/ 1073 w 5920"/>
              <a:gd name="T31" fmla="*/ 1885 h 2300"/>
              <a:gd name="T32" fmla="*/ 1073 w 5920"/>
              <a:gd name="T33" fmla="*/ 513 h 2300"/>
              <a:gd name="T34" fmla="*/ 1912 w 5920"/>
              <a:gd name="T35" fmla="*/ 513 h 2300"/>
              <a:gd name="T36" fmla="*/ 1912 w 5920"/>
              <a:gd name="T37" fmla="*/ 1885 h 2300"/>
              <a:gd name="T38" fmla="*/ 2935 w 5920"/>
              <a:gd name="T39" fmla="*/ 1883 h 2300"/>
              <a:gd name="T40" fmla="*/ 2097 w 5920"/>
              <a:gd name="T41" fmla="*/ 1883 h 2300"/>
              <a:gd name="T42" fmla="*/ 2097 w 5920"/>
              <a:gd name="T43" fmla="*/ 510 h 2300"/>
              <a:gd name="T44" fmla="*/ 2935 w 5920"/>
              <a:gd name="T45" fmla="*/ 510 h 2300"/>
              <a:gd name="T46" fmla="*/ 2935 w 5920"/>
              <a:gd name="T47" fmla="*/ 1883 h 2300"/>
              <a:gd name="T48" fmla="*/ 3824 w 5920"/>
              <a:gd name="T49" fmla="*/ 1885 h 2300"/>
              <a:gd name="T50" fmla="*/ 2985 w 5920"/>
              <a:gd name="T51" fmla="*/ 1885 h 2300"/>
              <a:gd name="T52" fmla="*/ 2985 w 5920"/>
              <a:gd name="T53" fmla="*/ 513 h 2300"/>
              <a:gd name="T54" fmla="*/ 3824 w 5920"/>
              <a:gd name="T55" fmla="*/ 513 h 2300"/>
              <a:gd name="T56" fmla="*/ 3824 w 5920"/>
              <a:gd name="T57" fmla="*/ 1885 h 2300"/>
              <a:gd name="T58" fmla="*/ 4846 w 5920"/>
              <a:gd name="T59" fmla="*/ 1883 h 2300"/>
              <a:gd name="T60" fmla="*/ 4007 w 5920"/>
              <a:gd name="T61" fmla="*/ 1883 h 2300"/>
              <a:gd name="T62" fmla="*/ 4007 w 5920"/>
              <a:gd name="T63" fmla="*/ 510 h 2300"/>
              <a:gd name="T64" fmla="*/ 4846 w 5920"/>
              <a:gd name="T65" fmla="*/ 510 h 2300"/>
              <a:gd name="T66" fmla="*/ 4846 w 5920"/>
              <a:gd name="T67" fmla="*/ 1883 h 2300"/>
              <a:gd name="T68" fmla="*/ 5735 w 5920"/>
              <a:gd name="T69" fmla="*/ 1885 h 2300"/>
              <a:gd name="T70" fmla="*/ 4897 w 5920"/>
              <a:gd name="T71" fmla="*/ 1885 h 2300"/>
              <a:gd name="T72" fmla="*/ 4897 w 5920"/>
              <a:gd name="T73" fmla="*/ 513 h 2300"/>
              <a:gd name="T74" fmla="*/ 5735 w 5920"/>
              <a:gd name="T75" fmla="*/ 513 h 2300"/>
              <a:gd name="T76" fmla="*/ 5735 w 5920"/>
              <a:gd name="T77" fmla="*/ 1885 h 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20" h="2300">
                <a:moveTo>
                  <a:pt x="5758" y="0"/>
                </a:moveTo>
                <a:cubicBezTo>
                  <a:pt x="161" y="0"/>
                  <a:pt x="161" y="0"/>
                  <a:pt x="161" y="0"/>
                </a:cubicBezTo>
                <a:cubicBezTo>
                  <a:pt x="72" y="0"/>
                  <a:pt x="0" y="72"/>
                  <a:pt x="0" y="161"/>
                </a:cubicBezTo>
                <a:cubicBezTo>
                  <a:pt x="0" y="2138"/>
                  <a:pt x="0" y="2138"/>
                  <a:pt x="0" y="2138"/>
                </a:cubicBezTo>
                <a:cubicBezTo>
                  <a:pt x="0" y="2227"/>
                  <a:pt x="72" y="2300"/>
                  <a:pt x="161" y="2300"/>
                </a:cubicBezTo>
                <a:cubicBezTo>
                  <a:pt x="5758" y="2300"/>
                  <a:pt x="5758" y="2300"/>
                  <a:pt x="5758" y="2300"/>
                </a:cubicBezTo>
                <a:cubicBezTo>
                  <a:pt x="5847" y="2300"/>
                  <a:pt x="5920" y="2227"/>
                  <a:pt x="5920" y="2138"/>
                </a:cubicBezTo>
                <a:cubicBezTo>
                  <a:pt x="5920" y="161"/>
                  <a:pt x="5920" y="161"/>
                  <a:pt x="5920" y="161"/>
                </a:cubicBezTo>
                <a:cubicBezTo>
                  <a:pt x="5920" y="72"/>
                  <a:pt x="5847" y="0"/>
                  <a:pt x="5758" y="0"/>
                </a:cubicBezTo>
                <a:close/>
                <a:moveTo>
                  <a:pt x="1022" y="1883"/>
                </a:moveTo>
                <a:cubicBezTo>
                  <a:pt x="184" y="1883"/>
                  <a:pt x="184" y="1883"/>
                  <a:pt x="184" y="1883"/>
                </a:cubicBezTo>
                <a:cubicBezTo>
                  <a:pt x="184" y="510"/>
                  <a:pt x="184" y="510"/>
                  <a:pt x="184" y="510"/>
                </a:cubicBezTo>
                <a:cubicBezTo>
                  <a:pt x="1022" y="510"/>
                  <a:pt x="1022" y="510"/>
                  <a:pt x="1022" y="510"/>
                </a:cubicBezTo>
                <a:lnTo>
                  <a:pt x="1022" y="1883"/>
                </a:lnTo>
                <a:close/>
                <a:moveTo>
                  <a:pt x="1912" y="1885"/>
                </a:moveTo>
                <a:cubicBezTo>
                  <a:pt x="1073" y="1885"/>
                  <a:pt x="1073" y="1885"/>
                  <a:pt x="1073" y="1885"/>
                </a:cubicBezTo>
                <a:cubicBezTo>
                  <a:pt x="1073" y="513"/>
                  <a:pt x="1073" y="513"/>
                  <a:pt x="1073" y="513"/>
                </a:cubicBezTo>
                <a:cubicBezTo>
                  <a:pt x="1912" y="513"/>
                  <a:pt x="1912" y="513"/>
                  <a:pt x="1912" y="513"/>
                </a:cubicBezTo>
                <a:lnTo>
                  <a:pt x="1912" y="1885"/>
                </a:lnTo>
                <a:close/>
                <a:moveTo>
                  <a:pt x="2935" y="1883"/>
                </a:moveTo>
                <a:cubicBezTo>
                  <a:pt x="2097" y="1883"/>
                  <a:pt x="2097" y="1883"/>
                  <a:pt x="2097" y="1883"/>
                </a:cubicBezTo>
                <a:cubicBezTo>
                  <a:pt x="2097" y="510"/>
                  <a:pt x="2097" y="510"/>
                  <a:pt x="2097" y="510"/>
                </a:cubicBezTo>
                <a:cubicBezTo>
                  <a:pt x="2935" y="510"/>
                  <a:pt x="2935" y="510"/>
                  <a:pt x="2935" y="510"/>
                </a:cubicBezTo>
                <a:lnTo>
                  <a:pt x="2935" y="1883"/>
                </a:lnTo>
                <a:close/>
                <a:moveTo>
                  <a:pt x="3824" y="1885"/>
                </a:moveTo>
                <a:cubicBezTo>
                  <a:pt x="2985" y="1885"/>
                  <a:pt x="2985" y="1885"/>
                  <a:pt x="2985" y="1885"/>
                </a:cubicBezTo>
                <a:cubicBezTo>
                  <a:pt x="2985" y="513"/>
                  <a:pt x="2985" y="513"/>
                  <a:pt x="2985" y="513"/>
                </a:cubicBezTo>
                <a:cubicBezTo>
                  <a:pt x="3824" y="513"/>
                  <a:pt x="3824" y="513"/>
                  <a:pt x="3824" y="513"/>
                </a:cubicBezTo>
                <a:lnTo>
                  <a:pt x="3824" y="1885"/>
                </a:lnTo>
                <a:close/>
                <a:moveTo>
                  <a:pt x="4846" y="1883"/>
                </a:moveTo>
                <a:cubicBezTo>
                  <a:pt x="4007" y="1883"/>
                  <a:pt x="4007" y="1883"/>
                  <a:pt x="4007" y="1883"/>
                </a:cubicBezTo>
                <a:cubicBezTo>
                  <a:pt x="4007" y="510"/>
                  <a:pt x="4007" y="510"/>
                  <a:pt x="4007" y="510"/>
                </a:cubicBezTo>
                <a:cubicBezTo>
                  <a:pt x="4846" y="510"/>
                  <a:pt x="4846" y="510"/>
                  <a:pt x="4846" y="510"/>
                </a:cubicBezTo>
                <a:lnTo>
                  <a:pt x="4846" y="1883"/>
                </a:lnTo>
                <a:close/>
                <a:moveTo>
                  <a:pt x="5735" y="1885"/>
                </a:moveTo>
                <a:cubicBezTo>
                  <a:pt x="4897" y="1885"/>
                  <a:pt x="4897" y="1885"/>
                  <a:pt x="4897" y="1885"/>
                </a:cubicBezTo>
                <a:cubicBezTo>
                  <a:pt x="4897" y="513"/>
                  <a:pt x="4897" y="513"/>
                  <a:pt x="4897" y="513"/>
                </a:cubicBezTo>
                <a:cubicBezTo>
                  <a:pt x="5735" y="513"/>
                  <a:pt x="5735" y="513"/>
                  <a:pt x="5735" y="513"/>
                </a:cubicBezTo>
                <a:lnTo>
                  <a:pt x="5735" y="1885"/>
                </a:lnTo>
                <a:close/>
              </a:path>
            </a:pathLst>
          </a:custGeom>
          <a:gradFill rotWithShape="1">
            <a:gsLst>
              <a:gs pos="0">
                <a:schemeClr val="tx2">
                  <a:gamma/>
                  <a:tint val="73725"/>
                  <a:invGamma/>
                </a:schemeClr>
              </a:gs>
              <a:gs pos="100000">
                <a:schemeClr val="tx2"/>
              </a:gs>
            </a:gsLst>
            <a:lin ang="2700000" scaled="1"/>
          </a:gradFill>
          <a:ln>
            <a:noFill/>
          </a:ln>
          <a:effectLst/>
          <a:extLst>
            <a:ext uri="{91240B29-F687-4F45-9708-019B960494DF}">
              <a14:hiddenLine xmlns:a14="http://schemas.microsoft.com/office/drawing/2010/main" w="9525" cap="flat" cmpd="sng">
                <a:solidFill>
                  <a:srgbClr val="32323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1597" name="Text Box 259"/>
          <p:cNvSpPr txBox="1">
            <a:spLocks noChangeArrowheads="1"/>
          </p:cNvSpPr>
          <p:nvPr/>
        </p:nvSpPr>
        <p:spPr bwMode="auto">
          <a:xfrm>
            <a:off x="115887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Hours</a:t>
            </a:r>
            <a:endParaRPr lang="en-GB" altLang="en-US" sz="2400">
              <a:solidFill>
                <a:schemeClr val="bg1"/>
              </a:solidFill>
            </a:endParaRPr>
          </a:p>
        </p:txBody>
      </p:sp>
      <p:sp>
        <p:nvSpPr>
          <p:cNvPr id="21598" name="Text Box 260"/>
          <p:cNvSpPr txBox="1">
            <a:spLocks noChangeArrowheads="1"/>
          </p:cNvSpPr>
          <p:nvPr/>
        </p:nvSpPr>
        <p:spPr bwMode="auto">
          <a:xfrm>
            <a:off x="3824288" y="4733925"/>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Minutes</a:t>
            </a:r>
            <a:endParaRPr lang="en-GB" altLang="en-US" sz="2400">
              <a:solidFill>
                <a:schemeClr val="bg1"/>
              </a:solidFill>
            </a:endParaRPr>
          </a:p>
        </p:txBody>
      </p:sp>
      <p:sp>
        <p:nvSpPr>
          <p:cNvPr id="21599" name="Text Box 261"/>
          <p:cNvSpPr txBox="1">
            <a:spLocks noChangeArrowheads="1"/>
          </p:cNvSpPr>
          <p:nvPr/>
        </p:nvSpPr>
        <p:spPr bwMode="auto">
          <a:xfrm>
            <a:off x="648652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Seconds</a:t>
            </a:r>
            <a:endParaRPr lang="en-GB" altLang="en-US" sz="2400">
              <a:solidFill>
                <a:schemeClr val="bg1"/>
              </a:solidFill>
            </a:endParaRPr>
          </a:p>
        </p:txBody>
      </p:sp>
      <p:sp>
        <p:nvSpPr>
          <p:cNvPr id="58631" name="AutoShape 263"/>
          <p:cNvSpPr>
            <a:spLocks noChangeArrowheads="1"/>
          </p:cNvSpPr>
          <p:nvPr/>
        </p:nvSpPr>
        <p:spPr bwMode="auto">
          <a:xfrm rot="16200000">
            <a:off x="-913606" y="3472656"/>
            <a:ext cx="3151188"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58632" name="AutoShape 264"/>
          <p:cNvSpPr>
            <a:spLocks noChangeArrowheads="1"/>
          </p:cNvSpPr>
          <p:nvPr/>
        </p:nvSpPr>
        <p:spPr bwMode="auto">
          <a:xfrm>
            <a:off x="473075" y="2085975"/>
            <a:ext cx="8197850"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grpSp>
        <p:nvGrpSpPr>
          <p:cNvPr id="21602" name="Group 265"/>
          <p:cNvGrpSpPr>
            <a:grpSpLocks/>
          </p:cNvGrpSpPr>
          <p:nvPr/>
        </p:nvGrpSpPr>
        <p:grpSpPr bwMode="auto">
          <a:xfrm>
            <a:off x="3162300" y="3373438"/>
            <a:ext cx="120650" cy="693737"/>
            <a:chOff x="1939" y="2444"/>
            <a:chExt cx="81" cy="463"/>
          </a:xfrm>
        </p:grpSpPr>
        <p:sp>
          <p:nvSpPr>
            <p:cNvPr id="21630" name="Rectangle 266"/>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31" name="Rectangle 267"/>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21603" name="Group 268"/>
          <p:cNvGrpSpPr>
            <a:grpSpLocks/>
          </p:cNvGrpSpPr>
          <p:nvPr/>
        </p:nvGrpSpPr>
        <p:grpSpPr bwMode="auto">
          <a:xfrm>
            <a:off x="5843588" y="3373438"/>
            <a:ext cx="120650" cy="693737"/>
            <a:chOff x="1939" y="2444"/>
            <a:chExt cx="81" cy="463"/>
          </a:xfrm>
        </p:grpSpPr>
        <p:sp>
          <p:nvSpPr>
            <p:cNvPr id="21628" name="Rectangle 269"/>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29" name="Rectangle 270"/>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21604" name="Group 271"/>
          <p:cNvGrpSpPr>
            <a:grpSpLocks/>
          </p:cNvGrpSpPr>
          <p:nvPr/>
        </p:nvGrpSpPr>
        <p:grpSpPr bwMode="auto">
          <a:xfrm>
            <a:off x="706438" y="2768600"/>
            <a:ext cx="7731125" cy="1905000"/>
            <a:chOff x="445" y="1744"/>
            <a:chExt cx="4870" cy="1200"/>
          </a:xfrm>
        </p:grpSpPr>
        <p:grpSp>
          <p:nvGrpSpPr>
            <p:cNvPr id="21606" name="Group 272"/>
            <p:cNvGrpSpPr>
              <a:grpSpLocks/>
            </p:cNvGrpSpPr>
            <p:nvPr/>
          </p:nvGrpSpPr>
          <p:grpSpPr bwMode="auto">
            <a:xfrm>
              <a:off x="445" y="1744"/>
              <a:ext cx="734" cy="1200"/>
              <a:chOff x="448" y="1746"/>
              <a:chExt cx="724" cy="1188"/>
            </a:xfrm>
          </p:grpSpPr>
          <p:grpSp>
            <p:nvGrpSpPr>
              <p:cNvPr id="21624" name="Group 273"/>
              <p:cNvGrpSpPr>
                <a:grpSpLocks/>
              </p:cNvGrpSpPr>
              <p:nvPr/>
            </p:nvGrpSpPr>
            <p:grpSpPr bwMode="auto">
              <a:xfrm>
                <a:off x="454" y="1752"/>
                <a:ext cx="712" cy="1176"/>
                <a:chOff x="454" y="1752"/>
                <a:chExt cx="712" cy="1176"/>
              </a:xfrm>
            </p:grpSpPr>
            <p:sp>
              <p:nvSpPr>
                <p:cNvPr id="21626" name="Freeform 27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1627" name="Freeform 27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1625" name="Freeform 27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1607" name="Group 277"/>
            <p:cNvGrpSpPr>
              <a:grpSpLocks/>
            </p:cNvGrpSpPr>
            <p:nvPr/>
          </p:nvGrpSpPr>
          <p:grpSpPr bwMode="auto">
            <a:xfrm>
              <a:off x="1225" y="1744"/>
              <a:ext cx="734" cy="1200"/>
              <a:chOff x="448" y="1746"/>
              <a:chExt cx="724" cy="1188"/>
            </a:xfrm>
          </p:grpSpPr>
          <p:grpSp>
            <p:nvGrpSpPr>
              <p:cNvPr id="21620" name="Group 278"/>
              <p:cNvGrpSpPr>
                <a:grpSpLocks/>
              </p:cNvGrpSpPr>
              <p:nvPr/>
            </p:nvGrpSpPr>
            <p:grpSpPr bwMode="auto">
              <a:xfrm>
                <a:off x="454" y="1752"/>
                <a:ext cx="712" cy="1176"/>
                <a:chOff x="454" y="1752"/>
                <a:chExt cx="712" cy="1176"/>
              </a:xfrm>
            </p:grpSpPr>
            <p:sp>
              <p:nvSpPr>
                <p:cNvPr id="21622" name="Freeform 27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1623" name="Freeform 28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1621" name="Freeform 28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1608" name="Group 282"/>
            <p:cNvGrpSpPr>
              <a:grpSpLocks/>
            </p:cNvGrpSpPr>
            <p:nvPr/>
          </p:nvGrpSpPr>
          <p:grpSpPr bwMode="auto">
            <a:xfrm flipH="1">
              <a:off x="4581" y="1744"/>
              <a:ext cx="734" cy="1200"/>
              <a:chOff x="448" y="1746"/>
              <a:chExt cx="724" cy="1188"/>
            </a:xfrm>
          </p:grpSpPr>
          <p:grpSp>
            <p:nvGrpSpPr>
              <p:cNvPr id="21616" name="Group 283"/>
              <p:cNvGrpSpPr>
                <a:grpSpLocks/>
              </p:cNvGrpSpPr>
              <p:nvPr/>
            </p:nvGrpSpPr>
            <p:grpSpPr bwMode="auto">
              <a:xfrm>
                <a:off x="454" y="1752"/>
                <a:ext cx="712" cy="1176"/>
                <a:chOff x="454" y="1752"/>
                <a:chExt cx="712" cy="1176"/>
              </a:xfrm>
            </p:grpSpPr>
            <p:sp>
              <p:nvSpPr>
                <p:cNvPr id="21618" name="Freeform 28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1619" name="Freeform 28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1617" name="Freeform 28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1609" name="Group 287"/>
            <p:cNvGrpSpPr>
              <a:grpSpLocks/>
            </p:cNvGrpSpPr>
            <p:nvPr/>
          </p:nvGrpSpPr>
          <p:grpSpPr bwMode="auto">
            <a:xfrm flipH="1">
              <a:off x="3799" y="1744"/>
              <a:ext cx="734" cy="1200"/>
              <a:chOff x="448" y="1746"/>
              <a:chExt cx="724" cy="1188"/>
            </a:xfrm>
          </p:grpSpPr>
          <p:grpSp>
            <p:nvGrpSpPr>
              <p:cNvPr id="21612" name="Group 288"/>
              <p:cNvGrpSpPr>
                <a:grpSpLocks/>
              </p:cNvGrpSpPr>
              <p:nvPr/>
            </p:nvGrpSpPr>
            <p:grpSpPr bwMode="auto">
              <a:xfrm>
                <a:off x="454" y="1752"/>
                <a:ext cx="712" cy="1176"/>
                <a:chOff x="454" y="1752"/>
                <a:chExt cx="712" cy="1176"/>
              </a:xfrm>
            </p:grpSpPr>
            <p:sp>
              <p:nvSpPr>
                <p:cNvPr id="21614" name="Freeform 28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1615" name="Freeform 29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1613" name="Freeform 29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1610" name="Rectangle 292"/>
            <p:cNvSpPr>
              <a:spLocks noChangeArrowheads="1"/>
            </p:cNvSpPr>
            <p:nvPr/>
          </p:nvSpPr>
          <p:spPr bwMode="auto">
            <a:xfrm>
              <a:off x="2126"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1611" name="Rectangle 293"/>
            <p:cNvSpPr>
              <a:spLocks noChangeArrowheads="1"/>
            </p:cNvSpPr>
            <p:nvPr/>
          </p:nvSpPr>
          <p:spPr bwMode="auto">
            <a:xfrm>
              <a:off x="2909"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spTree>
    <p:extLst>
      <p:ext uri="{BB962C8B-B14F-4D97-AF65-F5344CB8AC3E}">
        <p14:creationId xmlns:p14="http://schemas.microsoft.com/office/powerpoint/2010/main" val="2251868848"/>
      </p:ext>
    </p:extLst>
  </p:cSld>
  <p:clrMapOvr>
    <a:masterClrMapping/>
  </p:clrMapOvr>
  <p:transition advClick="0" advTm="13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4" fill="hold" nodeType="afterEffect">
                                  <p:stCondLst>
                                    <p:cond delay="0"/>
                                  </p:stCondLst>
                                  <p:childTnLst>
                                    <p:animEffect transition="out" filter="slide(fromBottom)">
                                      <p:cBhvr>
                                        <p:cTn id="6" dur="500"/>
                                        <p:tgtEl>
                                          <p:spTgt spid="58407"/>
                                        </p:tgtEl>
                                      </p:cBhvr>
                                    </p:animEffect>
                                    <p:set>
                                      <p:cBhvr>
                                        <p:cTn id="7" dur="1" fill="hold">
                                          <p:stCondLst>
                                            <p:cond delay="499"/>
                                          </p:stCondLst>
                                        </p:cTn>
                                        <p:tgtEl>
                                          <p:spTgt spid="58407"/>
                                        </p:tgtEl>
                                        <p:attrNameLst>
                                          <p:attrName>style.visibility</p:attrName>
                                        </p:attrNameLst>
                                      </p:cBhvr>
                                      <p:to>
                                        <p:strVal val="hidden"/>
                                      </p:to>
                                    </p:set>
                                  </p:childTnLst>
                                </p:cTn>
                              </p:par>
                              <p:par>
                                <p:cTn id="8" presetID="12" presetClass="exit" presetSubtype="4" fill="hold" nodeType="withEffect">
                                  <p:stCondLst>
                                    <p:cond delay="0"/>
                                  </p:stCondLst>
                                  <p:childTnLst>
                                    <p:animEffect transition="out" filter="slide(fromBottom)">
                                      <p:cBhvr>
                                        <p:cTn id="9" dur="500"/>
                                        <p:tgtEl>
                                          <p:spTgt spid="58413"/>
                                        </p:tgtEl>
                                      </p:cBhvr>
                                    </p:animEffect>
                                    <p:set>
                                      <p:cBhvr>
                                        <p:cTn id="10" dur="1" fill="hold">
                                          <p:stCondLst>
                                            <p:cond delay="499"/>
                                          </p:stCondLst>
                                        </p:cTn>
                                        <p:tgtEl>
                                          <p:spTgt spid="58413"/>
                                        </p:tgtEl>
                                        <p:attrNameLst>
                                          <p:attrName>style.visibility</p:attrName>
                                        </p:attrNameLst>
                                      </p:cBhvr>
                                      <p:to>
                                        <p:strVal val="hidden"/>
                                      </p:to>
                                    </p:set>
                                  </p:childTnLst>
                                </p:cTn>
                              </p:par>
                              <p:par>
                                <p:cTn id="11" presetID="12" presetClass="exit" presetSubtype="4" fill="hold" nodeType="withEffect">
                                  <p:stCondLst>
                                    <p:cond delay="0"/>
                                  </p:stCondLst>
                                  <p:childTnLst>
                                    <p:animEffect transition="out" filter="slide(fromBottom)">
                                      <p:cBhvr>
                                        <p:cTn id="12" dur="500"/>
                                        <p:tgtEl>
                                          <p:spTgt spid="58422"/>
                                        </p:tgtEl>
                                      </p:cBhvr>
                                    </p:animEffect>
                                    <p:set>
                                      <p:cBhvr>
                                        <p:cTn id="13" dur="1" fill="hold">
                                          <p:stCondLst>
                                            <p:cond delay="499"/>
                                          </p:stCondLst>
                                        </p:cTn>
                                        <p:tgtEl>
                                          <p:spTgt spid="58422"/>
                                        </p:tgtEl>
                                        <p:attrNameLst>
                                          <p:attrName>style.visibility</p:attrName>
                                        </p:attrNameLst>
                                      </p:cBhvr>
                                      <p:to>
                                        <p:strVal val="hidden"/>
                                      </p:to>
                                    </p:set>
                                  </p:childTnLst>
                                </p:cTn>
                              </p:par>
                              <p:par>
                                <p:cTn id="14" presetID="12" presetClass="entr" presetSubtype="1" fill="hold" nodeType="withEffect">
                                  <p:stCondLst>
                                    <p:cond delay="0"/>
                                  </p:stCondLst>
                                  <p:childTnLst>
                                    <p:set>
                                      <p:cBhvr>
                                        <p:cTn id="15" dur="1" fill="hold">
                                          <p:stCondLst>
                                            <p:cond delay="0"/>
                                          </p:stCondLst>
                                        </p:cTn>
                                        <p:tgtEl>
                                          <p:spTgt spid="58452"/>
                                        </p:tgtEl>
                                        <p:attrNameLst>
                                          <p:attrName>style.visibility</p:attrName>
                                        </p:attrNameLst>
                                      </p:cBhvr>
                                      <p:to>
                                        <p:strVal val="visible"/>
                                      </p:to>
                                    </p:set>
                                    <p:animEffect transition="in" filter="slide(fromTop)">
                                      <p:cBhvr>
                                        <p:cTn id="16" dur="500"/>
                                        <p:tgtEl>
                                          <p:spTgt spid="58452"/>
                                        </p:tgtEl>
                                      </p:cBhvr>
                                    </p:animEffect>
                                  </p:childTnLst>
                                </p:cTn>
                              </p:par>
                              <p:par>
                                <p:cTn id="17" presetID="12" presetClass="entr" presetSubtype="1" fill="hold" nodeType="withEffect">
                                  <p:stCondLst>
                                    <p:cond delay="0"/>
                                  </p:stCondLst>
                                  <p:childTnLst>
                                    <p:set>
                                      <p:cBhvr>
                                        <p:cTn id="18" dur="1" fill="hold">
                                          <p:stCondLst>
                                            <p:cond delay="0"/>
                                          </p:stCondLst>
                                        </p:cTn>
                                        <p:tgtEl>
                                          <p:spTgt spid="58449"/>
                                        </p:tgtEl>
                                        <p:attrNameLst>
                                          <p:attrName>style.visibility</p:attrName>
                                        </p:attrNameLst>
                                      </p:cBhvr>
                                      <p:to>
                                        <p:strVal val="visible"/>
                                      </p:to>
                                    </p:set>
                                    <p:animEffect transition="in" filter="slide(fromTop)">
                                      <p:cBhvr>
                                        <p:cTn id="19" dur="500"/>
                                        <p:tgtEl>
                                          <p:spTgt spid="58449"/>
                                        </p:tgtEl>
                                      </p:cBhvr>
                                    </p:animEffect>
                                  </p:childTnLst>
                                </p:cTn>
                              </p:par>
                              <p:par>
                                <p:cTn id="20" presetID="12" presetClass="entr" presetSubtype="1" fill="hold" nodeType="withEffect">
                                  <p:stCondLst>
                                    <p:cond delay="0"/>
                                  </p:stCondLst>
                                  <p:childTnLst>
                                    <p:set>
                                      <p:cBhvr>
                                        <p:cTn id="21" dur="1" fill="hold">
                                          <p:stCondLst>
                                            <p:cond delay="0"/>
                                          </p:stCondLst>
                                        </p:cTn>
                                        <p:tgtEl>
                                          <p:spTgt spid="58410"/>
                                        </p:tgtEl>
                                        <p:attrNameLst>
                                          <p:attrName>style.visibility</p:attrName>
                                        </p:attrNameLst>
                                      </p:cBhvr>
                                      <p:to>
                                        <p:strVal val="visible"/>
                                      </p:to>
                                    </p:set>
                                    <p:animEffect transition="in" filter="slide(fromTop)">
                                      <p:cBhvr>
                                        <p:cTn id="22" dur="500"/>
                                        <p:tgtEl>
                                          <p:spTgt spid="58410"/>
                                        </p:tgtEl>
                                      </p:cBhvr>
                                    </p:animEffect>
                                  </p:childTnLst>
                                </p:cTn>
                              </p:par>
                              <p:par>
                                <p:cTn id="23" presetID="12" presetClass="exit" presetSubtype="4" fill="hold" nodeType="withEffect">
                                  <p:stCondLst>
                                    <p:cond delay="1000"/>
                                  </p:stCondLst>
                                  <p:childTnLst>
                                    <p:animEffect transition="out" filter="slide(fromBottom)">
                                      <p:cBhvr>
                                        <p:cTn id="24" dur="500"/>
                                        <p:tgtEl>
                                          <p:spTgt spid="58410"/>
                                        </p:tgtEl>
                                      </p:cBhvr>
                                    </p:animEffect>
                                    <p:set>
                                      <p:cBhvr>
                                        <p:cTn id="25" dur="1" fill="hold">
                                          <p:stCondLst>
                                            <p:cond delay="499"/>
                                          </p:stCondLst>
                                        </p:cTn>
                                        <p:tgtEl>
                                          <p:spTgt spid="58410"/>
                                        </p:tgtEl>
                                        <p:attrNameLst>
                                          <p:attrName>style.visibility</p:attrName>
                                        </p:attrNameLst>
                                      </p:cBhvr>
                                      <p:to>
                                        <p:strVal val="hidden"/>
                                      </p:to>
                                    </p:set>
                                  </p:childTnLst>
                                </p:cTn>
                              </p:par>
                              <p:par>
                                <p:cTn id="26" presetID="12" presetClass="entr" presetSubtype="1" fill="hold" nodeType="withEffect">
                                  <p:stCondLst>
                                    <p:cond delay="1000"/>
                                  </p:stCondLst>
                                  <p:childTnLst>
                                    <p:set>
                                      <p:cBhvr>
                                        <p:cTn id="27" dur="1" fill="hold">
                                          <p:stCondLst>
                                            <p:cond delay="0"/>
                                          </p:stCondLst>
                                        </p:cTn>
                                        <p:tgtEl>
                                          <p:spTgt spid="58425"/>
                                        </p:tgtEl>
                                        <p:attrNameLst>
                                          <p:attrName>style.visibility</p:attrName>
                                        </p:attrNameLst>
                                      </p:cBhvr>
                                      <p:to>
                                        <p:strVal val="visible"/>
                                      </p:to>
                                    </p:set>
                                    <p:animEffect transition="in" filter="slide(fromTop)">
                                      <p:cBhvr>
                                        <p:cTn id="28" dur="500"/>
                                        <p:tgtEl>
                                          <p:spTgt spid="58425"/>
                                        </p:tgtEl>
                                      </p:cBhvr>
                                    </p:animEffect>
                                  </p:childTnLst>
                                </p:cTn>
                              </p:par>
                              <p:par>
                                <p:cTn id="29" presetID="12" presetClass="exit" presetSubtype="4" fill="hold" nodeType="withEffect">
                                  <p:stCondLst>
                                    <p:cond delay="2000"/>
                                  </p:stCondLst>
                                  <p:childTnLst>
                                    <p:animEffect transition="out" filter="slide(fromBottom)">
                                      <p:cBhvr>
                                        <p:cTn id="30" dur="500"/>
                                        <p:tgtEl>
                                          <p:spTgt spid="58425"/>
                                        </p:tgtEl>
                                      </p:cBhvr>
                                    </p:animEffect>
                                    <p:set>
                                      <p:cBhvr>
                                        <p:cTn id="31" dur="1" fill="hold">
                                          <p:stCondLst>
                                            <p:cond delay="499"/>
                                          </p:stCondLst>
                                        </p:cTn>
                                        <p:tgtEl>
                                          <p:spTgt spid="58425"/>
                                        </p:tgtEl>
                                        <p:attrNameLst>
                                          <p:attrName>style.visibility</p:attrName>
                                        </p:attrNameLst>
                                      </p:cBhvr>
                                      <p:to>
                                        <p:strVal val="hidden"/>
                                      </p:to>
                                    </p:set>
                                  </p:childTnLst>
                                </p:cTn>
                              </p:par>
                              <p:par>
                                <p:cTn id="32" presetID="12" presetClass="entr" presetSubtype="1" fill="hold" nodeType="withEffect">
                                  <p:stCondLst>
                                    <p:cond delay="2000"/>
                                  </p:stCondLst>
                                  <p:childTnLst>
                                    <p:set>
                                      <p:cBhvr>
                                        <p:cTn id="33" dur="1" fill="hold">
                                          <p:stCondLst>
                                            <p:cond delay="0"/>
                                          </p:stCondLst>
                                        </p:cTn>
                                        <p:tgtEl>
                                          <p:spTgt spid="58428"/>
                                        </p:tgtEl>
                                        <p:attrNameLst>
                                          <p:attrName>style.visibility</p:attrName>
                                        </p:attrNameLst>
                                      </p:cBhvr>
                                      <p:to>
                                        <p:strVal val="visible"/>
                                      </p:to>
                                    </p:set>
                                    <p:animEffect transition="in" filter="slide(fromTop)">
                                      <p:cBhvr>
                                        <p:cTn id="34" dur="500"/>
                                        <p:tgtEl>
                                          <p:spTgt spid="58428"/>
                                        </p:tgtEl>
                                      </p:cBhvr>
                                    </p:animEffect>
                                  </p:childTnLst>
                                </p:cTn>
                              </p:par>
                              <p:par>
                                <p:cTn id="35" presetID="12" presetClass="exit" presetSubtype="4" fill="hold" nodeType="withEffect">
                                  <p:stCondLst>
                                    <p:cond delay="3000"/>
                                  </p:stCondLst>
                                  <p:childTnLst>
                                    <p:animEffect transition="out" filter="slide(fromBottom)">
                                      <p:cBhvr>
                                        <p:cTn id="36" dur="500"/>
                                        <p:tgtEl>
                                          <p:spTgt spid="58428"/>
                                        </p:tgtEl>
                                      </p:cBhvr>
                                    </p:animEffect>
                                    <p:set>
                                      <p:cBhvr>
                                        <p:cTn id="37" dur="1" fill="hold">
                                          <p:stCondLst>
                                            <p:cond delay="499"/>
                                          </p:stCondLst>
                                        </p:cTn>
                                        <p:tgtEl>
                                          <p:spTgt spid="58428"/>
                                        </p:tgtEl>
                                        <p:attrNameLst>
                                          <p:attrName>style.visibility</p:attrName>
                                        </p:attrNameLst>
                                      </p:cBhvr>
                                      <p:to>
                                        <p:strVal val="hidden"/>
                                      </p:to>
                                    </p:set>
                                  </p:childTnLst>
                                </p:cTn>
                              </p:par>
                              <p:par>
                                <p:cTn id="38" presetID="12" presetClass="entr" presetSubtype="1" fill="hold" nodeType="withEffect">
                                  <p:stCondLst>
                                    <p:cond delay="3000"/>
                                  </p:stCondLst>
                                  <p:childTnLst>
                                    <p:set>
                                      <p:cBhvr>
                                        <p:cTn id="39" dur="1" fill="hold">
                                          <p:stCondLst>
                                            <p:cond delay="0"/>
                                          </p:stCondLst>
                                        </p:cTn>
                                        <p:tgtEl>
                                          <p:spTgt spid="58431"/>
                                        </p:tgtEl>
                                        <p:attrNameLst>
                                          <p:attrName>style.visibility</p:attrName>
                                        </p:attrNameLst>
                                      </p:cBhvr>
                                      <p:to>
                                        <p:strVal val="visible"/>
                                      </p:to>
                                    </p:set>
                                    <p:animEffect transition="in" filter="slide(fromTop)">
                                      <p:cBhvr>
                                        <p:cTn id="40" dur="500"/>
                                        <p:tgtEl>
                                          <p:spTgt spid="58431"/>
                                        </p:tgtEl>
                                      </p:cBhvr>
                                    </p:animEffect>
                                  </p:childTnLst>
                                </p:cTn>
                              </p:par>
                              <p:par>
                                <p:cTn id="41" presetID="12" presetClass="exit" presetSubtype="4" fill="hold" nodeType="withEffect">
                                  <p:stCondLst>
                                    <p:cond delay="4000"/>
                                  </p:stCondLst>
                                  <p:childTnLst>
                                    <p:animEffect transition="out" filter="slide(fromBottom)">
                                      <p:cBhvr>
                                        <p:cTn id="42" dur="500"/>
                                        <p:tgtEl>
                                          <p:spTgt spid="58431"/>
                                        </p:tgtEl>
                                      </p:cBhvr>
                                    </p:animEffect>
                                    <p:set>
                                      <p:cBhvr>
                                        <p:cTn id="43" dur="1" fill="hold">
                                          <p:stCondLst>
                                            <p:cond delay="499"/>
                                          </p:stCondLst>
                                        </p:cTn>
                                        <p:tgtEl>
                                          <p:spTgt spid="58431"/>
                                        </p:tgtEl>
                                        <p:attrNameLst>
                                          <p:attrName>style.visibility</p:attrName>
                                        </p:attrNameLst>
                                      </p:cBhvr>
                                      <p:to>
                                        <p:strVal val="hidden"/>
                                      </p:to>
                                    </p:set>
                                  </p:childTnLst>
                                </p:cTn>
                              </p:par>
                              <p:par>
                                <p:cTn id="44" presetID="12" presetClass="entr" presetSubtype="1" fill="hold" nodeType="withEffect">
                                  <p:stCondLst>
                                    <p:cond delay="4000"/>
                                  </p:stCondLst>
                                  <p:childTnLst>
                                    <p:set>
                                      <p:cBhvr>
                                        <p:cTn id="45" dur="1" fill="hold">
                                          <p:stCondLst>
                                            <p:cond delay="0"/>
                                          </p:stCondLst>
                                        </p:cTn>
                                        <p:tgtEl>
                                          <p:spTgt spid="58434"/>
                                        </p:tgtEl>
                                        <p:attrNameLst>
                                          <p:attrName>style.visibility</p:attrName>
                                        </p:attrNameLst>
                                      </p:cBhvr>
                                      <p:to>
                                        <p:strVal val="visible"/>
                                      </p:to>
                                    </p:set>
                                    <p:animEffect transition="in" filter="slide(fromTop)">
                                      <p:cBhvr>
                                        <p:cTn id="46" dur="500"/>
                                        <p:tgtEl>
                                          <p:spTgt spid="58434"/>
                                        </p:tgtEl>
                                      </p:cBhvr>
                                    </p:animEffect>
                                  </p:childTnLst>
                                </p:cTn>
                              </p:par>
                              <p:par>
                                <p:cTn id="47" presetID="12" presetClass="exit" presetSubtype="4" fill="hold" nodeType="withEffect">
                                  <p:stCondLst>
                                    <p:cond delay="5000"/>
                                  </p:stCondLst>
                                  <p:childTnLst>
                                    <p:animEffect transition="out" filter="slide(fromBottom)">
                                      <p:cBhvr>
                                        <p:cTn id="48" dur="500"/>
                                        <p:tgtEl>
                                          <p:spTgt spid="58434"/>
                                        </p:tgtEl>
                                      </p:cBhvr>
                                    </p:animEffect>
                                    <p:set>
                                      <p:cBhvr>
                                        <p:cTn id="49" dur="1" fill="hold">
                                          <p:stCondLst>
                                            <p:cond delay="499"/>
                                          </p:stCondLst>
                                        </p:cTn>
                                        <p:tgtEl>
                                          <p:spTgt spid="58434"/>
                                        </p:tgtEl>
                                        <p:attrNameLst>
                                          <p:attrName>style.visibility</p:attrName>
                                        </p:attrNameLst>
                                      </p:cBhvr>
                                      <p:to>
                                        <p:strVal val="hidden"/>
                                      </p:to>
                                    </p:set>
                                  </p:childTnLst>
                                </p:cTn>
                              </p:par>
                              <p:par>
                                <p:cTn id="50" presetID="12" presetClass="entr" presetSubtype="1" fill="hold" nodeType="withEffect">
                                  <p:stCondLst>
                                    <p:cond delay="5000"/>
                                  </p:stCondLst>
                                  <p:childTnLst>
                                    <p:set>
                                      <p:cBhvr>
                                        <p:cTn id="51" dur="1" fill="hold">
                                          <p:stCondLst>
                                            <p:cond delay="0"/>
                                          </p:stCondLst>
                                        </p:cTn>
                                        <p:tgtEl>
                                          <p:spTgt spid="58437"/>
                                        </p:tgtEl>
                                        <p:attrNameLst>
                                          <p:attrName>style.visibility</p:attrName>
                                        </p:attrNameLst>
                                      </p:cBhvr>
                                      <p:to>
                                        <p:strVal val="visible"/>
                                      </p:to>
                                    </p:set>
                                    <p:animEffect transition="in" filter="slide(fromTop)">
                                      <p:cBhvr>
                                        <p:cTn id="52" dur="500"/>
                                        <p:tgtEl>
                                          <p:spTgt spid="58437"/>
                                        </p:tgtEl>
                                      </p:cBhvr>
                                    </p:animEffect>
                                  </p:childTnLst>
                                </p:cTn>
                              </p:par>
                              <p:par>
                                <p:cTn id="53" presetID="12" presetClass="exit" presetSubtype="4" fill="hold" nodeType="withEffect">
                                  <p:stCondLst>
                                    <p:cond delay="6000"/>
                                  </p:stCondLst>
                                  <p:childTnLst>
                                    <p:animEffect transition="out" filter="slide(fromBottom)">
                                      <p:cBhvr>
                                        <p:cTn id="54" dur="500"/>
                                        <p:tgtEl>
                                          <p:spTgt spid="58437"/>
                                        </p:tgtEl>
                                      </p:cBhvr>
                                    </p:animEffect>
                                    <p:set>
                                      <p:cBhvr>
                                        <p:cTn id="55" dur="1" fill="hold">
                                          <p:stCondLst>
                                            <p:cond delay="499"/>
                                          </p:stCondLst>
                                        </p:cTn>
                                        <p:tgtEl>
                                          <p:spTgt spid="58437"/>
                                        </p:tgtEl>
                                        <p:attrNameLst>
                                          <p:attrName>style.visibility</p:attrName>
                                        </p:attrNameLst>
                                      </p:cBhvr>
                                      <p:to>
                                        <p:strVal val="hidden"/>
                                      </p:to>
                                    </p:set>
                                  </p:childTnLst>
                                </p:cTn>
                              </p:par>
                              <p:par>
                                <p:cTn id="56" presetID="12" presetClass="entr" presetSubtype="1" fill="hold" nodeType="withEffect">
                                  <p:stCondLst>
                                    <p:cond delay="6000"/>
                                  </p:stCondLst>
                                  <p:childTnLst>
                                    <p:set>
                                      <p:cBhvr>
                                        <p:cTn id="57" dur="1" fill="hold">
                                          <p:stCondLst>
                                            <p:cond delay="0"/>
                                          </p:stCondLst>
                                        </p:cTn>
                                        <p:tgtEl>
                                          <p:spTgt spid="58440"/>
                                        </p:tgtEl>
                                        <p:attrNameLst>
                                          <p:attrName>style.visibility</p:attrName>
                                        </p:attrNameLst>
                                      </p:cBhvr>
                                      <p:to>
                                        <p:strVal val="visible"/>
                                      </p:to>
                                    </p:set>
                                    <p:animEffect transition="in" filter="slide(fromTop)">
                                      <p:cBhvr>
                                        <p:cTn id="58" dur="500"/>
                                        <p:tgtEl>
                                          <p:spTgt spid="58440"/>
                                        </p:tgtEl>
                                      </p:cBhvr>
                                    </p:animEffect>
                                  </p:childTnLst>
                                </p:cTn>
                              </p:par>
                              <p:par>
                                <p:cTn id="59" presetID="12" presetClass="exit" presetSubtype="4" fill="hold" nodeType="withEffect">
                                  <p:stCondLst>
                                    <p:cond delay="7000"/>
                                  </p:stCondLst>
                                  <p:childTnLst>
                                    <p:animEffect transition="out" filter="slide(fromBottom)">
                                      <p:cBhvr>
                                        <p:cTn id="60" dur="500"/>
                                        <p:tgtEl>
                                          <p:spTgt spid="58440"/>
                                        </p:tgtEl>
                                      </p:cBhvr>
                                    </p:animEffect>
                                    <p:set>
                                      <p:cBhvr>
                                        <p:cTn id="61" dur="1" fill="hold">
                                          <p:stCondLst>
                                            <p:cond delay="499"/>
                                          </p:stCondLst>
                                        </p:cTn>
                                        <p:tgtEl>
                                          <p:spTgt spid="58440"/>
                                        </p:tgtEl>
                                        <p:attrNameLst>
                                          <p:attrName>style.visibility</p:attrName>
                                        </p:attrNameLst>
                                      </p:cBhvr>
                                      <p:to>
                                        <p:strVal val="hidden"/>
                                      </p:to>
                                    </p:set>
                                  </p:childTnLst>
                                </p:cTn>
                              </p:par>
                              <p:par>
                                <p:cTn id="62" presetID="12" presetClass="entr" presetSubtype="1" fill="hold" nodeType="withEffect">
                                  <p:stCondLst>
                                    <p:cond delay="7000"/>
                                  </p:stCondLst>
                                  <p:childTnLst>
                                    <p:set>
                                      <p:cBhvr>
                                        <p:cTn id="63" dur="1" fill="hold">
                                          <p:stCondLst>
                                            <p:cond delay="0"/>
                                          </p:stCondLst>
                                        </p:cTn>
                                        <p:tgtEl>
                                          <p:spTgt spid="58443"/>
                                        </p:tgtEl>
                                        <p:attrNameLst>
                                          <p:attrName>style.visibility</p:attrName>
                                        </p:attrNameLst>
                                      </p:cBhvr>
                                      <p:to>
                                        <p:strVal val="visible"/>
                                      </p:to>
                                    </p:set>
                                    <p:animEffect transition="in" filter="slide(fromTop)">
                                      <p:cBhvr>
                                        <p:cTn id="64" dur="500"/>
                                        <p:tgtEl>
                                          <p:spTgt spid="58443"/>
                                        </p:tgtEl>
                                      </p:cBhvr>
                                    </p:animEffect>
                                  </p:childTnLst>
                                </p:cTn>
                              </p:par>
                              <p:par>
                                <p:cTn id="65" presetID="12" presetClass="exit" presetSubtype="4" fill="hold" nodeType="withEffect">
                                  <p:stCondLst>
                                    <p:cond delay="8000"/>
                                  </p:stCondLst>
                                  <p:childTnLst>
                                    <p:animEffect transition="out" filter="slide(fromBottom)">
                                      <p:cBhvr>
                                        <p:cTn id="66" dur="500"/>
                                        <p:tgtEl>
                                          <p:spTgt spid="58443"/>
                                        </p:tgtEl>
                                      </p:cBhvr>
                                    </p:animEffect>
                                    <p:set>
                                      <p:cBhvr>
                                        <p:cTn id="67" dur="1" fill="hold">
                                          <p:stCondLst>
                                            <p:cond delay="499"/>
                                          </p:stCondLst>
                                        </p:cTn>
                                        <p:tgtEl>
                                          <p:spTgt spid="58443"/>
                                        </p:tgtEl>
                                        <p:attrNameLst>
                                          <p:attrName>style.visibility</p:attrName>
                                        </p:attrNameLst>
                                      </p:cBhvr>
                                      <p:to>
                                        <p:strVal val="hidden"/>
                                      </p:to>
                                    </p:set>
                                  </p:childTnLst>
                                </p:cTn>
                              </p:par>
                              <p:par>
                                <p:cTn id="68" presetID="12" presetClass="entr" presetSubtype="1" fill="hold" nodeType="withEffect">
                                  <p:stCondLst>
                                    <p:cond delay="8000"/>
                                  </p:stCondLst>
                                  <p:childTnLst>
                                    <p:set>
                                      <p:cBhvr>
                                        <p:cTn id="69" dur="1" fill="hold">
                                          <p:stCondLst>
                                            <p:cond delay="0"/>
                                          </p:stCondLst>
                                        </p:cTn>
                                        <p:tgtEl>
                                          <p:spTgt spid="58446"/>
                                        </p:tgtEl>
                                        <p:attrNameLst>
                                          <p:attrName>style.visibility</p:attrName>
                                        </p:attrNameLst>
                                      </p:cBhvr>
                                      <p:to>
                                        <p:strVal val="visible"/>
                                      </p:to>
                                    </p:set>
                                    <p:animEffect transition="in" filter="slide(fromTop)">
                                      <p:cBhvr>
                                        <p:cTn id="70" dur="500"/>
                                        <p:tgtEl>
                                          <p:spTgt spid="58446"/>
                                        </p:tgtEl>
                                      </p:cBhvr>
                                    </p:animEffect>
                                  </p:childTnLst>
                                </p:cTn>
                              </p:par>
                              <p:par>
                                <p:cTn id="71" presetID="12" presetClass="exit" presetSubtype="4" fill="hold" nodeType="withEffect">
                                  <p:stCondLst>
                                    <p:cond delay="9000"/>
                                  </p:stCondLst>
                                  <p:childTnLst>
                                    <p:animEffect transition="out" filter="slide(fromBottom)">
                                      <p:cBhvr>
                                        <p:cTn id="72" dur="500"/>
                                        <p:tgtEl>
                                          <p:spTgt spid="58446"/>
                                        </p:tgtEl>
                                      </p:cBhvr>
                                    </p:animEffect>
                                    <p:set>
                                      <p:cBhvr>
                                        <p:cTn id="73" dur="1" fill="hold">
                                          <p:stCondLst>
                                            <p:cond delay="499"/>
                                          </p:stCondLst>
                                        </p:cTn>
                                        <p:tgtEl>
                                          <p:spTgt spid="58446"/>
                                        </p:tgtEl>
                                        <p:attrNameLst>
                                          <p:attrName>style.visibility</p:attrName>
                                        </p:attrNameLst>
                                      </p:cBhvr>
                                      <p:to>
                                        <p:strVal val="hidden"/>
                                      </p:to>
                                    </p:set>
                                  </p:childTnLst>
                                </p:cTn>
                              </p:par>
                              <p:par>
                                <p:cTn id="74" presetID="12" presetClass="entr" presetSubtype="1" fill="hold" nodeType="withEffect">
                                  <p:stCondLst>
                                    <p:cond delay="9000"/>
                                  </p:stCondLst>
                                  <p:childTnLst>
                                    <p:set>
                                      <p:cBhvr>
                                        <p:cTn id="75" dur="1" fill="hold">
                                          <p:stCondLst>
                                            <p:cond delay="0"/>
                                          </p:stCondLst>
                                        </p:cTn>
                                        <p:tgtEl>
                                          <p:spTgt spid="58458"/>
                                        </p:tgtEl>
                                        <p:attrNameLst>
                                          <p:attrName>style.visibility</p:attrName>
                                        </p:attrNameLst>
                                      </p:cBhvr>
                                      <p:to>
                                        <p:strVal val="visible"/>
                                      </p:to>
                                    </p:set>
                                    <p:animEffect transition="in" filter="slide(fromTop)">
                                      <p:cBhvr>
                                        <p:cTn id="76" dur="500"/>
                                        <p:tgtEl>
                                          <p:spTgt spid="58458"/>
                                        </p:tgtEl>
                                      </p:cBhvr>
                                    </p:animEffect>
                                  </p:childTnLst>
                                </p:cTn>
                              </p:par>
                              <p:par>
                                <p:cTn id="77" presetID="12" presetClass="entr" presetSubtype="1" fill="hold" nodeType="withEffect">
                                  <p:stCondLst>
                                    <p:cond delay="10000"/>
                                  </p:stCondLst>
                                  <p:childTnLst>
                                    <p:set>
                                      <p:cBhvr>
                                        <p:cTn id="78" dur="1" fill="hold">
                                          <p:stCondLst>
                                            <p:cond delay="0"/>
                                          </p:stCondLst>
                                        </p:cTn>
                                        <p:tgtEl>
                                          <p:spTgt spid="58464"/>
                                        </p:tgtEl>
                                        <p:attrNameLst>
                                          <p:attrName>style.visibility</p:attrName>
                                        </p:attrNameLst>
                                      </p:cBhvr>
                                      <p:to>
                                        <p:strVal val="visible"/>
                                      </p:to>
                                    </p:set>
                                    <p:animEffect transition="in" filter="slide(fromTop)">
                                      <p:cBhvr>
                                        <p:cTn id="79" dur="500"/>
                                        <p:tgtEl>
                                          <p:spTgt spid="58464"/>
                                        </p:tgtEl>
                                      </p:cBhvr>
                                    </p:animEffect>
                                  </p:childTnLst>
                                </p:cTn>
                              </p:par>
                              <p:par>
                                <p:cTn id="80" presetID="12" presetClass="exit" presetSubtype="4" fill="hold" nodeType="withEffect">
                                  <p:stCondLst>
                                    <p:cond delay="10000"/>
                                  </p:stCondLst>
                                  <p:childTnLst>
                                    <p:animEffect transition="out" filter="slide(fromBottom)">
                                      <p:cBhvr>
                                        <p:cTn id="81" dur="500"/>
                                        <p:tgtEl>
                                          <p:spTgt spid="58458"/>
                                        </p:tgtEl>
                                      </p:cBhvr>
                                    </p:animEffect>
                                    <p:set>
                                      <p:cBhvr>
                                        <p:cTn id="82" dur="1" fill="hold">
                                          <p:stCondLst>
                                            <p:cond delay="499"/>
                                          </p:stCondLst>
                                        </p:cTn>
                                        <p:tgtEl>
                                          <p:spTgt spid="58458"/>
                                        </p:tgtEl>
                                        <p:attrNameLst>
                                          <p:attrName>style.visibility</p:attrName>
                                        </p:attrNameLst>
                                      </p:cBhvr>
                                      <p:to>
                                        <p:strVal val="hidden"/>
                                      </p:to>
                                    </p:set>
                                  </p:childTnLst>
                                </p:cTn>
                              </p:par>
                              <p:par>
                                <p:cTn id="83" presetID="12" presetClass="exit" presetSubtype="4" fill="hold" nodeType="withEffect">
                                  <p:stCondLst>
                                    <p:cond delay="10000"/>
                                  </p:stCondLst>
                                  <p:childTnLst>
                                    <p:animEffect transition="out" filter="slide(fromBottom)">
                                      <p:cBhvr>
                                        <p:cTn id="84" dur="500"/>
                                        <p:tgtEl>
                                          <p:spTgt spid="58449"/>
                                        </p:tgtEl>
                                      </p:cBhvr>
                                    </p:animEffect>
                                    <p:set>
                                      <p:cBhvr>
                                        <p:cTn id="85" dur="1" fill="hold">
                                          <p:stCondLst>
                                            <p:cond delay="499"/>
                                          </p:stCondLst>
                                        </p:cTn>
                                        <p:tgtEl>
                                          <p:spTgt spid="58449"/>
                                        </p:tgtEl>
                                        <p:attrNameLst>
                                          <p:attrName>style.visibility</p:attrName>
                                        </p:attrNameLst>
                                      </p:cBhvr>
                                      <p:to>
                                        <p:strVal val="hidden"/>
                                      </p:to>
                                    </p:set>
                                  </p:childTnLst>
                                </p:cTn>
                              </p:par>
                              <p:par>
                                <p:cTn id="86" presetID="12" presetClass="entr" presetSubtype="1" fill="hold" nodeType="withEffect">
                                  <p:stCondLst>
                                    <p:cond delay="10000"/>
                                  </p:stCondLst>
                                  <p:childTnLst>
                                    <p:set>
                                      <p:cBhvr>
                                        <p:cTn id="87" dur="1" fill="hold">
                                          <p:stCondLst>
                                            <p:cond delay="0"/>
                                          </p:stCondLst>
                                        </p:cTn>
                                        <p:tgtEl>
                                          <p:spTgt spid="58461"/>
                                        </p:tgtEl>
                                        <p:attrNameLst>
                                          <p:attrName>style.visibility</p:attrName>
                                        </p:attrNameLst>
                                      </p:cBhvr>
                                      <p:to>
                                        <p:strVal val="visible"/>
                                      </p:to>
                                    </p:set>
                                    <p:animEffect transition="in" filter="slide(fromTop)">
                                      <p:cBhvr>
                                        <p:cTn id="88" dur="500"/>
                                        <p:tgtEl>
                                          <p:spTgt spid="58461"/>
                                        </p:tgtEl>
                                      </p:cBhvr>
                                    </p:animEffect>
                                  </p:childTnLst>
                                </p:cTn>
                              </p:par>
                              <p:par>
                                <p:cTn id="89" presetID="12" presetClass="exit" presetSubtype="4" fill="hold" nodeType="withEffect">
                                  <p:stCondLst>
                                    <p:cond delay="11000"/>
                                  </p:stCondLst>
                                  <p:childTnLst>
                                    <p:animEffect transition="out" filter="slide(fromBottom)">
                                      <p:cBhvr>
                                        <p:cTn id="90" dur="500"/>
                                        <p:tgtEl>
                                          <p:spTgt spid="58464"/>
                                        </p:tgtEl>
                                      </p:cBhvr>
                                    </p:animEffect>
                                    <p:set>
                                      <p:cBhvr>
                                        <p:cTn id="91" dur="1" fill="hold">
                                          <p:stCondLst>
                                            <p:cond delay="499"/>
                                          </p:stCondLst>
                                        </p:cTn>
                                        <p:tgtEl>
                                          <p:spTgt spid="58464"/>
                                        </p:tgtEl>
                                        <p:attrNameLst>
                                          <p:attrName>style.visibility</p:attrName>
                                        </p:attrNameLst>
                                      </p:cBhvr>
                                      <p:to>
                                        <p:strVal val="hidden"/>
                                      </p:to>
                                    </p:set>
                                  </p:childTnLst>
                                </p:cTn>
                              </p:par>
                              <p:par>
                                <p:cTn id="92" presetID="12" presetClass="entr" presetSubtype="1" fill="hold" nodeType="withEffect">
                                  <p:stCondLst>
                                    <p:cond delay="11000"/>
                                  </p:stCondLst>
                                  <p:childTnLst>
                                    <p:set>
                                      <p:cBhvr>
                                        <p:cTn id="93" dur="1" fill="hold">
                                          <p:stCondLst>
                                            <p:cond delay="0"/>
                                          </p:stCondLst>
                                        </p:cTn>
                                        <p:tgtEl>
                                          <p:spTgt spid="58467"/>
                                        </p:tgtEl>
                                        <p:attrNameLst>
                                          <p:attrName>style.visibility</p:attrName>
                                        </p:attrNameLst>
                                      </p:cBhvr>
                                      <p:to>
                                        <p:strVal val="visible"/>
                                      </p:to>
                                    </p:set>
                                    <p:animEffect transition="in" filter="slide(fromTop)">
                                      <p:cBhvr>
                                        <p:cTn id="94" dur="500"/>
                                        <p:tgtEl>
                                          <p:spTgt spid="58467"/>
                                        </p:tgtEl>
                                      </p:cBhvr>
                                    </p:animEffect>
                                  </p:childTnLst>
                                </p:cTn>
                              </p:par>
                              <p:par>
                                <p:cTn id="95" presetID="12" presetClass="exit" presetSubtype="4" fill="hold" nodeType="withEffect">
                                  <p:stCondLst>
                                    <p:cond delay="12000"/>
                                  </p:stCondLst>
                                  <p:childTnLst>
                                    <p:animEffect transition="out" filter="slide(fromBottom)">
                                      <p:cBhvr>
                                        <p:cTn id="96" dur="500"/>
                                        <p:tgtEl>
                                          <p:spTgt spid="58467"/>
                                        </p:tgtEl>
                                      </p:cBhvr>
                                    </p:animEffect>
                                    <p:set>
                                      <p:cBhvr>
                                        <p:cTn id="97" dur="1" fill="hold">
                                          <p:stCondLst>
                                            <p:cond delay="499"/>
                                          </p:stCondLst>
                                        </p:cTn>
                                        <p:tgtEl>
                                          <p:spTgt spid="58467"/>
                                        </p:tgtEl>
                                        <p:attrNameLst>
                                          <p:attrName>style.visibility</p:attrName>
                                        </p:attrNameLst>
                                      </p:cBhvr>
                                      <p:to>
                                        <p:strVal val="hidden"/>
                                      </p:to>
                                    </p:set>
                                  </p:childTnLst>
                                </p:cTn>
                              </p:par>
                              <p:par>
                                <p:cTn id="98" presetID="12" presetClass="entr" presetSubtype="1" fill="hold" nodeType="withEffect">
                                  <p:stCondLst>
                                    <p:cond delay="12000"/>
                                  </p:stCondLst>
                                  <p:childTnLst>
                                    <p:set>
                                      <p:cBhvr>
                                        <p:cTn id="99" dur="1" fill="hold">
                                          <p:stCondLst>
                                            <p:cond delay="0"/>
                                          </p:stCondLst>
                                        </p:cTn>
                                        <p:tgtEl>
                                          <p:spTgt spid="58470"/>
                                        </p:tgtEl>
                                        <p:attrNameLst>
                                          <p:attrName>style.visibility</p:attrName>
                                        </p:attrNameLst>
                                      </p:cBhvr>
                                      <p:to>
                                        <p:strVal val="visible"/>
                                      </p:to>
                                    </p:set>
                                    <p:animEffect transition="in" filter="slide(fromTop)">
                                      <p:cBhvr>
                                        <p:cTn id="100" dur="500"/>
                                        <p:tgtEl>
                                          <p:spTgt spid="58470"/>
                                        </p:tgtEl>
                                      </p:cBhvr>
                                    </p:animEffect>
                                  </p:childTnLst>
                                </p:cTn>
                              </p:par>
                              <p:par>
                                <p:cTn id="101" presetID="12" presetClass="exit" presetSubtype="4" fill="hold" nodeType="withEffect">
                                  <p:stCondLst>
                                    <p:cond delay="13000"/>
                                  </p:stCondLst>
                                  <p:childTnLst>
                                    <p:animEffect transition="out" filter="slide(fromBottom)">
                                      <p:cBhvr>
                                        <p:cTn id="102" dur="500"/>
                                        <p:tgtEl>
                                          <p:spTgt spid="58470"/>
                                        </p:tgtEl>
                                      </p:cBhvr>
                                    </p:animEffect>
                                    <p:set>
                                      <p:cBhvr>
                                        <p:cTn id="103" dur="1" fill="hold">
                                          <p:stCondLst>
                                            <p:cond delay="499"/>
                                          </p:stCondLst>
                                        </p:cTn>
                                        <p:tgtEl>
                                          <p:spTgt spid="58470"/>
                                        </p:tgtEl>
                                        <p:attrNameLst>
                                          <p:attrName>style.visibility</p:attrName>
                                        </p:attrNameLst>
                                      </p:cBhvr>
                                      <p:to>
                                        <p:strVal val="hidden"/>
                                      </p:to>
                                    </p:set>
                                  </p:childTnLst>
                                </p:cTn>
                              </p:par>
                              <p:par>
                                <p:cTn id="104" presetID="12" presetClass="entr" presetSubtype="1" fill="hold" nodeType="withEffect">
                                  <p:stCondLst>
                                    <p:cond delay="13000"/>
                                  </p:stCondLst>
                                  <p:childTnLst>
                                    <p:set>
                                      <p:cBhvr>
                                        <p:cTn id="105" dur="1" fill="hold">
                                          <p:stCondLst>
                                            <p:cond delay="0"/>
                                          </p:stCondLst>
                                        </p:cTn>
                                        <p:tgtEl>
                                          <p:spTgt spid="58473"/>
                                        </p:tgtEl>
                                        <p:attrNameLst>
                                          <p:attrName>style.visibility</p:attrName>
                                        </p:attrNameLst>
                                      </p:cBhvr>
                                      <p:to>
                                        <p:strVal val="visible"/>
                                      </p:to>
                                    </p:set>
                                    <p:animEffect transition="in" filter="slide(fromTop)">
                                      <p:cBhvr>
                                        <p:cTn id="106" dur="500"/>
                                        <p:tgtEl>
                                          <p:spTgt spid="58473"/>
                                        </p:tgtEl>
                                      </p:cBhvr>
                                    </p:animEffect>
                                  </p:childTnLst>
                                </p:cTn>
                              </p:par>
                              <p:par>
                                <p:cTn id="107" presetID="12" presetClass="exit" presetSubtype="4" fill="hold" nodeType="withEffect">
                                  <p:stCondLst>
                                    <p:cond delay="14000"/>
                                  </p:stCondLst>
                                  <p:childTnLst>
                                    <p:animEffect transition="out" filter="slide(fromBottom)">
                                      <p:cBhvr>
                                        <p:cTn id="108" dur="500"/>
                                        <p:tgtEl>
                                          <p:spTgt spid="58473"/>
                                        </p:tgtEl>
                                      </p:cBhvr>
                                    </p:animEffect>
                                    <p:set>
                                      <p:cBhvr>
                                        <p:cTn id="109" dur="1" fill="hold">
                                          <p:stCondLst>
                                            <p:cond delay="499"/>
                                          </p:stCondLst>
                                        </p:cTn>
                                        <p:tgtEl>
                                          <p:spTgt spid="58473"/>
                                        </p:tgtEl>
                                        <p:attrNameLst>
                                          <p:attrName>style.visibility</p:attrName>
                                        </p:attrNameLst>
                                      </p:cBhvr>
                                      <p:to>
                                        <p:strVal val="hidden"/>
                                      </p:to>
                                    </p:set>
                                  </p:childTnLst>
                                </p:cTn>
                              </p:par>
                              <p:par>
                                <p:cTn id="110" presetID="12" presetClass="entr" presetSubtype="1" fill="hold" nodeType="withEffect">
                                  <p:stCondLst>
                                    <p:cond delay="14000"/>
                                  </p:stCondLst>
                                  <p:childTnLst>
                                    <p:set>
                                      <p:cBhvr>
                                        <p:cTn id="111" dur="1" fill="hold">
                                          <p:stCondLst>
                                            <p:cond delay="0"/>
                                          </p:stCondLst>
                                        </p:cTn>
                                        <p:tgtEl>
                                          <p:spTgt spid="58476"/>
                                        </p:tgtEl>
                                        <p:attrNameLst>
                                          <p:attrName>style.visibility</p:attrName>
                                        </p:attrNameLst>
                                      </p:cBhvr>
                                      <p:to>
                                        <p:strVal val="visible"/>
                                      </p:to>
                                    </p:set>
                                    <p:animEffect transition="in" filter="slide(fromTop)">
                                      <p:cBhvr>
                                        <p:cTn id="112" dur="500"/>
                                        <p:tgtEl>
                                          <p:spTgt spid="58476"/>
                                        </p:tgtEl>
                                      </p:cBhvr>
                                    </p:animEffect>
                                  </p:childTnLst>
                                </p:cTn>
                              </p:par>
                              <p:par>
                                <p:cTn id="113" presetID="12" presetClass="exit" presetSubtype="4" fill="hold" nodeType="withEffect">
                                  <p:stCondLst>
                                    <p:cond delay="15000"/>
                                  </p:stCondLst>
                                  <p:childTnLst>
                                    <p:animEffect transition="out" filter="slide(fromBottom)">
                                      <p:cBhvr>
                                        <p:cTn id="114" dur="500"/>
                                        <p:tgtEl>
                                          <p:spTgt spid="58476"/>
                                        </p:tgtEl>
                                      </p:cBhvr>
                                    </p:animEffect>
                                    <p:set>
                                      <p:cBhvr>
                                        <p:cTn id="115" dur="1" fill="hold">
                                          <p:stCondLst>
                                            <p:cond delay="499"/>
                                          </p:stCondLst>
                                        </p:cTn>
                                        <p:tgtEl>
                                          <p:spTgt spid="58476"/>
                                        </p:tgtEl>
                                        <p:attrNameLst>
                                          <p:attrName>style.visibility</p:attrName>
                                        </p:attrNameLst>
                                      </p:cBhvr>
                                      <p:to>
                                        <p:strVal val="hidden"/>
                                      </p:to>
                                    </p:set>
                                  </p:childTnLst>
                                </p:cTn>
                              </p:par>
                              <p:par>
                                <p:cTn id="116" presetID="12" presetClass="entr" presetSubtype="1" fill="hold" nodeType="withEffect">
                                  <p:stCondLst>
                                    <p:cond delay="15000"/>
                                  </p:stCondLst>
                                  <p:childTnLst>
                                    <p:set>
                                      <p:cBhvr>
                                        <p:cTn id="117" dur="1" fill="hold">
                                          <p:stCondLst>
                                            <p:cond delay="0"/>
                                          </p:stCondLst>
                                        </p:cTn>
                                        <p:tgtEl>
                                          <p:spTgt spid="58479"/>
                                        </p:tgtEl>
                                        <p:attrNameLst>
                                          <p:attrName>style.visibility</p:attrName>
                                        </p:attrNameLst>
                                      </p:cBhvr>
                                      <p:to>
                                        <p:strVal val="visible"/>
                                      </p:to>
                                    </p:set>
                                    <p:animEffect transition="in" filter="slide(fromTop)">
                                      <p:cBhvr>
                                        <p:cTn id="118" dur="500"/>
                                        <p:tgtEl>
                                          <p:spTgt spid="58479"/>
                                        </p:tgtEl>
                                      </p:cBhvr>
                                    </p:animEffect>
                                  </p:childTnLst>
                                </p:cTn>
                              </p:par>
                              <p:par>
                                <p:cTn id="119" presetID="12" presetClass="exit" presetSubtype="4" fill="hold" nodeType="withEffect">
                                  <p:stCondLst>
                                    <p:cond delay="16000"/>
                                  </p:stCondLst>
                                  <p:childTnLst>
                                    <p:animEffect transition="out" filter="slide(fromBottom)">
                                      <p:cBhvr>
                                        <p:cTn id="120" dur="500"/>
                                        <p:tgtEl>
                                          <p:spTgt spid="58479"/>
                                        </p:tgtEl>
                                      </p:cBhvr>
                                    </p:animEffect>
                                    <p:set>
                                      <p:cBhvr>
                                        <p:cTn id="121" dur="1" fill="hold">
                                          <p:stCondLst>
                                            <p:cond delay="499"/>
                                          </p:stCondLst>
                                        </p:cTn>
                                        <p:tgtEl>
                                          <p:spTgt spid="58479"/>
                                        </p:tgtEl>
                                        <p:attrNameLst>
                                          <p:attrName>style.visibility</p:attrName>
                                        </p:attrNameLst>
                                      </p:cBhvr>
                                      <p:to>
                                        <p:strVal val="hidden"/>
                                      </p:to>
                                    </p:set>
                                  </p:childTnLst>
                                </p:cTn>
                              </p:par>
                              <p:par>
                                <p:cTn id="122" presetID="12" presetClass="entr" presetSubtype="1" fill="hold" nodeType="withEffect">
                                  <p:stCondLst>
                                    <p:cond delay="16000"/>
                                  </p:stCondLst>
                                  <p:childTnLst>
                                    <p:set>
                                      <p:cBhvr>
                                        <p:cTn id="123" dur="1" fill="hold">
                                          <p:stCondLst>
                                            <p:cond delay="0"/>
                                          </p:stCondLst>
                                        </p:cTn>
                                        <p:tgtEl>
                                          <p:spTgt spid="58482"/>
                                        </p:tgtEl>
                                        <p:attrNameLst>
                                          <p:attrName>style.visibility</p:attrName>
                                        </p:attrNameLst>
                                      </p:cBhvr>
                                      <p:to>
                                        <p:strVal val="visible"/>
                                      </p:to>
                                    </p:set>
                                    <p:animEffect transition="in" filter="slide(fromTop)">
                                      <p:cBhvr>
                                        <p:cTn id="124" dur="500"/>
                                        <p:tgtEl>
                                          <p:spTgt spid="58482"/>
                                        </p:tgtEl>
                                      </p:cBhvr>
                                    </p:animEffect>
                                  </p:childTnLst>
                                </p:cTn>
                              </p:par>
                              <p:par>
                                <p:cTn id="125" presetID="12" presetClass="exit" presetSubtype="4" fill="hold" nodeType="withEffect">
                                  <p:stCondLst>
                                    <p:cond delay="17000"/>
                                  </p:stCondLst>
                                  <p:childTnLst>
                                    <p:animEffect transition="out" filter="slide(fromBottom)">
                                      <p:cBhvr>
                                        <p:cTn id="126" dur="500"/>
                                        <p:tgtEl>
                                          <p:spTgt spid="58482"/>
                                        </p:tgtEl>
                                      </p:cBhvr>
                                    </p:animEffect>
                                    <p:set>
                                      <p:cBhvr>
                                        <p:cTn id="127" dur="1" fill="hold">
                                          <p:stCondLst>
                                            <p:cond delay="499"/>
                                          </p:stCondLst>
                                        </p:cTn>
                                        <p:tgtEl>
                                          <p:spTgt spid="58482"/>
                                        </p:tgtEl>
                                        <p:attrNameLst>
                                          <p:attrName>style.visibility</p:attrName>
                                        </p:attrNameLst>
                                      </p:cBhvr>
                                      <p:to>
                                        <p:strVal val="hidden"/>
                                      </p:to>
                                    </p:set>
                                  </p:childTnLst>
                                </p:cTn>
                              </p:par>
                              <p:par>
                                <p:cTn id="128" presetID="12" presetClass="entr" presetSubtype="1" fill="hold" nodeType="withEffect">
                                  <p:stCondLst>
                                    <p:cond delay="17000"/>
                                  </p:stCondLst>
                                  <p:childTnLst>
                                    <p:set>
                                      <p:cBhvr>
                                        <p:cTn id="129" dur="1" fill="hold">
                                          <p:stCondLst>
                                            <p:cond delay="0"/>
                                          </p:stCondLst>
                                        </p:cTn>
                                        <p:tgtEl>
                                          <p:spTgt spid="58485"/>
                                        </p:tgtEl>
                                        <p:attrNameLst>
                                          <p:attrName>style.visibility</p:attrName>
                                        </p:attrNameLst>
                                      </p:cBhvr>
                                      <p:to>
                                        <p:strVal val="visible"/>
                                      </p:to>
                                    </p:set>
                                    <p:animEffect transition="in" filter="slide(fromTop)">
                                      <p:cBhvr>
                                        <p:cTn id="130" dur="500"/>
                                        <p:tgtEl>
                                          <p:spTgt spid="58485"/>
                                        </p:tgtEl>
                                      </p:cBhvr>
                                    </p:animEffect>
                                  </p:childTnLst>
                                </p:cTn>
                              </p:par>
                              <p:par>
                                <p:cTn id="131" presetID="12" presetClass="exit" presetSubtype="4" fill="hold" nodeType="withEffect">
                                  <p:stCondLst>
                                    <p:cond delay="18000"/>
                                  </p:stCondLst>
                                  <p:childTnLst>
                                    <p:animEffect transition="out" filter="slide(fromBottom)">
                                      <p:cBhvr>
                                        <p:cTn id="132" dur="500"/>
                                        <p:tgtEl>
                                          <p:spTgt spid="58485"/>
                                        </p:tgtEl>
                                      </p:cBhvr>
                                    </p:animEffect>
                                    <p:set>
                                      <p:cBhvr>
                                        <p:cTn id="133" dur="1" fill="hold">
                                          <p:stCondLst>
                                            <p:cond delay="499"/>
                                          </p:stCondLst>
                                        </p:cTn>
                                        <p:tgtEl>
                                          <p:spTgt spid="58485"/>
                                        </p:tgtEl>
                                        <p:attrNameLst>
                                          <p:attrName>style.visibility</p:attrName>
                                        </p:attrNameLst>
                                      </p:cBhvr>
                                      <p:to>
                                        <p:strVal val="hidden"/>
                                      </p:to>
                                    </p:set>
                                  </p:childTnLst>
                                </p:cTn>
                              </p:par>
                              <p:par>
                                <p:cTn id="134" presetID="12" presetClass="entr" presetSubtype="1" fill="hold" nodeType="withEffect">
                                  <p:stCondLst>
                                    <p:cond delay="18000"/>
                                  </p:stCondLst>
                                  <p:childTnLst>
                                    <p:set>
                                      <p:cBhvr>
                                        <p:cTn id="135" dur="1" fill="hold">
                                          <p:stCondLst>
                                            <p:cond delay="0"/>
                                          </p:stCondLst>
                                        </p:cTn>
                                        <p:tgtEl>
                                          <p:spTgt spid="58488"/>
                                        </p:tgtEl>
                                        <p:attrNameLst>
                                          <p:attrName>style.visibility</p:attrName>
                                        </p:attrNameLst>
                                      </p:cBhvr>
                                      <p:to>
                                        <p:strVal val="visible"/>
                                      </p:to>
                                    </p:set>
                                    <p:animEffect transition="in" filter="slide(fromTop)">
                                      <p:cBhvr>
                                        <p:cTn id="136" dur="500"/>
                                        <p:tgtEl>
                                          <p:spTgt spid="58488"/>
                                        </p:tgtEl>
                                      </p:cBhvr>
                                    </p:animEffect>
                                  </p:childTnLst>
                                </p:cTn>
                              </p:par>
                              <p:par>
                                <p:cTn id="137" presetID="12" presetClass="exit" presetSubtype="4" fill="hold" nodeType="withEffect">
                                  <p:stCondLst>
                                    <p:cond delay="19000"/>
                                  </p:stCondLst>
                                  <p:childTnLst>
                                    <p:animEffect transition="out" filter="slide(fromBottom)">
                                      <p:cBhvr>
                                        <p:cTn id="138" dur="500"/>
                                        <p:tgtEl>
                                          <p:spTgt spid="58488"/>
                                        </p:tgtEl>
                                      </p:cBhvr>
                                    </p:animEffect>
                                    <p:set>
                                      <p:cBhvr>
                                        <p:cTn id="139" dur="1" fill="hold">
                                          <p:stCondLst>
                                            <p:cond delay="499"/>
                                          </p:stCondLst>
                                        </p:cTn>
                                        <p:tgtEl>
                                          <p:spTgt spid="58488"/>
                                        </p:tgtEl>
                                        <p:attrNameLst>
                                          <p:attrName>style.visibility</p:attrName>
                                        </p:attrNameLst>
                                      </p:cBhvr>
                                      <p:to>
                                        <p:strVal val="hidden"/>
                                      </p:to>
                                    </p:set>
                                  </p:childTnLst>
                                </p:cTn>
                              </p:par>
                              <p:par>
                                <p:cTn id="140" presetID="12" presetClass="entr" presetSubtype="1" fill="hold" nodeType="withEffect">
                                  <p:stCondLst>
                                    <p:cond delay="19000"/>
                                  </p:stCondLst>
                                  <p:childTnLst>
                                    <p:set>
                                      <p:cBhvr>
                                        <p:cTn id="141" dur="1" fill="hold">
                                          <p:stCondLst>
                                            <p:cond delay="0"/>
                                          </p:stCondLst>
                                        </p:cTn>
                                        <p:tgtEl>
                                          <p:spTgt spid="58491"/>
                                        </p:tgtEl>
                                        <p:attrNameLst>
                                          <p:attrName>style.visibility</p:attrName>
                                        </p:attrNameLst>
                                      </p:cBhvr>
                                      <p:to>
                                        <p:strVal val="visible"/>
                                      </p:to>
                                    </p:set>
                                    <p:animEffect transition="in" filter="slide(fromTop)">
                                      <p:cBhvr>
                                        <p:cTn id="142" dur="500"/>
                                        <p:tgtEl>
                                          <p:spTgt spid="58491"/>
                                        </p:tgtEl>
                                      </p:cBhvr>
                                    </p:animEffect>
                                  </p:childTnLst>
                                </p:cTn>
                              </p:par>
                              <p:par>
                                <p:cTn id="143" presetID="12" presetClass="exit" presetSubtype="4" fill="hold" nodeType="withEffect">
                                  <p:stCondLst>
                                    <p:cond delay="20000"/>
                                  </p:stCondLst>
                                  <p:childTnLst>
                                    <p:animEffect transition="out" filter="slide(fromBottom)">
                                      <p:cBhvr>
                                        <p:cTn id="144" dur="500"/>
                                        <p:tgtEl>
                                          <p:spTgt spid="58491"/>
                                        </p:tgtEl>
                                      </p:cBhvr>
                                    </p:animEffect>
                                    <p:set>
                                      <p:cBhvr>
                                        <p:cTn id="145" dur="1" fill="hold">
                                          <p:stCondLst>
                                            <p:cond delay="499"/>
                                          </p:stCondLst>
                                        </p:cTn>
                                        <p:tgtEl>
                                          <p:spTgt spid="58491"/>
                                        </p:tgtEl>
                                        <p:attrNameLst>
                                          <p:attrName>style.visibility</p:attrName>
                                        </p:attrNameLst>
                                      </p:cBhvr>
                                      <p:to>
                                        <p:strVal val="hidden"/>
                                      </p:to>
                                    </p:set>
                                  </p:childTnLst>
                                </p:cTn>
                              </p:par>
                              <p:par>
                                <p:cTn id="146" presetID="12" presetClass="exit" presetSubtype="4" fill="hold" nodeType="withEffect">
                                  <p:stCondLst>
                                    <p:cond delay="20000"/>
                                  </p:stCondLst>
                                  <p:childTnLst>
                                    <p:animEffect transition="out" filter="slide(fromBottom)">
                                      <p:cBhvr>
                                        <p:cTn id="147" dur="500"/>
                                        <p:tgtEl>
                                          <p:spTgt spid="58461"/>
                                        </p:tgtEl>
                                      </p:cBhvr>
                                    </p:animEffect>
                                    <p:set>
                                      <p:cBhvr>
                                        <p:cTn id="148" dur="1" fill="hold">
                                          <p:stCondLst>
                                            <p:cond delay="499"/>
                                          </p:stCondLst>
                                        </p:cTn>
                                        <p:tgtEl>
                                          <p:spTgt spid="58461"/>
                                        </p:tgtEl>
                                        <p:attrNameLst>
                                          <p:attrName>style.visibility</p:attrName>
                                        </p:attrNameLst>
                                      </p:cBhvr>
                                      <p:to>
                                        <p:strVal val="hidden"/>
                                      </p:to>
                                    </p:set>
                                  </p:childTnLst>
                                </p:cTn>
                              </p:par>
                              <p:par>
                                <p:cTn id="149" presetID="12" presetClass="entr" presetSubtype="1" fill="hold" nodeType="withEffect">
                                  <p:stCondLst>
                                    <p:cond delay="20000"/>
                                  </p:stCondLst>
                                  <p:childTnLst>
                                    <p:set>
                                      <p:cBhvr>
                                        <p:cTn id="150" dur="1" fill="hold">
                                          <p:stCondLst>
                                            <p:cond delay="0"/>
                                          </p:stCondLst>
                                        </p:cTn>
                                        <p:tgtEl>
                                          <p:spTgt spid="58494"/>
                                        </p:tgtEl>
                                        <p:attrNameLst>
                                          <p:attrName>style.visibility</p:attrName>
                                        </p:attrNameLst>
                                      </p:cBhvr>
                                      <p:to>
                                        <p:strVal val="visible"/>
                                      </p:to>
                                    </p:set>
                                    <p:animEffect transition="in" filter="slide(fromTop)">
                                      <p:cBhvr>
                                        <p:cTn id="151" dur="500"/>
                                        <p:tgtEl>
                                          <p:spTgt spid="58494"/>
                                        </p:tgtEl>
                                      </p:cBhvr>
                                    </p:animEffect>
                                  </p:childTnLst>
                                </p:cTn>
                              </p:par>
                              <p:par>
                                <p:cTn id="152" presetID="12" presetClass="entr" presetSubtype="1" fill="hold" nodeType="withEffect">
                                  <p:stCondLst>
                                    <p:cond delay="20000"/>
                                  </p:stCondLst>
                                  <p:childTnLst>
                                    <p:set>
                                      <p:cBhvr>
                                        <p:cTn id="153" dur="1" fill="hold">
                                          <p:stCondLst>
                                            <p:cond delay="0"/>
                                          </p:stCondLst>
                                        </p:cTn>
                                        <p:tgtEl>
                                          <p:spTgt spid="58497"/>
                                        </p:tgtEl>
                                        <p:attrNameLst>
                                          <p:attrName>style.visibility</p:attrName>
                                        </p:attrNameLst>
                                      </p:cBhvr>
                                      <p:to>
                                        <p:strVal val="visible"/>
                                      </p:to>
                                    </p:set>
                                    <p:animEffect transition="in" filter="slide(fromTop)">
                                      <p:cBhvr>
                                        <p:cTn id="154" dur="500"/>
                                        <p:tgtEl>
                                          <p:spTgt spid="58497"/>
                                        </p:tgtEl>
                                      </p:cBhvr>
                                    </p:animEffect>
                                  </p:childTnLst>
                                </p:cTn>
                              </p:par>
                              <p:par>
                                <p:cTn id="155" presetID="12" presetClass="exit" presetSubtype="4" fill="hold" nodeType="withEffect">
                                  <p:stCondLst>
                                    <p:cond delay="21000"/>
                                  </p:stCondLst>
                                  <p:childTnLst>
                                    <p:animEffect transition="out" filter="slide(fromBottom)">
                                      <p:cBhvr>
                                        <p:cTn id="156" dur="500"/>
                                        <p:tgtEl>
                                          <p:spTgt spid="58497"/>
                                        </p:tgtEl>
                                      </p:cBhvr>
                                    </p:animEffect>
                                    <p:set>
                                      <p:cBhvr>
                                        <p:cTn id="157" dur="1" fill="hold">
                                          <p:stCondLst>
                                            <p:cond delay="499"/>
                                          </p:stCondLst>
                                        </p:cTn>
                                        <p:tgtEl>
                                          <p:spTgt spid="58497"/>
                                        </p:tgtEl>
                                        <p:attrNameLst>
                                          <p:attrName>style.visibility</p:attrName>
                                        </p:attrNameLst>
                                      </p:cBhvr>
                                      <p:to>
                                        <p:strVal val="hidden"/>
                                      </p:to>
                                    </p:set>
                                  </p:childTnLst>
                                </p:cTn>
                              </p:par>
                              <p:par>
                                <p:cTn id="158" presetID="12" presetClass="entr" presetSubtype="1" fill="hold" nodeType="withEffect">
                                  <p:stCondLst>
                                    <p:cond delay="21000"/>
                                  </p:stCondLst>
                                  <p:childTnLst>
                                    <p:set>
                                      <p:cBhvr>
                                        <p:cTn id="159" dur="1" fill="hold">
                                          <p:stCondLst>
                                            <p:cond delay="0"/>
                                          </p:stCondLst>
                                        </p:cTn>
                                        <p:tgtEl>
                                          <p:spTgt spid="58500"/>
                                        </p:tgtEl>
                                        <p:attrNameLst>
                                          <p:attrName>style.visibility</p:attrName>
                                        </p:attrNameLst>
                                      </p:cBhvr>
                                      <p:to>
                                        <p:strVal val="visible"/>
                                      </p:to>
                                    </p:set>
                                    <p:animEffect transition="in" filter="slide(fromTop)">
                                      <p:cBhvr>
                                        <p:cTn id="160" dur="500"/>
                                        <p:tgtEl>
                                          <p:spTgt spid="58500"/>
                                        </p:tgtEl>
                                      </p:cBhvr>
                                    </p:animEffect>
                                  </p:childTnLst>
                                </p:cTn>
                              </p:par>
                              <p:par>
                                <p:cTn id="161" presetID="12" presetClass="exit" presetSubtype="4" fill="hold" nodeType="withEffect">
                                  <p:stCondLst>
                                    <p:cond delay="22000"/>
                                  </p:stCondLst>
                                  <p:childTnLst>
                                    <p:animEffect transition="out" filter="slide(fromBottom)">
                                      <p:cBhvr>
                                        <p:cTn id="162" dur="500"/>
                                        <p:tgtEl>
                                          <p:spTgt spid="58500"/>
                                        </p:tgtEl>
                                      </p:cBhvr>
                                    </p:animEffect>
                                    <p:set>
                                      <p:cBhvr>
                                        <p:cTn id="163" dur="1" fill="hold">
                                          <p:stCondLst>
                                            <p:cond delay="499"/>
                                          </p:stCondLst>
                                        </p:cTn>
                                        <p:tgtEl>
                                          <p:spTgt spid="58500"/>
                                        </p:tgtEl>
                                        <p:attrNameLst>
                                          <p:attrName>style.visibility</p:attrName>
                                        </p:attrNameLst>
                                      </p:cBhvr>
                                      <p:to>
                                        <p:strVal val="hidden"/>
                                      </p:to>
                                    </p:set>
                                  </p:childTnLst>
                                </p:cTn>
                              </p:par>
                              <p:par>
                                <p:cTn id="164" presetID="12" presetClass="entr" presetSubtype="1" fill="hold" nodeType="withEffect">
                                  <p:stCondLst>
                                    <p:cond delay="22000"/>
                                  </p:stCondLst>
                                  <p:childTnLst>
                                    <p:set>
                                      <p:cBhvr>
                                        <p:cTn id="165" dur="1" fill="hold">
                                          <p:stCondLst>
                                            <p:cond delay="0"/>
                                          </p:stCondLst>
                                        </p:cTn>
                                        <p:tgtEl>
                                          <p:spTgt spid="58503"/>
                                        </p:tgtEl>
                                        <p:attrNameLst>
                                          <p:attrName>style.visibility</p:attrName>
                                        </p:attrNameLst>
                                      </p:cBhvr>
                                      <p:to>
                                        <p:strVal val="visible"/>
                                      </p:to>
                                    </p:set>
                                    <p:animEffect transition="in" filter="slide(fromTop)">
                                      <p:cBhvr>
                                        <p:cTn id="166" dur="500"/>
                                        <p:tgtEl>
                                          <p:spTgt spid="58503"/>
                                        </p:tgtEl>
                                      </p:cBhvr>
                                    </p:animEffect>
                                  </p:childTnLst>
                                </p:cTn>
                              </p:par>
                              <p:par>
                                <p:cTn id="167" presetID="12" presetClass="exit" presetSubtype="4" fill="hold" nodeType="withEffect">
                                  <p:stCondLst>
                                    <p:cond delay="23000"/>
                                  </p:stCondLst>
                                  <p:childTnLst>
                                    <p:animEffect transition="out" filter="slide(fromBottom)">
                                      <p:cBhvr>
                                        <p:cTn id="168" dur="500"/>
                                        <p:tgtEl>
                                          <p:spTgt spid="58503"/>
                                        </p:tgtEl>
                                      </p:cBhvr>
                                    </p:animEffect>
                                    <p:set>
                                      <p:cBhvr>
                                        <p:cTn id="169" dur="1" fill="hold">
                                          <p:stCondLst>
                                            <p:cond delay="499"/>
                                          </p:stCondLst>
                                        </p:cTn>
                                        <p:tgtEl>
                                          <p:spTgt spid="58503"/>
                                        </p:tgtEl>
                                        <p:attrNameLst>
                                          <p:attrName>style.visibility</p:attrName>
                                        </p:attrNameLst>
                                      </p:cBhvr>
                                      <p:to>
                                        <p:strVal val="hidden"/>
                                      </p:to>
                                    </p:set>
                                  </p:childTnLst>
                                </p:cTn>
                              </p:par>
                              <p:par>
                                <p:cTn id="170" presetID="12" presetClass="entr" presetSubtype="1" fill="hold" nodeType="withEffect">
                                  <p:stCondLst>
                                    <p:cond delay="23000"/>
                                  </p:stCondLst>
                                  <p:childTnLst>
                                    <p:set>
                                      <p:cBhvr>
                                        <p:cTn id="171" dur="1" fill="hold">
                                          <p:stCondLst>
                                            <p:cond delay="0"/>
                                          </p:stCondLst>
                                        </p:cTn>
                                        <p:tgtEl>
                                          <p:spTgt spid="58506"/>
                                        </p:tgtEl>
                                        <p:attrNameLst>
                                          <p:attrName>style.visibility</p:attrName>
                                        </p:attrNameLst>
                                      </p:cBhvr>
                                      <p:to>
                                        <p:strVal val="visible"/>
                                      </p:to>
                                    </p:set>
                                    <p:animEffect transition="in" filter="slide(fromTop)">
                                      <p:cBhvr>
                                        <p:cTn id="172" dur="500"/>
                                        <p:tgtEl>
                                          <p:spTgt spid="58506"/>
                                        </p:tgtEl>
                                      </p:cBhvr>
                                    </p:animEffect>
                                  </p:childTnLst>
                                </p:cTn>
                              </p:par>
                              <p:par>
                                <p:cTn id="173" presetID="12" presetClass="exit" presetSubtype="4" fill="hold" nodeType="withEffect">
                                  <p:stCondLst>
                                    <p:cond delay="24000"/>
                                  </p:stCondLst>
                                  <p:childTnLst>
                                    <p:animEffect transition="out" filter="slide(fromBottom)">
                                      <p:cBhvr>
                                        <p:cTn id="174" dur="500"/>
                                        <p:tgtEl>
                                          <p:spTgt spid="58506"/>
                                        </p:tgtEl>
                                      </p:cBhvr>
                                    </p:animEffect>
                                    <p:set>
                                      <p:cBhvr>
                                        <p:cTn id="175" dur="1" fill="hold">
                                          <p:stCondLst>
                                            <p:cond delay="499"/>
                                          </p:stCondLst>
                                        </p:cTn>
                                        <p:tgtEl>
                                          <p:spTgt spid="58506"/>
                                        </p:tgtEl>
                                        <p:attrNameLst>
                                          <p:attrName>style.visibility</p:attrName>
                                        </p:attrNameLst>
                                      </p:cBhvr>
                                      <p:to>
                                        <p:strVal val="hidden"/>
                                      </p:to>
                                    </p:set>
                                  </p:childTnLst>
                                </p:cTn>
                              </p:par>
                              <p:par>
                                <p:cTn id="176" presetID="12" presetClass="entr" presetSubtype="1" fill="hold" nodeType="withEffect">
                                  <p:stCondLst>
                                    <p:cond delay="24000"/>
                                  </p:stCondLst>
                                  <p:childTnLst>
                                    <p:set>
                                      <p:cBhvr>
                                        <p:cTn id="177" dur="1" fill="hold">
                                          <p:stCondLst>
                                            <p:cond delay="0"/>
                                          </p:stCondLst>
                                        </p:cTn>
                                        <p:tgtEl>
                                          <p:spTgt spid="58509"/>
                                        </p:tgtEl>
                                        <p:attrNameLst>
                                          <p:attrName>style.visibility</p:attrName>
                                        </p:attrNameLst>
                                      </p:cBhvr>
                                      <p:to>
                                        <p:strVal val="visible"/>
                                      </p:to>
                                    </p:set>
                                    <p:animEffect transition="in" filter="slide(fromTop)">
                                      <p:cBhvr>
                                        <p:cTn id="178" dur="500"/>
                                        <p:tgtEl>
                                          <p:spTgt spid="58509"/>
                                        </p:tgtEl>
                                      </p:cBhvr>
                                    </p:animEffect>
                                  </p:childTnLst>
                                </p:cTn>
                              </p:par>
                              <p:par>
                                <p:cTn id="179" presetID="12" presetClass="exit" presetSubtype="4" fill="hold" nodeType="withEffect">
                                  <p:stCondLst>
                                    <p:cond delay="25000"/>
                                  </p:stCondLst>
                                  <p:childTnLst>
                                    <p:animEffect transition="out" filter="slide(fromBottom)">
                                      <p:cBhvr>
                                        <p:cTn id="180" dur="500"/>
                                        <p:tgtEl>
                                          <p:spTgt spid="58509"/>
                                        </p:tgtEl>
                                      </p:cBhvr>
                                    </p:animEffect>
                                    <p:set>
                                      <p:cBhvr>
                                        <p:cTn id="181" dur="1" fill="hold">
                                          <p:stCondLst>
                                            <p:cond delay="499"/>
                                          </p:stCondLst>
                                        </p:cTn>
                                        <p:tgtEl>
                                          <p:spTgt spid="58509"/>
                                        </p:tgtEl>
                                        <p:attrNameLst>
                                          <p:attrName>style.visibility</p:attrName>
                                        </p:attrNameLst>
                                      </p:cBhvr>
                                      <p:to>
                                        <p:strVal val="hidden"/>
                                      </p:to>
                                    </p:set>
                                  </p:childTnLst>
                                </p:cTn>
                              </p:par>
                              <p:par>
                                <p:cTn id="182" presetID="12" presetClass="entr" presetSubtype="1" fill="hold" nodeType="withEffect">
                                  <p:stCondLst>
                                    <p:cond delay="25000"/>
                                  </p:stCondLst>
                                  <p:childTnLst>
                                    <p:set>
                                      <p:cBhvr>
                                        <p:cTn id="183" dur="1" fill="hold">
                                          <p:stCondLst>
                                            <p:cond delay="0"/>
                                          </p:stCondLst>
                                        </p:cTn>
                                        <p:tgtEl>
                                          <p:spTgt spid="58512"/>
                                        </p:tgtEl>
                                        <p:attrNameLst>
                                          <p:attrName>style.visibility</p:attrName>
                                        </p:attrNameLst>
                                      </p:cBhvr>
                                      <p:to>
                                        <p:strVal val="visible"/>
                                      </p:to>
                                    </p:set>
                                    <p:animEffect transition="in" filter="slide(fromTop)">
                                      <p:cBhvr>
                                        <p:cTn id="184" dur="500"/>
                                        <p:tgtEl>
                                          <p:spTgt spid="58512"/>
                                        </p:tgtEl>
                                      </p:cBhvr>
                                    </p:animEffect>
                                  </p:childTnLst>
                                </p:cTn>
                              </p:par>
                              <p:par>
                                <p:cTn id="185" presetID="12" presetClass="exit" presetSubtype="4" fill="hold" nodeType="withEffect">
                                  <p:stCondLst>
                                    <p:cond delay="26000"/>
                                  </p:stCondLst>
                                  <p:childTnLst>
                                    <p:animEffect transition="out" filter="slide(fromBottom)">
                                      <p:cBhvr>
                                        <p:cTn id="186" dur="500"/>
                                        <p:tgtEl>
                                          <p:spTgt spid="58512"/>
                                        </p:tgtEl>
                                      </p:cBhvr>
                                    </p:animEffect>
                                    <p:set>
                                      <p:cBhvr>
                                        <p:cTn id="187" dur="1" fill="hold">
                                          <p:stCondLst>
                                            <p:cond delay="499"/>
                                          </p:stCondLst>
                                        </p:cTn>
                                        <p:tgtEl>
                                          <p:spTgt spid="58512"/>
                                        </p:tgtEl>
                                        <p:attrNameLst>
                                          <p:attrName>style.visibility</p:attrName>
                                        </p:attrNameLst>
                                      </p:cBhvr>
                                      <p:to>
                                        <p:strVal val="hidden"/>
                                      </p:to>
                                    </p:set>
                                  </p:childTnLst>
                                </p:cTn>
                              </p:par>
                              <p:par>
                                <p:cTn id="188" presetID="12" presetClass="entr" presetSubtype="1" fill="hold" nodeType="withEffect">
                                  <p:stCondLst>
                                    <p:cond delay="26000"/>
                                  </p:stCondLst>
                                  <p:childTnLst>
                                    <p:set>
                                      <p:cBhvr>
                                        <p:cTn id="189" dur="1" fill="hold">
                                          <p:stCondLst>
                                            <p:cond delay="0"/>
                                          </p:stCondLst>
                                        </p:cTn>
                                        <p:tgtEl>
                                          <p:spTgt spid="58515"/>
                                        </p:tgtEl>
                                        <p:attrNameLst>
                                          <p:attrName>style.visibility</p:attrName>
                                        </p:attrNameLst>
                                      </p:cBhvr>
                                      <p:to>
                                        <p:strVal val="visible"/>
                                      </p:to>
                                    </p:set>
                                    <p:animEffect transition="in" filter="slide(fromTop)">
                                      <p:cBhvr>
                                        <p:cTn id="190" dur="500"/>
                                        <p:tgtEl>
                                          <p:spTgt spid="58515"/>
                                        </p:tgtEl>
                                      </p:cBhvr>
                                    </p:animEffect>
                                  </p:childTnLst>
                                </p:cTn>
                              </p:par>
                              <p:par>
                                <p:cTn id="191" presetID="12" presetClass="exit" presetSubtype="4" fill="hold" nodeType="withEffect">
                                  <p:stCondLst>
                                    <p:cond delay="27000"/>
                                  </p:stCondLst>
                                  <p:childTnLst>
                                    <p:animEffect transition="out" filter="slide(fromBottom)">
                                      <p:cBhvr>
                                        <p:cTn id="192" dur="500"/>
                                        <p:tgtEl>
                                          <p:spTgt spid="58515"/>
                                        </p:tgtEl>
                                      </p:cBhvr>
                                    </p:animEffect>
                                    <p:set>
                                      <p:cBhvr>
                                        <p:cTn id="193" dur="1" fill="hold">
                                          <p:stCondLst>
                                            <p:cond delay="499"/>
                                          </p:stCondLst>
                                        </p:cTn>
                                        <p:tgtEl>
                                          <p:spTgt spid="58515"/>
                                        </p:tgtEl>
                                        <p:attrNameLst>
                                          <p:attrName>style.visibility</p:attrName>
                                        </p:attrNameLst>
                                      </p:cBhvr>
                                      <p:to>
                                        <p:strVal val="hidden"/>
                                      </p:to>
                                    </p:set>
                                  </p:childTnLst>
                                </p:cTn>
                              </p:par>
                              <p:par>
                                <p:cTn id="194" presetID="12" presetClass="entr" presetSubtype="1" fill="hold" nodeType="withEffect">
                                  <p:stCondLst>
                                    <p:cond delay="27000"/>
                                  </p:stCondLst>
                                  <p:childTnLst>
                                    <p:set>
                                      <p:cBhvr>
                                        <p:cTn id="195" dur="1" fill="hold">
                                          <p:stCondLst>
                                            <p:cond delay="0"/>
                                          </p:stCondLst>
                                        </p:cTn>
                                        <p:tgtEl>
                                          <p:spTgt spid="58518"/>
                                        </p:tgtEl>
                                        <p:attrNameLst>
                                          <p:attrName>style.visibility</p:attrName>
                                        </p:attrNameLst>
                                      </p:cBhvr>
                                      <p:to>
                                        <p:strVal val="visible"/>
                                      </p:to>
                                    </p:set>
                                    <p:animEffect transition="in" filter="slide(fromTop)">
                                      <p:cBhvr>
                                        <p:cTn id="196" dur="500"/>
                                        <p:tgtEl>
                                          <p:spTgt spid="58518"/>
                                        </p:tgtEl>
                                      </p:cBhvr>
                                    </p:animEffect>
                                  </p:childTnLst>
                                </p:cTn>
                              </p:par>
                              <p:par>
                                <p:cTn id="197" presetID="12" presetClass="exit" presetSubtype="4" fill="hold" nodeType="withEffect">
                                  <p:stCondLst>
                                    <p:cond delay="28000"/>
                                  </p:stCondLst>
                                  <p:childTnLst>
                                    <p:animEffect transition="out" filter="slide(fromBottom)">
                                      <p:cBhvr>
                                        <p:cTn id="198" dur="500"/>
                                        <p:tgtEl>
                                          <p:spTgt spid="58518"/>
                                        </p:tgtEl>
                                      </p:cBhvr>
                                    </p:animEffect>
                                    <p:set>
                                      <p:cBhvr>
                                        <p:cTn id="199" dur="1" fill="hold">
                                          <p:stCondLst>
                                            <p:cond delay="499"/>
                                          </p:stCondLst>
                                        </p:cTn>
                                        <p:tgtEl>
                                          <p:spTgt spid="58518"/>
                                        </p:tgtEl>
                                        <p:attrNameLst>
                                          <p:attrName>style.visibility</p:attrName>
                                        </p:attrNameLst>
                                      </p:cBhvr>
                                      <p:to>
                                        <p:strVal val="hidden"/>
                                      </p:to>
                                    </p:set>
                                  </p:childTnLst>
                                </p:cTn>
                              </p:par>
                              <p:par>
                                <p:cTn id="200" presetID="12" presetClass="entr" presetSubtype="1" fill="hold" nodeType="withEffect">
                                  <p:stCondLst>
                                    <p:cond delay="28000"/>
                                  </p:stCondLst>
                                  <p:childTnLst>
                                    <p:set>
                                      <p:cBhvr>
                                        <p:cTn id="201" dur="1" fill="hold">
                                          <p:stCondLst>
                                            <p:cond delay="0"/>
                                          </p:stCondLst>
                                        </p:cTn>
                                        <p:tgtEl>
                                          <p:spTgt spid="58521"/>
                                        </p:tgtEl>
                                        <p:attrNameLst>
                                          <p:attrName>style.visibility</p:attrName>
                                        </p:attrNameLst>
                                      </p:cBhvr>
                                      <p:to>
                                        <p:strVal val="visible"/>
                                      </p:to>
                                    </p:set>
                                    <p:animEffect transition="in" filter="slide(fromTop)">
                                      <p:cBhvr>
                                        <p:cTn id="202" dur="500"/>
                                        <p:tgtEl>
                                          <p:spTgt spid="58521"/>
                                        </p:tgtEl>
                                      </p:cBhvr>
                                    </p:animEffect>
                                  </p:childTnLst>
                                </p:cTn>
                              </p:par>
                              <p:par>
                                <p:cTn id="203" presetID="12" presetClass="exit" presetSubtype="4" fill="hold" nodeType="withEffect">
                                  <p:stCondLst>
                                    <p:cond delay="29000"/>
                                  </p:stCondLst>
                                  <p:childTnLst>
                                    <p:animEffect transition="out" filter="slide(fromBottom)">
                                      <p:cBhvr>
                                        <p:cTn id="204" dur="500"/>
                                        <p:tgtEl>
                                          <p:spTgt spid="58521"/>
                                        </p:tgtEl>
                                      </p:cBhvr>
                                    </p:animEffect>
                                    <p:set>
                                      <p:cBhvr>
                                        <p:cTn id="205" dur="1" fill="hold">
                                          <p:stCondLst>
                                            <p:cond delay="499"/>
                                          </p:stCondLst>
                                        </p:cTn>
                                        <p:tgtEl>
                                          <p:spTgt spid="58521"/>
                                        </p:tgtEl>
                                        <p:attrNameLst>
                                          <p:attrName>style.visibility</p:attrName>
                                        </p:attrNameLst>
                                      </p:cBhvr>
                                      <p:to>
                                        <p:strVal val="hidden"/>
                                      </p:to>
                                    </p:set>
                                  </p:childTnLst>
                                </p:cTn>
                              </p:par>
                              <p:par>
                                <p:cTn id="206" presetID="12" presetClass="entr" presetSubtype="1" fill="hold" nodeType="withEffect">
                                  <p:stCondLst>
                                    <p:cond delay="29000"/>
                                  </p:stCondLst>
                                  <p:childTnLst>
                                    <p:set>
                                      <p:cBhvr>
                                        <p:cTn id="207" dur="1" fill="hold">
                                          <p:stCondLst>
                                            <p:cond delay="0"/>
                                          </p:stCondLst>
                                        </p:cTn>
                                        <p:tgtEl>
                                          <p:spTgt spid="58524"/>
                                        </p:tgtEl>
                                        <p:attrNameLst>
                                          <p:attrName>style.visibility</p:attrName>
                                        </p:attrNameLst>
                                      </p:cBhvr>
                                      <p:to>
                                        <p:strVal val="visible"/>
                                      </p:to>
                                    </p:set>
                                    <p:animEffect transition="in" filter="slide(fromTop)">
                                      <p:cBhvr>
                                        <p:cTn id="208" dur="500"/>
                                        <p:tgtEl>
                                          <p:spTgt spid="58524"/>
                                        </p:tgtEl>
                                      </p:cBhvr>
                                    </p:animEffect>
                                  </p:childTnLst>
                                </p:cTn>
                              </p:par>
                              <p:par>
                                <p:cTn id="209" presetID="12" presetClass="exit" presetSubtype="4" fill="hold" nodeType="withEffect">
                                  <p:stCondLst>
                                    <p:cond delay="30000"/>
                                  </p:stCondLst>
                                  <p:childTnLst>
                                    <p:animEffect transition="out" filter="slide(fromBottom)">
                                      <p:cBhvr>
                                        <p:cTn id="210" dur="500"/>
                                        <p:tgtEl>
                                          <p:spTgt spid="58494"/>
                                        </p:tgtEl>
                                      </p:cBhvr>
                                    </p:animEffect>
                                    <p:set>
                                      <p:cBhvr>
                                        <p:cTn id="211" dur="1" fill="hold">
                                          <p:stCondLst>
                                            <p:cond delay="499"/>
                                          </p:stCondLst>
                                        </p:cTn>
                                        <p:tgtEl>
                                          <p:spTgt spid="58494"/>
                                        </p:tgtEl>
                                        <p:attrNameLst>
                                          <p:attrName>style.visibility</p:attrName>
                                        </p:attrNameLst>
                                      </p:cBhvr>
                                      <p:to>
                                        <p:strVal val="hidden"/>
                                      </p:to>
                                    </p:set>
                                  </p:childTnLst>
                                </p:cTn>
                              </p:par>
                              <p:par>
                                <p:cTn id="212" presetID="12" presetClass="entr" presetSubtype="1" fill="hold" nodeType="withEffect">
                                  <p:stCondLst>
                                    <p:cond delay="30000"/>
                                  </p:stCondLst>
                                  <p:childTnLst>
                                    <p:set>
                                      <p:cBhvr>
                                        <p:cTn id="213" dur="1" fill="hold">
                                          <p:stCondLst>
                                            <p:cond delay="0"/>
                                          </p:stCondLst>
                                        </p:cTn>
                                        <p:tgtEl>
                                          <p:spTgt spid="58527"/>
                                        </p:tgtEl>
                                        <p:attrNameLst>
                                          <p:attrName>style.visibility</p:attrName>
                                        </p:attrNameLst>
                                      </p:cBhvr>
                                      <p:to>
                                        <p:strVal val="visible"/>
                                      </p:to>
                                    </p:set>
                                    <p:animEffect transition="in" filter="slide(fromTop)">
                                      <p:cBhvr>
                                        <p:cTn id="214" dur="500"/>
                                        <p:tgtEl>
                                          <p:spTgt spid="58527"/>
                                        </p:tgtEl>
                                      </p:cBhvr>
                                    </p:animEffect>
                                  </p:childTnLst>
                                </p:cTn>
                              </p:par>
                              <p:par>
                                <p:cTn id="215" presetID="12" presetClass="exit" presetSubtype="4" fill="hold" nodeType="withEffect">
                                  <p:stCondLst>
                                    <p:cond delay="30000"/>
                                  </p:stCondLst>
                                  <p:childTnLst>
                                    <p:animEffect transition="out" filter="slide(fromBottom)">
                                      <p:cBhvr>
                                        <p:cTn id="216" dur="500"/>
                                        <p:tgtEl>
                                          <p:spTgt spid="58524"/>
                                        </p:tgtEl>
                                      </p:cBhvr>
                                    </p:animEffect>
                                    <p:set>
                                      <p:cBhvr>
                                        <p:cTn id="217" dur="1" fill="hold">
                                          <p:stCondLst>
                                            <p:cond delay="499"/>
                                          </p:stCondLst>
                                        </p:cTn>
                                        <p:tgtEl>
                                          <p:spTgt spid="58524"/>
                                        </p:tgtEl>
                                        <p:attrNameLst>
                                          <p:attrName>style.visibility</p:attrName>
                                        </p:attrNameLst>
                                      </p:cBhvr>
                                      <p:to>
                                        <p:strVal val="hidden"/>
                                      </p:to>
                                    </p:set>
                                  </p:childTnLst>
                                </p:cTn>
                              </p:par>
                              <p:par>
                                <p:cTn id="218" presetID="12" presetClass="entr" presetSubtype="1" fill="hold" nodeType="withEffect">
                                  <p:stCondLst>
                                    <p:cond delay="30000"/>
                                  </p:stCondLst>
                                  <p:childTnLst>
                                    <p:set>
                                      <p:cBhvr>
                                        <p:cTn id="219" dur="1" fill="hold">
                                          <p:stCondLst>
                                            <p:cond delay="0"/>
                                          </p:stCondLst>
                                        </p:cTn>
                                        <p:tgtEl>
                                          <p:spTgt spid="58557"/>
                                        </p:tgtEl>
                                        <p:attrNameLst>
                                          <p:attrName>style.visibility</p:attrName>
                                        </p:attrNameLst>
                                      </p:cBhvr>
                                      <p:to>
                                        <p:strVal val="visible"/>
                                      </p:to>
                                    </p:set>
                                    <p:animEffect transition="in" filter="slide(fromTop)">
                                      <p:cBhvr>
                                        <p:cTn id="220" dur="500"/>
                                        <p:tgtEl>
                                          <p:spTgt spid="58557"/>
                                        </p:tgtEl>
                                      </p:cBhvr>
                                    </p:animEffect>
                                  </p:childTnLst>
                                </p:cTn>
                              </p:par>
                              <p:par>
                                <p:cTn id="221" presetID="12" presetClass="exit" presetSubtype="4" fill="hold" nodeType="withEffect">
                                  <p:stCondLst>
                                    <p:cond delay="31000"/>
                                  </p:stCondLst>
                                  <p:childTnLst>
                                    <p:animEffect transition="out" filter="slide(fromBottom)">
                                      <p:cBhvr>
                                        <p:cTn id="222" dur="500"/>
                                        <p:tgtEl>
                                          <p:spTgt spid="58527"/>
                                        </p:tgtEl>
                                      </p:cBhvr>
                                    </p:animEffect>
                                    <p:set>
                                      <p:cBhvr>
                                        <p:cTn id="223" dur="1" fill="hold">
                                          <p:stCondLst>
                                            <p:cond delay="499"/>
                                          </p:stCondLst>
                                        </p:cTn>
                                        <p:tgtEl>
                                          <p:spTgt spid="58527"/>
                                        </p:tgtEl>
                                        <p:attrNameLst>
                                          <p:attrName>style.visibility</p:attrName>
                                        </p:attrNameLst>
                                      </p:cBhvr>
                                      <p:to>
                                        <p:strVal val="hidden"/>
                                      </p:to>
                                    </p:set>
                                  </p:childTnLst>
                                </p:cTn>
                              </p:par>
                              <p:par>
                                <p:cTn id="224" presetID="12" presetClass="entr" presetSubtype="1" fill="hold" nodeType="withEffect">
                                  <p:stCondLst>
                                    <p:cond delay="31000"/>
                                  </p:stCondLst>
                                  <p:childTnLst>
                                    <p:set>
                                      <p:cBhvr>
                                        <p:cTn id="225" dur="1" fill="hold">
                                          <p:stCondLst>
                                            <p:cond delay="0"/>
                                          </p:stCondLst>
                                        </p:cTn>
                                        <p:tgtEl>
                                          <p:spTgt spid="58530"/>
                                        </p:tgtEl>
                                        <p:attrNameLst>
                                          <p:attrName>style.visibility</p:attrName>
                                        </p:attrNameLst>
                                      </p:cBhvr>
                                      <p:to>
                                        <p:strVal val="visible"/>
                                      </p:to>
                                    </p:set>
                                    <p:animEffect transition="in" filter="slide(fromTop)">
                                      <p:cBhvr>
                                        <p:cTn id="226" dur="500"/>
                                        <p:tgtEl>
                                          <p:spTgt spid="58530"/>
                                        </p:tgtEl>
                                      </p:cBhvr>
                                    </p:animEffect>
                                  </p:childTnLst>
                                </p:cTn>
                              </p:par>
                              <p:par>
                                <p:cTn id="227" presetID="12" presetClass="exit" presetSubtype="4" fill="hold" nodeType="withEffect">
                                  <p:stCondLst>
                                    <p:cond delay="32000"/>
                                  </p:stCondLst>
                                  <p:childTnLst>
                                    <p:animEffect transition="out" filter="slide(fromBottom)">
                                      <p:cBhvr>
                                        <p:cTn id="228" dur="500"/>
                                        <p:tgtEl>
                                          <p:spTgt spid="58530"/>
                                        </p:tgtEl>
                                      </p:cBhvr>
                                    </p:animEffect>
                                    <p:set>
                                      <p:cBhvr>
                                        <p:cTn id="229" dur="1" fill="hold">
                                          <p:stCondLst>
                                            <p:cond delay="499"/>
                                          </p:stCondLst>
                                        </p:cTn>
                                        <p:tgtEl>
                                          <p:spTgt spid="58530"/>
                                        </p:tgtEl>
                                        <p:attrNameLst>
                                          <p:attrName>style.visibility</p:attrName>
                                        </p:attrNameLst>
                                      </p:cBhvr>
                                      <p:to>
                                        <p:strVal val="hidden"/>
                                      </p:to>
                                    </p:set>
                                  </p:childTnLst>
                                </p:cTn>
                              </p:par>
                              <p:par>
                                <p:cTn id="230" presetID="12" presetClass="entr" presetSubtype="1" fill="hold" nodeType="withEffect">
                                  <p:stCondLst>
                                    <p:cond delay="32000"/>
                                  </p:stCondLst>
                                  <p:childTnLst>
                                    <p:set>
                                      <p:cBhvr>
                                        <p:cTn id="231" dur="1" fill="hold">
                                          <p:stCondLst>
                                            <p:cond delay="0"/>
                                          </p:stCondLst>
                                        </p:cTn>
                                        <p:tgtEl>
                                          <p:spTgt spid="58533"/>
                                        </p:tgtEl>
                                        <p:attrNameLst>
                                          <p:attrName>style.visibility</p:attrName>
                                        </p:attrNameLst>
                                      </p:cBhvr>
                                      <p:to>
                                        <p:strVal val="visible"/>
                                      </p:to>
                                    </p:set>
                                    <p:animEffect transition="in" filter="slide(fromTop)">
                                      <p:cBhvr>
                                        <p:cTn id="232" dur="500"/>
                                        <p:tgtEl>
                                          <p:spTgt spid="58533"/>
                                        </p:tgtEl>
                                      </p:cBhvr>
                                    </p:animEffect>
                                  </p:childTnLst>
                                </p:cTn>
                              </p:par>
                              <p:par>
                                <p:cTn id="233" presetID="12" presetClass="exit" presetSubtype="4" fill="hold" nodeType="withEffect">
                                  <p:stCondLst>
                                    <p:cond delay="33000"/>
                                  </p:stCondLst>
                                  <p:childTnLst>
                                    <p:animEffect transition="out" filter="slide(fromBottom)">
                                      <p:cBhvr>
                                        <p:cTn id="234" dur="500"/>
                                        <p:tgtEl>
                                          <p:spTgt spid="58533"/>
                                        </p:tgtEl>
                                      </p:cBhvr>
                                    </p:animEffect>
                                    <p:set>
                                      <p:cBhvr>
                                        <p:cTn id="235" dur="1" fill="hold">
                                          <p:stCondLst>
                                            <p:cond delay="499"/>
                                          </p:stCondLst>
                                        </p:cTn>
                                        <p:tgtEl>
                                          <p:spTgt spid="58533"/>
                                        </p:tgtEl>
                                        <p:attrNameLst>
                                          <p:attrName>style.visibility</p:attrName>
                                        </p:attrNameLst>
                                      </p:cBhvr>
                                      <p:to>
                                        <p:strVal val="hidden"/>
                                      </p:to>
                                    </p:set>
                                  </p:childTnLst>
                                </p:cTn>
                              </p:par>
                              <p:par>
                                <p:cTn id="236" presetID="12" presetClass="entr" presetSubtype="1" fill="hold" nodeType="withEffect">
                                  <p:stCondLst>
                                    <p:cond delay="33000"/>
                                  </p:stCondLst>
                                  <p:childTnLst>
                                    <p:set>
                                      <p:cBhvr>
                                        <p:cTn id="237" dur="1" fill="hold">
                                          <p:stCondLst>
                                            <p:cond delay="0"/>
                                          </p:stCondLst>
                                        </p:cTn>
                                        <p:tgtEl>
                                          <p:spTgt spid="58536"/>
                                        </p:tgtEl>
                                        <p:attrNameLst>
                                          <p:attrName>style.visibility</p:attrName>
                                        </p:attrNameLst>
                                      </p:cBhvr>
                                      <p:to>
                                        <p:strVal val="visible"/>
                                      </p:to>
                                    </p:set>
                                    <p:animEffect transition="in" filter="slide(fromTop)">
                                      <p:cBhvr>
                                        <p:cTn id="238" dur="500"/>
                                        <p:tgtEl>
                                          <p:spTgt spid="58536"/>
                                        </p:tgtEl>
                                      </p:cBhvr>
                                    </p:animEffect>
                                  </p:childTnLst>
                                </p:cTn>
                              </p:par>
                              <p:par>
                                <p:cTn id="239" presetID="12" presetClass="exit" presetSubtype="4" fill="hold" nodeType="withEffect">
                                  <p:stCondLst>
                                    <p:cond delay="34000"/>
                                  </p:stCondLst>
                                  <p:childTnLst>
                                    <p:animEffect transition="out" filter="slide(fromBottom)">
                                      <p:cBhvr>
                                        <p:cTn id="240" dur="500"/>
                                        <p:tgtEl>
                                          <p:spTgt spid="58536"/>
                                        </p:tgtEl>
                                      </p:cBhvr>
                                    </p:animEffect>
                                    <p:set>
                                      <p:cBhvr>
                                        <p:cTn id="241" dur="1" fill="hold">
                                          <p:stCondLst>
                                            <p:cond delay="499"/>
                                          </p:stCondLst>
                                        </p:cTn>
                                        <p:tgtEl>
                                          <p:spTgt spid="58536"/>
                                        </p:tgtEl>
                                        <p:attrNameLst>
                                          <p:attrName>style.visibility</p:attrName>
                                        </p:attrNameLst>
                                      </p:cBhvr>
                                      <p:to>
                                        <p:strVal val="hidden"/>
                                      </p:to>
                                    </p:set>
                                  </p:childTnLst>
                                </p:cTn>
                              </p:par>
                              <p:par>
                                <p:cTn id="242" presetID="12" presetClass="entr" presetSubtype="1" fill="hold" nodeType="withEffect">
                                  <p:stCondLst>
                                    <p:cond delay="34000"/>
                                  </p:stCondLst>
                                  <p:childTnLst>
                                    <p:set>
                                      <p:cBhvr>
                                        <p:cTn id="243" dur="1" fill="hold">
                                          <p:stCondLst>
                                            <p:cond delay="0"/>
                                          </p:stCondLst>
                                        </p:cTn>
                                        <p:tgtEl>
                                          <p:spTgt spid="58539"/>
                                        </p:tgtEl>
                                        <p:attrNameLst>
                                          <p:attrName>style.visibility</p:attrName>
                                        </p:attrNameLst>
                                      </p:cBhvr>
                                      <p:to>
                                        <p:strVal val="visible"/>
                                      </p:to>
                                    </p:set>
                                    <p:animEffect transition="in" filter="slide(fromTop)">
                                      <p:cBhvr>
                                        <p:cTn id="244" dur="500"/>
                                        <p:tgtEl>
                                          <p:spTgt spid="58539"/>
                                        </p:tgtEl>
                                      </p:cBhvr>
                                    </p:animEffect>
                                  </p:childTnLst>
                                </p:cTn>
                              </p:par>
                              <p:par>
                                <p:cTn id="245" presetID="12" presetClass="exit" presetSubtype="4" fill="hold" nodeType="withEffect">
                                  <p:stCondLst>
                                    <p:cond delay="35000"/>
                                  </p:stCondLst>
                                  <p:childTnLst>
                                    <p:animEffect transition="out" filter="slide(fromBottom)">
                                      <p:cBhvr>
                                        <p:cTn id="246" dur="500"/>
                                        <p:tgtEl>
                                          <p:spTgt spid="58539"/>
                                        </p:tgtEl>
                                      </p:cBhvr>
                                    </p:animEffect>
                                    <p:set>
                                      <p:cBhvr>
                                        <p:cTn id="247" dur="1" fill="hold">
                                          <p:stCondLst>
                                            <p:cond delay="499"/>
                                          </p:stCondLst>
                                        </p:cTn>
                                        <p:tgtEl>
                                          <p:spTgt spid="58539"/>
                                        </p:tgtEl>
                                        <p:attrNameLst>
                                          <p:attrName>style.visibility</p:attrName>
                                        </p:attrNameLst>
                                      </p:cBhvr>
                                      <p:to>
                                        <p:strVal val="hidden"/>
                                      </p:to>
                                    </p:set>
                                  </p:childTnLst>
                                </p:cTn>
                              </p:par>
                              <p:par>
                                <p:cTn id="248" presetID="12" presetClass="entr" presetSubtype="1" fill="hold" nodeType="withEffect">
                                  <p:stCondLst>
                                    <p:cond delay="35000"/>
                                  </p:stCondLst>
                                  <p:childTnLst>
                                    <p:set>
                                      <p:cBhvr>
                                        <p:cTn id="249" dur="1" fill="hold">
                                          <p:stCondLst>
                                            <p:cond delay="0"/>
                                          </p:stCondLst>
                                        </p:cTn>
                                        <p:tgtEl>
                                          <p:spTgt spid="58542"/>
                                        </p:tgtEl>
                                        <p:attrNameLst>
                                          <p:attrName>style.visibility</p:attrName>
                                        </p:attrNameLst>
                                      </p:cBhvr>
                                      <p:to>
                                        <p:strVal val="visible"/>
                                      </p:to>
                                    </p:set>
                                    <p:animEffect transition="in" filter="slide(fromTop)">
                                      <p:cBhvr>
                                        <p:cTn id="250" dur="500"/>
                                        <p:tgtEl>
                                          <p:spTgt spid="58542"/>
                                        </p:tgtEl>
                                      </p:cBhvr>
                                    </p:animEffect>
                                  </p:childTnLst>
                                </p:cTn>
                              </p:par>
                              <p:par>
                                <p:cTn id="251" presetID="12" presetClass="exit" presetSubtype="4" fill="hold" nodeType="withEffect">
                                  <p:stCondLst>
                                    <p:cond delay="36000"/>
                                  </p:stCondLst>
                                  <p:childTnLst>
                                    <p:animEffect transition="out" filter="slide(fromBottom)">
                                      <p:cBhvr>
                                        <p:cTn id="252" dur="500"/>
                                        <p:tgtEl>
                                          <p:spTgt spid="58542"/>
                                        </p:tgtEl>
                                      </p:cBhvr>
                                    </p:animEffect>
                                    <p:set>
                                      <p:cBhvr>
                                        <p:cTn id="253" dur="1" fill="hold">
                                          <p:stCondLst>
                                            <p:cond delay="499"/>
                                          </p:stCondLst>
                                        </p:cTn>
                                        <p:tgtEl>
                                          <p:spTgt spid="58542"/>
                                        </p:tgtEl>
                                        <p:attrNameLst>
                                          <p:attrName>style.visibility</p:attrName>
                                        </p:attrNameLst>
                                      </p:cBhvr>
                                      <p:to>
                                        <p:strVal val="hidden"/>
                                      </p:to>
                                    </p:set>
                                  </p:childTnLst>
                                </p:cTn>
                              </p:par>
                              <p:par>
                                <p:cTn id="254" presetID="12" presetClass="entr" presetSubtype="1" fill="hold" nodeType="withEffect">
                                  <p:stCondLst>
                                    <p:cond delay="36000"/>
                                  </p:stCondLst>
                                  <p:childTnLst>
                                    <p:set>
                                      <p:cBhvr>
                                        <p:cTn id="255" dur="1" fill="hold">
                                          <p:stCondLst>
                                            <p:cond delay="0"/>
                                          </p:stCondLst>
                                        </p:cTn>
                                        <p:tgtEl>
                                          <p:spTgt spid="58545"/>
                                        </p:tgtEl>
                                        <p:attrNameLst>
                                          <p:attrName>style.visibility</p:attrName>
                                        </p:attrNameLst>
                                      </p:cBhvr>
                                      <p:to>
                                        <p:strVal val="visible"/>
                                      </p:to>
                                    </p:set>
                                    <p:animEffect transition="in" filter="slide(fromTop)">
                                      <p:cBhvr>
                                        <p:cTn id="256" dur="500"/>
                                        <p:tgtEl>
                                          <p:spTgt spid="58545"/>
                                        </p:tgtEl>
                                      </p:cBhvr>
                                    </p:animEffect>
                                  </p:childTnLst>
                                </p:cTn>
                              </p:par>
                              <p:par>
                                <p:cTn id="257" presetID="12" presetClass="exit" presetSubtype="4" fill="hold" nodeType="withEffect">
                                  <p:stCondLst>
                                    <p:cond delay="37000"/>
                                  </p:stCondLst>
                                  <p:childTnLst>
                                    <p:animEffect transition="out" filter="slide(fromBottom)">
                                      <p:cBhvr>
                                        <p:cTn id="258" dur="500"/>
                                        <p:tgtEl>
                                          <p:spTgt spid="58545"/>
                                        </p:tgtEl>
                                      </p:cBhvr>
                                    </p:animEffect>
                                    <p:set>
                                      <p:cBhvr>
                                        <p:cTn id="259" dur="1" fill="hold">
                                          <p:stCondLst>
                                            <p:cond delay="499"/>
                                          </p:stCondLst>
                                        </p:cTn>
                                        <p:tgtEl>
                                          <p:spTgt spid="58545"/>
                                        </p:tgtEl>
                                        <p:attrNameLst>
                                          <p:attrName>style.visibility</p:attrName>
                                        </p:attrNameLst>
                                      </p:cBhvr>
                                      <p:to>
                                        <p:strVal val="hidden"/>
                                      </p:to>
                                    </p:set>
                                  </p:childTnLst>
                                </p:cTn>
                              </p:par>
                              <p:par>
                                <p:cTn id="260" presetID="12" presetClass="entr" presetSubtype="1" fill="hold" nodeType="withEffect">
                                  <p:stCondLst>
                                    <p:cond delay="37000"/>
                                  </p:stCondLst>
                                  <p:childTnLst>
                                    <p:set>
                                      <p:cBhvr>
                                        <p:cTn id="261" dur="1" fill="hold">
                                          <p:stCondLst>
                                            <p:cond delay="0"/>
                                          </p:stCondLst>
                                        </p:cTn>
                                        <p:tgtEl>
                                          <p:spTgt spid="58548"/>
                                        </p:tgtEl>
                                        <p:attrNameLst>
                                          <p:attrName>style.visibility</p:attrName>
                                        </p:attrNameLst>
                                      </p:cBhvr>
                                      <p:to>
                                        <p:strVal val="visible"/>
                                      </p:to>
                                    </p:set>
                                    <p:animEffect transition="in" filter="slide(fromTop)">
                                      <p:cBhvr>
                                        <p:cTn id="262" dur="500"/>
                                        <p:tgtEl>
                                          <p:spTgt spid="58548"/>
                                        </p:tgtEl>
                                      </p:cBhvr>
                                    </p:animEffect>
                                  </p:childTnLst>
                                </p:cTn>
                              </p:par>
                              <p:par>
                                <p:cTn id="263" presetID="12" presetClass="exit" presetSubtype="4" fill="hold" nodeType="withEffect">
                                  <p:stCondLst>
                                    <p:cond delay="38000"/>
                                  </p:stCondLst>
                                  <p:childTnLst>
                                    <p:animEffect transition="out" filter="slide(fromBottom)">
                                      <p:cBhvr>
                                        <p:cTn id="264" dur="500"/>
                                        <p:tgtEl>
                                          <p:spTgt spid="58548"/>
                                        </p:tgtEl>
                                      </p:cBhvr>
                                    </p:animEffect>
                                    <p:set>
                                      <p:cBhvr>
                                        <p:cTn id="265" dur="1" fill="hold">
                                          <p:stCondLst>
                                            <p:cond delay="499"/>
                                          </p:stCondLst>
                                        </p:cTn>
                                        <p:tgtEl>
                                          <p:spTgt spid="58548"/>
                                        </p:tgtEl>
                                        <p:attrNameLst>
                                          <p:attrName>style.visibility</p:attrName>
                                        </p:attrNameLst>
                                      </p:cBhvr>
                                      <p:to>
                                        <p:strVal val="hidden"/>
                                      </p:to>
                                    </p:set>
                                  </p:childTnLst>
                                </p:cTn>
                              </p:par>
                              <p:par>
                                <p:cTn id="266" presetID="12" presetClass="entr" presetSubtype="1" fill="hold" nodeType="withEffect">
                                  <p:stCondLst>
                                    <p:cond delay="38000"/>
                                  </p:stCondLst>
                                  <p:childTnLst>
                                    <p:set>
                                      <p:cBhvr>
                                        <p:cTn id="267" dur="1" fill="hold">
                                          <p:stCondLst>
                                            <p:cond delay="0"/>
                                          </p:stCondLst>
                                        </p:cTn>
                                        <p:tgtEl>
                                          <p:spTgt spid="58551"/>
                                        </p:tgtEl>
                                        <p:attrNameLst>
                                          <p:attrName>style.visibility</p:attrName>
                                        </p:attrNameLst>
                                      </p:cBhvr>
                                      <p:to>
                                        <p:strVal val="visible"/>
                                      </p:to>
                                    </p:set>
                                    <p:animEffect transition="in" filter="slide(fromTop)">
                                      <p:cBhvr>
                                        <p:cTn id="268" dur="500"/>
                                        <p:tgtEl>
                                          <p:spTgt spid="58551"/>
                                        </p:tgtEl>
                                      </p:cBhvr>
                                    </p:animEffect>
                                  </p:childTnLst>
                                </p:cTn>
                              </p:par>
                              <p:par>
                                <p:cTn id="269" presetID="12" presetClass="exit" presetSubtype="4" fill="hold" nodeType="withEffect">
                                  <p:stCondLst>
                                    <p:cond delay="39000"/>
                                  </p:stCondLst>
                                  <p:childTnLst>
                                    <p:animEffect transition="out" filter="slide(fromBottom)">
                                      <p:cBhvr>
                                        <p:cTn id="270" dur="500"/>
                                        <p:tgtEl>
                                          <p:spTgt spid="58551"/>
                                        </p:tgtEl>
                                      </p:cBhvr>
                                    </p:animEffect>
                                    <p:set>
                                      <p:cBhvr>
                                        <p:cTn id="271" dur="1" fill="hold">
                                          <p:stCondLst>
                                            <p:cond delay="499"/>
                                          </p:stCondLst>
                                        </p:cTn>
                                        <p:tgtEl>
                                          <p:spTgt spid="58551"/>
                                        </p:tgtEl>
                                        <p:attrNameLst>
                                          <p:attrName>style.visibility</p:attrName>
                                        </p:attrNameLst>
                                      </p:cBhvr>
                                      <p:to>
                                        <p:strVal val="hidden"/>
                                      </p:to>
                                    </p:set>
                                  </p:childTnLst>
                                </p:cTn>
                              </p:par>
                              <p:par>
                                <p:cTn id="272" presetID="12" presetClass="entr" presetSubtype="1" fill="hold" nodeType="withEffect">
                                  <p:stCondLst>
                                    <p:cond delay="39000"/>
                                  </p:stCondLst>
                                  <p:childTnLst>
                                    <p:set>
                                      <p:cBhvr>
                                        <p:cTn id="273" dur="1" fill="hold">
                                          <p:stCondLst>
                                            <p:cond delay="0"/>
                                          </p:stCondLst>
                                        </p:cTn>
                                        <p:tgtEl>
                                          <p:spTgt spid="58554"/>
                                        </p:tgtEl>
                                        <p:attrNameLst>
                                          <p:attrName>style.visibility</p:attrName>
                                        </p:attrNameLst>
                                      </p:cBhvr>
                                      <p:to>
                                        <p:strVal val="visible"/>
                                      </p:to>
                                    </p:set>
                                    <p:animEffect transition="in" filter="slide(fromTop)">
                                      <p:cBhvr>
                                        <p:cTn id="274" dur="500"/>
                                        <p:tgtEl>
                                          <p:spTgt spid="58554"/>
                                        </p:tgtEl>
                                      </p:cBhvr>
                                    </p:animEffect>
                                  </p:childTnLst>
                                </p:cTn>
                              </p:par>
                              <p:par>
                                <p:cTn id="275" presetID="12" presetClass="exit" presetSubtype="4" fill="hold" nodeType="withEffect">
                                  <p:stCondLst>
                                    <p:cond delay="40000"/>
                                  </p:stCondLst>
                                  <p:childTnLst>
                                    <p:animEffect transition="out" filter="slide(fromBottom)">
                                      <p:cBhvr>
                                        <p:cTn id="276" dur="500"/>
                                        <p:tgtEl>
                                          <p:spTgt spid="58554"/>
                                        </p:tgtEl>
                                      </p:cBhvr>
                                    </p:animEffect>
                                    <p:set>
                                      <p:cBhvr>
                                        <p:cTn id="277" dur="1" fill="hold">
                                          <p:stCondLst>
                                            <p:cond delay="499"/>
                                          </p:stCondLst>
                                        </p:cTn>
                                        <p:tgtEl>
                                          <p:spTgt spid="58554"/>
                                        </p:tgtEl>
                                        <p:attrNameLst>
                                          <p:attrName>style.visibility</p:attrName>
                                        </p:attrNameLst>
                                      </p:cBhvr>
                                      <p:to>
                                        <p:strVal val="hidden"/>
                                      </p:to>
                                    </p:set>
                                  </p:childTnLst>
                                </p:cTn>
                              </p:par>
                              <p:par>
                                <p:cTn id="278" presetID="12" presetClass="entr" presetSubtype="1" fill="hold" nodeType="withEffect">
                                  <p:stCondLst>
                                    <p:cond delay="40000"/>
                                  </p:stCondLst>
                                  <p:childTnLst>
                                    <p:set>
                                      <p:cBhvr>
                                        <p:cTn id="279" dur="1" fill="hold">
                                          <p:stCondLst>
                                            <p:cond delay="0"/>
                                          </p:stCondLst>
                                        </p:cTn>
                                        <p:tgtEl>
                                          <p:spTgt spid="58560"/>
                                        </p:tgtEl>
                                        <p:attrNameLst>
                                          <p:attrName>style.visibility</p:attrName>
                                        </p:attrNameLst>
                                      </p:cBhvr>
                                      <p:to>
                                        <p:strVal val="visible"/>
                                      </p:to>
                                    </p:set>
                                    <p:animEffect transition="in" filter="slide(fromTop)">
                                      <p:cBhvr>
                                        <p:cTn id="280" dur="500"/>
                                        <p:tgtEl>
                                          <p:spTgt spid="58560"/>
                                        </p:tgtEl>
                                      </p:cBhvr>
                                    </p:animEffect>
                                  </p:childTnLst>
                                </p:cTn>
                              </p:par>
                              <p:par>
                                <p:cTn id="281" presetID="12" presetClass="exit" presetSubtype="4" fill="hold" nodeType="withEffect">
                                  <p:stCondLst>
                                    <p:cond delay="40000"/>
                                  </p:stCondLst>
                                  <p:childTnLst>
                                    <p:animEffect transition="out" filter="slide(fromBottom)">
                                      <p:cBhvr>
                                        <p:cTn id="282" dur="500"/>
                                        <p:tgtEl>
                                          <p:spTgt spid="58557"/>
                                        </p:tgtEl>
                                      </p:cBhvr>
                                    </p:animEffect>
                                    <p:set>
                                      <p:cBhvr>
                                        <p:cTn id="283" dur="1" fill="hold">
                                          <p:stCondLst>
                                            <p:cond delay="499"/>
                                          </p:stCondLst>
                                        </p:cTn>
                                        <p:tgtEl>
                                          <p:spTgt spid="58557"/>
                                        </p:tgtEl>
                                        <p:attrNameLst>
                                          <p:attrName>style.visibility</p:attrName>
                                        </p:attrNameLst>
                                      </p:cBhvr>
                                      <p:to>
                                        <p:strVal val="hidden"/>
                                      </p:to>
                                    </p:set>
                                  </p:childTnLst>
                                </p:cTn>
                              </p:par>
                              <p:par>
                                <p:cTn id="284" presetID="12" presetClass="entr" presetSubtype="1" fill="hold" nodeType="withEffect">
                                  <p:stCondLst>
                                    <p:cond delay="40000"/>
                                  </p:stCondLst>
                                  <p:childTnLst>
                                    <p:set>
                                      <p:cBhvr>
                                        <p:cTn id="285" dur="1" fill="hold">
                                          <p:stCondLst>
                                            <p:cond delay="0"/>
                                          </p:stCondLst>
                                        </p:cTn>
                                        <p:tgtEl>
                                          <p:spTgt spid="58563"/>
                                        </p:tgtEl>
                                        <p:attrNameLst>
                                          <p:attrName>style.visibility</p:attrName>
                                        </p:attrNameLst>
                                      </p:cBhvr>
                                      <p:to>
                                        <p:strVal val="visible"/>
                                      </p:to>
                                    </p:set>
                                    <p:animEffect transition="in" filter="slide(fromTop)">
                                      <p:cBhvr>
                                        <p:cTn id="286" dur="500"/>
                                        <p:tgtEl>
                                          <p:spTgt spid="58563"/>
                                        </p:tgtEl>
                                      </p:cBhvr>
                                    </p:animEffect>
                                  </p:childTnLst>
                                </p:cTn>
                              </p:par>
                              <p:par>
                                <p:cTn id="287" presetID="12" presetClass="exit" presetSubtype="4" fill="hold" nodeType="withEffect">
                                  <p:stCondLst>
                                    <p:cond delay="41000"/>
                                  </p:stCondLst>
                                  <p:childTnLst>
                                    <p:animEffect transition="out" filter="slide(fromBottom)">
                                      <p:cBhvr>
                                        <p:cTn id="288" dur="500"/>
                                        <p:tgtEl>
                                          <p:spTgt spid="58563"/>
                                        </p:tgtEl>
                                      </p:cBhvr>
                                    </p:animEffect>
                                    <p:set>
                                      <p:cBhvr>
                                        <p:cTn id="289" dur="1" fill="hold">
                                          <p:stCondLst>
                                            <p:cond delay="499"/>
                                          </p:stCondLst>
                                        </p:cTn>
                                        <p:tgtEl>
                                          <p:spTgt spid="58563"/>
                                        </p:tgtEl>
                                        <p:attrNameLst>
                                          <p:attrName>style.visibility</p:attrName>
                                        </p:attrNameLst>
                                      </p:cBhvr>
                                      <p:to>
                                        <p:strVal val="hidden"/>
                                      </p:to>
                                    </p:set>
                                  </p:childTnLst>
                                </p:cTn>
                              </p:par>
                              <p:par>
                                <p:cTn id="290" presetID="12" presetClass="entr" presetSubtype="1" fill="hold" nodeType="withEffect">
                                  <p:stCondLst>
                                    <p:cond delay="41000"/>
                                  </p:stCondLst>
                                  <p:childTnLst>
                                    <p:set>
                                      <p:cBhvr>
                                        <p:cTn id="291" dur="1" fill="hold">
                                          <p:stCondLst>
                                            <p:cond delay="0"/>
                                          </p:stCondLst>
                                        </p:cTn>
                                        <p:tgtEl>
                                          <p:spTgt spid="58566"/>
                                        </p:tgtEl>
                                        <p:attrNameLst>
                                          <p:attrName>style.visibility</p:attrName>
                                        </p:attrNameLst>
                                      </p:cBhvr>
                                      <p:to>
                                        <p:strVal val="visible"/>
                                      </p:to>
                                    </p:set>
                                    <p:animEffect transition="in" filter="slide(fromTop)">
                                      <p:cBhvr>
                                        <p:cTn id="292" dur="500"/>
                                        <p:tgtEl>
                                          <p:spTgt spid="58566"/>
                                        </p:tgtEl>
                                      </p:cBhvr>
                                    </p:animEffect>
                                  </p:childTnLst>
                                </p:cTn>
                              </p:par>
                              <p:par>
                                <p:cTn id="293" presetID="12" presetClass="exit" presetSubtype="4" fill="hold" nodeType="withEffect">
                                  <p:stCondLst>
                                    <p:cond delay="42000"/>
                                  </p:stCondLst>
                                  <p:childTnLst>
                                    <p:animEffect transition="out" filter="slide(fromBottom)">
                                      <p:cBhvr>
                                        <p:cTn id="294" dur="500"/>
                                        <p:tgtEl>
                                          <p:spTgt spid="58566"/>
                                        </p:tgtEl>
                                      </p:cBhvr>
                                    </p:animEffect>
                                    <p:set>
                                      <p:cBhvr>
                                        <p:cTn id="295" dur="1" fill="hold">
                                          <p:stCondLst>
                                            <p:cond delay="499"/>
                                          </p:stCondLst>
                                        </p:cTn>
                                        <p:tgtEl>
                                          <p:spTgt spid="58566"/>
                                        </p:tgtEl>
                                        <p:attrNameLst>
                                          <p:attrName>style.visibility</p:attrName>
                                        </p:attrNameLst>
                                      </p:cBhvr>
                                      <p:to>
                                        <p:strVal val="hidden"/>
                                      </p:to>
                                    </p:set>
                                  </p:childTnLst>
                                </p:cTn>
                              </p:par>
                              <p:par>
                                <p:cTn id="296" presetID="12" presetClass="entr" presetSubtype="1" fill="hold" nodeType="withEffect">
                                  <p:stCondLst>
                                    <p:cond delay="42000"/>
                                  </p:stCondLst>
                                  <p:childTnLst>
                                    <p:set>
                                      <p:cBhvr>
                                        <p:cTn id="297" dur="1" fill="hold">
                                          <p:stCondLst>
                                            <p:cond delay="0"/>
                                          </p:stCondLst>
                                        </p:cTn>
                                        <p:tgtEl>
                                          <p:spTgt spid="58569"/>
                                        </p:tgtEl>
                                        <p:attrNameLst>
                                          <p:attrName>style.visibility</p:attrName>
                                        </p:attrNameLst>
                                      </p:cBhvr>
                                      <p:to>
                                        <p:strVal val="visible"/>
                                      </p:to>
                                    </p:set>
                                    <p:animEffect transition="in" filter="slide(fromTop)">
                                      <p:cBhvr>
                                        <p:cTn id="298" dur="500"/>
                                        <p:tgtEl>
                                          <p:spTgt spid="58569"/>
                                        </p:tgtEl>
                                      </p:cBhvr>
                                    </p:animEffect>
                                  </p:childTnLst>
                                </p:cTn>
                              </p:par>
                              <p:par>
                                <p:cTn id="299" presetID="12" presetClass="exit" presetSubtype="4" fill="hold" nodeType="withEffect">
                                  <p:stCondLst>
                                    <p:cond delay="43000"/>
                                  </p:stCondLst>
                                  <p:childTnLst>
                                    <p:animEffect transition="out" filter="slide(fromBottom)">
                                      <p:cBhvr>
                                        <p:cTn id="300" dur="500"/>
                                        <p:tgtEl>
                                          <p:spTgt spid="58569"/>
                                        </p:tgtEl>
                                      </p:cBhvr>
                                    </p:animEffect>
                                    <p:set>
                                      <p:cBhvr>
                                        <p:cTn id="301" dur="1" fill="hold">
                                          <p:stCondLst>
                                            <p:cond delay="499"/>
                                          </p:stCondLst>
                                        </p:cTn>
                                        <p:tgtEl>
                                          <p:spTgt spid="58569"/>
                                        </p:tgtEl>
                                        <p:attrNameLst>
                                          <p:attrName>style.visibility</p:attrName>
                                        </p:attrNameLst>
                                      </p:cBhvr>
                                      <p:to>
                                        <p:strVal val="hidden"/>
                                      </p:to>
                                    </p:set>
                                  </p:childTnLst>
                                </p:cTn>
                              </p:par>
                              <p:par>
                                <p:cTn id="302" presetID="12" presetClass="entr" presetSubtype="1" fill="hold" nodeType="withEffect">
                                  <p:stCondLst>
                                    <p:cond delay="43000"/>
                                  </p:stCondLst>
                                  <p:childTnLst>
                                    <p:set>
                                      <p:cBhvr>
                                        <p:cTn id="303" dur="1" fill="hold">
                                          <p:stCondLst>
                                            <p:cond delay="0"/>
                                          </p:stCondLst>
                                        </p:cTn>
                                        <p:tgtEl>
                                          <p:spTgt spid="58572"/>
                                        </p:tgtEl>
                                        <p:attrNameLst>
                                          <p:attrName>style.visibility</p:attrName>
                                        </p:attrNameLst>
                                      </p:cBhvr>
                                      <p:to>
                                        <p:strVal val="visible"/>
                                      </p:to>
                                    </p:set>
                                    <p:animEffect transition="in" filter="slide(fromTop)">
                                      <p:cBhvr>
                                        <p:cTn id="304" dur="500"/>
                                        <p:tgtEl>
                                          <p:spTgt spid="58572"/>
                                        </p:tgtEl>
                                      </p:cBhvr>
                                    </p:animEffect>
                                  </p:childTnLst>
                                </p:cTn>
                              </p:par>
                              <p:par>
                                <p:cTn id="305" presetID="12" presetClass="exit" presetSubtype="4" fill="hold" nodeType="withEffect">
                                  <p:stCondLst>
                                    <p:cond delay="44000"/>
                                  </p:stCondLst>
                                  <p:childTnLst>
                                    <p:animEffect transition="out" filter="slide(fromBottom)">
                                      <p:cBhvr>
                                        <p:cTn id="306" dur="500"/>
                                        <p:tgtEl>
                                          <p:spTgt spid="58572"/>
                                        </p:tgtEl>
                                      </p:cBhvr>
                                    </p:animEffect>
                                    <p:set>
                                      <p:cBhvr>
                                        <p:cTn id="307" dur="1" fill="hold">
                                          <p:stCondLst>
                                            <p:cond delay="499"/>
                                          </p:stCondLst>
                                        </p:cTn>
                                        <p:tgtEl>
                                          <p:spTgt spid="58572"/>
                                        </p:tgtEl>
                                        <p:attrNameLst>
                                          <p:attrName>style.visibility</p:attrName>
                                        </p:attrNameLst>
                                      </p:cBhvr>
                                      <p:to>
                                        <p:strVal val="hidden"/>
                                      </p:to>
                                    </p:set>
                                  </p:childTnLst>
                                </p:cTn>
                              </p:par>
                              <p:par>
                                <p:cTn id="308" presetID="12" presetClass="entr" presetSubtype="1" fill="hold" nodeType="withEffect">
                                  <p:stCondLst>
                                    <p:cond delay="44000"/>
                                  </p:stCondLst>
                                  <p:childTnLst>
                                    <p:set>
                                      <p:cBhvr>
                                        <p:cTn id="309" dur="1" fill="hold">
                                          <p:stCondLst>
                                            <p:cond delay="0"/>
                                          </p:stCondLst>
                                        </p:cTn>
                                        <p:tgtEl>
                                          <p:spTgt spid="58575"/>
                                        </p:tgtEl>
                                        <p:attrNameLst>
                                          <p:attrName>style.visibility</p:attrName>
                                        </p:attrNameLst>
                                      </p:cBhvr>
                                      <p:to>
                                        <p:strVal val="visible"/>
                                      </p:to>
                                    </p:set>
                                    <p:animEffect transition="in" filter="slide(fromTop)">
                                      <p:cBhvr>
                                        <p:cTn id="310" dur="500"/>
                                        <p:tgtEl>
                                          <p:spTgt spid="58575"/>
                                        </p:tgtEl>
                                      </p:cBhvr>
                                    </p:animEffect>
                                  </p:childTnLst>
                                </p:cTn>
                              </p:par>
                              <p:par>
                                <p:cTn id="311" presetID="12" presetClass="exit" presetSubtype="4" fill="hold" nodeType="withEffect">
                                  <p:stCondLst>
                                    <p:cond delay="45000"/>
                                  </p:stCondLst>
                                  <p:childTnLst>
                                    <p:animEffect transition="out" filter="slide(fromBottom)">
                                      <p:cBhvr>
                                        <p:cTn id="312" dur="500"/>
                                        <p:tgtEl>
                                          <p:spTgt spid="58575"/>
                                        </p:tgtEl>
                                      </p:cBhvr>
                                    </p:animEffect>
                                    <p:set>
                                      <p:cBhvr>
                                        <p:cTn id="313" dur="1" fill="hold">
                                          <p:stCondLst>
                                            <p:cond delay="499"/>
                                          </p:stCondLst>
                                        </p:cTn>
                                        <p:tgtEl>
                                          <p:spTgt spid="58575"/>
                                        </p:tgtEl>
                                        <p:attrNameLst>
                                          <p:attrName>style.visibility</p:attrName>
                                        </p:attrNameLst>
                                      </p:cBhvr>
                                      <p:to>
                                        <p:strVal val="hidden"/>
                                      </p:to>
                                    </p:set>
                                  </p:childTnLst>
                                </p:cTn>
                              </p:par>
                              <p:par>
                                <p:cTn id="314" presetID="12" presetClass="entr" presetSubtype="1" fill="hold" nodeType="withEffect">
                                  <p:stCondLst>
                                    <p:cond delay="45000"/>
                                  </p:stCondLst>
                                  <p:childTnLst>
                                    <p:set>
                                      <p:cBhvr>
                                        <p:cTn id="315" dur="1" fill="hold">
                                          <p:stCondLst>
                                            <p:cond delay="0"/>
                                          </p:stCondLst>
                                        </p:cTn>
                                        <p:tgtEl>
                                          <p:spTgt spid="58578"/>
                                        </p:tgtEl>
                                        <p:attrNameLst>
                                          <p:attrName>style.visibility</p:attrName>
                                        </p:attrNameLst>
                                      </p:cBhvr>
                                      <p:to>
                                        <p:strVal val="visible"/>
                                      </p:to>
                                    </p:set>
                                    <p:animEffect transition="in" filter="slide(fromTop)">
                                      <p:cBhvr>
                                        <p:cTn id="316" dur="500"/>
                                        <p:tgtEl>
                                          <p:spTgt spid="58578"/>
                                        </p:tgtEl>
                                      </p:cBhvr>
                                    </p:animEffect>
                                  </p:childTnLst>
                                </p:cTn>
                              </p:par>
                              <p:par>
                                <p:cTn id="317" presetID="12" presetClass="exit" presetSubtype="4" fill="hold" nodeType="withEffect">
                                  <p:stCondLst>
                                    <p:cond delay="46000"/>
                                  </p:stCondLst>
                                  <p:childTnLst>
                                    <p:animEffect transition="out" filter="slide(fromBottom)">
                                      <p:cBhvr>
                                        <p:cTn id="318" dur="500"/>
                                        <p:tgtEl>
                                          <p:spTgt spid="58578"/>
                                        </p:tgtEl>
                                      </p:cBhvr>
                                    </p:animEffect>
                                    <p:set>
                                      <p:cBhvr>
                                        <p:cTn id="319" dur="1" fill="hold">
                                          <p:stCondLst>
                                            <p:cond delay="499"/>
                                          </p:stCondLst>
                                        </p:cTn>
                                        <p:tgtEl>
                                          <p:spTgt spid="58578"/>
                                        </p:tgtEl>
                                        <p:attrNameLst>
                                          <p:attrName>style.visibility</p:attrName>
                                        </p:attrNameLst>
                                      </p:cBhvr>
                                      <p:to>
                                        <p:strVal val="hidden"/>
                                      </p:to>
                                    </p:set>
                                  </p:childTnLst>
                                </p:cTn>
                              </p:par>
                              <p:par>
                                <p:cTn id="320" presetID="12" presetClass="entr" presetSubtype="1" fill="hold" nodeType="withEffect">
                                  <p:stCondLst>
                                    <p:cond delay="46000"/>
                                  </p:stCondLst>
                                  <p:childTnLst>
                                    <p:set>
                                      <p:cBhvr>
                                        <p:cTn id="321" dur="1" fill="hold">
                                          <p:stCondLst>
                                            <p:cond delay="0"/>
                                          </p:stCondLst>
                                        </p:cTn>
                                        <p:tgtEl>
                                          <p:spTgt spid="58581"/>
                                        </p:tgtEl>
                                        <p:attrNameLst>
                                          <p:attrName>style.visibility</p:attrName>
                                        </p:attrNameLst>
                                      </p:cBhvr>
                                      <p:to>
                                        <p:strVal val="visible"/>
                                      </p:to>
                                    </p:set>
                                    <p:animEffect transition="in" filter="slide(fromTop)">
                                      <p:cBhvr>
                                        <p:cTn id="322" dur="500"/>
                                        <p:tgtEl>
                                          <p:spTgt spid="58581"/>
                                        </p:tgtEl>
                                      </p:cBhvr>
                                    </p:animEffect>
                                  </p:childTnLst>
                                </p:cTn>
                              </p:par>
                              <p:par>
                                <p:cTn id="323" presetID="12" presetClass="exit" presetSubtype="4" fill="hold" nodeType="withEffect">
                                  <p:stCondLst>
                                    <p:cond delay="47000"/>
                                  </p:stCondLst>
                                  <p:childTnLst>
                                    <p:animEffect transition="out" filter="slide(fromBottom)">
                                      <p:cBhvr>
                                        <p:cTn id="324" dur="500"/>
                                        <p:tgtEl>
                                          <p:spTgt spid="58581"/>
                                        </p:tgtEl>
                                      </p:cBhvr>
                                    </p:animEffect>
                                    <p:set>
                                      <p:cBhvr>
                                        <p:cTn id="325" dur="1" fill="hold">
                                          <p:stCondLst>
                                            <p:cond delay="499"/>
                                          </p:stCondLst>
                                        </p:cTn>
                                        <p:tgtEl>
                                          <p:spTgt spid="58581"/>
                                        </p:tgtEl>
                                        <p:attrNameLst>
                                          <p:attrName>style.visibility</p:attrName>
                                        </p:attrNameLst>
                                      </p:cBhvr>
                                      <p:to>
                                        <p:strVal val="hidden"/>
                                      </p:to>
                                    </p:set>
                                  </p:childTnLst>
                                </p:cTn>
                              </p:par>
                              <p:par>
                                <p:cTn id="326" presetID="12" presetClass="entr" presetSubtype="1" fill="hold" nodeType="withEffect">
                                  <p:stCondLst>
                                    <p:cond delay="47000"/>
                                  </p:stCondLst>
                                  <p:childTnLst>
                                    <p:set>
                                      <p:cBhvr>
                                        <p:cTn id="327" dur="1" fill="hold">
                                          <p:stCondLst>
                                            <p:cond delay="0"/>
                                          </p:stCondLst>
                                        </p:cTn>
                                        <p:tgtEl>
                                          <p:spTgt spid="58584"/>
                                        </p:tgtEl>
                                        <p:attrNameLst>
                                          <p:attrName>style.visibility</p:attrName>
                                        </p:attrNameLst>
                                      </p:cBhvr>
                                      <p:to>
                                        <p:strVal val="visible"/>
                                      </p:to>
                                    </p:set>
                                    <p:animEffect transition="in" filter="slide(fromTop)">
                                      <p:cBhvr>
                                        <p:cTn id="328" dur="500"/>
                                        <p:tgtEl>
                                          <p:spTgt spid="58584"/>
                                        </p:tgtEl>
                                      </p:cBhvr>
                                    </p:animEffect>
                                  </p:childTnLst>
                                </p:cTn>
                              </p:par>
                              <p:par>
                                <p:cTn id="329" presetID="12" presetClass="exit" presetSubtype="4" fill="hold" nodeType="withEffect">
                                  <p:stCondLst>
                                    <p:cond delay="48000"/>
                                  </p:stCondLst>
                                  <p:childTnLst>
                                    <p:animEffect transition="out" filter="slide(fromBottom)">
                                      <p:cBhvr>
                                        <p:cTn id="330" dur="500"/>
                                        <p:tgtEl>
                                          <p:spTgt spid="58584"/>
                                        </p:tgtEl>
                                      </p:cBhvr>
                                    </p:animEffect>
                                    <p:set>
                                      <p:cBhvr>
                                        <p:cTn id="331" dur="1" fill="hold">
                                          <p:stCondLst>
                                            <p:cond delay="499"/>
                                          </p:stCondLst>
                                        </p:cTn>
                                        <p:tgtEl>
                                          <p:spTgt spid="58584"/>
                                        </p:tgtEl>
                                        <p:attrNameLst>
                                          <p:attrName>style.visibility</p:attrName>
                                        </p:attrNameLst>
                                      </p:cBhvr>
                                      <p:to>
                                        <p:strVal val="hidden"/>
                                      </p:to>
                                    </p:set>
                                  </p:childTnLst>
                                </p:cTn>
                              </p:par>
                              <p:par>
                                <p:cTn id="332" presetID="12" presetClass="entr" presetSubtype="1" fill="hold" nodeType="withEffect">
                                  <p:stCondLst>
                                    <p:cond delay="48000"/>
                                  </p:stCondLst>
                                  <p:childTnLst>
                                    <p:set>
                                      <p:cBhvr>
                                        <p:cTn id="333" dur="1" fill="hold">
                                          <p:stCondLst>
                                            <p:cond delay="0"/>
                                          </p:stCondLst>
                                        </p:cTn>
                                        <p:tgtEl>
                                          <p:spTgt spid="58587"/>
                                        </p:tgtEl>
                                        <p:attrNameLst>
                                          <p:attrName>style.visibility</p:attrName>
                                        </p:attrNameLst>
                                      </p:cBhvr>
                                      <p:to>
                                        <p:strVal val="visible"/>
                                      </p:to>
                                    </p:set>
                                    <p:animEffect transition="in" filter="slide(fromTop)">
                                      <p:cBhvr>
                                        <p:cTn id="334" dur="500"/>
                                        <p:tgtEl>
                                          <p:spTgt spid="58587"/>
                                        </p:tgtEl>
                                      </p:cBhvr>
                                    </p:animEffect>
                                  </p:childTnLst>
                                </p:cTn>
                              </p:par>
                              <p:par>
                                <p:cTn id="335" presetID="12" presetClass="exit" presetSubtype="4" fill="hold" nodeType="withEffect">
                                  <p:stCondLst>
                                    <p:cond delay="49000"/>
                                  </p:stCondLst>
                                  <p:childTnLst>
                                    <p:animEffect transition="out" filter="slide(fromBottom)">
                                      <p:cBhvr>
                                        <p:cTn id="336" dur="500"/>
                                        <p:tgtEl>
                                          <p:spTgt spid="58587"/>
                                        </p:tgtEl>
                                      </p:cBhvr>
                                    </p:animEffect>
                                    <p:set>
                                      <p:cBhvr>
                                        <p:cTn id="337" dur="1" fill="hold">
                                          <p:stCondLst>
                                            <p:cond delay="499"/>
                                          </p:stCondLst>
                                        </p:cTn>
                                        <p:tgtEl>
                                          <p:spTgt spid="58587"/>
                                        </p:tgtEl>
                                        <p:attrNameLst>
                                          <p:attrName>style.visibility</p:attrName>
                                        </p:attrNameLst>
                                      </p:cBhvr>
                                      <p:to>
                                        <p:strVal val="hidden"/>
                                      </p:to>
                                    </p:set>
                                  </p:childTnLst>
                                </p:cTn>
                              </p:par>
                              <p:par>
                                <p:cTn id="338" presetID="12" presetClass="entr" presetSubtype="1" fill="hold" nodeType="withEffect">
                                  <p:stCondLst>
                                    <p:cond delay="49000"/>
                                  </p:stCondLst>
                                  <p:childTnLst>
                                    <p:set>
                                      <p:cBhvr>
                                        <p:cTn id="339" dur="1" fill="hold">
                                          <p:stCondLst>
                                            <p:cond delay="0"/>
                                          </p:stCondLst>
                                        </p:cTn>
                                        <p:tgtEl>
                                          <p:spTgt spid="58590"/>
                                        </p:tgtEl>
                                        <p:attrNameLst>
                                          <p:attrName>style.visibility</p:attrName>
                                        </p:attrNameLst>
                                      </p:cBhvr>
                                      <p:to>
                                        <p:strVal val="visible"/>
                                      </p:to>
                                    </p:set>
                                    <p:animEffect transition="in" filter="slide(fromTop)">
                                      <p:cBhvr>
                                        <p:cTn id="340" dur="500"/>
                                        <p:tgtEl>
                                          <p:spTgt spid="58590"/>
                                        </p:tgtEl>
                                      </p:cBhvr>
                                    </p:animEffect>
                                  </p:childTnLst>
                                </p:cTn>
                              </p:par>
                              <p:par>
                                <p:cTn id="341" presetID="12" presetClass="exit" presetSubtype="4" fill="hold" nodeType="withEffect">
                                  <p:stCondLst>
                                    <p:cond delay="50000"/>
                                  </p:stCondLst>
                                  <p:childTnLst>
                                    <p:animEffect transition="out" filter="slide(fromBottom)">
                                      <p:cBhvr>
                                        <p:cTn id="342" dur="500"/>
                                        <p:tgtEl>
                                          <p:spTgt spid="58560"/>
                                        </p:tgtEl>
                                      </p:cBhvr>
                                    </p:animEffect>
                                    <p:set>
                                      <p:cBhvr>
                                        <p:cTn id="343" dur="1" fill="hold">
                                          <p:stCondLst>
                                            <p:cond delay="499"/>
                                          </p:stCondLst>
                                        </p:cTn>
                                        <p:tgtEl>
                                          <p:spTgt spid="58560"/>
                                        </p:tgtEl>
                                        <p:attrNameLst>
                                          <p:attrName>style.visibility</p:attrName>
                                        </p:attrNameLst>
                                      </p:cBhvr>
                                      <p:to>
                                        <p:strVal val="hidden"/>
                                      </p:to>
                                    </p:set>
                                  </p:childTnLst>
                                </p:cTn>
                              </p:par>
                              <p:par>
                                <p:cTn id="344" presetID="12" presetClass="entr" presetSubtype="1" fill="hold" nodeType="withEffect">
                                  <p:stCondLst>
                                    <p:cond delay="50000"/>
                                  </p:stCondLst>
                                  <p:childTnLst>
                                    <p:set>
                                      <p:cBhvr>
                                        <p:cTn id="345" dur="1" fill="hold">
                                          <p:stCondLst>
                                            <p:cond delay="0"/>
                                          </p:stCondLst>
                                        </p:cTn>
                                        <p:tgtEl>
                                          <p:spTgt spid="58623"/>
                                        </p:tgtEl>
                                        <p:attrNameLst>
                                          <p:attrName>style.visibility</p:attrName>
                                        </p:attrNameLst>
                                      </p:cBhvr>
                                      <p:to>
                                        <p:strVal val="visible"/>
                                      </p:to>
                                    </p:set>
                                    <p:animEffect transition="in" filter="slide(fromTop)">
                                      <p:cBhvr>
                                        <p:cTn id="346" dur="500"/>
                                        <p:tgtEl>
                                          <p:spTgt spid="58623"/>
                                        </p:tgtEl>
                                      </p:cBhvr>
                                    </p:animEffect>
                                  </p:childTnLst>
                                </p:cTn>
                              </p:par>
                              <p:par>
                                <p:cTn id="347" presetID="12" presetClass="exit" presetSubtype="4" fill="hold" nodeType="withEffect">
                                  <p:stCondLst>
                                    <p:cond delay="50000"/>
                                  </p:stCondLst>
                                  <p:childTnLst>
                                    <p:animEffect transition="out" filter="slide(fromBottom)">
                                      <p:cBhvr>
                                        <p:cTn id="348" dur="500"/>
                                        <p:tgtEl>
                                          <p:spTgt spid="58590"/>
                                        </p:tgtEl>
                                      </p:cBhvr>
                                    </p:animEffect>
                                    <p:set>
                                      <p:cBhvr>
                                        <p:cTn id="349" dur="1" fill="hold">
                                          <p:stCondLst>
                                            <p:cond delay="499"/>
                                          </p:stCondLst>
                                        </p:cTn>
                                        <p:tgtEl>
                                          <p:spTgt spid="58590"/>
                                        </p:tgtEl>
                                        <p:attrNameLst>
                                          <p:attrName>style.visibility</p:attrName>
                                        </p:attrNameLst>
                                      </p:cBhvr>
                                      <p:to>
                                        <p:strVal val="hidden"/>
                                      </p:to>
                                    </p:set>
                                  </p:childTnLst>
                                </p:cTn>
                              </p:par>
                              <p:par>
                                <p:cTn id="350" presetID="12" presetClass="entr" presetSubtype="1" fill="hold" nodeType="withEffect">
                                  <p:stCondLst>
                                    <p:cond delay="50000"/>
                                  </p:stCondLst>
                                  <p:childTnLst>
                                    <p:set>
                                      <p:cBhvr>
                                        <p:cTn id="351" dur="1" fill="hold">
                                          <p:stCondLst>
                                            <p:cond delay="0"/>
                                          </p:stCondLst>
                                        </p:cTn>
                                        <p:tgtEl>
                                          <p:spTgt spid="58593"/>
                                        </p:tgtEl>
                                        <p:attrNameLst>
                                          <p:attrName>style.visibility</p:attrName>
                                        </p:attrNameLst>
                                      </p:cBhvr>
                                      <p:to>
                                        <p:strVal val="visible"/>
                                      </p:to>
                                    </p:set>
                                    <p:animEffect transition="in" filter="slide(fromTop)">
                                      <p:cBhvr>
                                        <p:cTn id="352" dur="500"/>
                                        <p:tgtEl>
                                          <p:spTgt spid="58593"/>
                                        </p:tgtEl>
                                      </p:cBhvr>
                                    </p:animEffect>
                                  </p:childTnLst>
                                </p:cTn>
                              </p:par>
                              <p:par>
                                <p:cTn id="353" presetID="12" presetClass="exit" presetSubtype="4" fill="hold" nodeType="withEffect">
                                  <p:stCondLst>
                                    <p:cond delay="51000"/>
                                  </p:stCondLst>
                                  <p:childTnLst>
                                    <p:animEffect transition="out" filter="slide(fromBottom)">
                                      <p:cBhvr>
                                        <p:cTn id="354" dur="500"/>
                                        <p:tgtEl>
                                          <p:spTgt spid="58593"/>
                                        </p:tgtEl>
                                      </p:cBhvr>
                                    </p:animEffect>
                                    <p:set>
                                      <p:cBhvr>
                                        <p:cTn id="355" dur="1" fill="hold">
                                          <p:stCondLst>
                                            <p:cond delay="499"/>
                                          </p:stCondLst>
                                        </p:cTn>
                                        <p:tgtEl>
                                          <p:spTgt spid="58593"/>
                                        </p:tgtEl>
                                        <p:attrNameLst>
                                          <p:attrName>style.visibility</p:attrName>
                                        </p:attrNameLst>
                                      </p:cBhvr>
                                      <p:to>
                                        <p:strVal val="hidden"/>
                                      </p:to>
                                    </p:set>
                                  </p:childTnLst>
                                </p:cTn>
                              </p:par>
                              <p:par>
                                <p:cTn id="356" presetID="12" presetClass="entr" presetSubtype="1" fill="hold" nodeType="withEffect">
                                  <p:stCondLst>
                                    <p:cond delay="51000"/>
                                  </p:stCondLst>
                                  <p:childTnLst>
                                    <p:set>
                                      <p:cBhvr>
                                        <p:cTn id="357" dur="1" fill="hold">
                                          <p:stCondLst>
                                            <p:cond delay="0"/>
                                          </p:stCondLst>
                                        </p:cTn>
                                        <p:tgtEl>
                                          <p:spTgt spid="58596"/>
                                        </p:tgtEl>
                                        <p:attrNameLst>
                                          <p:attrName>style.visibility</p:attrName>
                                        </p:attrNameLst>
                                      </p:cBhvr>
                                      <p:to>
                                        <p:strVal val="visible"/>
                                      </p:to>
                                    </p:set>
                                    <p:animEffect transition="in" filter="slide(fromTop)">
                                      <p:cBhvr>
                                        <p:cTn id="358" dur="500"/>
                                        <p:tgtEl>
                                          <p:spTgt spid="58596"/>
                                        </p:tgtEl>
                                      </p:cBhvr>
                                    </p:animEffect>
                                  </p:childTnLst>
                                </p:cTn>
                              </p:par>
                              <p:par>
                                <p:cTn id="359" presetID="12" presetClass="exit" presetSubtype="4" fill="hold" nodeType="withEffect">
                                  <p:stCondLst>
                                    <p:cond delay="52000"/>
                                  </p:stCondLst>
                                  <p:childTnLst>
                                    <p:animEffect transition="out" filter="slide(fromBottom)">
                                      <p:cBhvr>
                                        <p:cTn id="360" dur="500"/>
                                        <p:tgtEl>
                                          <p:spTgt spid="58596"/>
                                        </p:tgtEl>
                                      </p:cBhvr>
                                    </p:animEffect>
                                    <p:set>
                                      <p:cBhvr>
                                        <p:cTn id="361" dur="1" fill="hold">
                                          <p:stCondLst>
                                            <p:cond delay="499"/>
                                          </p:stCondLst>
                                        </p:cTn>
                                        <p:tgtEl>
                                          <p:spTgt spid="58596"/>
                                        </p:tgtEl>
                                        <p:attrNameLst>
                                          <p:attrName>style.visibility</p:attrName>
                                        </p:attrNameLst>
                                      </p:cBhvr>
                                      <p:to>
                                        <p:strVal val="hidden"/>
                                      </p:to>
                                    </p:set>
                                  </p:childTnLst>
                                </p:cTn>
                              </p:par>
                              <p:par>
                                <p:cTn id="362" presetID="12" presetClass="entr" presetSubtype="1" fill="hold" nodeType="withEffect">
                                  <p:stCondLst>
                                    <p:cond delay="52000"/>
                                  </p:stCondLst>
                                  <p:childTnLst>
                                    <p:set>
                                      <p:cBhvr>
                                        <p:cTn id="363" dur="1" fill="hold">
                                          <p:stCondLst>
                                            <p:cond delay="0"/>
                                          </p:stCondLst>
                                        </p:cTn>
                                        <p:tgtEl>
                                          <p:spTgt spid="58599"/>
                                        </p:tgtEl>
                                        <p:attrNameLst>
                                          <p:attrName>style.visibility</p:attrName>
                                        </p:attrNameLst>
                                      </p:cBhvr>
                                      <p:to>
                                        <p:strVal val="visible"/>
                                      </p:to>
                                    </p:set>
                                    <p:animEffect transition="in" filter="slide(fromTop)">
                                      <p:cBhvr>
                                        <p:cTn id="364" dur="500"/>
                                        <p:tgtEl>
                                          <p:spTgt spid="58599"/>
                                        </p:tgtEl>
                                      </p:cBhvr>
                                    </p:animEffect>
                                  </p:childTnLst>
                                </p:cTn>
                              </p:par>
                              <p:par>
                                <p:cTn id="365" presetID="12" presetClass="exit" presetSubtype="4" fill="hold" nodeType="withEffect">
                                  <p:stCondLst>
                                    <p:cond delay="53000"/>
                                  </p:stCondLst>
                                  <p:childTnLst>
                                    <p:animEffect transition="out" filter="slide(fromBottom)">
                                      <p:cBhvr>
                                        <p:cTn id="366" dur="500"/>
                                        <p:tgtEl>
                                          <p:spTgt spid="58599"/>
                                        </p:tgtEl>
                                      </p:cBhvr>
                                    </p:animEffect>
                                    <p:set>
                                      <p:cBhvr>
                                        <p:cTn id="367" dur="1" fill="hold">
                                          <p:stCondLst>
                                            <p:cond delay="499"/>
                                          </p:stCondLst>
                                        </p:cTn>
                                        <p:tgtEl>
                                          <p:spTgt spid="58599"/>
                                        </p:tgtEl>
                                        <p:attrNameLst>
                                          <p:attrName>style.visibility</p:attrName>
                                        </p:attrNameLst>
                                      </p:cBhvr>
                                      <p:to>
                                        <p:strVal val="hidden"/>
                                      </p:to>
                                    </p:set>
                                  </p:childTnLst>
                                </p:cTn>
                              </p:par>
                              <p:par>
                                <p:cTn id="368" presetID="12" presetClass="entr" presetSubtype="1" fill="hold" nodeType="withEffect">
                                  <p:stCondLst>
                                    <p:cond delay="53000"/>
                                  </p:stCondLst>
                                  <p:childTnLst>
                                    <p:set>
                                      <p:cBhvr>
                                        <p:cTn id="369" dur="1" fill="hold">
                                          <p:stCondLst>
                                            <p:cond delay="0"/>
                                          </p:stCondLst>
                                        </p:cTn>
                                        <p:tgtEl>
                                          <p:spTgt spid="58602"/>
                                        </p:tgtEl>
                                        <p:attrNameLst>
                                          <p:attrName>style.visibility</p:attrName>
                                        </p:attrNameLst>
                                      </p:cBhvr>
                                      <p:to>
                                        <p:strVal val="visible"/>
                                      </p:to>
                                    </p:set>
                                    <p:animEffect transition="in" filter="slide(fromTop)">
                                      <p:cBhvr>
                                        <p:cTn id="370" dur="500"/>
                                        <p:tgtEl>
                                          <p:spTgt spid="58602"/>
                                        </p:tgtEl>
                                      </p:cBhvr>
                                    </p:animEffect>
                                  </p:childTnLst>
                                </p:cTn>
                              </p:par>
                              <p:par>
                                <p:cTn id="371" presetID="12" presetClass="exit" presetSubtype="4" fill="hold" nodeType="withEffect">
                                  <p:stCondLst>
                                    <p:cond delay="54000"/>
                                  </p:stCondLst>
                                  <p:childTnLst>
                                    <p:animEffect transition="out" filter="slide(fromBottom)">
                                      <p:cBhvr>
                                        <p:cTn id="372" dur="500"/>
                                        <p:tgtEl>
                                          <p:spTgt spid="58602"/>
                                        </p:tgtEl>
                                      </p:cBhvr>
                                    </p:animEffect>
                                    <p:set>
                                      <p:cBhvr>
                                        <p:cTn id="373" dur="1" fill="hold">
                                          <p:stCondLst>
                                            <p:cond delay="499"/>
                                          </p:stCondLst>
                                        </p:cTn>
                                        <p:tgtEl>
                                          <p:spTgt spid="58602"/>
                                        </p:tgtEl>
                                        <p:attrNameLst>
                                          <p:attrName>style.visibility</p:attrName>
                                        </p:attrNameLst>
                                      </p:cBhvr>
                                      <p:to>
                                        <p:strVal val="hidden"/>
                                      </p:to>
                                    </p:set>
                                  </p:childTnLst>
                                </p:cTn>
                              </p:par>
                              <p:par>
                                <p:cTn id="374" presetID="12" presetClass="entr" presetSubtype="1" fill="hold" nodeType="withEffect">
                                  <p:stCondLst>
                                    <p:cond delay="54000"/>
                                  </p:stCondLst>
                                  <p:childTnLst>
                                    <p:set>
                                      <p:cBhvr>
                                        <p:cTn id="375" dur="1" fill="hold">
                                          <p:stCondLst>
                                            <p:cond delay="0"/>
                                          </p:stCondLst>
                                        </p:cTn>
                                        <p:tgtEl>
                                          <p:spTgt spid="58605"/>
                                        </p:tgtEl>
                                        <p:attrNameLst>
                                          <p:attrName>style.visibility</p:attrName>
                                        </p:attrNameLst>
                                      </p:cBhvr>
                                      <p:to>
                                        <p:strVal val="visible"/>
                                      </p:to>
                                    </p:set>
                                    <p:animEffect transition="in" filter="slide(fromTop)">
                                      <p:cBhvr>
                                        <p:cTn id="376" dur="500"/>
                                        <p:tgtEl>
                                          <p:spTgt spid="58605"/>
                                        </p:tgtEl>
                                      </p:cBhvr>
                                    </p:animEffect>
                                  </p:childTnLst>
                                </p:cTn>
                              </p:par>
                              <p:par>
                                <p:cTn id="377" presetID="12" presetClass="exit" presetSubtype="4" fill="hold" nodeType="withEffect">
                                  <p:stCondLst>
                                    <p:cond delay="55000"/>
                                  </p:stCondLst>
                                  <p:childTnLst>
                                    <p:animEffect transition="out" filter="slide(fromBottom)">
                                      <p:cBhvr>
                                        <p:cTn id="378" dur="500"/>
                                        <p:tgtEl>
                                          <p:spTgt spid="58605"/>
                                        </p:tgtEl>
                                      </p:cBhvr>
                                    </p:animEffect>
                                    <p:set>
                                      <p:cBhvr>
                                        <p:cTn id="379" dur="1" fill="hold">
                                          <p:stCondLst>
                                            <p:cond delay="499"/>
                                          </p:stCondLst>
                                        </p:cTn>
                                        <p:tgtEl>
                                          <p:spTgt spid="58605"/>
                                        </p:tgtEl>
                                        <p:attrNameLst>
                                          <p:attrName>style.visibility</p:attrName>
                                        </p:attrNameLst>
                                      </p:cBhvr>
                                      <p:to>
                                        <p:strVal val="hidden"/>
                                      </p:to>
                                    </p:set>
                                  </p:childTnLst>
                                </p:cTn>
                              </p:par>
                              <p:par>
                                <p:cTn id="380" presetID="12" presetClass="entr" presetSubtype="1" fill="hold" nodeType="withEffect">
                                  <p:stCondLst>
                                    <p:cond delay="55000"/>
                                  </p:stCondLst>
                                  <p:childTnLst>
                                    <p:set>
                                      <p:cBhvr>
                                        <p:cTn id="381" dur="1" fill="hold">
                                          <p:stCondLst>
                                            <p:cond delay="0"/>
                                          </p:stCondLst>
                                        </p:cTn>
                                        <p:tgtEl>
                                          <p:spTgt spid="58608"/>
                                        </p:tgtEl>
                                        <p:attrNameLst>
                                          <p:attrName>style.visibility</p:attrName>
                                        </p:attrNameLst>
                                      </p:cBhvr>
                                      <p:to>
                                        <p:strVal val="visible"/>
                                      </p:to>
                                    </p:set>
                                    <p:animEffect transition="in" filter="slide(fromTop)">
                                      <p:cBhvr>
                                        <p:cTn id="382" dur="500"/>
                                        <p:tgtEl>
                                          <p:spTgt spid="58608"/>
                                        </p:tgtEl>
                                      </p:cBhvr>
                                    </p:animEffect>
                                  </p:childTnLst>
                                </p:cTn>
                              </p:par>
                              <p:par>
                                <p:cTn id="383" presetID="12" presetClass="exit" presetSubtype="4" fill="hold" nodeType="withEffect">
                                  <p:stCondLst>
                                    <p:cond delay="56000"/>
                                  </p:stCondLst>
                                  <p:childTnLst>
                                    <p:animEffect transition="out" filter="slide(fromBottom)">
                                      <p:cBhvr>
                                        <p:cTn id="384" dur="500"/>
                                        <p:tgtEl>
                                          <p:spTgt spid="58608"/>
                                        </p:tgtEl>
                                      </p:cBhvr>
                                    </p:animEffect>
                                    <p:set>
                                      <p:cBhvr>
                                        <p:cTn id="385" dur="1" fill="hold">
                                          <p:stCondLst>
                                            <p:cond delay="499"/>
                                          </p:stCondLst>
                                        </p:cTn>
                                        <p:tgtEl>
                                          <p:spTgt spid="58608"/>
                                        </p:tgtEl>
                                        <p:attrNameLst>
                                          <p:attrName>style.visibility</p:attrName>
                                        </p:attrNameLst>
                                      </p:cBhvr>
                                      <p:to>
                                        <p:strVal val="hidden"/>
                                      </p:to>
                                    </p:set>
                                  </p:childTnLst>
                                </p:cTn>
                              </p:par>
                              <p:par>
                                <p:cTn id="386" presetID="12" presetClass="entr" presetSubtype="1" fill="hold" nodeType="withEffect">
                                  <p:stCondLst>
                                    <p:cond delay="56000"/>
                                  </p:stCondLst>
                                  <p:childTnLst>
                                    <p:set>
                                      <p:cBhvr>
                                        <p:cTn id="387" dur="1" fill="hold">
                                          <p:stCondLst>
                                            <p:cond delay="0"/>
                                          </p:stCondLst>
                                        </p:cTn>
                                        <p:tgtEl>
                                          <p:spTgt spid="58611"/>
                                        </p:tgtEl>
                                        <p:attrNameLst>
                                          <p:attrName>style.visibility</p:attrName>
                                        </p:attrNameLst>
                                      </p:cBhvr>
                                      <p:to>
                                        <p:strVal val="visible"/>
                                      </p:to>
                                    </p:set>
                                    <p:animEffect transition="in" filter="slide(fromTop)">
                                      <p:cBhvr>
                                        <p:cTn id="388" dur="500"/>
                                        <p:tgtEl>
                                          <p:spTgt spid="58611"/>
                                        </p:tgtEl>
                                      </p:cBhvr>
                                    </p:animEffect>
                                  </p:childTnLst>
                                </p:cTn>
                              </p:par>
                              <p:par>
                                <p:cTn id="389" presetID="12" presetClass="exit" presetSubtype="4" fill="hold" nodeType="withEffect">
                                  <p:stCondLst>
                                    <p:cond delay="57000"/>
                                  </p:stCondLst>
                                  <p:childTnLst>
                                    <p:animEffect transition="out" filter="slide(fromBottom)">
                                      <p:cBhvr>
                                        <p:cTn id="390" dur="500"/>
                                        <p:tgtEl>
                                          <p:spTgt spid="58611"/>
                                        </p:tgtEl>
                                      </p:cBhvr>
                                    </p:animEffect>
                                    <p:set>
                                      <p:cBhvr>
                                        <p:cTn id="391" dur="1" fill="hold">
                                          <p:stCondLst>
                                            <p:cond delay="499"/>
                                          </p:stCondLst>
                                        </p:cTn>
                                        <p:tgtEl>
                                          <p:spTgt spid="58611"/>
                                        </p:tgtEl>
                                        <p:attrNameLst>
                                          <p:attrName>style.visibility</p:attrName>
                                        </p:attrNameLst>
                                      </p:cBhvr>
                                      <p:to>
                                        <p:strVal val="hidden"/>
                                      </p:to>
                                    </p:set>
                                  </p:childTnLst>
                                </p:cTn>
                              </p:par>
                              <p:par>
                                <p:cTn id="392" presetID="12" presetClass="entr" presetSubtype="1" fill="hold" nodeType="withEffect">
                                  <p:stCondLst>
                                    <p:cond delay="57000"/>
                                  </p:stCondLst>
                                  <p:childTnLst>
                                    <p:set>
                                      <p:cBhvr>
                                        <p:cTn id="393" dur="1" fill="hold">
                                          <p:stCondLst>
                                            <p:cond delay="0"/>
                                          </p:stCondLst>
                                        </p:cTn>
                                        <p:tgtEl>
                                          <p:spTgt spid="58614"/>
                                        </p:tgtEl>
                                        <p:attrNameLst>
                                          <p:attrName>style.visibility</p:attrName>
                                        </p:attrNameLst>
                                      </p:cBhvr>
                                      <p:to>
                                        <p:strVal val="visible"/>
                                      </p:to>
                                    </p:set>
                                    <p:animEffect transition="in" filter="slide(fromTop)">
                                      <p:cBhvr>
                                        <p:cTn id="394" dur="500"/>
                                        <p:tgtEl>
                                          <p:spTgt spid="58614"/>
                                        </p:tgtEl>
                                      </p:cBhvr>
                                    </p:animEffect>
                                  </p:childTnLst>
                                </p:cTn>
                              </p:par>
                              <p:par>
                                <p:cTn id="395" presetID="12" presetClass="exit" presetSubtype="4" fill="hold" nodeType="withEffect">
                                  <p:stCondLst>
                                    <p:cond delay="58000"/>
                                  </p:stCondLst>
                                  <p:childTnLst>
                                    <p:animEffect transition="out" filter="slide(fromBottom)">
                                      <p:cBhvr>
                                        <p:cTn id="396" dur="500"/>
                                        <p:tgtEl>
                                          <p:spTgt spid="58614"/>
                                        </p:tgtEl>
                                      </p:cBhvr>
                                    </p:animEffect>
                                    <p:set>
                                      <p:cBhvr>
                                        <p:cTn id="397" dur="1" fill="hold">
                                          <p:stCondLst>
                                            <p:cond delay="499"/>
                                          </p:stCondLst>
                                        </p:cTn>
                                        <p:tgtEl>
                                          <p:spTgt spid="58614"/>
                                        </p:tgtEl>
                                        <p:attrNameLst>
                                          <p:attrName>style.visibility</p:attrName>
                                        </p:attrNameLst>
                                      </p:cBhvr>
                                      <p:to>
                                        <p:strVal val="hidden"/>
                                      </p:to>
                                    </p:set>
                                  </p:childTnLst>
                                </p:cTn>
                              </p:par>
                              <p:par>
                                <p:cTn id="398" presetID="12" presetClass="entr" presetSubtype="1" fill="hold" nodeType="withEffect">
                                  <p:stCondLst>
                                    <p:cond delay="58000"/>
                                  </p:stCondLst>
                                  <p:childTnLst>
                                    <p:set>
                                      <p:cBhvr>
                                        <p:cTn id="399" dur="1" fill="hold">
                                          <p:stCondLst>
                                            <p:cond delay="0"/>
                                          </p:stCondLst>
                                        </p:cTn>
                                        <p:tgtEl>
                                          <p:spTgt spid="58617"/>
                                        </p:tgtEl>
                                        <p:attrNameLst>
                                          <p:attrName>style.visibility</p:attrName>
                                        </p:attrNameLst>
                                      </p:cBhvr>
                                      <p:to>
                                        <p:strVal val="visible"/>
                                      </p:to>
                                    </p:set>
                                    <p:animEffect transition="in" filter="slide(fromTop)">
                                      <p:cBhvr>
                                        <p:cTn id="400" dur="500"/>
                                        <p:tgtEl>
                                          <p:spTgt spid="58617"/>
                                        </p:tgtEl>
                                      </p:cBhvr>
                                    </p:animEffect>
                                  </p:childTnLst>
                                </p:cTn>
                              </p:par>
                              <p:par>
                                <p:cTn id="401" presetID="12" presetClass="exit" presetSubtype="4" fill="hold" nodeType="withEffect">
                                  <p:stCondLst>
                                    <p:cond delay="59000"/>
                                  </p:stCondLst>
                                  <p:childTnLst>
                                    <p:animEffect transition="out" filter="slide(fromBottom)">
                                      <p:cBhvr>
                                        <p:cTn id="402" dur="500"/>
                                        <p:tgtEl>
                                          <p:spTgt spid="58617"/>
                                        </p:tgtEl>
                                      </p:cBhvr>
                                    </p:animEffect>
                                    <p:set>
                                      <p:cBhvr>
                                        <p:cTn id="403" dur="1" fill="hold">
                                          <p:stCondLst>
                                            <p:cond delay="499"/>
                                          </p:stCondLst>
                                        </p:cTn>
                                        <p:tgtEl>
                                          <p:spTgt spid="58617"/>
                                        </p:tgtEl>
                                        <p:attrNameLst>
                                          <p:attrName>style.visibility</p:attrName>
                                        </p:attrNameLst>
                                      </p:cBhvr>
                                      <p:to>
                                        <p:strVal val="hidden"/>
                                      </p:to>
                                    </p:set>
                                  </p:childTnLst>
                                </p:cTn>
                              </p:par>
                              <p:par>
                                <p:cTn id="404" presetID="12" presetClass="entr" presetSubtype="1" fill="hold" nodeType="withEffect">
                                  <p:stCondLst>
                                    <p:cond delay="59000"/>
                                  </p:stCondLst>
                                  <p:childTnLst>
                                    <p:set>
                                      <p:cBhvr>
                                        <p:cTn id="405" dur="1" fill="hold">
                                          <p:stCondLst>
                                            <p:cond delay="0"/>
                                          </p:stCondLst>
                                        </p:cTn>
                                        <p:tgtEl>
                                          <p:spTgt spid="58620"/>
                                        </p:tgtEl>
                                        <p:attrNameLst>
                                          <p:attrName>style.visibility</p:attrName>
                                        </p:attrNameLst>
                                      </p:cBhvr>
                                      <p:to>
                                        <p:strVal val="visible"/>
                                      </p:to>
                                    </p:set>
                                    <p:animEffect transition="in" filter="slide(fromTop)">
                                      <p:cBhvr>
                                        <p:cTn id="406" dur="500"/>
                                        <p:tgtEl>
                                          <p:spTgt spid="58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6858000"/>
          </a:xfrm>
          <a:prstGeom prst="rect">
            <a:avLst/>
          </a:prstGeom>
          <a:gradFill rotWithShape="1">
            <a:gsLst>
              <a:gs pos="0">
                <a:srgbClr val="DCDCDC"/>
              </a:gs>
              <a:gs pos="50000">
                <a:srgbClr val="FFFFFF"/>
              </a:gs>
              <a:gs pos="100000">
                <a:srgbClr val="DCDCDC"/>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9395" name="Rectangle 3"/>
          <p:cNvSpPr>
            <a:spLocks noChangeArrowheads="1"/>
          </p:cNvSpPr>
          <p:nvPr/>
        </p:nvSpPr>
        <p:spPr bwMode="auto">
          <a:xfrm>
            <a:off x="0" y="0"/>
            <a:ext cx="9144000" cy="3933825"/>
          </a:xfrm>
          <a:prstGeom prst="rect">
            <a:avLst/>
          </a:prstGeom>
          <a:gradFill rotWithShape="1">
            <a:gsLst>
              <a:gs pos="0">
                <a:schemeClr val="bg1"/>
              </a:gs>
              <a:gs pos="100000">
                <a:schemeClr val="bg1">
                  <a:gamma/>
                  <a:shade val="79608"/>
                  <a:invGamma/>
                  <a:alpha val="0"/>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2532" name="Rectangle 4"/>
          <p:cNvSpPr>
            <a:spLocks noChangeArrowheads="1"/>
          </p:cNvSpPr>
          <p:nvPr/>
        </p:nvSpPr>
        <p:spPr bwMode="auto">
          <a:xfrm>
            <a:off x="0" y="3819525"/>
            <a:ext cx="9144000" cy="3038475"/>
          </a:xfrm>
          <a:prstGeom prst="rect">
            <a:avLst/>
          </a:prstGeom>
          <a:gradFill rotWithShape="1">
            <a:gsLst>
              <a:gs pos="0">
                <a:srgbClr val="C0C0C0"/>
              </a:gs>
              <a:gs pos="100000">
                <a:srgbClr val="E3E3E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9397" name="Rectangle 5"/>
          <p:cNvSpPr>
            <a:spLocks noChangeArrowheads="1"/>
          </p:cNvSpPr>
          <p:nvPr/>
        </p:nvSpPr>
        <p:spPr bwMode="auto">
          <a:xfrm>
            <a:off x="0" y="3819525"/>
            <a:ext cx="9144000" cy="712788"/>
          </a:xfrm>
          <a:prstGeom prst="rect">
            <a:avLst/>
          </a:prstGeom>
          <a:gradFill rotWithShape="1">
            <a:gsLst>
              <a:gs pos="0">
                <a:schemeClr val="bg2">
                  <a:alpha val="91000"/>
                </a:schemeClr>
              </a:gs>
              <a:gs pos="100000">
                <a:schemeClr val="bg2">
                  <a:gamma/>
                  <a:shade val="46275"/>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2534" name="Freeform 6"/>
          <p:cNvSpPr>
            <a:spLocks/>
          </p:cNvSpPr>
          <p:nvPr/>
        </p:nvSpPr>
        <p:spPr bwMode="auto">
          <a:xfrm>
            <a:off x="506413" y="1595438"/>
            <a:ext cx="8132762" cy="533400"/>
          </a:xfrm>
          <a:custGeom>
            <a:avLst/>
            <a:gdLst>
              <a:gd name="T0" fmla="*/ 7559298 w 5772"/>
              <a:gd name="T1" fmla="*/ 51998 h 636"/>
              <a:gd name="T2" fmla="*/ 7550844 w 5772"/>
              <a:gd name="T3" fmla="*/ 44450 h 636"/>
              <a:gd name="T4" fmla="*/ 7549435 w 5772"/>
              <a:gd name="T5" fmla="*/ 43611 h 636"/>
              <a:gd name="T6" fmla="*/ 7543799 w 5772"/>
              <a:gd name="T7" fmla="*/ 39418 h 636"/>
              <a:gd name="T8" fmla="*/ 7502938 w 5772"/>
              <a:gd name="T9" fmla="*/ 18451 h 636"/>
              <a:gd name="T10" fmla="*/ 7494484 w 5772"/>
              <a:gd name="T11" fmla="*/ 15096 h 636"/>
              <a:gd name="T12" fmla="*/ 7486030 w 5772"/>
              <a:gd name="T13" fmla="*/ 11742 h 636"/>
              <a:gd name="T14" fmla="*/ 7474758 w 5772"/>
              <a:gd name="T15" fmla="*/ 9225 h 636"/>
              <a:gd name="T16" fmla="*/ 7455032 w 5772"/>
              <a:gd name="T17" fmla="*/ 5032 h 636"/>
              <a:gd name="T18" fmla="*/ 7443760 w 5772"/>
              <a:gd name="T19" fmla="*/ 3355 h 636"/>
              <a:gd name="T20" fmla="*/ 7433897 w 5772"/>
              <a:gd name="T21" fmla="*/ 1677 h 636"/>
              <a:gd name="T22" fmla="*/ 7424034 w 5772"/>
              <a:gd name="T23" fmla="*/ 839 h 636"/>
              <a:gd name="T24" fmla="*/ 7412762 w 5772"/>
              <a:gd name="T25" fmla="*/ 0 h 636"/>
              <a:gd name="T26" fmla="*/ 7398672 w 5772"/>
              <a:gd name="T27" fmla="*/ 0 h 636"/>
              <a:gd name="T28" fmla="*/ 734090 w 5772"/>
              <a:gd name="T29" fmla="*/ 0 h 636"/>
              <a:gd name="T30" fmla="*/ 720000 w 5772"/>
              <a:gd name="T31" fmla="*/ 0 h 636"/>
              <a:gd name="T32" fmla="*/ 708728 w 5772"/>
              <a:gd name="T33" fmla="*/ 839 h 636"/>
              <a:gd name="T34" fmla="*/ 698865 w 5772"/>
              <a:gd name="T35" fmla="*/ 1677 h 636"/>
              <a:gd name="T36" fmla="*/ 689002 w 5772"/>
              <a:gd name="T37" fmla="*/ 3355 h 636"/>
              <a:gd name="T38" fmla="*/ 679139 w 5772"/>
              <a:gd name="T39" fmla="*/ 5032 h 636"/>
              <a:gd name="T40" fmla="*/ 658004 w 5772"/>
              <a:gd name="T41" fmla="*/ 9225 h 636"/>
              <a:gd name="T42" fmla="*/ 648141 w 5772"/>
              <a:gd name="T43" fmla="*/ 11742 h 636"/>
              <a:gd name="T44" fmla="*/ 638278 w 5772"/>
              <a:gd name="T45" fmla="*/ 15096 h 636"/>
              <a:gd name="T46" fmla="*/ 629824 w 5772"/>
              <a:gd name="T47" fmla="*/ 18451 h 636"/>
              <a:gd name="T48" fmla="*/ 621370 w 5772"/>
              <a:gd name="T49" fmla="*/ 21806 h 636"/>
              <a:gd name="T50" fmla="*/ 597417 w 5772"/>
              <a:gd name="T51" fmla="*/ 34386 h 636"/>
              <a:gd name="T52" fmla="*/ 590372 w 5772"/>
              <a:gd name="T53" fmla="*/ 39418 h 636"/>
              <a:gd name="T54" fmla="*/ 583327 w 5772"/>
              <a:gd name="T55" fmla="*/ 43611 h 636"/>
              <a:gd name="T56" fmla="*/ 583327 w 5772"/>
              <a:gd name="T57" fmla="*/ 44450 h 636"/>
              <a:gd name="T58" fmla="*/ 573464 w 5772"/>
              <a:gd name="T59" fmla="*/ 51998 h 636"/>
              <a:gd name="T60" fmla="*/ 0 w 5772"/>
              <a:gd name="T61" fmla="*/ 533400 h 636"/>
              <a:gd name="T62" fmla="*/ 542466 w 5772"/>
              <a:gd name="T63" fmla="*/ 488111 h 636"/>
              <a:gd name="T64" fmla="*/ 542466 w 5772"/>
              <a:gd name="T65" fmla="*/ 488111 h 636"/>
              <a:gd name="T66" fmla="*/ 7965091 w 5772"/>
              <a:gd name="T67" fmla="*/ 488111 h 636"/>
              <a:gd name="T68" fmla="*/ 7559298 w 5772"/>
              <a:gd name="T69" fmla="*/ 51998 h 6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72" h="636">
                <a:moveTo>
                  <a:pt x="5365" y="62"/>
                </a:moveTo>
                <a:cubicBezTo>
                  <a:pt x="5365" y="62"/>
                  <a:pt x="5365" y="62"/>
                  <a:pt x="5365" y="62"/>
                </a:cubicBezTo>
                <a:cubicBezTo>
                  <a:pt x="5363" y="59"/>
                  <a:pt x="5361" y="56"/>
                  <a:pt x="5359" y="53"/>
                </a:cubicBezTo>
                <a:cubicBezTo>
                  <a:pt x="5359" y="53"/>
                  <a:pt x="5359" y="53"/>
                  <a:pt x="5359" y="53"/>
                </a:cubicBezTo>
                <a:cubicBezTo>
                  <a:pt x="5358" y="52"/>
                  <a:pt x="5358" y="52"/>
                  <a:pt x="5358" y="52"/>
                </a:cubicBezTo>
                <a:cubicBezTo>
                  <a:pt x="5358" y="52"/>
                  <a:pt x="5358" y="52"/>
                  <a:pt x="5358" y="52"/>
                </a:cubicBezTo>
                <a:cubicBezTo>
                  <a:pt x="5358" y="52"/>
                  <a:pt x="5358" y="52"/>
                  <a:pt x="5358" y="52"/>
                </a:cubicBezTo>
                <a:cubicBezTo>
                  <a:pt x="5357" y="50"/>
                  <a:pt x="5355" y="49"/>
                  <a:pt x="5354" y="47"/>
                </a:cubicBezTo>
                <a:cubicBezTo>
                  <a:pt x="5354" y="47"/>
                  <a:pt x="5354" y="47"/>
                  <a:pt x="5354" y="46"/>
                </a:cubicBezTo>
                <a:cubicBezTo>
                  <a:pt x="5345" y="37"/>
                  <a:pt x="5336" y="29"/>
                  <a:pt x="5325" y="22"/>
                </a:cubicBezTo>
                <a:cubicBezTo>
                  <a:pt x="5325" y="22"/>
                  <a:pt x="5325" y="21"/>
                  <a:pt x="5324" y="21"/>
                </a:cubicBezTo>
                <a:cubicBezTo>
                  <a:pt x="5323" y="20"/>
                  <a:pt x="5321" y="19"/>
                  <a:pt x="5319" y="18"/>
                </a:cubicBezTo>
                <a:cubicBezTo>
                  <a:pt x="5319" y="18"/>
                  <a:pt x="5318" y="18"/>
                  <a:pt x="5318" y="17"/>
                </a:cubicBezTo>
                <a:cubicBezTo>
                  <a:pt x="5316" y="16"/>
                  <a:pt x="5314" y="15"/>
                  <a:pt x="5313" y="14"/>
                </a:cubicBezTo>
                <a:cubicBezTo>
                  <a:pt x="5312" y="14"/>
                  <a:pt x="5312" y="14"/>
                  <a:pt x="5311" y="14"/>
                </a:cubicBezTo>
                <a:cubicBezTo>
                  <a:pt x="5309" y="13"/>
                  <a:pt x="5307" y="12"/>
                  <a:pt x="5305" y="11"/>
                </a:cubicBezTo>
                <a:cubicBezTo>
                  <a:pt x="5305" y="11"/>
                  <a:pt x="5305" y="11"/>
                  <a:pt x="5305" y="11"/>
                </a:cubicBezTo>
                <a:cubicBezTo>
                  <a:pt x="5300" y="9"/>
                  <a:pt x="5295" y="7"/>
                  <a:pt x="5291" y="6"/>
                </a:cubicBezTo>
                <a:cubicBezTo>
                  <a:pt x="5290" y="5"/>
                  <a:pt x="5289" y="5"/>
                  <a:pt x="5289" y="5"/>
                </a:cubicBezTo>
                <a:cubicBezTo>
                  <a:pt x="5287" y="5"/>
                  <a:pt x="5285" y="4"/>
                  <a:pt x="5283" y="4"/>
                </a:cubicBezTo>
                <a:cubicBezTo>
                  <a:pt x="5283" y="3"/>
                  <a:pt x="5282" y="3"/>
                  <a:pt x="5281" y="3"/>
                </a:cubicBezTo>
                <a:cubicBezTo>
                  <a:pt x="5279" y="3"/>
                  <a:pt x="5278" y="2"/>
                  <a:pt x="5276" y="2"/>
                </a:cubicBezTo>
                <a:cubicBezTo>
                  <a:pt x="5275" y="2"/>
                  <a:pt x="5274" y="2"/>
                  <a:pt x="5274" y="2"/>
                </a:cubicBezTo>
                <a:cubicBezTo>
                  <a:pt x="5272" y="1"/>
                  <a:pt x="5270" y="1"/>
                  <a:pt x="5269" y="1"/>
                </a:cubicBezTo>
                <a:cubicBezTo>
                  <a:pt x="5268" y="1"/>
                  <a:pt x="5267" y="1"/>
                  <a:pt x="5266" y="0"/>
                </a:cubicBezTo>
                <a:cubicBezTo>
                  <a:pt x="5264" y="0"/>
                  <a:pt x="5263" y="0"/>
                  <a:pt x="5261" y="0"/>
                </a:cubicBezTo>
                <a:cubicBezTo>
                  <a:pt x="5260" y="0"/>
                  <a:pt x="5259" y="0"/>
                  <a:pt x="5259" y="0"/>
                </a:cubicBezTo>
                <a:cubicBezTo>
                  <a:pt x="5256" y="0"/>
                  <a:pt x="5253" y="0"/>
                  <a:pt x="5251" y="0"/>
                </a:cubicBezTo>
                <a:cubicBezTo>
                  <a:pt x="521" y="0"/>
                  <a:pt x="521" y="0"/>
                  <a:pt x="521" y="0"/>
                </a:cubicBezTo>
                <a:cubicBezTo>
                  <a:pt x="521" y="0"/>
                  <a:pt x="521" y="0"/>
                  <a:pt x="521" y="0"/>
                </a:cubicBezTo>
                <a:cubicBezTo>
                  <a:pt x="519" y="0"/>
                  <a:pt x="516" y="0"/>
                  <a:pt x="514" y="0"/>
                </a:cubicBezTo>
                <a:cubicBezTo>
                  <a:pt x="513" y="0"/>
                  <a:pt x="512" y="0"/>
                  <a:pt x="511" y="0"/>
                </a:cubicBezTo>
                <a:cubicBezTo>
                  <a:pt x="510" y="0"/>
                  <a:pt x="508" y="0"/>
                  <a:pt x="506" y="0"/>
                </a:cubicBezTo>
                <a:cubicBezTo>
                  <a:pt x="505" y="1"/>
                  <a:pt x="504" y="1"/>
                  <a:pt x="503" y="1"/>
                </a:cubicBezTo>
                <a:cubicBezTo>
                  <a:pt x="502" y="1"/>
                  <a:pt x="500" y="1"/>
                  <a:pt x="499" y="2"/>
                </a:cubicBezTo>
                <a:cubicBezTo>
                  <a:pt x="498" y="2"/>
                  <a:pt x="497" y="2"/>
                  <a:pt x="496" y="2"/>
                </a:cubicBezTo>
                <a:cubicBezTo>
                  <a:pt x="494" y="2"/>
                  <a:pt x="493" y="3"/>
                  <a:pt x="491" y="3"/>
                </a:cubicBezTo>
                <a:cubicBezTo>
                  <a:pt x="491" y="3"/>
                  <a:pt x="490" y="3"/>
                  <a:pt x="489" y="4"/>
                </a:cubicBezTo>
                <a:cubicBezTo>
                  <a:pt x="487" y="4"/>
                  <a:pt x="485" y="4"/>
                  <a:pt x="484" y="5"/>
                </a:cubicBezTo>
                <a:cubicBezTo>
                  <a:pt x="483" y="5"/>
                  <a:pt x="482" y="5"/>
                  <a:pt x="482" y="6"/>
                </a:cubicBezTo>
                <a:cubicBezTo>
                  <a:pt x="477" y="7"/>
                  <a:pt x="472" y="9"/>
                  <a:pt x="468" y="11"/>
                </a:cubicBezTo>
                <a:cubicBezTo>
                  <a:pt x="467" y="11"/>
                  <a:pt x="467" y="11"/>
                  <a:pt x="467" y="11"/>
                </a:cubicBezTo>
                <a:cubicBezTo>
                  <a:pt x="465" y="12"/>
                  <a:pt x="463" y="13"/>
                  <a:pt x="461" y="14"/>
                </a:cubicBezTo>
                <a:cubicBezTo>
                  <a:pt x="461" y="14"/>
                  <a:pt x="460" y="14"/>
                  <a:pt x="460" y="14"/>
                </a:cubicBezTo>
                <a:cubicBezTo>
                  <a:pt x="458" y="15"/>
                  <a:pt x="456" y="16"/>
                  <a:pt x="455" y="17"/>
                </a:cubicBezTo>
                <a:cubicBezTo>
                  <a:pt x="454" y="18"/>
                  <a:pt x="454" y="18"/>
                  <a:pt x="453" y="18"/>
                </a:cubicBezTo>
                <a:cubicBezTo>
                  <a:pt x="451" y="19"/>
                  <a:pt x="450" y="20"/>
                  <a:pt x="448" y="21"/>
                </a:cubicBezTo>
                <a:cubicBezTo>
                  <a:pt x="448" y="21"/>
                  <a:pt x="447" y="22"/>
                  <a:pt x="447" y="22"/>
                </a:cubicBezTo>
                <a:cubicBezTo>
                  <a:pt x="445" y="23"/>
                  <a:pt x="443" y="24"/>
                  <a:pt x="441" y="26"/>
                </a:cubicBezTo>
                <a:cubicBezTo>
                  <a:pt x="441" y="26"/>
                  <a:pt x="441" y="26"/>
                  <a:pt x="441" y="26"/>
                </a:cubicBezTo>
                <a:cubicBezTo>
                  <a:pt x="435" y="30"/>
                  <a:pt x="429" y="35"/>
                  <a:pt x="424" y="41"/>
                </a:cubicBezTo>
                <a:cubicBezTo>
                  <a:pt x="424" y="41"/>
                  <a:pt x="424" y="41"/>
                  <a:pt x="424" y="41"/>
                </a:cubicBezTo>
                <a:cubicBezTo>
                  <a:pt x="422" y="43"/>
                  <a:pt x="420" y="45"/>
                  <a:pt x="419" y="46"/>
                </a:cubicBezTo>
                <a:cubicBezTo>
                  <a:pt x="419" y="47"/>
                  <a:pt x="419" y="47"/>
                  <a:pt x="419" y="47"/>
                </a:cubicBezTo>
                <a:cubicBezTo>
                  <a:pt x="417" y="49"/>
                  <a:pt x="415" y="50"/>
                  <a:pt x="414" y="52"/>
                </a:cubicBezTo>
                <a:cubicBezTo>
                  <a:pt x="414" y="52"/>
                  <a:pt x="414" y="52"/>
                  <a:pt x="414" y="52"/>
                </a:cubicBezTo>
                <a:cubicBezTo>
                  <a:pt x="414" y="52"/>
                  <a:pt x="414" y="52"/>
                  <a:pt x="414" y="52"/>
                </a:cubicBezTo>
                <a:cubicBezTo>
                  <a:pt x="414" y="53"/>
                  <a:pt x="414" y="53"/>
                  <a:pt x="414" y="53"/>
                </a:cubicBezTo>
                <a:cubicBezTo>
                  <a:pt x="414" y="53"/>
                  <a:pt x="414" y="53"/>
                  <a:pt x="414" y="53"/>
                </a:cubicBezTo>
                <a:cubicBezTo>
                  <a:pt x="411" y="56"/>
                  <a:pt x="409" y="59"/>
                  <a:pt x="407" y="62"/>
                </a:cubicBezTo>
                <a:cubicBezTo>
                  <a:pt x="407" y="62"/>
                  <a:pt x="407" y="62"/>
                  <a:pt x="407" y="62"/>
                </a:cubicBezTo>
                <a:cubicBezTo>
                  <a:pt x="0" y="636"/>
                  <a:pt x="0" y="636"/>
                  <a:pt x="0" y="636"/>
                </a:cubicBezTo>
                <a:cubicBezTo>
                  <a:pt x="29" y="603"/>
                  <a:pt x="72" y="582"/>
                  <a:pt x="120" y="582"/>
                </a:cubicBezTo>
                <a:cubicBezTo>
                  <a:pt x="385" y="582"/>
                  <a:pt x="385" y="582"/>
                  <a:pt x="385" y="582"/>
                </a:cubicBezTo>
                <a:cubicBezTo>
                  <a:pt x="385" y="582"/>
                  <a:pt x="385" y="582"/>
                  <a:pt x="385" y="582"/>
                </a:cubicBezTo>
                <a:cubicBezTo>
                  <a:pt x="385" y="582"/>
                  <a:pt x="385" y="582"/>
                  <a:pt x="385" y="582"/>
                </a:cubicBezTo>
                <a:cubicBezTo>
                  <a:pt x="5387" y="582"/>
                  <a:pt x="5387" y="582"/>
                  <a:pt x="5387" y="582"/>
                </a:cubicBezTo>
                <a:cubicBezTo>
                  <a:pt x="5653" y="582"/>
                  <a:pt x="5653" y="582"/>
                  <a:pt x="5653" y="582"/>
                </a:cubicBezTo>
                <a:cubicBezTo>
                  <a:pt x="5700" y="582"/>
                  <a:pt x="5743" y="603"/>
                  <a:pt x="5772" y="636"/>
                </a:cubicBezTo>
                <a:lnTo>
                  <a:pt x="5365" y="62"/>
                </a:ln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2535" name="Rectangle 7"/>
          <p:cNvSpPr>
            <a:spLocks noChangeArrowheads="1"/>
          </p:cNvSpPr>
          <p:nvPr/>
        </p:nvSpPr>
        <p:spPr bwMode="auto">
          <a:xfrm flipV="1">
            <a:off x="0" y="3429000"/>
            <a:ext cx="9144000" cy="398463"/>
          </a:xfrm>
          <a:prstGeom prst="rect">
            <a:avLst/>
          </a:prstGeom>
          <a:gradFill rotWithShape="1">
            <a:gsLst>
              <a:gs pos="0">
                <a:srgbClr val="C0C0C0">
                  <a:alpha val="90999"/>
                </a:srgbClr>
              </a:gs>
              <a:gs pos="100000">
                <a:srgbClr val="595959">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59400" name="AutoShape 8"/>
          <p:cNvSpPr>
            <a:spLocks noChangeArrowheads="1"/>
          </p:cNvSpPr>
          <p:nvPr/>
        </p:nvSpPr>
        <p:spPr bwMode="auto">
          <a:xfrm>
            <a:off x="447675" y="2051050"/>
            <a:ext cx="8248650" cy="3205163"/>
          </a:xfrm>
          <a:prstGeom prst="roundRect">
            <a:avLst>
              <a:gd name="adj" fmla="val 7014"/>
            </a:avLst>
          </a:prstGeom>
          <a:gradFill rotWithShape="1">
            <a:gsLst>
              <a:gs pos="0">
                <a:schemeClr val="tx2">
                  <a:gamma/>
                  <a:tint val="73725"/>
                  <a:invGamma/>
                </a:schemeClr>
              </a:gs>
              <a:gs pos="100000">
                <a:schemeClr val="tx2"/>
              </a:gs>
            </a:gsLst>
            <a:lin ang="2700000" scaled="1"/>
          </a:gradFill>
          <a:ln w="9525">
            <a:solidFill>
              <a:srgbClr val="32323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p>
        </p:txBody>
      </p:sp>
      <p:grpSp>
        <p:nvGrpSpPr>
          <p:cNvPr id="22537" name="Group 9"/>
          <p:cNvGrpSpPr>
            <a:grpSpLocks/>
          </p:cNvGrpSpPr>
          <p:nvPr/>
        </p:nvGrpSpPr>
        <p:grpSpPr bwMode="auto">
          <a:xfrm>
            <a:off x="703263" y="2762250"/>
            <a:ext cx="1168400" cy="1912938"/>
            <a:chOff x="275" y="2008"/>
            <a:chExt cx="795" cy="1276"/>
          </a:xfrm>
        </p:grpSpPr>
        <p:sp>
          <p:nvSpPr>
            <p:cNvPr id="59402" name="AutoShape 1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03" name="AutoShape 1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04" name="AutoShape 1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2821" name="AutoShape 1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2538" name="Group 14"/>
          <p:cNvGrpSpPr>
            <a:grpSpLocks/>
          </p:cNvGrpSpPr>
          <p:nvPr/>
        </p:nvGrpSpPr>
        <p:grpSpPr bwMode="auto">
          <a:xfrm>
            <a:off x="1943100" y="2765425"/>
            <a:ext cx="1168400" cy="1912938"/>
            <a:chOff x="275" y="2008"/>
            <a:chExt cx="795" cy="1276"/>
          </a:xfrm>
        </p:grpSpPr>
        <p:sp>
          <p:nvSpPr>
            <p:cNvPr id="59407" name="AutoShape 1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08" name="AutoShape 1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09" name="AutoShape 1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2817" name="AutoShape 1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2539" name="Group 19"/>
          <p:cNvGrpSpPr>
            <a:grpSpLocks/>
          </p:cNvGrpSpPr>
          <p:nvPr/>
        </p:nvGrpSpPr>
        <p:grpSpPr bwMode="auto">
          <a:xfrm>
            <a:off x="3368675" y="2762250"/>
            <a:ext cx="1168400" cy="1912938"/>
            <a:chOff x="275" y="2008"/>
            <a:chExt cx="795" cy="1276"/>
          </a:xfrm>
        </p:grpSpPr>
        <p:sp>
          <p:nvSpPr>
            <p:cNvPr id="59412" name="AutoShape 2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13" name="AutoShape 2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14" name="AutoShape 2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2813" name="AutoShape 2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2540" name="Group 24"/>
          <p:cNvGrpSpPr>
            <a:grpSpLocks/>
          </p:cNvGrpSpPr>
          <p:nvPr/>
        </p:nvGrpSpPr>
        <p:grpSpPr bwMode="auto">
          <a:xfrm>
            <a:off x="4606925" y="2765425"/>
            <a:ext cx="1168400" cy="1912938"/>
            <a:chOff x="275" y="2008"/>
            <a:chExt cx="795" cy="1276"/>
          </a:xfrm>
        </p:grpSpPr>
        <p:sp>
          <p:nvSpPr>
            <p:cNvPr id="59417" name="AutoShape 25"/>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18" name="AutoShape 26"/>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19" name="AutoShape 27"/>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2809" name="AutoShape 28"/>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grpSp>
        <p:nvGrpSpPr>
          <p:cNvPr id="22541" name="Group 29"/>
          <p:cNvGrpSpPr>
            <a:grpSpLocks/>
          </p:cNvGrpSpPr>
          <p:nvPr/>
        </p:nvGrpSpPr>
        <p:grpSpPr bwMode="auto">
          <a:xfrm>
            <a:off x="6030913" y="2762250"/>
            <a:ext cx="1168400" cy="1912938"/>
            <a:chOff x="275" y="2008"/>
            <a:chExt cx="795" cy="1276"/>
          </a:xfrm>
        </p:grpSpPr>
        <p:sp>
          <p:nvSpPr>
            <p:cNvPr id="59422" name="AutoShape 30"/>
            <p:cNvSpPr>
              <a:spLocks noChangeArrowheads="1"/>
            </p:cNvSpPr>
            <p:nvPr/>
          </p:nvSpPr>
          <p:spPr bwMode="auto">
            <a:xfrm>
              <a:off x="275" y="2008"/>
              <a:ext cx="795" cy="1276"/>
            </a:xfrm>
            <a:prstGeom prst="roundRect">
              <a:avLst>
                <a:gd name="adj" fmla="val 0"/>
              </a:avLst>
            </a:prstGeom>
            <a:gradFill rotWithShape="1">
              <a:gsLst>
                <a:gs pos="0">
                  <a:schemeClr val="bg1">
                    <a:gamma/>
                    <a:shade val="85882"/>
                    <a:invGamma/>
                  </a:schemeClr>
                </a:gs>
                <a:gs pos="50000">
                  <a:schemeClr val="bg1"/>
                </a:gs>
                <a:gs pos="100000">
                  <a:schemeClr val="bg1">
                    <a:gamma/>
                    <a:shade val="85882"/>
                    <a:invGamma/>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23" name="AutoShape 31"/>
            <p:cNvSpPr>
              <a:spLocks noChangeArrowheads="1"/>
            </p:cNvSpPr>
            <p:nvPr/>
          </p:nvSpPr>
          <p:spPr bwMode="auto">
            <a:xfrm>
              <a:off x="275" y="2008"/>
              <a:ext cx="795" cy="152"/>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24" name="AutoShape 32"/>
            <p:cNvSpPr>
              <a:spLocks noChangeArrowheads="1"/>
            </p:cNvSpPr>
            <p:nvPr/>
          </p:nvSpPr>
          <p:spPr bwMode="auto">
            <a:xfrm>
              <a:off x="275" y="3132"/>
              <a:ext cx="795" cy="152"/>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2805" name="AutoShape 33"/>
            <p:cNvSpPr>
              <a:spLocks noChangeArrowheads="1"/>
            </p:cNvSpPr>
            <p:nvPr/>
          </p:nvSpPr>
          <p:spPr bwMode="auto">
            <a:xfrm>
              <a:off x="275" y="2008"/>
              <a:ext cx="795" cy="1276"/>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grpSp>
      <p:sp>
        <p:nvSpPr>
          <p:cNvPr id="59426" name="AutoShape 34"/>
          <p:cNvSpPr>
            <a:spLocks noChangeArrowheads="1"/>
          </p:cNvSpPr>
          <p:nvPr/>
        </p:nvSpPr>
        <p:spPr bwMode="auto">
          <a:xfrm>
            <a:off x="7270750" y="2765425"/>
            <a:ext cx="1168400" cy="1912938"/>
          </a:xfrm>
          <a:prstGeom prst="roundRect">
            <a:avLst>
              <a:gd name="adj" fmla="val 0"/>
            </a:avLst>
          </a:prstGeom>
          <a:gradFill rotWithShape="1">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27" name="AutoShape 35"/>
          <p:cNvSpPr>
            <a:spLocks noChangeArrowheads="1"/>
          </p:cNvSpPr>
          <p:nvPr/>
        </p:nvSpPr>
        <p:spPr bwMode="auto">
          <a:xfrm>
            <a:off x="7270750" y="2765425"/>
            <a:ext cx="1168400" cy="228600"/>
          </a:xfrm>
          <a:prstGeom prst="roundRect">
            <a:avLst>
              <a:gd name="adj" fmla="val 0"/>
            </a:avLst>
          </a:prstGeom>
          <a:gradFill rotWithShape="1">
            <a:gsLst>
              <a:gs pos="0">
                <a:schemeClr val="tx1">
                  <a:alpha val="44000"/>
                </a:schemeClr>
              </a:gs>
              <a:gs pos="100000">
                <a:schemeClr val="tx1">
                  <a:gamma/>
                  <a:shade val="86275"/>
                  <a:invGamma/>
                  <a:alpha val="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59428" name="AutoShape 36"/>
          <p:cNvSpPr>
            <a:spLocks noChangeArrowheads="1"/>
          </p:cNvSpPr>
          <p:nvPr/>
        </p:nvSpPr>
        <p:spPr bwMode="auto">
          <a:xfrm>
            <a:off x="7270750" y="4449763"/>
            <a:ext cx="1168400" cy="228600"/>
          </a:xfrm>
          <a:prstGeom prst="roundRect">
            <a:avLst>
              <a:gd name="adj" fmla="val 0"/>
            </a:avLst>
          </a:prstGeom>
          <a:gradFill rotWithShape="1">
            <a:gsLst>
              <a:gs pos="0">
                <a:schemeClr val="tx1">
                  <a:gamma/>
                  <a:shade val="86275"/>
                  <a:invGamma/>
                  <a:alpha val="0"/>
                </a:schemeClr>
              </a:gs>
              <a:gs pos="100000">
                <a:schemeClr val="tx1">
                  <a:alpha val="44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atin typeface="Arial Narrow" pitchFamily="34" charset="0"/>
            </a:endParaRPr>
          </a:p>
        </p:txBody>
      </p:sp>
      <p:sp>
        <p:nvSpPr>
          <p:cNvPr id="22545" name="AutoShape 37"/>
          <p:cNvSpPr>
            <a:spLocks noChangeArrowheads="1"/>
          </p:cNvSpPr>
          <p:nvPr/>
        </p:nvSpPr>
        <p:spPr bwMode="auto">
          <a:xfrm>
            <a:off x="7270750" y="2765425"/>
            <a:ext cx="1168400" cy="1912938"/>
          </a:xfrm>
          <a:prstGeom prst="roundRect">
            <a:avLst>
              <a:gd name="adj" fmla="val 0"/>
            </a:avLst>
          </a:prstGeom>
          <a:noFill/>
          <a:ln w="25400">
            <a:solidFill>
              <a:srgbClr val="1C1C1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latin typeface="Arial Narrow" pitchFamily="34" charset="0"/>
            </a:endParaRPr>
          </a:p>
        </p:txBody>
      </p:sp>
      <p:sp>
        <p:nvSpPr>
          <p:cNvPr id="59430" name="AutoShape 38"/>
          <p:cNvSpPr>
            <a:spLocks noChangeArrowheads="1"/>
          </p:cNvSpPr>
          <p:nvPr/>
        </p:nvSpPr>
        <p:spPr bwMode="auto">
          <a:xfrm flipV="1">
            <a:off x="447675" y="5267325"/>
            <a:ext cx="8248650" cy="1077913"/>
          </a:xfrm>
          <a:prstGeom prst="roundRect">
            <a:avLst>
              <a:gd name="adj" fmla="val 22824"/>
            </a:avLst>
          </a:prstGeom>
          <a:gradFill rotWithShape="1">
            <a:gsLst>
              <a:gs pos="0">
                <a:schemeClr val="tx2">
                  <a:gamma/>
                  <a:tint val="73725"/>
                  <a:invGamma/>
                  <a:alpha val="0"/>
                </a:schemeClr>
              </a:gs>
              <a:gs pos="100000">
                <a:schemeClr val="tx2">
                  <a:alpha val="16000"/>
                </a:schemeClr>
              </a:gs>
            </a:gsLst>
            <a:lin ang="5400000" scaled="1"/>
          </a:gradFill>
          <a:ln>
            <a:noFill/>
          </a:ln>
          <a:effectLst/>
          <a:extLst>
            <a:ext uri="{91240B29-F687-4F45-9708-019B960494DF}">
              <a14:hiddenLine xmlns:a14="http://schemas.microsoft.com/office/drawing/2010/main" w="9525">
                <a:solidFill>
                  <a:srgbClr val="32323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defRPr/>
            </a:pPr>
            <a:endParaRPr lang="en-US"/>
          </a:p>
        </p:txBody>
      </p:sp>
      <p:grpSp>
        <p:nvGrpSpPr>
          <p:cNvPr id="59431" name="Group 39"/>
          <p:cNvGrpSpPr>
            <a:grpSpLocks/>
          </p:cNvGrpSpPr>
          <p:nvPr/>
        </p:nvGrpSpPr>
        <p:grpSpPr bwMode="auto">
          <a:xfrm>
            <a:off x="7270750" y="2981325"/>
            <a:ext cx="1168400" cy="1473200"/>
            <a:chOff x="4580" y="1878"/>
            <a:chExt cx="736" cy="928"/>
          </a:xfrm>
        </p:grpSpPr>
        <p:sp>
          <p:nvSpPr>
            <p:cNvPr id="22800" name="Rectangle 4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801" name="Text Box 4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434" name="Group 42"/>
          <p:cNvGrpSpPr>
            <a:grpSpLocks/>
          </p:cNvGrpSpPr>
          <p:nvPr/>
        </p:nvGrpSpPr>
        <p:grpSpPr bwMode="auto">
          <a:xfrm>
            <a:off x="7270750" y="2981325"/>
            <a:ext cx="1168400" cy="1473200"/>
            <a:chOff x="4580" y="1878"/>
            <a:chExt cx="736" cy="928"/>
          </a:xfrm>
        </p:grpSpPr>
        <p:sp>
          <p:nvSpPr>
            <p:cNvPr id="22798" name="Rectangle 4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99" name="Text Box 4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9437" name="Group 45"/>
          <p:cNvGrpSpPr>
            <a:grpSpLocks/>
          </p:cNvGrpSpPr>
          <p:nvPr/>
        </p:nvGrpSpPr>
        <p:grpSpPr bwMode="auto">
          <a:xfrm>
            <a:off x="6030913" y="2981325"/>
            <a:ext cx="1168400" cy="1473200"/>
            <a:chOff x="4580" y="1878"/>
            <a:chExt cx="736" cy="928"/>
          </a:xfrm>
        </p:grpSpPr>
        <p:sp>
          <p:nvSpPr>
            <p:cNvPr id="22796" name="Rectangle 4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97" name="Text Box 4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22550" name="Group 48"/>
          <p:cNvGrpSpPr>
            <a:grpSpLocks/>
          </p:cNvGrpSpPr>
          <p:nvPr/>
        </p:nvGrpSpPr>
        <p:grpSpPr bwMode="auto">
          <a:xfrm>
            <a:off x="1943100" y="2982913"/>
            <a:ext cx="1168400" cy="1473200"/>
            <a:chOff x="4580" y="1878"/>
            <a:chExt cx="736" cy="928"/>
          </a:xfrm>
        </p:grpSpPr>
        <p:sp>
          <p:nvSpPr>
            <p:cNvPr id="22794" name="Rectangle 4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95" name="Text Box 5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22551" name="Group 51"/>
          <p:cNvGrpSpPr>
            <a:grpSpLocks/>
          </p:cNvGrpSpPr>
          <p:nvPr/>
        </p:nvGrpSpPr>
        <p:grpSpPr bwMode="auto">
          <a:xfrm>
            <a:off x="703263" y="2982913"/>
            <a:ext cx="1168400" cy="1473200"/>
            <a:chOff x="4580" y="1878"/>
            <a:chExt cx="736" cy="928"/>
          </a:xfrm>
        </p:grpSpPr>
        <p:sp>
          <p:nvSpPr>
            <p:cNvPr id="22792" name="Rectangle 5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93" name="Text Box 5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446" name="Group 54"/>
          <p:cNvGrpSpPr>
            <a:grpSpLocks/>
          </p:cNvGrpSpPr>
          <p:nvPr/>
        </p:nvGrpSpPr>
        <p:grpSpPr bwMode="auto">
          <a:xfrm>
            <a:off x="4606925" y="2984500"/>
            <a:ext cx="1168400" cy="1473200"/>
            <a:chOff x="4580" y="1878"/>
            <a:chExt cx="736" cy="928"/>
          </a:xfrm>
        </p:grpSpPr>
        <p:sp>
          <p:nvSpPr>
            <p:cNvPr id="22790" name="Rectangle 5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91" name="Text Box 5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449" name="Group 57"/>
          <p:cNvGrpSpPr>
            <a:grpSpLocks/>
          </p:cNvGrpSpPr>
          <p:nvPr/>
        </p:nvGrpSpPr>
        <p:grpSpPr bwMode="auto">
          <a:xfrm>
            <a:off x="7270750" y="2981325"/>
            <a:ext cx="1168400" cy="1473200"/>
            <a:chOff x="4580" y="1878"/>
            <a:chExt cx="736" cy="928"/>
          </a:xfrm>
        </p:grpSpPr>
        <p:sp>
          <p:nvSpPr>
            <p:cNvPr id="22788" name="Rectangle 5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89" name="Text Box 5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9452" name="Group 60"/>
          <p:cNvGrpSpPr>
            <a:grpSpLocks/>
          </p:cNvGrpSpPr>
          <p:nvPr/>
        </p:nvGrpSpPr>
        <p:grpSpPr bwMode="auto">
          <a:xfrm>
            <a:off x="7270750" y="2981325"/>
            <a:ext cx="1168400" cy="1473200"/>
            <a:chOff x="4580" y="1878"/>
            <a:chExt cx="736" cy="928"/>
          </a:xfrm>
        </p:grpSpPr>
        <p:sp>
          <p:nvSpPr>
            <p:cNvPr id="22786" name="Rectangle 6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87" name="Text Box 6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9455" name="Group 63"/>
          <p:cNvGrpSpPr>
            <a:grpSpLocks/>
          </p:cNvGrpSpPr>
          <p:nvPr/>
        </p:nvGrpSpPr>
        <p:grpSpPr bwMode="auto">
          <a:xfrm>
            <a:off x="7270750" y="2981325"/>
            <a:ext cx="1168400" cy="1473200"/>
            <a:chOff x="4580" y="1878"/>
            <a:chExt cx="736" cy="928"/>
          </a:xfrm>
        </p:grpSpPr>
        <p:sp>
          <p:nvSpPr>
            <p:cNvPr id="22784" name="Rectangle 6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85" name="Text Box 6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9458" name="Group 66"/>
          <p:cNvGrpSpPr>
            <a:grpSpLocks/>
          </p:cNvGrpSpPr>
          <p:nvPr/>
        </p:nvGrpSpPr>
        <p:grpSpPr bwMode="auto">
          <a:xfrm>
            <a:off x="7270750" y="2981325"/>
            <a:ext cx="1168400" cy="1473200"/>
            <a:chOff x="4580" y="1878"/>
            <a:chExt cx="736" cy="928"/>
          </a:xfrm>
        </p:grpSpPr>
        <p:sp>
          <p:nvSpPr>
            <p:cNvPr id="22782" name="Rectangle 6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83" name="Text Box 6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9461" name="Group 69"/>
          <p:cNvGrpSpPr>
            <a:grpSpLocks/>
          </p:cNvGrpSpPr>
          <p:nvPr/>
        </p:nvGrpSpPr>
        <p:grpSpPr bwMode="auto">
          <a:xfrm>
            <a:off x="7270750" y="2981325"/>
            <a:ext cx="1168400" cy="1473200"/>
            <a:chOff x="4580" y="1878"/>
            <a:chExt cx="736" cy="928"/>
          </a:xfrm>
        </p:grpSpPr>
        <p:sp>
          <p:nvSpPr>
            <p:cNvPr id="22780" name="Rectangle 7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81" name="Text Box 7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9464" name="Group 72"/>
          <p:cNvGrpSpPr>
            <a:grpSpLocks/>
          </p:cNvGrpSpPr>
          <p:nvPr/>
        </p:nvGrpSpPr>
        <p:grpSpPr bwMode="auto">
          <a:xfrm>
            <a:off x="7270750" y="2981325"/>
            <a:ext cx="1168400" cy="1473200"/>
            <a:chOff x="4580" y="1878"/>
            <a:chExt cx="736" cy="928"/>
          </a:xfrm>
        </p:grpSpPr>
        <p:sp>
          <p:nvSpPr>
            <p:cNvPr id="22778" name="Rectangle 7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79" name="Text Box 7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9467" name="Group 75"/>
          <p:cNvGrpSpPr>
            <a:grpSpLocks/>
          </p:cNvGrpSpPr>
          <p:nvPr/>
        </p:nvGrpSpPr>
        <p:grpSpPr bwMode="auto">
          <a:xfrm>
            <a:off x="7270750" y="2981325"/>
            <a:ext cx="1168400" cy="1473200"/>
            <a:chOff x="4580" y="1878"/>
            <a:chExt cx="736" cy="928"/>
          </a:xfrm>
        </p:grpSpPr>
        <p:sp>
          <p:nvSpPr>
            <p:cNvPr id="22776" name="Rectangle 7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77" name="Text Box 7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9470" name="Group 78"/>
          <p:cNvGrpSpPr>
            <a:grpSpLocks/>
          </p:cNvGrpSpPr>
          <p:nvPr/>
        </p:nvGrpSpPr>
        <p:grpSpPr bwMode="auto">
          <a:xfrm>
            <a:off x="7270750" y="2981325"/>
            <a:ext cx="1168400" cy="1473200"/>
            <a:chOff x="4580" y="1878"/>
            <a:chExt cx="736" cy="928"/>
          </a:xfrm>
        </p:grpSpPr>
        <p:sp>
          <p:nvSpPr>
            <p:cNvPr id="22774" name="Rectangle 7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75" name="Text Box 8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473" name="Group 81"/>
          <p:cNvGrpSpPr>
            <a:grpSpLocks/>
          </p:cNvGrpSpPr>
          <p:nvPr/>
        </p:nvGrpSpPr>
        <p:grpSpPr bwMode="auto">
          <a:xfrm>
            <a:off x="6030913" y="2981325"/>
            <a:ext cx="1168400" cy="1473200"/>
            <a:chOff x="4580" y="1878"/>
            <a:chExt cx="736" cy="928"/>
          </a:xfrm>
        </p:grpSpPr>
        <p:sp>
          <p:nvSpPr>
            <p:cNvPr id="22772" name="Rectangle 8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73" name="Text Box 8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9476" name="Group 84"/>
          <p:cNvGrpSpPr>
            <a:grpSpLocks/>
          </p:cNvGrpSpPr>
          <p:nvPr/>
        </p:nvGrpSpPr>
        <p:grpSpPr bwMode="auto">
          <a:xfrm>
            <a:off x="4606925" y="2984500"/>
            <a:ext cx="1168400" cy="1473200"/>
            <a:chOff x="4580" y="1878"/>
            <a:chExt cx="736" cy="928"/>
          </a:xfrm>
        </p:grpSpPr>
        <p:sp>
          <p:nvSpPr>
            <p:cNvPr id="22770" name="Rectangle 8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71" name="Text Box 8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22563" name="Group 87"/>
          <p:cNvGrpSpPr>
            <a:grpSpLocks/>
          </p:cNvGrpSpPr>
          <p:nvPr/>
        </p:nvGrpSpPr>
        <p:grpSpPr bwMode="auto">
          <a:xfrm>
            <a:off x="3368675" y="2981325"/>
            <a:ext cx="1168400" cy="1473200"/>
            <a:chOff x="4580" y="1878"/>
            <a:chExt cx="736" cy="928"/>
          </a:xfrm>
        </p:grpSpPr>
        <p:sp>
          <p:nvSpPr>
            <p:cNvPr id="22768" name="Rectangle 8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69" name="Text Box 8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482" name="Group 90"/>
          <p:cNvGrpSpPr>
            <a:grpSpLocks/>
          </p:cNvGrpSpPr>
          <p:nvPr/>
        </p:nvGrpSpPr>
        <p:grpSpPr bwMode="auto">
          <a:xfrm>
            <a:off x="7270750" y="2981325"/>
            <a:ext cx="1168400" cy="1473200"/>
            <a:chOff x="4580" y="1878"/>
            <a:chExt cx="736" cy="928"/>
          </a:xfrm>
        </p:grpSpPr>
        <p:sp>
          <p:nvSpPr>
            <p:cNvPr id="22766" name="Rectangle 9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67" name="Text Box 9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485" name="Group 93"/>
          <p:cNvGrpSpPr>
            <a:grpSpLocks/>
          </p:cNvGrpSpPr>
          <p:nvPr/>
        </p:nvGrpSpPr>
        <p:grpSpPr bwMode="auto">
          <a:xfrm>
            <a:off x="6030913" y="2981325"/>
            <a:ext cx="1168400" cy="1473200"/>
            <a:chOff x="4580" y="1878"/>
            <a:chExt cx="736" cy="928"/>
          </a:xfrm>
        </p:grpSpPr>
        <p:sp>
          <p:nvSpPr>
            <p:cNvPr id="22764" name="Rectangle 9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65" name="Text Box 9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9488" name="Group 96"/>
          <p:cNvGrpSpPr>
            <a:grpSpLocks/>
          </p:cNvGrpSpPr>
          <p:nvPr/>
        </p:nvGrpSpPr>
        <p:grpSpPr bwMode="auto">
          <a:xfrm>
            <a:off x="7270750" y="2981325"/>
            <a:ext cx="1168400" cy="1473200"/>
            <a:chOff x="4580" y="1878"/>
            <a:chExt cx="736" cy="928"/>
          </a:xfrm>
        </p:grpSpPr>
        <p:sp>
          <p:nvSpPr>
            <p:cNvPr id="22762" name="Rectangle 9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63" name="Text Box 9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9491" name="Group 99"/>
          <p:cNvGrpSpPr>
            <a:grpSpLocks/>
          </p:cNvGrpSpPr>
          <p:nvPr/>
        </p:nvGrpSpPr>
        <p:grpSpPr bwMode="auto">
          <a:xfrm>
            <a:off x="7270750" y="2981325"/>
            <a:ext cx="1168400" cy="1473200"/>
            <a:chOff x="4580" y="1878"/>
            <a:chExt cx="736" cy="928"/>
          </a:xfrm>
        </p:grpSpPr>
        <p:sp>
          <p:nvSpPr>
            <p:cNvPr id="22760" name="Rectangle 10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61" name="Text Box 10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9494" name="Group 102"/>
          <p:cNvGrpSpPr>
            <a:grpSpLocks/>
          </p:cNvGrpSpPr>
          <p:nvPr/>
        </p:nvGrpSpPr>
        <p:grpSpPr bwMode="auto">
          <a:xfrm>
            <a:off x="7270750" y="2981325"/>
            <a:ext cx="1168400" cy="1473200"/>
            <a:chOff x="4580" y="1878"/>
            <a:chExt cx="736" cy="928"/>
          </a:xfrm>
        </p:grpSpPr>
        <p:sp>
          <p:nvSpPr>
            <p:cNvPr id="22758" name="Rectangle 10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59" name="Text Box 10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9497" name="Group 105"/>
          <p:cNvGrpSpPr>
            <a:grpSpLocks/>
          </p:cNvGrpSpPr>
          <p:nvPr/>
        </p:nvGrpSpPr>
        <p:grpSpPr bwMode="auto">
          <a:xfrm>
            <a:off x="7270750" y="2981325"/>
            <a:ext cx="1168400" cy="1473200"/>
            <a:chOff x="4580" y="1878"/>
            <a:chExt cx="736" cy="928"/>
          </a:xfrm>
        </p:grpSpPr>
        <p:sp>
          <p:nvSpPr>
            <p:cNvPr id="22756" name="Rectangle 10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57" name="Text Box 10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9500" name="Group 108"/>
          <p:cNvGrpSpPr>
            <a:grpSpLocks/>
          </p:cNvGrpSpPr>
          <p:nvPr/>
        </p:nvGrpSpPr>
        <p:grpSpPr bwMode="auto">
          <a:xfrm>
            <a:off x="7270750" y="2981325"/>
            <a:ext cx="1168400" cy="1473200"/>
            <a:chOff x="4580" y="1878"/>
            <a:chExt cx="736" cy="928"/>
          </a:xfrm>
        </p:grpSpPr>
        <p:sp>
          <p:nvSpPr>
            <p:cNvPr id="22754" name="Rectangle 10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55" name="Text Box 11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9503" name="Group 111"/>
          <p:cNvGrpSpPr>
            <a:grpSpLocks/>
          </p:cNvGrpSpPr>
          <p:nvPr/>
        </p:nvGrpSpPr>
        <p:grpSpPr bwMode="auto">
          <a:xfrm>
            <a:off x="7270750" y="2981325"/>
            <a:ext cx="1168400" cy="1473200"/>
            <a:chOff x="4580" y="1878"/>
            <a:chExt cx="736" cy="928"/>
          </a:xfrm>
        </p:grpSpPr>
        <p:sp>
          <p:nvSpPr>
            <p:cNvPr id="22752" name="Rectangle 11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53" name="Text Box 11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9506" name="Group 114"/>
          <p:cNvGrpSpPr>
            <a:grpSpLocks/>
          </p:cNvGrpSpPr>
          <p:nvPr/>
        </p:nvGrpSpPr>
        <p:grpSpPr bwMode="auto">
          <a:xfrm>
            <a:off x="7270750" y="2981325"/>
            <a:ext cx="1168400" cy="1473200"/>
            <a:chOff x="4580" y="1878"/>
            <a:chExt cx="736" cy="928"/>
          </a:xfrm>
        </p:grpSpPr>
        <p:sp>
          <p:nvSpPr>
            <p:cNvPr id="22750" name="Rectangle 11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51" name="Text Box 11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9509" name="Group 117"/>
          <p:cNvGrpSpPr>
            <a:grpSpLocks/>
          </p:cNvGrpSpPr>
          <p:nvPr/>
        </p:nvGrpSpPr>
        <p:grpSpPr bwMode="auto">
          <a:xfrm>
            <a:off x="7270750" y="2981325"/>
            <a:ext cx="1168400" cy="1473200"/>
            <a:chOff x="4580" y="1878"/>
            <a:chExt cx="736" cy="928"/>
          </a:xfrm>
        </p:grpSpPr>
        <p:sp>
          <p:nvSpPr>
            <p:cNvPr id="22748" name="Rectangle 11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49" name="Text Box 11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9512" name="Group 120"/>
          <p:cNvGrpSpPr>
            <a:grpSpLocks/>
          </p:cNvGrpSpPr>
          <p:nvPr/>
        </p:nvGrpSpPr>
        <p:grpSpPr bwMode="auto">
          <a:xfrm>
            <a:off x="7270750" y="2981325"/>
            <a:ext cx="1168400" cy="1473200"/>
            <a:chOff x="4580" y="1878"/>
            <a:chExt cx="736" cy="928"/>
          </a:xfrm>
        </p:grpSpPr>
        <p:sp>
          <p:nvSpPr>
            <p:cNvPr id="22746" name="Rectangle 12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47" name="Text Box 12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515" name="Group 123"/>
          <p:cNvGrpSpPr>
            <a:grpSpLocks/>
          </p:cNvGrpSpPr>
          <p:nvPr/>
        </p:nvGrpSpPr>
        <p:grpSpPr bwMode="auto">
          <a:xfrm>
            <a:off x="7270750" y="2981325"/>
            <a:ext cx="1168400" cy="1473200"/>
            <a:chOff x="4580" y="1878"/>
            <a:chExt cx="736" cy="928"/>
          </a:xfrm>
        </p:grpSpPr>
        <p:sp>
          <p:nvSpPr>
            <p:cNvPr id="22744" name="Rectangle 12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45" name="Text Box 12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518" name="Group 126"/>
          <p:cNvGrpSpPr>
            <a:grpSpLocks/>
          </p:cNvGrpSpPr>
          <p:nvPr/>
        </p:nvGrpSpPr>
        <p:grpSpPr bwMode="auto">
          <a:xfrm>
            <a:off x="6030913" y="2981325"/>
            <a:ext cx="1168400" cy="1473200"/>
            <a:chOff x="4580" y="1878"/>
            <a:chExt cx="736" cy="928"/>
          </a:xfrm>
        </p:grpSpPr>
        <p:sp>
          <p:nvSpPr>
            <p:cNvPr id="22742" name="Rectangle 12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43" name="Text Box 12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9521" name="Group 129"/>
          <p:cNvGrpSpPr>
            <a:grpSpLocks/>
          </p:cNvGrpSpPr>
          <p:nvPr/>
        </p:nvGrpSpPr>
        <p:grpSpPr bwMode="auto">
          <a:xfrm>
            <a:off x="7270750" y="2981325"/>
            <a:ext cx="1168400" cy="1473200"/>
            <a:chOff x="4580" y="1878"/>
            <a:chExt cx="736" cy="928"/>
          </a:xfrm>
        </p:grpSpPr>
        <p:sp>
          <p:nvSpPr>
            <p:cNvPr id="22740" name="Rectangle 13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41" name="Text Box 13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9524" name="Group 132"/>
          <p:cNvGrpSpPr>
            <a:grpSpLocks/>
          </p:cNvGrpSpPr>
          <p:nvPr/>
        </p:nvGrpSpPr>
        <p:grpSpPr bwMode="auto">
          <a:xfrm>
            <a:off x="7270750" y="2981325"/>
            <a:ext cx="1168400" cy="1473200"/>
            <a:chOff x="4580" y="1878"/>
            <a:chExt cx="736" cy="928"/>
          </a:xfrm>
        </p:grpSpPr>
        <p:sp>
          <p:nvSpPr>
            <p:cNvPr id="22738" name="Rectangle 13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39" name="Text Box 13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9527" name="Group 135"/>
          <p:cNvGrpSpPr>
            <a:grpSpLocks/>
          </p:cNvGrpSpPr>
          <p:nvPr/>
        </p:nvGrpSpPr>
        <p:grpSpPr bwMode="auto">
          <a:xfrm>
            <a:off x="7270750" y="2981325"/>
            <a:ext cx="1168400" cy="1473200"/>
            <a:chOff x="4580" y="1878"/>
            <a:chExt cx="736" cy="928"/>
          </a:xfrm>
        </p:grpSpPr>
        <p:sp>
          <p:nvSpPr>
            <p:cNvPr id="22736" name="Rectangle 13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37" name="Text Box 13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9530" name="Group 138"/>
          <p:cNvGrpSpPr>
            <a:grpSpLocks/>
          </p:cNvGrpSpPr>
          <p:nvPr/>
        </p:nvGrpSpPr>
        <p:grpSpPr bwMode="auto">
          <a:xfrm>
            <a:off x="7270750" y="2981325"/>
            <a:ext cx="1168400" cy="1473200"/>
            <a:chOff x="4580" y="1878"/>
            <a:chExt cx="736" cy="928"/>
          </a:xfrm>
        </p:grpSpPr>
        <p:sp>
          <p:nvSpPr>
            <p:cNvPr id="22734" name="Rectangle 13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35" name="Text Box 14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9533" name="Group 141"/>
          <p:cNvGrpSpPr>
            <a:grpSpLocks/>
          </p:cNvGrpSpPr>
          <p:nvPr/>
        </p:nvGrpSpPr>
        <p:grpSpPr bwMode="auto">
          <a:xfrm>
            <a:off x="7270750" y="2981325"/>
            <a:ext cx="1168400" cy="1473200"/>
            <a:chOff x="4580" y="1878"/>
            <a:chExt cx="736" cy="928"/>
          </a:xfrm>
        </p:grpSpPr>
        <p:sp>
          <p:nvSpPr>
            <p:cNvPr id="22732" name="Rectangle 14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33" name="Text Box 14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9536" name="Group 144"/>
          <p:cNvGrpSpPr>
            <a:grpSpLocks/>
          </p:cNvGrpSpPr>
          <p:nvPr/>
        </p:nvGrpSpPr>
        <p:grpSpPr bwMode="auto">
          <a:xfrm>
            <a:off x="7270750" y="2981325"/>
            <a:ext cx="1168400" cy="1473200"/>
            <a:chOff x="4580" y="1878"/>
            <a:chExt cx="736" cy="928"/>
          </a:xfrm>
        </p:grpSpPr>
        <p:sp>
          <p:nvSpPr>
            <p:cNvPr id="22730" name="Rectangle 14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31" name="Text Box 14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9539" name="Group 147"/>
          <p:cNvGrpSpPr>
            <a:grpSpLocks/>
          </p:cNvGrpSpPr>
          <p:nvPr/>
        </p:nvGrpSpPr>
        <p:grpSpPr bwMode="auto">
          <a:xfrm>
            <a:off x="7270750" y="2981325"/>
            <a:ext cx="1168400" cy="1473200"/>
            <a:chOff x="4580" y="1878"/>
            <a:chExt cx="736" cy="928"/>
          </a:xfrm>
        </p:grpSpPr>
        <p:sp>
          <p:nvSpPr>
            <p:cNvPr id="22728" name="Rectangle 14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29" name="Text Box 14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9542" name="Group 150"/>
          <p:cNvGrpSpPr>
            <a:grpSpLocks/>
          </p:cNvGrpSpPr>
          <p:nvPr/>
        </p:nvGrpSpPr>
        <p:grpSpPr bwMode="auto">
          <a:xfrm>
            <a:off x="7270750" y="2981325"/>
            <a:ext cx="1168400" cy="1473200"/>
            <a:chOff x="4580" y="1878"/>
            <a:chExt cx="736" cy="928"/>
          </a:xfrm>
        </p:grpSpPr>
        <p:sp>
          <p:nvSpPr>
            <p:cNvPr id="22726" name="Rectangle 15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27" name="Text Box 15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9545" name="Group 153"/>
          <p:cNvGrpSpPr>
            <a:grpSpLocks/>
          </p:cNvGrpSpPr>
          <p:nvPr/>
        </p:nvGrpSpPr>
        <p:grpSpPr bwMode="auto">
          <a:xfrm>
            <a:off x="7270750" y="2981325"/>
            <a:ext cx="1168400" cy="1473200"/>
            <a:chOff x="4580" y="1878"/>
            <a:chExt cx="736" cy="928"/>
          </a:xfrm>
        </p:grpSpPr>
        <p:sp>
          <p:nvSpPr>
            <p:cNvPr id="22724" name="Rectangle 15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25" name="Text Box 15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548" name="Group 156"/>
          <p:cNvGrpSpPr>
            <a:grpSpLocks/>
          </p:cNvGrpSpPr>
          <p:nvPr/>
        </p:nvGrpSpPr>
        <p:grpSpPr bwMode="auto">
          <a:xfrm>
            <a:off x="7270750" y="2981325"/>
            <a:ext cx="1168400" cy="1473200"/>
            <a:chOff x="4580" y="1878"/>
            <a:chExt cx="736" cy="928"/>
          </a:xfrm>
        </p:grpSpPr>
        <p:sp>
          <p:nvSpPr>
            <p:cNvPr id="22722" name="Rectangle 15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23" name="Text Box 15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551" name="Group 159"/>
          <p:cNvGrpSpPr>
            <a:grpSpLocks/>
          </p:cNvGrpSpPr>
          <p:nvPr/>
        </p:nvGrpSpPr>
        <p:grpSpPr bwMode="auto">
          <a:xfrm>
            <a:off x="7270750" y="2981325"/>
            <a:ext cx="1168400" cy="1473200"/>
            <a:chOff x="4580" y="1878"/>
            <a:chExt cx="736" cy="928"/>
          </a:xfrm>
        </p:grpSpPr>
        <p:sp>
          <p:nvSpPr>
            <p:cNvPr id="22720" name="Rectangle 16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21" name="Text Box 16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9554" name="Group 162"/>
          <p:cNvGrpSpPr>
            <a:grpSpLocks/>
          </p:cNvGrpSpPr>
          <p:nvPr/>
        </p:nvGrpSpPr>
        <p:grpSpPr bwMode="auto">
          <a:xfrm>
            <a:off x="7270750" y="2981325"/>
            <a:ext cx="1168400" cy="1473200"/>
            <a:chOff x="4580" y="1878"/>
            <a:chExt cx="736" cy="928"/>
          </a:xfrm>
        </p:grpSpPr>
        <p:sp>
          <p:nvSpPr>
            <p:cNvPr id="22718" name="Rectangle 16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19" name="Text Box 16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9557" name="Group 165"/>
          <p:cNvGrpSpPr>
            <a:grpSpLocks/>
          </p:cNvGrpSpPr>
          <p:nvPr/>
        </p:nvGrpSpPr>
        <p:grpSpPr bwMode="auto">
          <a:xfrm>
            <a:off x="7270750" y="2981325"/>
            <a:ext cx="1168400" cy="1473200"/>
            <a:chOff x="4580" y="1878"/>
            <a:chExt cx="736" cy="928"/>
          </a:xfrm>
        </p:grpSpPr>
        <p:sp>
          <p:nvSpPr>
            <p:cNvPr id="22716" name="Rectangle 16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17" name="Text Box 16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9560" name="Group 168"/>
          <p:cNvGrpSpPr>
            <a:grpSpLocks/>
          </p:cNvGrpSpPr>
          <p:nvPr/>
        </p:nvGrpSpPr>
        <p:grpSpPr bwMode="auto">
          <a:xfrm>
            <a:off x="7270750" y="2981325"/>
            <a:ext cx="1168400" cy="1473200"/>
            <a:chOff x="4580" y="1878"/>
            <a:chExt cx="736" cy="928"/>
          </a:xfrm>
        </p:grpSpPr>
        <p:sp>
          <p:nvSpPr>
            <p:cNvPr id="22714" name="Rectangle 16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15" name="Text Box 17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9563" name="Group 171"/>
          <p:cNvGrpSpPr>
            <a:grpSpLocks/>
          </p:cNvGrpSpPr>
          <p:nvPr/>
        </p:nvGrpSpPr>
        <p:grpSpPr bwMode="auto">
          <a:xfrm>
            <a:off x="7270750" y="2981325"/>
            <a:ext cx="1168400" cy="1473200"/>
            <a:chOff x="4580" y="1878"/>
            <a:chExt cx="736" cy="928"/>
          </a:xfrm>
        </p:grpSpPr>
        <p:sp>
          <p:nvSpPr>
            <p:cNvPr id="22712" name="Rectangle 17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13" name="Text Box 17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9566" name="Group 174"/>
          <p:cNvGrpSpPr>
            <a:grpSpLocks/>
          </p:cNvGrpSpPr>
          <p:nvPr/>
        </p:nvGrpSpPr>
        <p:grpSpPr bwMode="auto">
          <a:xfrm>
            <a:off x="7270750" y="2981325"/>
            <a:ext cx="1168400" cy="1473200"/>
            <a:chOff x="4580" y="1878"/>
            <a:chExt cx="736" cy="928"/>
          </a:xfrm>
        </p:grpSpPr>
        <p:sp>
          <p:nvSpPr>
            <p:cNvPr id="22710" name="Rectangle 17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11" name="Text Box 17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9569" name="Group 177"/>
          <p:cNvGrpSpPr>
            <a:grpSpLocks/>
          </p:cNvGrpSpPr>
          <p:nvPr/>
        </p:nvGrpSpPr>
        <p:grpSpPr bwMode="auto">
          <a:xfrm>
            <a:off x="7270750" y="2981325"/>
            <a:ext cx="1168400" cy="1473200"/>
            <a:chOff x="4580" y="1878"/>
            <a:chExt cx="736" cy="928"/>
          </a:xfrm>
        </p:grpSpPr>
        <p:sp>
          <p:nvSpPr>
            <p:cNvPr id="22708" name="Rectangle 17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09" name="Text Box 17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9572" name="Group 180"/>
          <p:cNvGrpSpPr>
            <a:grpSpLocks/>
          </p:cNvGrpSpPr>
          <p:nvPr/>
        </p:nvGrpSpPr>
        <p:grpSpPr bwMode="auto">
          <a:xfrm>
            <a:off x="7270750" y="2981325"/>
            <a:ext cx="1168400" cy="1473200"/>
            <a:chOff x="4580" y="1878"/>
            <a:chExt cx="736" cy="928"/>
          </a:xfrm>
        </p:grpSpPr>
        <p:sp>
          <p:nvSpPr>
            <p:cNvPr id="22706" name="Rectangle 18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07" name="Text Box 18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9575" name="Group 183"/>
          <p:cNvGrpSpPr>
            <a:grpSpLocks/>
          </p:cNvGrpSpPr>
          <p:nvPr/>
        </p:nvGrpSpPr>
        <p:grpSpPr bwMode="auto">
          <a:xfrm>
            <a:off x="7270750" y="2981325"/>
            <a:ext cx="1168400" cy="1473200"/>
            <a:chOff x="4580" y="1878"/>
            <a:chExt cx="736" cy="928"/>
          </a:xfrm>
        </p:grpSpPr>
        <p:sp>
          <p:nvSpPr>
            <p:cNvPr id="22704" name="Rectangle 18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05" name="Text Box 18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578" name="Group 186"/>
          <p:cNvGrpSpPr>
            <a:grpSpLocks/>
          </p:cNvGrpSpPr>
          <p:nvPr/>
        </p:nvGrpSpPr>
        <p:grpSpPr bwMode="auto">
          <a:xfrm>
            <a:off x="7270750" y="2981325"/>
            <a:ext cx="1168400" cy="1473200"/>
            <a:chOff x="4580" y="1878"/>
            <a:chExt cx="736" cy="928"/>
          </a:xfrm>
        </p:grpSpPr>
        <p:sp>
          <p:nvSpPr>
            <p:cNvPr id="22702" name="Rectangle 18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03" name="Text Box 18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581" name="Group 189"/>
          <p:cNvGrpSpPr>
            <a:grpSpLocks/>
          </p:cNvGrpSpPr>
          <p:nvPr/>
        </p:nvGrpSpPr>
        <p:grpSpPr bwMode="auto">
          <a:xfrm>
            <a:off x="6030913" y="2981325"/>
            <a:ext cx="1168400" cy="1473200"/>
            <a:chOff x="4580" y="1878"/>
            <a:chExt cx="736" cy="928"/>
          </a:xfrm>
        </p:grpSpPr>
        <p:sp>
          <p:nvSpPr>
            <p:cNvPr id="22700" name="Rectangle 19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701" name="Text Box 19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9584" name="Group 192"/>
          <p:cNvGrpSpPr>
            <a:grpSpLocks/>
          </p:cNvGrpSpPr>
          <p:nvPr/>
        </p:nvGrpSpPr>
        <p:grpSpPr bwMode="auto">
          <a:xfrm>
            <a:off x="6030913" y="2981325"/>
            <a:ext cx="1168400" cy="1473200"/>
            <a:chOff x="4580" y="1878"/>
            <a:chExt cx="736" cy="928"/>
          </a:xfrm>
        </p:grpSpPr>
        <p:sp>
          <p:nvSpPr>
            <p:cNvPr id="22698" name="Rectangle 19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99" name="Text Box 19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587" name="Group 195"/>
          <p:cNvGrpSpPr>
            <a:grpSpLocks/>
          </p:cNvGrpSpPr>
          <p:nvPr/>
        </p:nvGrpSpPr>
        <p:grpSpPr bwMode="auto">
          <a:xfrm>
            <a:off x="7270750" y="2981325"/>
            <a:ext cx="1168400" cy="1473200"/>
            <a:chOff x="4580" y="1878"/>
            <a:chExt cx="736" cy="928"/>
          </a:xfrm>
        </p:grpSpPr>
        <p:sp>
          <p:nvSpPr>
            <p:cNvPr id="22696" name="Rectangle 19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97" name="Text Box 19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9590" name="Group 198"/>
          <p:cNvGrpSpPr>
            <a:grpSpLocks/>
          </p:cNvGrpSpPr>
          <p:nvPr/>
        </p:nvGrpSpPr>
        <p:grpSpPr bwMode="auto">
          <a:xfrm>
            <a:off x="7270750" y="2981325"/>
            <a:ext cx="1168400" cy="1473200"/>
            <a:chOff x="4580" y="1878"/>
            <a:chExt cx="736" cy="928"/>
          </a:xfrm>
        </p:grpSpPr>
        <p:sp>
          <p:nvSpPr>
            <p:cNvPr id="22694" name="Rectangle 19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95" name="Text Box 20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9593" name="Group 201"/>
          <p:cNvGrpSpPr>
            <a:grpSpLocks/>
          </p:cNvGrpSpPr>
          <p:nvPr/>
        </p:nvGrpSpPr>
        <p:grpSpPr bwMode="auto">
          <a:xfrm>
            <a:off x="7270750" y="2981325"/>
            <a:ext cx="1168400" cy="1473200"/>
            <a:chOff x="4580" y="1878"/>
            <a:chExt cx="736" cy="928"/>
          </a:xfrm>
        </p:grpSpPr>
        <p:sp>
          <p:nvSpPr>
            <p:cNvPr id="22692" name="Rectangle 20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93" name="Text Box 20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9596" name="Group 204"/>
          <p:cNvGrpSpPr>
            <a:grpSpLocks/>
          </p:cNvGrpSpPr>
          <p:nvPr/>
        </p:nvGrpSpPr>
        <p:grpSpPr bwMode="auto">
          <a:xfrm>
            <a:off x="7270750" y="2981325"/>
            <a:ext cx="1168400" cy="1473200"/>
            <a:chOff x="4580" y="1878"/>
            <a:chExt cx="736" cy="928"/>
          </a:xfrm>
        </p:grpSpPr>
        <p:sp>
          <p:nvSpPr>
            <p:cNvPr id="22690" name="Rectangle 20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91" name="Text Box 20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9599" name="Group 207"/>
          <p:cNvGrpSpPr>
            <a:grpSpLocks/>
          </p:cNvGrpSpPr>
          <p:nvPr/>
        </p:nvGrpSpPr>
        <p:grpSpPr bwMode="auto">
          <a:xfrm>
            <a:off x="7270750" y="2981325"/>
            <a:ext cx="1168400" cy="1473200"/>
            <a:chOff x="4580" y="1878"/>
            <a:chExt cx="736" cy="928"/>
          </a:xfrm>
        </p:grpSpPr>
        <p:sp>
          <p:nvSpPr>
            <p:cNvPr id="22688" name="Rectangle 20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89" name="Text Box 20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9602" name="Group 210"/>
          <p:cNvGrpSpPr>
            <a:grpSpLocks/>
          </p:cNvGrpSpPr>
          <p:nvPr/>
        </p:nvGrpSpPr>
        <p:grpSpPr bwMode="auto">
          <a:xfrm>
            <a:off x="7270750" y="2981325"/>
            <a:ext cx="1168400" cy="1473200"/>
            <a:chOff x="4580" y="1878"/>
            <a:chExt cx="736" cy="928"/>
          </a:xfrm>
        </p:grpSpPr>
        <p:sp>
          <p:nvSpPr>
            <p:cNvPr id="22686" name="Rectangle 21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87" name="Text Box 21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9605" name="Group 213"/>
          <p:cNvGrpSpPr>
            <a:grpSpLocks/>
          </p:cNvGrpSpPr>
          <p:nvPr/>
        </p:nvGrpSpPr>
        <p:grpSpPr bwMode="auto">
          <a:xfrm>
            <a:off x="7270750" y="2981325"/>
            <a:ext cx="1168400" cy="1473200"/>
            <a:chOff x="4580" y="1878"/>
            <a:chExt cx="736" cy="928"/>
          </a:xfrm>
        </p:grpSpPr>
        <p:sp>
          <p:nvSpPr>
            <p:cNvPr id="22684" name="Rectangle 21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85" name="Text Box 21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9608" name="Group 216"/>
          <p:cNvGrpSpPr>
            <a:grpSpLocks/>
          </p:cNvGrpSpPr>
          <p:nvPr/>
        </p:nvGrpSpPr>
        <p:grpSpPr bwMode="auto">
          <a:xfrm>
            <a:off x="7270750" y="2981325"/>
            <a:ext cx="1168400" cy="1473200"/>
            <a:chOff x="4580" y="1878"/>
            <a:chExt cx="736" cy="928"/>
          </a:xfrm>
        </p:grpSpPr>
        <p:sp>
          <p:nvSpPr>
            <p:cNvPr id="22682" name="Rectangle 21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83" name="Text Box 21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9611" name="Group 219"/>
          <p:cNvGrpSpPr>
            <a:grpSpLocks/>
          </p:cNvGrpSpPr>
          <p:nvPr/>
        </p:nvGrpSpPr>
        <p:grpSpPr bwMode="auto">
          <a:xfrm>
            <a:off x="7270750" y="2981325"/>
            <a:ext cx="1168400" cy="1473200"/>
            <a:chOff x="4580" y="1878"/>
            <a:chExt cx="736" cy="928"/>
          </a:xfrm>
        </p:grpSpPr>
        <p:sp>
          <p:nvSpPr>
            <p:cNvPr id="22680" name="Rectangle 22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81" name="Text Box 22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614" name="Group 222"/>
          <p:cNvGrpSpPr>
            <a:grpSpLocks/>
          </p:cNvGrpSpPr>
          <p:nvPr/>
        </p:nvGrpSpPr>
        <p:grpSpPr bwMode="auto">
          <a:xfrm>
            <a:off x="7270750" y="2981325"/>
            <a:ext cx="1168400" cy="1473200"/>
            <a:chOff x="4580" y="1878"/>
            <a:chExt cx="736" cy="928"/>
          </a:xfrm>
        </p:grpSpPr>
        <p:sp>
          <p:nvSpPr>
            <p:cNvPr id="22678" name="Rectangle 22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79" name="Text Box 22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617" name="Group 225"/>
          <p:cNvGrpSpPr>
            <a:grpSpLocks/>
          </p:cNvGrpSpPr>
          <p:nvPr/>
        </p:nvGrpSpPr>
        <p:grpSpPr bwMode="auto">
          <a:xfrm>
            <a:off x="7270750" y="2981325"/>
            <a:ext cx="1168400" cy="1473200"/>
            <a:chOff x="4580" y="1878"/>
            <a:chExt cx="736" cy="928"/>
          </a:xfrm>
        </p:grpSpPr>
        <p:sp>
          <p:nvSpPr>
            <p:cNvPr id="22676" name="Rectangle 22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77" name="Text Box 22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9</a:t>
              </a:r>
            </a:p>
          </p:txBody>
        </p:sp>
      </p:grpSp>
      <p:grpSp>
        <p:nvGrpSpPr>
          <p:cNvPr id="59620" name="Group 228"/>
          <p:cNvGrpSpPr>
            <a:grpSpLocks/>
          </p:cNvGrpSpPr>
          <p:nvPr/>
        </p:nvGrpSpPr>
        <p:grpSpPr bwMode="auto">
          <a:xfrm>
            <a:off x="7270750" y="2981325"/>
            <a:ext cx="1168400" cy="1473200"/>
            <a:chOff x="4580" y="1878"/>
            <a:chExt cx="736" cy="928"/>
          </a:xfrm>
        </p:grpSpPr>
        <p:sp>
          <p:nvSpPr>
            <p:cNvPr id="22674" name="Rectangle 229"/>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75" name="Text Box 230"/>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8</a:t>
              </a:r>
            </a:p>
          </p:txBody>
        </p:sp>
      </p:grpSp>
      <p:grpSp>
        <p:nvGrpSpPr>
          <p:cNvPr id="59623" name="Group 231"/>
          <p:cNvGrpSpPr>
            <a:grpSpLocks/>
          </p:cNvGrpSpPr>
          <p:nvPr/>
        </p:nvGrpSpPr>
        <p:grpSpPr bwMode="auto">
          <a:xfrm>
            <a:off x="7270750" y="2981325"/>
            <a:ext cx="1168400" cy="1473200"/>
            <a:chOff x="4580" y="1878"/>
            <a:chExt cx="736" cy="928"/>
          </a:xfrm>
        </p:grpSpPr>
        <p:sp>
          <p:nvSpPr>
            <p:cNvPr id="22672" name="Rectangle 232"/>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73" name="Text Box 233"/>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7</a:t>
              </a:r>
            </a:p>
          </p:txBody>
        </p:sp>
      </p:grpSp>
      <p:grpSp>
        <p:nvGrpSpPr>
          <p:cNvPr id="59626" name="Group 234"/>
          <p:cNvGrpSpPr>
            <a:grpSpLocks/>
          </p:cNvGrpSpPr>
          <p:nvPr/>
        </p:nvGrpSpPr>
        <p:grpSpPr bwMode="auto">
          <a:xfrm>
            <a:off x="7270750" y="2981325"/>
            <a:ext cx="1168400" cy="1473200"/>
            <a:chOff x="4580" y="1878"/>
            <a:chExt cx="736" cy="928"/>
          </a:xfrm>
        </p:grpSpPr>
        <p:sp>
          <p:nvSpPr>
            <p:cNvPr id="22670" name="Rectangle 235"/>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71" name="Text Box 236"/>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6</a:t>
              </a:r>
            </a:p>
          </p:txBody>
        </p:sp>
      </p:grpSp>
      <p:grpSp>
        <p:nvGrpSpPr>
          <p:cNvPr id="59629" name="Group 237"/>
          <p:cNvGrpSpPr>
            <a:grpSpLocks/>
          </p:cNvGrpSpPr>
          <p:nvPr/>
        </p:nvGrpSpPr>
        <p:grpSpPr bwMode="auto">
          <a:xfrm>
            <a:off x="7270750" y="2981325"/>
            <a:ext cx="1168400" cy="1473200"/>
            <a:chOff x="4580" y="1878"/>
            <a:chExt cx="736" cy="928"/>
          </a:xfrm>
        </p:grpSpPr>
        <p:sp>
          <p:nvSpPr>
            <p:cNvPr id="22668" name="Rectangle 238"/>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69" name="Text Box 239"/>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5</a:t>
              </a:r>
            </a:p>
          </p:txBody>
        </p:sp>
      </p:grpSp>
      <p:grpSp>
        <p:nvGrpSpPr>
          <p:cNvPr id="59632" name="Group 240"/>
          <p:cNvGrpSpPr>
            <a:grpSpLocks/>
          </p:cNvGrpSpPr>
          <p:nvPr/>
        </p:nvGrpSpPr>
        <p:grpSpPr bwMode="auto">
          <a:xfrm>
            <a:off x="7270750" y="2981325"/>
            <a:ext cx="1168400" cy="1473200"/>
            <a:chOff x="4580" y="1878"/>
            <a:chExt cx="736" cy="928"/>
          </a:xfrm>
        </p:grpSpPr>
        <p:sp>
          <p:nvSpPr>
            <p:cNvPr id="22666" name="Rectangle 241"/>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67" name="Text Box 242"/>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4</a:t>
              </a:r>
            </a:p>
          </p:txBody>
        </p:sp>
      </p:grpSp>
      <p:grpSp>
        <p:nvGrpSpPr>
          <p:cNvPr id="59635" name="Group 243"/>
          <p:cNvGrpSpPr>
            <a:grpSpLocks/>
          </p:cNvGrpSpPr>
          <p:nvPr/>
        </p:nvGrpSpPr>
        <p:grpSpPr bwMode="auto">
          <a:xfrm>
            <a:off x="7270750" y="2981325"/>
            <a:ext cx="1168400" cy="1473200"/>
            <a:chOff x="4580" y="1878"/>
            <a:chExt cx="736" cy="928"/>
          </a:xfrm>
        </p:grpSpPr>
        <p:sp>
          <p:nvSpPr>
            <p:cNvPr id="22664" name="Rectangle 244"/>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65" name="Text Box 245"/>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3</a:t>
              </a:r>
            </a:p>
          </p:txBody>
        </p:sp>
      </p:grpSp>
      <p:grpSp>
        <p:nvGrpSpPr>
          <p:cNvPr id="59638" name="Group 246"/>
          <p:cNvGrpSpPr>
            <a:grpSpLocks/>
          </p:cNvGrpSpPr>
          <p:nvPr/>
        </p:nvGrpSpPr>
        <p:grpSpPr bwMode="auto">
          <a:xfrm>
            <a:off x="7270750" y="2981325"/>
            <a:ext cx="1168400" cy="1473200"/>
            <a:chOff x="4580" y="1878"/>
            <a:chExt cx="736" cy="928"/>
          </a:xfrm>
        </p:grpSpPr>
        <p:sp>
          <p:nvSpPr>
            <p:cNvPr id="22662" name="Rectangle 247"/>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63" name="Text Box 248"/>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2</a:t>
              </a:r>
            </a:p>
          </p:txBody>
        </p:sp>
      </p:grpSp>
      <p:grpSp>
        <p:nvGrpSpPr>
          <p:cNvPr id="59641" name="Group 249"/>
          <p:cNvGrpSpPr>
            <a:grpSpLocks/>
          </p:cNvGrpSpPr>
          <p:nvPr/>
        </p:nvGrpSpPr>
        <p:grpSpPr bwMode="auto">
          <a:xfrm>
            <a:off x="7270750" y="2981325"/>
            <a:ext cx="1168400" cy="1473200"/>
            <a:chOff x="4580" y="1878"/>
            <a:chExt cx="736" cy="928"/>
          </a:xfrm>
        </p:grpSpPr>
        <p:sp>
          <p:nvSpPr>
            <p:cNvPr id="22660" name="Rectangle 250"/>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61" name="Text Box 251"/>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1</a:t>
              </a:r>
            </a:p>
          </p:txBody>
        </p:sp>
      </p:grpSp>
      <p:grpSp>
        <p:nvGrpSpPr>
          <p:cNvPr id="59644" name="Group 252"/>
          <p:cNvGrpSpPr>
            <a:grpSpLocks/>
          </p:cNvGrpSpPr>
          <p:nvPr/>
        </p:nvGrpSpPr>
        <p:grpSpPr bwMode="auto">
          <a:xfrm>
            <a:off x="7270750" y="2981325"/>
            <a:ext cx="1168400" cy="1473200"/>
            <a:chOff x="4580" y="1878"/>
            <a:chExt cx="736" cy="928"/>
          </a:xfrm>
        </p:grpSpPr>
        <p:sp>
          <p:nvSpPr>
            <p:cNvPr id="22658" name="Rectangle 253"/>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59" name="Text Box 254"/>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grpSp>
        <p:nvGrpSpPr>
          <p:cNvPr id="59647" name="Group 255"/>
          <p:cNvGrpSpPr>
            <a:grpSpLocks/>
          </p:cNvGrpSpPr>
          <p:nvPr/>
        </p:nvGrpSpPr>
        <p:grpSpPr bwMode="auto">
          <a:xfrm>
            <a:off x="6030913" y="2981325"/>
            <a:ext cx="1168400" cy="1473200"/>
            <a:chOff x="4580" y="1878"/>
            <a:chExt cx="736" cy="928"/>
          </a:xfrm>
        </p:grpSpPr>
        <p:sp>
          <p:nvSpPr>
            <p:cNvPr id="22656" name="Rectangle 256"/>
            <p:cNvSpPr>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57" name="Text Box 257"/>
            <p:cNvSpPr txBox="1">
              <a:spLocks noChangeArrowheads="1"/>
            </p:cNvSpPr>
            <p:nvPr/>
          </p:nvSpPr>
          <p:spPr bwMode="auto">
            <a:xfrm>
              <a:off x="4580" y="1878"/>
              <a:ext cx="7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GB" altLang="en-US" sz="14000">
                  <a:latin typeface="Arial Narrow" pitchFamily="34" charset="0"/>
                </a:rPr>
                <a:t>0</a:t>
              </a:r>
            </a:p>
          </p:txBody>
        </p:sp>
      </p:grpSp>
      <p:sp>
        <p:nvSpPr>
          <p:cNvPr id="59650" name="Freeform 258"/>
          <p:cNvSpPr>
            <a:spLocks noEditPoints="1"/>
          </p:cNvSpPr>
          <p:nvPr/>
        </p:nvSpPr>
        <p:spPr bwMode="auto">
          <a:xfrm>
            <a:off x="447675" y="2051050"/>
            <a:ext cx="8248650" cy="3205163"/>
          </a:xfrm>
          <a:custGeom>
            <a:avLst/>
            <a:gdLst>
              <a:gd name="T0" fmla="*/ 5758 w 5920"/>
              <a:gd name="T1" fmla="*/ 0 h 2300"/>
              <a:gd name="T2" fmla="*/ 161 w 5920"/>
              <a:gd name="T3" fmla="*/ 0 h 2300"/>
              <a:gd name="T4" fmla="*/ 0 w 5920"/>
              <a:gd name="T5" fmla="*/ 161 h 2300"/>
              <a:gd name="T6" fmla="*/ 0 w 5920"/>
              <a:gd name="T7" fmla="*/ 2138 h 2300"/>
              <a:gd name="T8" fmla="*/ 161 w 5920"/>
              <a:gd name="T9" fmla="*/ 2300 h 2300"/>
              <a:gd name="T10" fmla="*/ 5758 w 5920"/>
              <a:gd name="T11" fmla="*/ 2300 h 2300"/>
              <a:gd name="T12" fmla="*/ 5920 w 5920"/>
              <a:gd name="T13" fmla="*/ 2138 h 2300"/>
              <a:gd name="T14" fmla="*/ 5920 w 5920"/>
              <a:gd name="T15" fmla="*/ 161 h 2300"/>
              <a:gd name="T16" fmla="*/ 5758 w 5920"/>
              <a:gd name="T17" fmla="*/ 0 h 2300"/>
              <a:gd name="T18" fmla="*/ 1022 w 5920"/>
              <a:gd name="T19" fmla="*/ 1883 h 2300"/>
              <a:gd name="T20" fmla="*/ 184 w 5920"/>
              <a:gd name="T21" fmla="*/ 1883 h 2300"/>
              <a:gd name="T22" fmla="*/ 184 w 5920"/>
              <a:gd name="T23" fmla="*/ 510 h 2300"/>
              <a:gd name="T24" fmla="*/ 1022 w 5920"/>
              <a:gd name="T25" fmla="*/ 510 h 2300"/>
              <a:gd name="T26" fmla="*/ 1022 w 5920"/>
              <a:gd name="T27" fmla="*/ 1883 h 2300"/>
              <a:gd name="T28" fmla="*/ 1912 w 5920"/>
              <a:gd name="T29" fmla="*/ 1885 h 2300"/>
              <a:gd name="T30" fmla="*/ 1073 w 5920"/>
              <a:gd name="T31" fmla="*/ 1885 h 2300"/>
              <a:gd name="T32" fmla="*/ 1073 w 5920"/>
              <a:gd name="T33" fmla="*/ 513 h 2300"/>
              <a:gd name="T34" fmla="*/ 1912 w 5920"/>
              <a:gd name="T35" fmla="*/ 513 h 2300"/>
              <a:gd name="T36" fmla="*/ 1912 w 5920"/>
              <a:gd name="T37" fmla="*/ 1885 h 2300"/>
              <a:gd name="T38" fmla="*/ 2935 w 5920"/>
              <a:gd name="T39" fmla="*/ 1883 h 2300"/>
              <a:gd name="T40" fmla="*/ 2097 w 5920"/>
              <a:gd name="T41" fmla="*/ 1883 h 2300"/>
              <a:gd name="T42" fmla="*/ 2097 w 5920"/>
              <a:gd name="T43" fmla="*/ 510 h 2300"/>
              <a:gd name="T44" fmla="*/ 2935 w 5920"/>
              <a:gd name="T45" fmla="*/ 510 h 2300"/>
              <a:gd name="T46" fmla="*/ 2935 w 5920"/>
              <a:gd name="T47" fmla="*/ 1883 h 2300"/>
              <a:gd name="T48" fmla="*/ 3824 w 5920"/>
              <a:gd name="T49" fmla="*/ 1885 h 2300"/>
              <a:gd name="T50" fmla="*/ 2985 w 5920"/>
              <a:gd name="T51" fmla="*/ 1885 h 2300"/>
              <a:gd name="T52" fmla="*/ 2985 w 5920"/>
              <a:gd name="T53" fmla="*/ 513 h 2300"/>
              <a:gd name="T54" fmla="*/ 3824 w 5920"/>
              <a:gd name="T55" fmla="*/ 513 h 2300"/>
              <a:gd name="T56" fmla="*/ 3824 w 5920"/>
              <a:gd name="T57" fmla="*/ 1885 h 2300"/>
              <a:gd name="T58" fmla="*/ 4846 w 5920"/>
              <a:gd name="T59" fmla="*/ 1883 h 2300"/>
              <a:gd name="T60" fmla="*/ 4007 w 5920"/>
              <a:gd name="T61" fmla="*/ 1883 h 2300"/>
              <a:gd name="T62" fmla="*/ 4007 w 5920"/>
              <a:gd name="T63" fmla="*/ 510 h 2300"/>
              <a:gd name="T64" fmla="*/ 4846 w 5920"/>
              <a:gd name="T65" fmla="*/ 510 h 2300"/>
              <a:gd name="T66" fmla="*/ 4846 w 5920"/>
              <a:gd name="T67" fmla="*/ 1883 h 2300"/>
              <a:gd name="T68" fmla="*/ 5735 w 5920"/>
              <a:gd name="T69" fmla="*/ 1885 h 2300"/>
              <a:gd name="T70" fmla="*/ 4897 w 5920"/>
              <a:gd name="T71" fmla="*/ 1885 h 2300"/>
              <a:gd name="T72" fmla="*/ 4897 w 5920"/>
              <a:gd name="T73" fmla="*/ 513 h 2300"/>
              <a:gd name="T74" fmla="*/ 5735 w 5920"/>
              <a:gd name="T75" fmla="*/ 513 h 2300"/>
              <a:gd name="T76" fmla="*/ 5735 w 5920"/>
              <a:gd name="T77" fmla="*/ 1885 h 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20" h="2300">
                <a:moveTo>
                  <a:pt x="5758" y="0"/>
                </a:moveTo>
                <a:cubicBezTo>
                  <a:pt x="161" y="0"/>
                  <a:pt x="161" y="0"/>
                  <a:pt x="161" y="0"/>
                </a:cubicBezTo>
                <a:cubicBezTo>
                  <a:pt x="72" y="0"/>
                  <a:pt x="0" y="72"/>
                  <a:pt x="0" y="161"/>
                </a:cubicBezTo>
                <a:cubicBezTo>
                  <a:pt x="0" y="2138"/>
                  <a:pt x="0" y="2138"/>
                  <a:pt x="0" y="2138"/>
                </a:cubicBezTo>
                <a:cubicBezTo>
                  <a:pt x="0" y="2227"/>
                  <a:pt x="72" y="2300"/>
                  <a:pt x="161" y="2300"/>
                </a:cubicBezTo>
                <a:cubicBezTo>
                  <a:pt x="5758" y="2300"/>
                  <a:pt x="5758" y="2300"/>
                  <a:pt x="5758" y="2300"/>
                </a:cubicBezTo>
                <a:cubicBezTo>
                  <a:pt x="5847" y="2300"/>
                  <a:pt x="5920" y="2227"/>
                  <a:pt x="5920" y="2138"/>
                </a:cubicBezTo>
                <a:cubicBezTo>
                  <a:pt x="5920" y="161"/>
                  <a:pt x="5920" y="161"/>
                  <a:pt x="5920" y="161"/>
                </a:cubicBezTo>
                <a:cubicBezTo>
                  <a:pt x="5920" y="72"/>
                  <a:pt x="5847" y="0"/>
                  <a:pt x="5758" y="0"/>
                </a:cubicBezTo>
                <a:close/>
                <a:moveTo>
                  <a:pt x="1022" y="1883"/>
                </a:moveTo>
                <a:cubicBezTo>
                  <a:pt x="184" y="1883"/>
                  <a:pt x="184" y="1883"/>
                  <a:pt x="184" y="1883"/>
                </a:cubicBezTo>
                <a:cubicBezTo>
                  <a:pt x="184" y="510"/>
                  <a:pt x="184" y="510"/>
                  <a:pt x="184" y="510"/>
                </a:cubicBezTo>
                <a:cubicBezTo>
                  <a:pt x="1022" y="510"/>
                  <a:pt x="1022" y="510"/>
                  <a:pt x="1022" y="510"/>
                </a:cubicBezTo>
                <a:lnTo>
                  <a:pt x="1022" y="1883"/>
                </a:lnTo>
                <a:close/>
                <a:moveTo>
                  <a:pt x="1912" y="1885"/>
                </a:moveTo>
                <a:cubicBezTo>
                  <a:pt x="1073" y="1885"/>
                  <a:pt x="1073" y="1885"/>
                  <a:pt x="1073" y="1885"/>
                </a:cubicBezTo>
                <a:cubicBezTo>
                  <a:pt x="1073" y="513"/>
                  <a:pt x="1073" y="513"/>
                  <a:pt x="1073" y="513"/>
                </a:cubicBezTo>
                <a:cubicBezTo>
                  <a:pt x="1912" y="513"/>
                  <a:pt x="1912" y="513"/>
                  <a:pt x="1912" y="513"/>
                </a:cubicBezTo>
                <a:lnTo>
                  <a:pt x="1912" y="1885"/>
                </a:lnTo>
                <a:close/>
                <a:moveTo>
                  <a:pt x="2935" y="1883"/>
                </a:moveTo>
                <a:cubicBezTo>
                  <a:pt x="2097" y="1883"/>
                  <a:pt x="2097" y="1883"/>
                  <a:pt x="2097" y="1883"/>
                </a:cubicBezTo>
                <a:cubicBezTo>
                  <a:pt x="2097" y="510"/>
                  <a:pt x="2097" y="510"/>
                  <a:pt x="2097" y="510"/>
                </a:cubicBezTo>
                <a:cubicBezTo>
                  <a:pt x="2935" y="510"/>
                  <a:pt x="2935" y="510"/>
                  <a:pt x="2935" y="510"/>
                </a:cubicBezTo>
                <a:lnTo>
                  <a:pt x="2935" y="1883"/>
                </a:lnTo>
                <a:close/>
                <a:moveTo>
                  <a:pt x="3824" y="1885"/>
                </a:moveTo>
                <a:cubicBezTo>
                  <a:pt x="2985" y="1885"/>
                  <a:pt x="2985" y="1885"/>
                  <a:pt x="2985" y="1885"/>
                </a:cubicBezTo>
                <a:cubicBezTo>
                  <a:pt x="2985" y="513"/>
                  <a:pt x="2985" y="513"/>
                  <a:pt x="2985" y="513"/>
                </a:cubicBezTo>
                <a:cubicBezTo>
                  <a:pt x="3824" y="513"/>
                  <a:pt x="3824" y="513"/>
                  <a:pt x="3824" y="513"/>
                </a:cubicBezTo>
                <a:lnTo>
                  <a:pt x="3824" y="1885"/>
                </a:lnTo>
                <a:close/>
                <a:moveTo>
                  <a:pt x="4846" y="1883"/>
                </a:moveTo>
                <a:cubicBezTo>
                  <a:pt x="4007" y="1883"/>
                  <a:pt x="4007" y="1883"/>
                  <a:pt x="4007" y="1883"/>
                </a:cubicBezTo>
                <a:cubicBezTo>
                  <a:pt x="4007" y="510"/>
                  <a:pt x="4007" y="510"/>
                  <a:pt x="4007" y="510"/>
                </a:cubicBezTo>
                <a:cubicBezTo>
                  <a:pt x="4846" y="510"/>
                  <a:pt x="4846" y="510"/>
                  <a:pt x="4846" y="510"/>
                </a:cubicBezTo>
                <a:lnTo>
                  <a:pt x="4846" y="1883"/>
                </a:lnTo>
                <a:close/>
                <a:moveTo>
                  <a:pt x="5735" y="1885"/>
                </a:moveTo>
                <a:cubicBezTo>
                  <a:pt x="4897" y="1885"/>
                  <a:pt x="4897" y="1885"/>
                  <a:pt x="4897" y="1885"/>
                </a:cubicBezTo>
                <a:cubicBezTo>
                  <a:pt x="4897" y="513"/>
                  <a:pt x="4897" y="513"/>
                  <a:pt x="4897" y="513"/>
                </a:cubicBezTo>
                <a:cubicBezTo>
                  <a:pt x="5735" y="513"/>
                  <a:pt x="5735" y="513"/>
                  <a:pt x="5735" y="513"/>
                </a:cubicBezTo>
                <a:lnTo>
                  <a:pt x="5735" y="1885"/>
                </a:lnTo>
                <a:close/>
              </a:path>
            </a:pathLst>
          </a:custGeom>
          <a:gradFill rotWithShape="1">
            <a:gsLst>
              <a:gs pos="0">
                <a:schemeClr val="tx2">
                  <a:gamma/>
                  <a:tint val="73725"/>
                  <a:invGamma/>
                </a:schemeClr>
              </a:gs>
              <a:gs pos="100000">
                <a:schemeClr val="tx2"/>
              </a:gs>
            </a:gsLst>
            <a:lin ang="2700000" scaled="1"/>
          </a:gradFill>
          <a:ln>
            <a:noFill/>
          </a:ln>
          <a:effectLst/>
          <a:extLst>
            <a:ext uri="{91240B29-F687-4F45-9708-019B960494DF}">
              <a14:hiddenLine xmlns:a14="http://schemas.microsoft.com/office/drawing/2010/main" w="9525" cap="flat" cmpd="sng">
                <a:solidFill>
                  <a:srgbClr val="32323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22621" name="Text Box 259"/>
          <p:cNvSpPr txBox="1">
            <a:spLocks noChangeArrowheads="1"/>
          </p:cNvSpPr>
          <p:nvPr/>
        </p:nvSpPr>
        <p:spPr bwMode="auto">
          <a:xfrm>
            <a:off x="115887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Hours</a:t>
            </a:r>
            <a:endParaRPr lang="en-GB" altLang="en-US" sz="2400">
              <a:solidFill>
                <a:schemeClr val="bg1"/>
              </a:solidFill>
            </a:endParaRPr>
          </a:p>
        </p:txBody>
      </p:sp>
      <p:sp>
        <p:nvSpPr>
          <p:cNvPr id="22622" name="Text Box 260"/>
          <p:cNvSpPr txBox="1">
            <a:spLocks noChangeArrowheads="1"/>
          </p:cNvSpPr>
          <p:nvPr/>
        </p:nvSpPr>
        <p:spPr bwMode="auto">
          <a:xfrm>
            <a:off x="3824288" y="4733925"/>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Minutes</a:t>
            </a:r>
            <a:endParaRPr lang="en-GB" altLang="en-US" sz="2400">
              <a:solidFill>
                <a:schemeClr val="bg1"/>
              </a:solidFill>
            </a:endParaRPr>
          </a:p>
        </p:txBody>
      </p:sp>
      <p:sp>
        <p:nvSpPr>
          <p:cNvPr id="22623" name="Text Box 261"/>
          <p:cNvSpPr txBox="1">
            <a:spLocks noChangeArrowheads="1"/>
          </p:cNvSpPr>
          <p:nvPr/>
        </p:nvSpPr>
        <p:spPr bwMode="auto">
          <a:xfrm>
            <a:off x="6486525" y="473392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400">
                <a:solidFill>
                  <a:schemeClr val="bg1"/>
                </a:solidFill>
              </a:rPr>
              <a:t>Seconds</a:t>
            </a:r>
            <a:endParaRPr lang="en-GB" altLang="en-US" sz="2400">
              <a:solidFill>
                <a:schemeClr val="bg1"/>
              </a:solidFill>
            </a:endParaRPr>
          </a:p>
        </p:txBody>
      </p:sp>
      <p:sp>
        <p:nvSpPr>
          <p:cNvPr id="59655" name="AutoShape 263"/>
          <p:cNvSpPr>
            <a:spLocks noChangeArrowheads="1"/>
          </p:cNvSpPr>
          <p:nvPr/>
        </p:nvSpPr>
        <p:spPr bwMode="auto">
          <a:xfrm rot="16200000">
            <a:off x="-913606" y="3472656"/>
            <a:ext cx="3151188"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sp>
        <p:nvSpPr>
          <p:cNvPr id="59656" name="AutoShape 264"/>
          <p:cNvSpPr>
            <a:spLocks noChangeArrowheads="1"/>
          </p:cNvSpPr>
          <p:nvPr/>
        </p:nvSpPr>
        <p:spPr bwMode="auto">
          <a:xfrm>
            <a:off x="473075" y="2085975"/>
            <a:ext cx="8197850" cy="377825"/>
          </a:xfrm>
          <a:prstGeom prst="roundRect">
            <a:avLst>
              <a:gd name="adj" fmla="val 50000"/>
            </a:avLst>
          </a:prstGeom>
          <a:gradFill rotWithShape="1">
            <a:gsLst>
              <a:gs pos="0">
                <a:schemeClr val="bg1">
                  <a:alpha val="14000"/>
                </a:schemeClr>
              </a:gs>
              <a:gs pos="100000">
                <a:schemeClr val="bg1">
                  <a:gamma/>
                  <a:tint val="43529"/>
                  <a:invGamma/>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CA"/>
          </a:p>
        </p:txBody>
      </p:sp>
      <p:grpSp>
        <p:nvGrpSpPr>
          <p:cNvPr id="22626" name="Group 265"/>
          <p:cNvGrpSpPr>
            <a:grpSpLocks/>
          </p:cNvGrpSpPr>
          <p:nvPr/>
        </p:nvGrpSpPr>
        <p:grpSpPr bwMode="auto">
          <a:xfrm>
            <a:off x="3162300" y="3373438"/>
            <a:ext cx="120650" cy="693737"/>
            <a:chOff x="1939" y="2444"/>
            <a:chExt cx="81" cy="463"/>
          </a:xfrm>
        </p:grpSpPr>
        <p:sp>
          <p:nvSpPr>
            <p:cNvPr id="22654" name="Rectangle 266"/>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55" name="Rectangle 267"/>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22627" name="Group 268"/>
          <p:cNvGrpSpPr>
            <a:grpSpLocks/>
          </p:cNvGrpSpPr>
          <p:nvPr/>
        </p:nvGrpSpPr>
        <p:grpSpPr bwMode="auto">
          <a:xfrm>
            <a:off x="5843588" y="3373438"/>
            <a:ext cx="120650" cy="693737"/>
            <a:chOff x="1939" y="2444"/>
            <a:chExt cx="81" cy="463"/>
          </a:xfrm>
        </p:grpSpPr>
        <p:sp>
          <p:nvSpPr>
            <p:cNvPr id="22652" name="Rectangle 269"/>
            <p:cNvSpPr>
              <a:spLocks noChangeArrowheads="1"/>
            </p:cNvSpPr>
            <p:nvPr/>
          </p:nvSpPr>
          <p:spPr bwMode="auto">
            <a:xfrm>
              <a:off x="1941" y="2828"/>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53" name="Rectangle 270"/>
            <p:cNvSpPr>
              <a:spLocks noChangeArrowheads="1"/>
            </p:cNvSpPr>
            <p:nvPr/>
          </p:nvSpPr>
          <p:spPr bwMode="auto">
            <a:xfrm>
              <a:off x="1939" y="2444"/>
              <a:ext cx="79" cy="79"/>
            </a:xfrm>
            <a:prstGeom prst="rect">
              <a:avLst/>
            </a:prstGeom>
            <a:gradFill rotWithShape="1">
              <a:gsLst>
                <a:gs pos="0">
                  <a:srgbClr val="EAEAEA"/>
                </a:gs>
                <a:gs pos="100000">
                  <a:srgbClr val="CACACA"/>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grpSp>
        <p:nvGrpSpPr>
          <p:cNvPr id="22628" name="Group 271"/>
          <p:cNvGrpSpPr>
            <a:grpSpLocks/>
          </p:cNvGrpSpPr>
          <p:nvPr/>
        </p:nvGrpSpPr>
        <p:grpSpPr bwMode="auto">
          <a:xfrm>
            <a:off x="706438" y="2768600"/>
            <a:ext cx="7731125" cy="1905000"/>
            <a:chOff x="445" y="1744"/>
            <a:chExt cx="4870" cy="1200"/>
          </a:xfrm>
        </p:grpSpPr>
        <p:grpSp>
          <p:nvGrpSpPr>
            <p:cNvPr id="22630" name="Group 272"/>
            <p:cNvGrpSpPr>
              <a:grpSpLocks/>
            </p:cNvGrpSpPr>
            <p:nvPr/>
          </p:nvGrpSpPr>
          <p:grpSpPr bwMode="auto">
            <a:xfrm>
              <a:off x="445" y="1744"/>
              <a:ext cx="734" cy="1200"/>
              <a:chOff x="448" y="1746"/>
              <a:chExt cx="724" cy="1188"/>
            </a:xfrm>
          </p:grpSpPr>
          <p:grpSp>
            <p:nvGrpSpPr>
              <p:cNvPr id="22648" name="Group 273"/>
              <p:cNvGrpSpPr>
                <a:grpSpLocks/>
              </p:cNvGrpSpPr>
              <p:nvPr/>
            </p:nvGrpSpPr>
            <p:grpSpPr bwMode="auto">
              <a:xfrm>
                <a:off x="454" y="1752"/>
                <a:ext cx="712" cy="1176"/>
                <a:chOff x="454" y="1752"/>
                <a:chExt cx="712" cy="1176"/>
              </a:xfrm>
            </p:grpSpPr>
            <p:sp>
              <p:nvSpPr>
                <p:cNvPr id="22650" name="Freeform 27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2651" name="Freeform 27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2649" name="Freeform 27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2631" name="Group 277"/>
            <p:cNvGrpSpPr>
              <a:grpSpLocks/>
            </p:cNvGrpSpPr>
            <p:nvPr/>
          </p:nvGrpSpPr>
          <p:grpSpPr bwMode="auto">
            <a:xfrm>
              <a:off x="1225" y="1744"/>
              <a:ext cx="734" cy="1200"/>
              <a:chOff x="448" y="1746"/>
              <a:chExt cx="724" cy="1188"/>
            </a:xfrm>
          </p:grpSpPr>
          <p:grpSp>
            <p:nvGrpSpPr>
              <p:cNvPr id="22644" name="Group 278"/>
              <p:cNvGrpSpPr>
                <a:grpSpLocks/>
              </p:cNvGrpSpPr>
              <p:nvPr/>
            </p:nvGrpSpPr>
            <p:grpSpPr bwMode="auto">
              <a:xfrm>
                <a:off x="454" y="1752"/>
                <a:ext cx="712" cy="1176"/>
                <a:chOff x="454" y="1752"/>
                <a:chExt cx="712" cy="1176"/>
              </a:xfrm>
            </p:grpSpPr>
            <p:sp>
              <p:nvSpPr>
                <p:cNvPr id="22646" name="Freeform 27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2647" name="Freeform 28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2645" name="Freeform 28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2632" name="Group 282"/>
            <p:cNvGrpSpPr>
              <a:grpSpLocks/>
            </p:cNvGrpSpPr>
            <p:nvPr/>
          </p:nvGrpSpPr>
          <p:grpSpPr bwMode="auto">
            <a:xfrm flipH="1">
              <a:off x="4581" y="1744"/>
              <a:ext cx="734" cy="1200"/>
              <a:chOff x="448" y="1746"/>
              <a:chExt cx="724" cy="1188"/>
            </a:xfrm>
          </p:grpSpPr>
          <p:grpSp>
            <p:nvGrpSpPr>
              <p:cNvPr id="22640" name="Group 283"/>
              <p:cNvGrpSpPr>
                <a:grpSpLocks/>
              </p:cNvGrpSpPr>
              <p:nvPr/>
            </p:nvGrpSpPr>
            <p:grpSpPr bwMode="auto">
              <a:xfrm>
                <a:off x="454" y="1752"/>
                <a:ext cx="712" cy="1176"/>
                <a:chOff x="454" y="1752"/>
                <a:chExt cx="712" cy="1176"/>
              </a:xfrm>
            </p:grpSpPr>
            <p:sp>
              <p:nvSpPr>
                <p:cNvPr id="22642" name="Freeform 284"/>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2643" name="Freeform 285"/>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2641" name="Freeform 286"/>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grpSp>
          <p:nvGrpSpPr>
            <p:cNvPr id="22633" name="Group 287"/>
            <p:cNvGrpSpPr>
              <a:grpSpLocks/>
            </p:cNvGrpSpPr>
            <p:nvPr/>
          </p:nvGrpSpPr>
          <p:grpSpPr bwMode="auto">
            <a:xfrm flipH="1">
              <a:off x="3799" y="1744"/>
              <a:ext cx="734" cy="1200"/>
              <a:chOff x="448" y="1746"/>
              <a:chExt cx="724" cy="1188"/>
            </a:xfrm>
          </p:grpSpPr>
          <p:grpSp>
            <p:nvGrpSpPr>
              <p:cNvPr id="22636" name="Group 288"/>
              <p:cNvGrpSpPr>
                <a:grpSpLocks/>
              </p:cNvGrpSpPr>
              <p:nvPr/>
            </p:nvGrpSpPr>
            <p:grpSpPr bwMode="auto">
              <a:xfrm>
                <a:off x="454" y="1752"/>
                <a:ext cx="712" cy="1176"/>
                <a:chOff x="454" y="1752"/>
                <a:chExt cx="712" cy="1176"/>
              </a:xfrm>
            </p:grpSpPr>
            <p:sp>
              <p:nvSpPr>
                <p:cNvPr id="22638" name="Freeform 289"/>
                <p:cNvSpPr>
                  <a:spLocks/>
                </p:cNvSpPr>
                <p:nvPr/>
              </p:nvSpPr>
              <p:spPr bwMode="auto">
                <a:xfrm>
                  <a:off x="454" y="1752"/>
                  <a:ext cx="16" cy="1172"/>
                </a:xfrm>
                <a:custGeom>
                  <a:avLst/>
                  <a:gdLst>
                    <a:gd name="T0" fmla="*/ 0 w 16"/>
                    <a:gd name="T1" fmla="*/ 0 h 1172"/>
                    <a:gd name="T2" fmla="*/ 0 w 16"/>
                    <a:gd name="T3" fmla="*/ 1018 h 1172"/>
                    <a:gd name="T4" fmla="*/ 0 w 16"/>
                    <a:gd name="T5" fmla="*/ 1172 h 1172"/>
                    <a:gd name="T6" fmla="*/ 16 w 16"/>
                    <a:gd name="T7" fmla="*/ 1156 h 1172"/>
                    <a:gd name="T8" fmla="*/ 16 w 16"/>
                    <a:gd name="T9" fmla="*/ 1018 h 1172"/>
                    <a:gd name="T10" fmla="*/ 16 w 16"/>
                    <a:gd name="T11" fmla="*/ 0 h 1172"/>
                    <a:gd name="T12" fmla="*/ 0 w 16"/>
                    <a:gd name="T13" fmla="*/ 0 h 1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1172">
                      <a:moveTo>
                        <a:pt x="0" y="0"/>
                      </a:moveTo>
                      <a:lnTo>
                        <a:pt x="0" y="1018"/>
                      </a:lnTo>
                      <a:lnTo>
                        <a:pt x="0" y="1172"/>
                      </a:lnTo>
                      <a:lnTo>
                        <a:pt x="16" y="1156"/>
                      </a:lnTo>
                      <a:lnTo>
                        <a:pt x="16" y="1018"/>
                      </a:lnTo>
                      <a:lnTo>
                        <a:pt x="16" y="0"/>
                      </a:lnTo>
                      <a:lnTo>
                        <a:pt x="0" y="0"/>
                      </a:lnTo>
                      <a:close/>
                    </a:path>
                  </a:pathLst>
                </a:custGeom>
                <a:gradFill rotWithShape="1">
                  <a:gsLst>
                    <a:gs pos="0">
                      <a:srgbClr val="212121"/>
                    </a:gs>
                    <a:gs pos="100000">
                      <a:srgbClr val="32323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22639" name="Freeform 290"/>
                <p:cNvSpPr>
                  <a:spLocks/>
                </p:cNvSpPr>
                <p:nvPr/>
              </p:nvSpPr>
              <p:spPr bwMode="auto">
                <a:xfrm>
                  <a:off x="458" y="2912"/>
                  <a:ext cx="708" cy="16"/>
                </a:xfrm>
                <a:custGeom>
                  <a:avLst/>
                  <a:gdLst>
                    <a:gd name="T0" fmla="*/ 708 w 358"/>
                    <a:gd name="T1" fmla="*/ 2 h 8"/>
                    <a:gd name="T2" fmla="*/ 47 w 358"/>
                    <a:gd name="T3" fmla="*/ 2 h 8"/>
                    <a:gd name="T4" fmla="*/ 16 w 358"/>
                    <a:gd name="T5" fmla="*/ 2 h 8"/>
                    <a:gd name="T6" fmla="*/ 0 w 358"/>
                    <a:gd name="T7" fmla="*/ 16 h 8"/>
                    <a:gd name="T8" fmla="*/ 47 w 358"/>
                    <a:gd name="T9" fmla="*/ 16 h 8"/>
                    <a:gd name="T10" fmla="*/ 708 w 358"/>
                    <a:gd name="T11" fmla="*/ 16 h 8"/>
                    <a:gd name="T12" fmla="*/ 708 w 358"/>
                    <a:gd name="T13" fmla="*/ 0 h 8"/>
                    <a:gd name="T14" fmla="*/ 708 w 358"/>
                    <a:gd name="T15" fmla="*/ 2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8">
                      <a:moveTo>
                        <a:pt x="358" y="1"/>
                      </a:moveTo>
                      <a:cubicBezTo>
                        <a:pt x="24" y="1"/>
                        <a:pt x="24" y="1"/>
                        <a:pt x="24" y="1"/>
                      </a:cubicBezTo>
                      <a:cubicBezTo>
                        <a:pt x="8" y="1"/>
                        <a:pt x="8" y="1"/>
                        <a:pt x="8" y="1"/>
                      </a:cubicBezTo>
                      <a:cubicBezTo>
                        <a:pt x="0" y="8"/>
                        <a:pt x="0" y="8"/>
                        <a:pt x="0" y="8"/>
                      </a:cubicBezTo>
                      <a:cubicBezTo>
                        <a:pt x="24" y="8"/>
                        <a:pt x="24" y="8"/>
                        <a:pt x="24" y="8"/>
                      </a:cubicBezTo>
                      <a:cubicBezTo>
                        <a:pt x="358" y="8"/>
                        <a:pt x="358" y="8"/>
                        <a:pt x="358" y="8"/>
                      </a:cubicBezTo>
                      <a:cubicBezTo>
                        <a:pt x="358" y="0"/>
                        <a:pt x="358" y="0"/>
                        <a:pt x="358" y="0"/>
                      </a:cubicBezTo>
                      <a:cubicBezTo>
                        <a:pt x="358" y="0"/>
                        <a:pt x="358" y="1"/>
                        <a:pt x="358" y="1"/>
                      </a:cubicBezTo>
                      <a:close/>
                    </a:path>
                  </a:pathLst>
                </a:custGeom>
                <a:gradFill rotWithShape="1">
                  <a:gsLst>
                    <a:gs pos="0">
                      <a:srgbClr val="515151"/>
                    </a:gs>
                    <a:gs pos="100000">
                      <a:srgbClr val="3E3E3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2637" name="Freeform 291"/>
              <p:cNvSpPr>
                <a:spLocks noEditPoints="1"/>
              </p:cNvSpPr>
              <p:nvPr/>
            </p:nvSpPr>
            <p:spPr bwMode="auto">
              <a:xfrm>
                <a:off x="448" y="1746"/>
                <a:ext cx="724" cy="1188"/>
              </a:xfrm>
              <a:custGeom>
                <a:avLst/>
                <a:gdLst>
                  <a:gd name="T0" fmla="*/ 724 w 366"/>
                  <a:gd name="T1" fmla="*/ 1186 h 600"/>
                  <a:gd name="T2" fmla="*/ 724 w 366"/>
                  <a:gd name="T3" fmla="*/ 1024 h 600"/>
                  <a:gd name="T4" fmla="*/ 724 w 366"/>
                  <a:gd name="T5" fmla="*/ 4 h 600"/>
                  <a:gd name="T6" fmla="*/ 722 w 366"/>
                  <a:gd name="T7" fmla="*/ 0 h 600"/>
                  <a:gd name="T8" fmla="*/ 722 w 366"/>
                  <a:gd name="T9" fmla="*/ 0 h 600"/>
                  <a:gd name="T10" fmla="*/ 57 w 366"/>
                  <a:gd name="T11" fmla="*/ 0 h 600"/>
                  <a:gd name="T12" fmla="*/ 4 w 366"/>
                  <a:gd name="T13" fmla="*/ 0 h 600"/>
                  <a:gd name="T14" fmla="*/ 0 w 366"/>
                  <a:gd name="T15" fmla="*/ 2 h 600"/>
                  <a:gd name="T16" fmla="*/ 0 w 366"/>
                  <a:gd name="T17" fmla="*/ 4 h 600"/>
                  <a:gd name="T18" fmla="*/ 0 w 366"/>
                  <a:gd name="T19" fmla="*/ 1024 h 600"/>
                  <a:gd name="T20" fmla="*/ 0 w 366"/>
                  <a:gd name="T21" fmla="*/ 1186 h 600"/>
                  <a:gd name="T22" fmla="*/ 4 w 366"/>
                  <a:gd name="T23" fmla="*/ 1188 h 600"/>
                  <a:gd name="T24" fmla="*/ 4 w 366"/>
                  <a:gd name="T25" fmla="*/ 1188 h 600"/>
                  <a:gd name="T26" fmla="*/ 4 w 366"/>
                  <a:gd name="T27" fmla="*/ 1188 h 600"/>
                  <a:gd name="T28" fmla="*/ 57 w 366"/>
                  <a:gd name="T29" fmla="*/ 1188 h 600"/>
                  <a:gd name="T30" fmla="*/ 722 w 366"/>
                  <a:gd name="T31" fmla="*/ 1188 h 600"/>
                  <a:gd name="T32" fmla="*/ 724 w 366"/>
                  <a:gd name="T33" fmla="*/ 1186 h 600"/>
                  <a:gd name="T34" fmla="*/ 724 w 366"/>
                  <a:gd name="T35" fmla="*/ 1186 h 600"/>
                  <a:gd name="T36" fmla="*/ 6 w 366"/>
                  <a:gd name="T37" fmla="*/ 1024 h 600"/>
                  <a:gd name="T38" fmla="*/ 6 w 366"/>
                  <a:gd name="T39" fmla="*/ 6 h 600"/>
                  <a:gd name="T40" fmla="*/ 22 w 366"/>
                  <a:gd name="T41" fmla="*/ 6 h 600"/>
                  <a:gd name="T42" fmla="*/ 22 w 366"/>
                  <a:gd name="T43" fmla="*/ 1024 h 600"/>
                  <a:gd name="T44" fmla="*/ 22 w 366"/>
                  <a:gd name="T45" fmla="*/ 1162 h 600"/>
                  <a:gd name="T46" fmla="*/ 6 w 366"/>
                  <a:gd name="T47" fmla="*/ 1178 h 600"/>
                  <a:gd name="T48" fmla="*/ 6 w 366"/>
                  <a:gd name="T49" fmla="*/ 1024 h 600"/>
                  <a:gd name="T50" fmla="*/ 718 w 366"/>
                  <a:gd name="T51" fmla="*/ 1182 h 600"/>
                  <a:gd name="T52" fmla="*/ 57 w 366"/>
                  <a:gd name="T53" fmla="*/ 1182 h 600"/>
                  <a:gd name="T54" fmla="*/ 10 w 366"/>
                  <a:gd name="T55" fmla="*/ 1182 h 600"/>
                  <a:gd name="T56" fmla="*/ 26 w 366"/>
                  <a:gd name="T57" fmla="*/ 1168 h 600"/>
                  <a:gd name="T58" fmla="*/ 57 w 366"/>
                  <a:gd name="T59" fmla="*/ 1168 h 600"/>
                  <a:gd name="T60" fmla="*/ 718 w 366"/>
                  <a:gd name="T61" fmla="*/ 1168 h 600"/>
                  <a:gd name="T62" fmla="*/ 718 w 366"/>
                  <a:gd name="T63" fmla="*/ 1166 h 600"/>
                  <a:gd name="T64" fmla="*/ 718 w 366"/>
                  <a:gd name="T65" fmla="*/ 1182 h 600"/>
                  <a:gd name="T66" fmla="*/ 718 w 366"/>
                  <a:gd name="T67" fmla="*/ 1024 h 600"/>
                  <a:gd name="T68" fmla="*/ 718 w 366"/>
                  <a:gd name="T69" fmla="*/ 1162 h 600"/>
                  <a:gd name="T70" fmla="*/ 718 w 366"/>
                  <a:gd name="T71" fmla="*/ 1162 h 600"/>
                  <a:gd name="T72" fmla="*/ 57 w 366"/>
                  <a:gd name="T73" fmla="*/ 1162 h 600"/>
                  <a:gd name="T74" fmla="*/ 28 w 366"/>
                  <a:gd name="T75" fmla="*/ 1162 h 600"/>
                  <a:gd name="T76" fmla="*/ 28 w 366"/>
                  <a:gd name="T77" fmla="*/ 1024 h 600"/>
                  <a:gd name="T78" fmla="*/ 28 w 366"/>
                  <a:gd name="T79" fmla="*/ 6 h 600"/>
                  <a:gd name="T80" fmla="*/ 57 w 366"/>
                  <a:gd name="T81" fmla="*/ 6 h 600"/>
                  <a:gd name="T82" fmla="*/ 718 w 366"/>
                  <a:gd name="T83" fmla="*/ 6 h 600"/>
                  <a:gd name="T84" fmla="*/ 718 w 366"/>
                  <a:gd name="T85" fmla="*/ 1024 h 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6" h="600">
                    <a:moveTo>
                      <a:pt x="366" y="599"/>
                    </a:moveTo>
                    <a:cubicBezTo>
                      <a:pt x="366" y="517"/>
                      <a:pt x="366" y="517"/>
                      <a:pt x="366" y="517"/>
                    </a:cubicBezTo>
                    <a:cubicBezTo>
                      <a:pt x="366" y="2"/>
                      <a:pt x="366" y="2"/>
                      <a:pt x="366" y="2"/>
                    </a:cubicBezTo>
                    <a:cubicBezTo>
                      <a:pt x="366" y="1"/>
                      <a:pt x="366" y="1"/>
                      <a:pt x="365" y="0"/>
                    </a:cubicBezTo>
                    <a:cubicBezTo>
                      <a:pt x="365" y="0"/>
                      <a:pt x="365" y="0"/>
                      <a:pt x="365" y="0"/>
                    </a:cubicBezTo>
                    <a:cubicBezTo>
                      <a:pt x="29" y="0"/>
                      <a:pt x="29" y="0"/>
                      <a:pt x="29" y="0"/>
                    </a:cubicBezTo>
                    <a:cubicBezTo>
                      <a:pt x="2" y="0"/>
                      <a:pt x="2" y="0"/>
                      <a:pt x="2" y="0"/>
                    </a:cubicBezTo>
                    <a:cubicBezTo>
                      <a:pt x="1" y="0"/>
                      <a:pt x="0" y="1"/>
                      <a:pt x="0" y="1"/>
                    </a:cubicBezTo>
                    <a:cubicBezTo>
                      <a:pt x="0" y="1"/>
                      <a:pt x="0" y="2"/>
                      <a:pt x="0" y="2"/>
                    </a:cubicBezTo>
                    <a:cubicBezTo>
                      <a:pt x="0" y="517"/>
                      <a:pt x="0" y="517"/>
                      <a:pt x="0" y="517"/>
                    </a:cubicBezTo>
                    <a:cubicBezTo>
                      <a:pt x="0" y="599"/>
                      <a:pt x="0" y="599"/>
                      <a:pt x="0" y="599"/>
                    </a:cubicBezTo>
                    <a:cubicBezTo>
                      <a:pt x="0" y="600"/>
                      <a:pt x="1" y="600"/>
                      <a:pt x="2" y="600"/>
                    </a:cubicBezTo>
                    <a:cubicBezTo>
                      <a:pt x="2" y="600"/>
                      <a:pt x="2" y="600"/>
                      <a:pt x="2" y="600"/>
                    </a:cubicBezTo>
                    <a:cubicBezTo>
                      <a:pt x="2" y="600"/>
                      <a:pt x="2" y="600"/>
                      <a:pt x="2" y="600"/>
                    </a:cubicBezTo>
                    <a:cubicBezTo>
                      <a:pt x="29" y="600"/>
                      <a:pt x="29" y="600"/>
                      <a:pt x="29" y="600"/>
                    </a:cubicBezTo>
                    <a:cubicBezTo>
                      <a:pt x="365" y="600"/>
                      <a:pt x="365" y="600"/>
                      <a:pt x="365" y="600"/>
                    </a:cubicBezTo>
                    <a:cubicBezTo>
                      <a:pt x="366" y="600"/>
                      <a:pt x="366" y="600"/>
                      <a:pt x="366" y="599"/>
                    </a:cubicBezTo>
                    <a:cubicBezTo>
                      <a:pt x="366" y="599"/>
                      <a:pt x="366" y="599"/>
                      <a:pt x="366" y="599"/>
                    </a:cubicBezTo>
                    <a:close/>
                    <a:moveTo>
                      <a:pt x="3" y="517"/>
                    </a:moveTo>
                    <a:cubicBezTo>
                      <a:pt x="3" y="3"/>
                      <a:pt x="3" y="3"/>
                      <a:pt x="3" y="3"/>
                    </a:cubicBezTo>
                    <a:cubicBezTo>
                      <a:pt x="11" y="3"/>
                      <a:pt x="11" y="3"/>
                      <a:pt x="11" y="3"/>
                    </a:cubicBezTo>
                    <a:cubicBezTo>
                      <a:pt x="11" y="517"/>
                      <a:pt x="11" y="517"/>
                      <a:pt x="11" y="517"/>
                    </a:cubicBezTo>
                    <a:cubicBezTo>
                      <a:pt x="11" y="587"/>
                      <a:pt x="11" y="587"/>
                      <a:pt x="11" y="587"/>
                    </a:cubicBezTo>
                    <a:cubicBezTo>
                      <a:pt x="3" y="595"/>
                      <a:pt x="3" y="595"/>
                      <a:pt x="3" y="595"/>
                    </a:cubicBezTo>
                    <a:lnTo>
                      <a:pt x="3" y="517"/>
                    </a:lnTo>
                    <a:close/>
                    <a:moveTo>
                      <a:pt x="363" y="597"/>
                    </a:moveTo>
                    <a:cubicBezTo>
                      <a:pt x="29" y="597"/>
                      <a:pt x="29" y="597"/>
                      <a:pt x="29" y="597"/>
                    </a:cubicBezTo>
                    <a:cubicBezTo>
                      <a:pt x="5" y="597"/>
                      <a:pt x="5" y="597"/>
                      <a:pt x="5" y="597"/>
                    </a:cubicBezTo>
                    <a:cubicBezTo>
                      <a:pt x="13" y="590"/>
                      <a:pt x="13" y="590"/>
                      <a:pt x="13" y="590"/>
                    </a:cubicBezTo>
                    <a:cubicBezTo>
                      <a:pt x="29" y="590"/>
                      <a:pt x="29" y="590"/>
                      <a:pt x="29" y="590"/>
                    </a:cubicBezTo>
                    <a:cubicBezTo>
                      <a:pt x="363" y="590"/>
                      <a:pt x="363" y="590"/>
                      <a:pt x="363" y="590"/>
                    </a:cubicBezTo>
                    <a:cubicBezTo>
                      <a:pt x="363" y="590"/>
                      <a:pt x="363" y="589"/>
                      <a:pt x="363" y="589"/>
                    </a:cubicBezTo>
                    <a:lnTo>
                      <a:pt x="363" y="597"/>
                    </a:lnTo>
                    <a:close/>
                    <a:moveTo>
                      <a:pt x="363" y="517"/>
                    </a:moveTo>
                    <a:cubicBezTo>
                      <a:pt x="363" y="587"/>
                      <a:pt x="363" y="587"/>
                      <a:pt x="363" y="587"/>
                    </a:cubicBezTo>
                    <a:cubicBezTo>
                      <a:pt x="363" y="587"/>
                      <a:pt x="363" y="587"/>
                      <a:pt x="363" y="587"/>
                    </a:cubicBezTo>
                    <a:cubicBezTo>
                      <a:pt x="29" y="587"/>
                      <a:pt x="29" y="587"/>
                      <a:pt x="29" y="587"/>
                    </a:cubicBezTo>
                    <a:cubicBezTo>
                      <a:pt x="14" y="587"/>
                      <a:pt x="14" y="587"/>
                      <a:pt x="14" y="587"/>
                    </a:cubicBezTo>
                    <a:cubicBezTo>
                      <a:pt x="14" y="517"/>
                      <a:pt x="14" y="517"/>
                      <a:pt x="14" y="517"/>
                    </a:cubicBezTo>
                    <a:cubicBezTo>
                      <a:pt x="14" y="3"/>
                      <a:pt x="14" y="3"/>
                      <a:pt x="14" y="3"/>
                    </a:cubicBezTo>
                    <a:cubicBezTo>
                      <a:pt x="29" y="3"/>
                      <a:pt x="29" y="3"/>
                      <a:pt x="29" y="3"/>
                    </a:cubicBezTo>
                    <a:cubicBezTo>
                      <a:pt x="363" y="3"/>
                      <a:pt x="363" y="3"/>
                      <a:pt x="363" y="3"/>
                    </a:cubicBezTo>
                    <a:lnTo>
                      <a:pt x="363" y="51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grpSp>
        <p:sp>
          <p:nvSpPr>
            <p:cNvPr id="22634" name="Rectangle 292"/>
            <p:cNvSpPr>
              <a:spLocks noChangeArrowheads="1"/>
            </p:cNvSpPr>
            <p:nvPr/>
          </p:nvSpPr>
          <p:spPr bwMode="auto">
            <a:xfrm>
              <a:off x="2126"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2635" name="Rectangle 293"/>
            <p:cNvSpPr>
              <a:spLocks noChangeArrowheads="1"/>
            </p:cNvSpPr>
            <p:nvPr/>
          </p:nvSpPr>
          <p:spPr bwMode="auto">
            <a:xfrm>
              <a:off x="2909" y="2922"/>
              <a:ext cx="726" cy="22"/>
            </a:xfrm>
            <a:prstGeom prst="rect">
              <a:avLst/>
            </a:prstGeom>
            <a:solidFill>
              <a:srgbClr val="4D4D4D"/>
            </a:solidFill>
            <a:ln w="11430">
              <a:solidFill>
                <a:srgbClr val="1C1C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grpSp>
    </p:spTree>
    <p:extLst>
      <p:ext uri="{BB962C8B-B14F-4D97-AF65-F5344CB8AC3E}">
        <p14:creationId xmlns:p14="http://schemas.microsoft.com/office/powerpoint/2010/main" val="2875166627"/>
      </p:ext>
    </p:extLst>
  </p:cSld>
  <p:clrMapOvr>
    <a:masterClrMapping/>
  </p:clrMapOvr>
  <p:transition advClick="0" advTm="6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4" fill="hold" nodeType="afterEffect">
                                  <p:stCondLst>
                                    <p:cond delay="0"/>
                                  </p:stCondLst>
                                  <p:childTnLst>
                                    <p:animEffect transition="out" filter="slide(fromBottom)">
                                      <p:cBhvr>
                                        <p:cTn id="6" dur="500"/>
                                        <p:tgtEl>
                                          <p:spTgt spid="59431"/>
                                        </p:tgtEl>
                                      </p:cBhvr>
                                    </p:animEffect>
                                    <p:set>
                                      <p:cBhvr>
                                        <p:cTn id="7" dur="1" fill="hold">
                                          <p:stCondLst>
                                            <p:cond delay="499"/>
                                          </p:stCondLst>
                                        </p:cTn>
                                        <p:tgtEl>
                                          <p:spTgt spid="59431"/>
                                        </p:tgtEl>
                                        <p:attrNameLst>
                                          <p:attrName>style.visibility</p:attrName>
                                        </p:attrNameLst>
                                      </p:cBhvr>
                                      <p:to>
                                        <p:strVal val="hidden"/>
                                      </p:to>
                                    </p:set>
                                  </p:childTnLst>
                                </p:cTn>
                              </p:par>
                              <p:par>
                                <p:cTn id="8" presetID="12" presetClass="exit" presetSubtype="4" fill="hold" nodeType="withEffect">
                                  <p:stCondLst>
                                    <p:cond delay="0"/>
                                  </p:stCondLst>
                                  <p:childTnLst>
                                    <p:animEffect transition="out" filter="slide(fromBottom)">
                                      <p:cBhvr>
                                        <p:cTn id="9" dur="500"/>
                                        <p:tgtEl>
                                          <p:spTgt spid="59437"/>
                                        </p:tgtEl>
                                      </p:cBhvr>
                                    </p:animEffect>
                                    <p:set>
                                      <p:cBhvr>
                                        <p:cTn id="10" dur="1" fill="hold">
                                          <p:stCondLst>
                                            <p:cond delay="499"/>
                                          </p:stCondLst>
                                        </p:cTn>
                                        <p:tgtEl>
                                          <p:spTgt spid="59437"/>
                                        </p:tgtEl>
                                        <p:attrNameLst>
                                          <p:attrName>style.visibility</p:attrName>
                                        </p:attrNameLst>
                                      </p:cBhvr>
                                      <p:to>
                                        <p:strVal val="hidden"/>
                                      </p:to>
                                    </p:set>
                                  </p:childTnLst>
                                </p:cTn>
                              </p:par>
                              <p:par>
                                <p:cTn id="11" presetID="12" presetClass="exit" presetSubtype="4" fill="hold" nodeType="withEffect">
                                  <p:stCondLst>
                                    <p:cond delay="0"/>
                                  </p:stCondLst>
                                  <p:childTnLst>
                                    <p:animEffect transition="out" filter="slide(fromBottom)">
                                      <p:cBhvr>
                                        <p:cTn id="12" dur="500"/>
                                        <p:tgtEl>
                                          <p:spTgt spid="59446"/>
                                        </p:tgtEl>
                                      </p:cBhvr>
                                    </p:animEffect>
                                    <p:set>
                                      <p:cBhvr>
                                        <p:cTn id="13" dur="1" fill="hold">
                                          <p:stCondLst>
                                            <p:cond delay="499"/>
                                          </p:stCondLst>
                                        </p:cTn>
                                        <p:tgtEl>
                                          <p:spTgt spid="59446"/>
                                        </p:tgtEl>
                                        <p:attrNameLst>
                                          <p:attrName>style.visibility</p:attrName>
                                        </p:attrNameLst>
                                      </p:cBhvr>
                                      <p:to>
                                        <p:strVal val="hidden"/>
                                      </p:to>
                                    </p:set>
                                  </p:childTnLst>
                                </p:cTn>
                              </p:par>
                              <p:par>
                                <p:cTn id="14" presetID="12" presetClass="entr" presetSubtype="1" fill="hold" nodeType="withEffect">
                                  <p:stCondLst>
                                    <p:cond delay="0"/>
                                  </p:stCondLst>
                                  <p:childTnLst>
                                    <p:set>
                                      <p:cBhvr>
                                        <p:cTn id="15" dur="1" fill="hold">
                                          <p:stCondLst>
                                            <p:cond delay="0"/>
                                          </p:stCondLst>
                                        </p:cTn>
                                        <p:tgtEl>
                                          <p:spTgt spid="59476"/>
                                        </p:tgtEl>
                                        <p:attrNameLst>
                                          <p:attrName>style.visibility</p:attrName>
                                        </p:attrNameLst>
                                      </p:cBhvr>
                                      <p:to>
                                        <p:strVal val="visible"/>
                                      </p:to>
                                    </p:set>
                                    <p:animEffect transition="in" filter="slide(fromTop)">
                                      <p:cBhvr>
                                        <p:cTn id="16" dur="500"/>
                                        <p:tgtEl>
                                          <p:spTgt spid="59476"/>
                                        </p:tgtEl>
                                      </p:cBhvr>
                                    </p:animEffect>
                                  </p:childTnLst>
                                </p:cTn>
                              </p:par>
                              <p:par>
                                <p:cTn id="17" presetID="12" presetClass="entr" presetSubtype="1" fill="hold" nodeType="withEffect">
                                  <p:stCondLst>
                                    <p:cond delay="0"/>
                                  </p:stCondLst>
                                  <p:childTnLst>
                                    <p:set>
                                      <p:cBhvr>
                                        <p:cTn id="18" dur="1" fill="hold">
                                          <p:stCondLst>
                                            <p:cond delay="0"/>
                                          </p:stCondLst>
                                        </p:cTn>
                                        <p:tgtEl>
                                          <p:spTgt spid="59473"/>
                                        </p:tgtEl>
                                        <p:attrNameLst>
                                          <p:attrName>style.visibility</p:attrName>
                                        </p:attrNameLst>
                                      </p:cBhvr>
                                      <p:to>
                                        <p:strVal val="visible"/>
                                      </p:to>
                                    </p:set>
                                    <p:animEffect transition="in" filter="slide(fromTop)">
                                      <p:cBhvr>
                                        <p:cTn id="19" dur="500"/>
                                        <p:tgtEl>
                                          <p:spTgt spid="59473"/>
                                        </p:tgtEl>
                                      </p:cBhvr>
                                    </p:animEffect>
                                  </p:childTnLst>
                                </p:cTn>
                              </p:par>
                              <p:par>
                                <p:cTn id="20" presetID="12" presetClass="entr" presetSubtype="1" fill="hold" nodeType="withEffect">
                                  <p:stCondLst>
                                    <p:cond delay="0"/>
                                  </p:stCondLst>
                                  <p:childTnLst>
                                    <p:set>
                                      <p:cBhvr>
                                        <p:cTn id="21" dur="1" fill="hold">
                                          <p:stCondLst>
                                            <p:cond delay="0"/>
                                          </p:stCondLst>
                                        </p:cTn>
                                        <p:tgtEl>
                                          <p:spTgt spid="59434"/>
                                        </p:tgtEl>
                                        <p:attrNameLst>
                                          <p:attrName>style.visibility</p:attrName>
                                        </p:attrNameLst>
                                      </p:cBhvr>
                                      <p:to>
                                        <p:strVal val="visible"/>
                                      </p:to>
                                    </p:set>
                                    <p:animEffect transition="in" filter="slide(fromTop)">
                                      <p:cBhvr>
                                        <p:cTn id="22" dur="500"/>
                                        <p:tgtEl>
                                          <p:spTgt spid="59434"/>
                                        </p:tgtEl>
                                      </p:cBhvr>
                                    </p:animEffect>
                                  </p:childTnLst>
                                </p:cTn>
                              </p:par>
                              <p:par>
                                <p:cTn id="23" presetID="12" presetClass="exit" presetSubtype="4" fill="hold" nodeType="withEffect">
                                  <p:stCondLst>
                                    <p:cond delay="1000"/>
                                  </p:stCondLst>
                                  <p:childTnLst>
                                    <p:animEffect transition="out" filter="slide(fromBottom)">
                                      <p:cBhvr>
                                        <p:cTn id="24" dur="500"/>
                                        <p:tgtEl>
                                          <p:spTgt spid="59434"/>
                                        </p:tgtEl>
                                      </p:cBhvr>
                                    </p:animEffect>
                                    <p:set>
                                      <p:cBhvr>
                                        <p:cTn id="25" dur="1" fill="hold">
                                          <p:stCondLst>
                                            <p:cond delay="499"/>
                                          </p:stCondLst>
                                        </p:cTn>
                                        <p:tgtEl>
                                          <p:spTgt spid="59434"/>
                                        </p:tgtEl>
                                        <p:attrNameLst>
                                          <p:attrName>style.visibility</p:attrName>
                                        </p:attrNameLst>
                                      </p:cBhvr>
                                      <p:to>
                                        <p:strVal val="hidden"/>
                                      </p:to>
                                    </p:set>
                                  </p:childTnLst>
                                </p:cTn>
                              </p:par>
                              <p:par>
                                <p:cTn id="26" presetID="12" presetClass="entr" presetSubtype="1" fill="hold" nodeType="withEffect">
                                  <p:stCondLst>
                                    <p:cond delay="1000"/>
                                  </p:stCondLst>
                                  <p:childTnLst>
                                    <p:set>
                                      <p:cBhvr>
                                        <p:cTn id="27" dur="1" fill="hold">
                                          <p:stCondLst>
                                            <p:cond delay="0"/>
                                          </p:stCondLst>
                                        </p:cTn>
                                        <p:tgtEl>
                                          <p:spTgt spid="59449"/>
                                        </p:tgtEl>
                                        <p:attrNameLst>
                                          <p:attrName>style.visibility</p:attrName>
                                        </p:attrNameLst>
                                      </p:cBhvr>
                                      <p:to>
                                        <p:strVal val="visible"/>
                                      </p:to>
                                    </p:set>
                                    <p:animEffect transition="in" filter="slide(fromTop)">
                                      <p:cBhvr>
                                        <p:cTn id="28" dur="500"/>
                                        <p:tgtEl>
                                          <p:spTgt spid="59449"/>
                                        </p:tgtEl>
                                      </p:cBhvr>
                                    </p:animEffect>
                                  </p:childTnLst>
                                </p:cTn>
                              </p:par>
                              <p:par>
                                <p:cTn id="29" presetID="12" presetClass="exit" presetSubtype="4" fill="hold" nodeType="withEffect">
                                  <p:stCondLst>
                                    <p:cond delay="2000"/>
                                  </p:stCondLst>
                                  <p:childTnLst>
                                    <p:animEffect transition="out" filter="slide(fromBottom)">
                                      <p:cBhvr>
                                        <p:cTn id="30" dur="500"/>
                                        <p:tgtEl>
                                          <p:spTgt spid="59449"/>
                                        </p:tgtEl>
                                      </p:cBhvr>
                                    </p:animEffect>
                                    <p:set>
                                      <p:cBhvr>
                                        <p:cTn id="31" dur="1" fill="hold">
                                          <p:stCondLst>
                                            <p:cond delay="499"/>
                                          </p:stCondLst>
                                        </p:cTn>
                                        <p:tgtEl>
                                          <p:spTgt spid="59449"/>
                                        </p:tgtEl>
                                        <p:attrNameLst>
                                          <p:attrName>style.visibility</p:attrName>
                                        </p:attrNameLst>
                                      </p:cBhvr>
                                      <p:to>
                                        <p:strVal val="hidden"/>
                                      </p:to>
                                    </p:set>
                                  </p:childTnLst>
                                </p:cTn>
                              </p:par>
                              <p:par>
                                <p:cTn id="32" presetID="12" presetClass="entr" presetSubtype="1" fill="hold" nodeType="withEffect">
                                  <p:stCondLst>
                                    <p:cond delay="2000"/>
                                  </p:stCondLst>
                                  <p:childTnLst>
                                    <p:set>
                                      <p:cBhvr>
                                        <p:cTn id="33" dur="1" fill="hold">
                                          <p:stCondLst>
                                            <p:cond delay="0"/>
                                          </p:stCondLst>
                                        </p:cTn>
                                        <p:tgtEl>
                                          <p:spTgt spid="59452"/>
                                        </p:tgtEl>
                                        <p:attrNameLst>
                                          <p:attrName>style.visibility</p:attrName>
                                        </p:attrNameLst>
                                      </p:cBhvr>
                                      <p:to>
                                        <p:strVal val="visible"/>
                                      </p:to>
                                    </p:set>
                                    <p:animEffect transition="in" filter="slide(fromTop)">
                                      <p:cBhvr>
                                        <p:cTn id="34" dur="500"/>
                                        <p:tgtEl>
                                          <p:spTgt spid="59452"/>
                                        </p:tgtEl>
                                      </p:cBhvr>
                                    </p:animEffect>
                                  </p:childTnLst>
                                </p:cTn>
                              </p:par>
                              <p:par>
                                <p:cTn id="35" presetID="12" presetClass="exit" presetSubtype="4" fill="hold" nodeType="withEffect">
                                  <p:stCondLst>
                                    <p:cond delay="3000"/>
                                  </p:stCondLst>
                                  <p:childTnLst>
                                    <p:animEffect transition="out" filter="slide(fromBottom)">
                                      <p:cBhvr>
                                        <p:cTn id="36" dur="500"/>
                                        <p:tgtEl>
                                          <p:spTgt spid="59452"/>
                                        </p:tgtEl>
                                      </p:cBhvr>
                                    </p:animEffect>
                                    <p:set>
                                      <p:cBhvr>
                                        <p:cTn id="37" dur="1" fill="hold">
                                          <p:stCondLst>
                                            <p:cond delay="499"/>
                                          </p:stCondLst>
                                        </p:cTn>
                                        <p:tgtEl>
                                          <p:spTgt spid="59452"/>
                                        </p:tgtEl>
                                        <p:attrNameLst>
                                          <p:attrName>style.visibility</p:attrName>
                                        </p:attrNameLst>
                                      </p:cBhvr>
                                      <p:to>
                                        <p:strVal val="hidden"/>
                                      </p:to>
                                    </p:set>
                                  </p:childTnLst>
                                </p:cTn>
                              </p:par>
                              <p:par>
                                <p:cTn id="38" presetID="12" presetClass="entr" presetSubtype="1" fill="hold" nodeType="withEffect">
                                  <p:stCondLst>
                                    <p:cond delay="3000"/>
                                  </p:stCondLst>
                                  <p:childTnLst>
                                    <p:set>
                                      <p:cBhvr>
                                        <p:cTn id="39" dur="1" fill="hold">
                                          <p:stCondLst>
                                            <p:cond delay="0"/>
                                          </p:stCondLst>
                                        </p:cTn>
                                        <p:tgtEl>
                                          <p:spTgt spid="59455"/>
                                        </p:tgtEl>
                                        <p:attrNameLst>
                                          <p:attrName>style.visibility</p:attrName>
                                        </p:attrNameLst>
                                      </p:cBhvr>
                                      <p:to>
                                        <p:strVal val="visible"/>
                                      </p:to>
                                    </p:set>
                                    <p:animEffect transition="in" filter="slide(fromTop)">
                                      <p:cBhvr>
                                        <p:cTn id="40" dur="500"/>
                                        <p:tgtEl>
                                          <p:spTgt spid="59455"/>
                                        </p:tgtEl>
                                      </p:cBhvr>
                                    </p:animEffect>
                                  </p:childTnLst>
                                </p:cTn>
                              </p:par>
                              <p:par>
                                <p:cTn id="41" presetID="12" presetClass="exit" presetSubtype="4" fill="hold" nodeType="withEffect">
                                  <p:stCondLst>
                                    <p:cond delay="4000"/>
                                  </p:stCondLst>
                                  <p:childTnLst>
                                    <p:animEffect transition="out" filter="slide(fromBottom)">
                                      <p:cBhvr>
                                        <p:cTn id="42" dur="500"/>
                                        <p:tgtEl>
                                          <p:spTgt spid="59455"/>
                                        </p:tgtEl>
                                      </p:cBhvr>
                                    </p:animEffect>
                                    <p:set>
                                      <p:cBhvr>
                                        <p:cTn id="43" dur="1" fill="hold">
                                          <p:stCondLst>
                                            <p:cond delay="499"/>
                                          </p:stCondLst>
                                        </p:cTn>
                                        <p:tgtEl>
                                          <p:spTgt spid="59455"/>
                                        </p:tgtEl>
                                        <p:attrNameLst>
                                          <p:attrName>style.visibility</p:attrName>
                                        </p:attrNameLst>
                                      </p:cBhvr>
                                      <p:to>
                                        <p:strVal val="hidden"/>
                                      </p:to>
                                    </p:set>
                                  </p:childTnLst>
                                </p:cTn>
                              </p:par>
                              <p:par>
                                <p:cTn id="44" presetID="12" presetClass="entr" presetSubtype="1" fill="hold" nodeType="withEffect">
                                  <p:stCondLst>
                                    <p:cond delay="4000"/>
                                  </p:stCondLst>
                                  <p:childTnLst>
                                    <p:set>
                                      <p:cBhvr>
                                        <p:cTn id="45" dur="1" fill="hold">
                                          <p:stCondLst>
                                            <p:cond delay="0"/>
                                          </p:stCondLst>
                                        </p:cTn>
                                        <p:tgtEl>
                                          <p:spTgt spid="59458"/>
                                        </p:tgtEl>
                                        <p:attrNameLst>
                                          <p:attrName>style.visibility</p:attrName>
                                        </p:attrNameLst>
                                      </p:cBhvr>
                                      <p:to>
                                        <p:strVal val="visible"/>
                                      </p:to>
                                    </p:set>
                                    <p:animEffect transition="in" filter="slide(fromTop)">
                                      <p:cBhvr>
                                        <p:cTn id="46" dur="500"/>
                                        <p:tgtEl>
                                          <p:spTgt spid="59458"/>
                                        </p:tgtEl>
                                      </p:cBhvr>
                                    </p:animEffect>
                                  </p:childTnLst>
                                </p:cTn>
                              </p:par>
                              <p:par>
                                <p:cTn id="47" presetID="12" presetClass="exit" presetSubtype="4" fill="hold" nodeType="withEffect">
                                  <p:stCondLst>
                                    <p:cond delay="5000"/>
                                  </p:stCondLst>
                                  <p:childTnLst>
                                    <p:animEffect transition="out" filter="slide(fromBottom)">
                                      <p:cBhvr>
                                        <p:cTn id="48" dur="500"/>
                                        <p:tgtEl>
                                          <p:spTgt spid="59458"/>
                                        </p:tgtEl>
                                      </p:cBhvr>
                                    </p:animEffect>
                                    <p:set>
                                      <p:cBhvr>
                                        <p:cTn id="49" dur="1" fill="hold">
                                          <p:stCondLst>
                                            <p:cond delay="499"/>
                                          </p:stCondLst>
                                        </p:cTn>
                                        <p:tgtEl>
                                          <p:spTgt spid="59458"/>
                                        </p:tgtEl>
                                        <p:attrNameLst>
                                          <p:attrName>style.visibility</p:attrName>
                                        </p:attrNameLst>
                                      </p:cBhvr>
                                      <p:to>
                                        <p:strVal val="hidden"/>
                                      </p:to>
                                    </p:set>
                                  </p:childTnLst>
                                </p:cTn>
                              </p:par>
                              <p:par>
                                <p:cTn id="50" presetID="12" presetClass="entr" presetSubtype="1" fill="hold" nodeType="withEffect">
                                  <p:stCondLst>
                                    <p:cond delay="5000"/>
                                  </p:stCondLst>
                                  <p:childTnLst>
                                    <p:set>
                                      <p:cBhvr>
                                        <p:cTn id="51" dur="1" fill="hold">
                                          <p:stCondLst>
                                            <p:cond delay="0"/>
                                          </p:stCondLst>
                                        </p:cTn>
                                        <p:tgtEl>
                                          <p:spTgt spid="59461"/>
                                        </p:tgtEl>
                                        <p:attrNameLst>
                                          <p:attrName>style.visibility</p:attrName>
                                        </p:attrNameLst>
                                      </p:cBhvr>
                                      <p:to>
                                        <p:strVal val="visible"/>
                                      </p:to>
                                    </p:set>
                                    <p:animEffect transition="in" filter="slide(fromTop)">
                                      <p:cBhvr>
                                        <p:cTn id="52" dur="500"/>
                                        <p:tgtEl>
                                          <p:spTgt spid="59461"/>
                                        </p:tgtEl>
                                      </p:cBhvr>
                                    </p:animEffect>
                                  </p:childTnLst>
                                </p:cTn>
                              </p:par>
                              <p:par>
                                <p:cTn id="53" presetID="12" presetClass="exit" presetSubtype="4" fill="hold" nodeType="withEffect">
                                  <p:stCondLst>
                                    <p:cond delay="6000"/>
                                  </p:stCondLst>
                                  <p:childTnLst>
                                    <p:animEffect transition="out" filter="slide(fromBottom)">
                                      <p:cBhvr>
                                        <p:cTn id="54" dur="500"/>
                                        <p:tgtEl>
                                          <p:spTgt spid="59461"/>
                                        </p:tgtEl>
                                      </p:cBhvr>
                                    </p:animEffect>
                                    <p:set>
                                      <p:cBhvr>
                                        <p:cTn id="55" dur="1" fill="hold">
                                          <p:stCondLst>
                                            <p:cond delay="499"/>
                                          </p:stCondLst>
                                        </p:cTn>
                                        <p:tgtEl>
                                          <p:spTgt spid="59461"/>
                                        </p:tgtEl>
                                        <p:attrNameLst>
                                          <p:attrName>style.visibility</p:attrName>
                                        </p:attrNameLst>
                                      </p:cBhvr>
                                      <p:to>
                                        <p:strVal val="hidden"/>
                                      </p:to>
                                    </p:set>
                                  </p:childTnLst>
                                </p:cTn>
                              </p:par>
                              <p:par>
                                <p:cTn id="56" presetID="12" presetClass="entr" presetSubtype="1" fill="hold" nodeType="withEffect">
                                  <p:stCondLst>
                                    <p:cond delay="6000"/>
                                  </p:stCondLst>
                                  <p:childTnLst>
                                    <p:set>
                                      <p:cBhvr>
                                        <p:cTn id="57" dur="1" fill="hold">
                                          <p:stCondLst>
                                            <p:cond delay="0"/>
                                          </p:stCondLst>
                                        </p:cTn>
                                        <p:tgtEl>
                                          <p:spTgt spid="59464"/>
                                        </p:tgtEl>
                                        <p:attrNameLst>
                                          <p:attrName>style.visibility</p:attrName>
                                        </p:attrNameLst>
                                      </p:cBhvr>
                                      <p:to>
                                        <p:strVal val="visible"/>
                                      </p:to>
                                    </p:set>
                                    <p:animEffect transition="in" filter="slide(fromTop)">
                                      <p:cBhvr>
                                        <p:cTn id="58" dur="500"/>
                                        <p:tgtEl>
                                          <p:spTgt spid="59464"/>
                                        </p:tgtEl>
                                      </p:cBhvr>
                                    </p:animEffect>
                                  </p:childTnLst>
                                </p:cTn>
                              </p:par>
                              <p:par>
                                <p:cTn id="59" presetID="12" presetClass="exit" presetSubtype="4" fill="hold" nodeType="withEffect">
                                  <p:stCondLst>
                                    <p:cond delay="7000"/>
                                  </p:stCondLst>
                                  <p:childTnLst>
                                    <p:animEffect transition="out" filter="slide(fromBottom)">
                                      <p:cBhvr>
                                        <p:cTn id="60" dur="500"/>
                                        <p:tgtEl>
                                          <p:spTgt spid="59464"/>
                                        </p:tgtEl>
                                      </p:cBhvr>
                                    </p:animEffect>
                                    <p:set>
                                      <p:cBhvr>
                                        <p:cTn id="61" dur="1" fill="hold">
                                          <p:stCondLst>
                                            <p:cond delay="499"/>
                                          </p:stCondLst>
                                        </p:cTn>
                                        <p:tgtEl>
                                          <p:spTgt spid="59464"/>
                                        </p:tgtEl>
                                        <p:attrNameLst>
                                          <p:attrName>style.visibility</p:attrName>
                                        </p:attrNameLst>
                                      </p:cBhvr>
                                      <p:to>
                                        <p:strVal val="hidden"/>
                                      </p:to>
                                    </p:set>
                                  </p:childTnLst>
                                </p:cTn>
                              </p:par>
                              <p:par>
                                <p:cTn id="62" presetID="12" presetClass="entr" presetSubtype="1" fill="hold" nodeType="withEffect">
                                  <p:stCondLst>
                                    <p:cond delay="7000"/>
                                  </p:stCondLst>
                                  <p:childTnLst>
                                    <p:set>
                                      <p:cBhvr>
                                        <p:cTn id="63" dur="1" fill="hold">
                                          <p:stCondLst>
                                            <p:cond delay="0"/>
                                          </p:stCondLst>
                                        </p:cTn>
                                        <p:tgtEl>
                                          <p:spTgt spid="59467"/>
                                        </p:tgtEl>
                                        <p:attrNameLst>
                                          <p:attrName>style.visibility</p:attrName>
                                        </p:attrNameLst>
                                      </p:cBhvr>
                                      <p:to>
                                        <p:strVal val="visible"/>
                                      </p:to>
                                    </p:set>
                                    <p:animEffect transition="in" filter="slide(fromTop)">
                                      <p:cBhvr>
                                        <p:cTn id="64" dur="500"/>
                                        <p:tgtEl>
                                          <p:spTgt spid="59467"/>
                                        </p:tgtEl>
                                      </p:cBhvr>
                                    </p:animEffect>
                                  </p:childTnLst>
                                </p:cTn>
                              </p:par>
                              <p:par>
                                <p:cTn id="65" presetID="12" presetClass="exit" presetSubtype="4" fill="hold" nodeType="withEffect">
                                  <p:stCondLst>
                                    <p:cond delay="8000"/>
                                  </p:stCondLst>
                                  <p:childTnLst>
                                    <p:animEffect transition="out" filter="slide(fromBottom)">
                                      <p:cBhvr>
                                        <p:cTn id="66" dur="500"/>
                                        <p:tgtEl>
                                          <p:spTgt spid="59467"/>
                                        </p:tgtEl>
                                      </p:cBhvr>
                                    </p:animEffect>
                                    <p:set>
                                      <p:cBhvr>
                                        <p:cTn id="67" dur="1" fill="hold">
                                          <p:stCondLst>
                                            <p:cond delay="499"/>
                                          </p:stCondLst>
                                        </p:cTn>
                                        <p:tgtEl>
                                          <p:spTgt spid="59467"/>
                                        </p:tgtEl>
                                        <p:attrNameLst>
                                          <p:attrName>style.visibility</p:attrName>
                                        </p:attrNameLst>
                                      </p:cBhvr>
                                      <p:to>
                                        <p:strVal val="hidden"/>
                                      </p:to>
                                    </p:set>
                                  </p:childTnLst>
                                </p:cTn>
                              </p:par>
                              <p:par>
                                <p:cTn id="68" presetID="12" presetClass="entr" presetSubtype="1" fill="hold" nodeType="withEffect">
                                  <p:stCondLst>
                                    <p:cond delay="8000"/>
                                  </p:stCondLst>
                                  <p:childTnLst>
                                    <p:set>
                                      <p:cBhvr>
                                        <p:cTn id="69" dur="1" fill="hold">
                                          <p:stCondLst>
                                            <p:cond delay="0"/>
                                          </p:stCondLst>
                                        </p:cTn>
                                        <p:tgtEl>
                                          <p:spTgt spid="59470"/>
                                        </p:tgtEl>
                                        <p:attrNameLst>
                                          <p:attrName>style.visibility</p:attrName>
                                        </p:attrNameLst>
                                      </p:cBhvr>
                                      <p:to>
                                        <p:strVal val="visible"/>
                                      </p:to>
                                    </p:set>
                                    <p:animEffect transition="in" filter="slide(fromTop)">
                                      <p:cBhvr>
                                        <p:cTn id="70" dur="500"/>
                                        <p:tgtEl>
                                          <p:spTgt spid="59470"/>
                                        </p:tgtEl>
                                      </p:cBhvr>
                                    </p:animEffect>
                                  </p:childTnLst>
                                </p:cTn>
                              </p:par>
                              <p:par>
                                <p:cTn id="71" presetID="12" presetClass="exit" presetSubtype="4" fill="hold" nodeType="withEffect">
                                  <p:stCondLst>
                                    <p:cond delay="9000"/>
                                  </p:stCondLst>
                                  <p:childTnLst>
                                    <p:animEffect transition="out" filter="slide(fromBottom)">
                                      <p:cBhvr>
                                        <p:cTn id="72" dur="500"/>
                                        <p:tgtEl>
                                          <p:spTgt spid="59470"/>
                                        </p:tgtEl>
                                      </p:cBhvr>
                                    </p:animEffect>
                                    <p:set>
                                      <p:cBhvr>
                                        <p:cTn id="73" dur="1" fill="hold">
                                          <p:stCondLst>
                                            <p:cond delay="499"/>
                                          </p:stCondLst>
                                        </p:cTn>
                                        <p:tgtEl>
                                          <p:spTgt spid="59470"/>
                                        </p:tgtEl>
                                        <p:attrNameLst>
                                          <p:attrName>style.visibility</p:attrName>
                                        </p:attrNameLst>
                                      </p:cBhvr>
                                      <p:to>
                                        <p:strVal val="hidden"/>
                                      </p:to>
                                    </p:set>
                                  </p:childTnLst>
                                </p:cTn>
                              </p:par>
                              <p:par>
                                <p:cTn id="74" presetID="12" presetClass="entr" presetSubtype="1" fill="hold" nodeType="withEffect">
                                  <p:stCondLst>
                                    <p:cond delay="9000"/>
                                  </p:stCondLst>
                                  <p:childTnLst>
                                    <p:set>
                                      <p:cBhvr>
                                        <p:cTn id="75" dur="1" fill="hold">
                                          <p:stCondLst>
                                            <p:cond delay="0"/>
                                          </p:stCondLst>
                                        </p:cTn>
                                        <p:tgtEl>
                                          <p:spTgt spid="59482"/>
                                        </p:tgtEl>
                                        <p:attrNameLst>
                                          <p:attrName>style.visibility</p:attrName>
                                        </p:attrNameLst>
                                      </p:cBhvr>
                                      <p:to>
                                        <p:strVal val="visible"/>
                                      </p:to>
                                    </p:set>
                                    <p:animEffect transition="in" filter="slide(fromTop)">
                                      <p:cBhvr>
                                        <p:cTn id="76" dur="500"/>
                                        <p:tgtEl>
                                          <p:spTgt spid="59482"/>
                                        </p:tgtEl>
                                      </p:cBhvr>
                                    </p:animEffect>
                                  </p:childTnLst>
                                </p:cTn>
                              </p:par>
                              <p:par>
                                <p:cTn id="77" presetID="12" presetClass="entr" presetSubtype="1" fill="hold" nodeType="withEffect">
                                  <p:stCondLst>
                                    <p:cond delay="10000"/>
                                  </p:stCondLst>
                                  <p:childTnLst>
                                    <p:set>
                                      <p:cBhvr>
                                        <p:cTn id="78" dur="1" fill="hold">
                                          <p:stCondLst>
                                            <p:cond delay="0"/>
                                          </p:stCondLst>
                                        </p:cTn>
                                        <p:tgtEl>
                                          <p:spTgt spid="59488"/>
                                        </p:tgtEl>
                                        <p:attrNameLst>
                                          <p:attrName>style.visibility</p:attrName>
                                        </p:attrNameLst>
                                      </p:cBhvr>
                                      <p:to>
                                        <p:strVal val="visible"/>
                                      </p:to>
                                    </p:set>
                                    <p:animEffect transition="in" filter="slide(fromTop)">
                                      <p:cBhvr>
                                        <p:cTn id="79" dur="500"/>
                                        <p:tgtEl>
                                          <p:spTgt spid="59488"/>
                                        </p:tgtEl>
                                      </p:cBhvr>
                                    </p:animEffect>
                                  </p:childTnLst>
                                </p:cTn>
                              </p:par>
                              <p:par>
                                <p:cTn id="80" presetID="12" presetClass="exit" presetSubtype="4" fill="hold" nodeType="withEffect">
                                  <p:stCondLst>
                                    <p:cond delay="10000"/>
                                  </p:stCondLst>
                                  <p:childTnLst>
                                    <p:animEffect transition="out" filter="slide(fromBottom)">
                                      <p:cBhvr>
                                        <p:cTn id="81" dur="500"/>
                                        <p:tgtEl>
                                          <p:spTgt spid="59482"/>
                                        </p:tgtEl>
                                      </p:cBhvr>
                                    </p:animEffect>
                                    <p:set>
                                      <p:cBhvr>
                                        <p:cTn id="82" dur="1" fill="hold">
                                          <p:stCondLst>
                                            <p:cond delay="499"/>
                                          </p:stCondLst>
                                        </p:cTn>
                                        <p:tgtEl>
                                          <p:spTgt spid="59482"/>
                                        </p:tgtEl>
                                        <p:attrNameLst>
                                          <p:attrName>style.visibility</p:attrName>
                                        </p:attrNameLst>
                                      </p:cBhvr>
                                      <p:to>
                                        <p:strVal val="hidden"/>
                                      </p:to>
                                    </p:set>
                                  </p:childTnLst>
                                </p:cTn>
                              </p:par>
                              <p:par>
                                <p:cTn id="83" presetID="12" presetClass="exit" presetSubtype="4" fill="hold" nodeType="withEffect">
                                  <p:stCondLst>
                                    <p:cond delay="10000"/>
                                  </p:stCondLst>
                                  <p:childTnLst>
                                    <p:animEffect transition="out" filter="slide(fromBottom)">
                                      <p:cBhvr>
                                        <p:cTn id="84" dur="500"/>
                                        <p:tgtEl>
                                          <p:spTgt spid="59473"/>
                                        </p:tgtEl>
                                      </p:cBhvr>
                                    </p:animEffect>
                                    <p:set>
                                      <p:cBhvr>
                                        <p:cTn id="85" dur="1" fill="hold">
                                          <p:stCondLst>
                                            <p:cond delay="499"/>
                                          </p:stCondLst>
                                        </p:cTn>
                                        <p:tgtEl>
                                          <p:spTgt spid="59473"/>
                                        </p:tgtEl>
                                        <p:attrNameLst>
                                          <p:attrName>style.visibility</p:attrName>
                                        </p:attrNameLst>
                                      </p:cBhvr>
                                      <p:to>
                                        <p:strVal val="hidden"/>
                                      </p:to>
                                    </p:set>
                                  </p:childTnLst>
                                </p:cTn>
                              </p:par>
                              <p:par>
                                <p:cTn id="86" presetID="12" presetClass="entr" presetSubtype="1" fill="hold" nodeType="withEffect">
                                  <p:stCondLst>
                                    <p:cond delay="10000"/>
                                  </p:stCondLst>
                                  <p:childTnLst>
                                    <p:set>
                                      <p:cBhvr>
                                        <p:cTn id="87" dur="1" fill="hold">
                                          <p:stCondLst>
                                            <p:cond delay="0"/>
                                          </p:stCondLst>
                                        </p:cTn>
                                        <p:tgtEl>
                                          <p:spTgt spid="59485"/>
                                        </p:tgtEl>
                                        <p:attrNameLst>
                                          <p:attrName>style.visibility</p:attrName>
                                        </p:attrNameLst>
                                      </p:cBhvr>
                                      <p:to>
                                        <p:strVal val="visible"/>
                                      </p:to>
                                    </p:set>
                                    <p:animEffect transition="in" filter="slide(fromTop)">
                                      <p:cBhvr>
                                        <p:cTn id="88" dur="500"/>
                                        <p:tgtEl>
                                          <p:spTgt spid="59485"/>
                                        </p:tgtEl>
                                      </p:cBhvr>
                                    </p:animEffect>
                                  </p:childTnLst>
                                </p:cTn>
                              </p:par>
                              <p:par>
                                <p:cTn id="89" presetID="12" presetClass="exit" presetSubtype="4" fill="hold" nodeType="withEffect">
                                  <p:stCondLst>
                                    <p:cond delay="11000"/>
                                  </p:stCondLst>
                                  <p:childTnLst>
                                    <p:animEffect transition="out" filter="slide(fromBottom)">
                                      <p:cBhvr>
                                        <p:cTn id="90" dur="500"/>
                                        <p:tgtEl>
                                          <p:spTgt spid="59488"/>
                                        </p:tgtEl>
                                      </p:cBhvr>
                                    </p:animEffect>
                                    <p:set>
                                      <p:cBhvr>
                                        <p:cTn id="91" dur="1" fill="hold">
                                          <p:stCondLst>
                                            <p:cond delay="499"/>
                                          </p:stCondLst>
                                        </p:cTn>
                                        <p:tgtEl>
                                          <p:spTgt spid="59488"/>
                                        </p:tgtEl>
                                        <p:attrNameLst>
                                          <p:attrName>style.visibility</p:attrName>
                                        </p:attrNameLst>
                                      </p:cBhvr>
                                      <p:to>
                                        <p:strVal val="hidden"/>
                                      </p:to>
                                    </p:set>
                                  </p:childTnLst>
                                </p:cTn>
                              </p:par>
                              <p:par>
                                <p:cTn id="92" presetID="12" presetClass="entr" presetSubtype="1" fill="hold" nodeType="withEffect">
                                  <p:stCondLst>
                                    <p:cond delay="11000"/>
                                  </p:stCondLst>
                                  <p:childTnLst>
                                    <p:set>
                                      <p:cBhvr>
                                        <p:cTn id="93" dur="1" fill="hold">
                                          <p:stCondLst>
                                            <p:cond delay="0"/>
                                          </p:stCondLst>
                                        </p:cTn>
                                        <p:tgtEl>
                                          <p:spTgt spid="59491"/>
                                        </p:tgtEl>
                                        <p:attrNameLst>
                                          <p:attrName>style.visibility</p:attrName>
                                        </p:attrNameLst>
                                      </p:cBhvr>
                                      <p:to>
                                        <p:strVal val="visible"/>
                                      </p:to>
                                    </p:set>
                                    <p:animEffect transition="in" filter="slide(fromTop)">
                                      <p:cBhvr>
                                        <p:cTn id="94" dur="500"/>
                                        <p:tgtEl>
                                          <p:spTgt spid="59491"/>
                                        </p:tgtEl>
                                      </p:cBhvr>
                                    </p:animEffect>
                                  </p:childTnLst>
                                </p:cTn>
                              </p:par>
                              <p:par>
                                <p:cTn id="95" presetID="12" presetClass="exit" presetSubtype="4" fill="hold" nodeType="withEffect">
                                  <p:stCondLst>
                                    <p:cond delay="12000"/>
                                  </p:stCondLst>
                                  <p:childTnLst>
                                    <p:animEffect transition="out" filter="slide(fromBottom)">
                                      <p:cBhvr>
                                        <p:cTn id="96" dur="500"/>
                                        <p:tgtEl>
                                          <p:spTgt spid="59491"/>
                                        </p:tgtEl>
                                      </p:cBhvr>
                                    </p:animEffect>
                                    <p:set>
                                      <p:cBhvr>
                                        <p:cTn id="97" dur="1" fill="hold">
                                          <p:stCondLst>
                                            <p:cond delay="499"/>
                                          </p:stCondLst>
                                        </p:cTn>
                                        <p:tgtEl>
                                          <p:spTgt spid="59491"/>
                                        </p:tgtEl>
                                        <p:attrNameLst>
                                          <p:attrName>style.visibility</p:attrName>
                                        </p:attrNameLst>
                                      </p:cBhvr>
                                      <p:to>
                                        <p:strVal val="hidden"/>
                                      </p:to>
                                    </p:set>
                                  </p:childTnLst>
                                </p:cTn>
                              </p:par>
                              <p:par>
                                <p:cTn id="98" presetID="12" presetClass="entr" presetSubtype="1" fill="hold" nodeType="withEffect">
                                  <p:stCondLst>
                                    <p:cond delay="12000"/>
                                  </p:stCondLst>
                                  <p:childTnLst>
                                    <p:set>
                                      <p:cBhvr>
                                        <p:cTn id="99" dur="1" fill="hold">
                                          <p:stCondLst>
                                            <p:cond delay="0"/>
                                          </p:stCondLst>
                                        </p:cTn>
                                        <p:tgtEl>
                                          <p:spTgt spid="59494"/>
                                        </p:tgtEl>
                                        <p:attrNameLst>
                                          <p:attrName>style.visibility</p:attrName>
                                        </p:attrNameLst>
                                      </p:cBhvr>
                                      <p:to>
                                        <p:strVal val="visible"/>
                                      </p:to>
                                    </p:set>
                                    <p:animEffect transition="in" filter="slide(fromTop)">
                                      <p:cBhvr>
                                        <p:cTn id="100" dur="500"/>
                                        <p:tgtEl>
                                          <p:spTgt spid="59494"/>
                                        </p:tgtEl>
                                      </p:cBhvr>
                                    </p:animEffect>
                                  </p:childTnLst>
                                </p:cTn>
                              </p:par>
                              <p:par>
                                <p:cTn id="101" presetID="12" presetClass="exit" presetSubtype="4" fill="hold" nodeType="withEffect">
                                  <p:stCondLst>
                                    <p:cond delay="13000"/>
                                  </p:stCondLst>
                                  <p:childTnLst>
                                    <p:animEffect transition="out" filter="slide(fromBottom)">
                                      <p:cBhvr>
                                        <p:cTn id="102" dur="500"/>
                                        <p:tgtEl>
                                          <p:spTgt spid="59494"/>
                                        </p:tgtEl>
                                      </p:cBhvr>
                                    </p:animEffect>
                                    <p:set>
                                      <p:cBhvr>
                                        <p:cTn id="103" dur="1" fill="hold">
                                          <p:stCondLst>
                                            <p:cond delay="499"/>
                                          </p:stCondLst>
                                        </p:cTn>
                                        <p:tgtEl>
                                          <p:spTgt spid="59494"/>
                                        </p:tgtEl>
                                        <p:attrNameLst>
                                          <p:attrName>style.visibility</p:attrName>
                                        </p:attrNameLst>
                                      </p:cBhvr>
                                      <p:to>
                                        <p:strVal val="hidden"/>
                                      </p:to>
                                    </p:set>
                                  </p:childTnLst>
                                </p:cTn>
                              </p:par>
                              <p:par>
                                <p:cTn id="104" presetID="12" presetClass="entr" presetSubtype="1" fill="hold" nodeType="withEffect">
                                  <p:stCondLst>
                                    <p:cond delay="13000"/>
                                  </p:stCondLst>
                                  <p:childTnLst>
                                    <p:set>
                                      <p:cBhvr>
                                        <p:cTn id="105" dur="1" fill="hold">
                                          <p:stCondLst>
                                            <p:cond delay="0"/>
                                          </p:stCondLst>
                                        </p:cTn>
                                        <p:tgtEl>
                                          <p:spTgt spid="59497"/>
                                        </p:tgtEl>
                                        <p:attrNameLst>
                                          <p:attrName>style.visibility</p:attrName>
                                        </p:attrNameLst>
                                      </p:cBhvr>
                                      <p:to>
                                        <p:strVal val="visible"/>
                                      </p:to>
                                    </p:set>
                                    <p:animEffect transition="in" filter="slide(fromTop)">
                                      <p:cBhvr>
                                        <p:cTn id="106" dur="500"/>
                                        <p:tgtEl>
                                          <p:spTgt spid="59497"/>
                                        </p:tgtEl>
                                      </p:cBhvr>
                                    </p:animEffect>
                                  </p:childTnLst>
                                </p:cTn>
                              </p:par>
                              <p:par>
                                <p:cTn id="107" presetID="12" presetClass="exit" presetSubtype="4" fill="hold" nodeType="withEffect">
                                  <p:stCondLst>
                                    <p:cond delay="14000"/>
                                  </p:stCondLst>
                                  <p:childTnLst>
                                    <p:animEffect transition="out" filter="slide(fromBottom)">
                                      <p:cBhvr>
                                        <p:cTn id="108" dur="500"/>
                                        <p:tgtEl>
                                          <p:spTgt spid="59497"/>
                                        </p:tgtEl>
                                      </p:cBhvr>
                                    </p:animEffect>
                                    <p:set>
                                      <p:cBhvr>
                                        <p:cTn id="109" dur="1" fill="hold">
                                          <p:stCondLst>
                                            <p:cond delay="499"/>
                                          </p:stCondLst>
                                        </p:cTn>
                                        <p:tgtEl>
                                          <p:spTgt spid="59497"/>
                                        </p:tgtEl>
                                        <p:attrNameLst>
                                          <p:attrName>style.visibility</p:attrName>
                                        </p:attrNameLst>
                                      </p:cBhvr>
                                      <p:to>
                                        <p:strVal val="hidden"/>
                                      </p:to>
                                    </p:set>
                                  </p:childTnLst>
                                </p:cTn>
                              </p:par>
                              <p:par>
                                <p:cTn id="110" presetID="12" presetClass="entr" presetSubtype="1" fill="hold" nodeType="withEffect">
                                  <p:stCondLst>
                                    <p:cond delay="14000"/>
                                  </p:stCondLst>
                                  <p:childTnLst>
                                    <p:set>
                                      <p:cBhvr>
                                        <p:cTn id="111" dur="1" fill="hold">
                                          <p:stCondLst>
                                            <p:cond delay="0"/>
                                          </p:stCondLst>
                                        </p:cTn>
                                        <p:tgtEl>
                                          <p:spTgt spid="59500"/>
                                        </p:tgtEl>
                                        <p:attrNameLst>
                                          <p:attrName>style.visibility</p:attrName>
                                        </p:attrNameLst>
                                      </p:cBhvr>
                                      <p:to>
                                        <p:strVal val="visible"/>
                                      </p:to>
                                    </p:set>
                                    <p:animEffect transition="in" filter="slide(fromTop)">
                                      <p:cBhvr>
                                        <p:cTn id="112" dur="500"/>
                                        <p:tgtEl>
                                          <p:spTgt spid="59500"/>
                                        </p:tgtEl>
                                      </p:cBhvr>
                                    </p:animEffect>
                                  </p:childTnLst>
                                </p:cTn>
                              </p:par>
                              <p:par>
                                <p:cTn id="113" presetID="12" presetClass="exit" presetSubtype="4" fill="hold" nodeType="withEffect">
                                  <p:stCondLst>
                                    <p:cond delay="15000"/>
                                  </p:stCondLst>
                                  <p:childTnLst>
                                    <p:animEffect transition="out" filter="slide(fromBottom)">
                                      <p:cBhvr>
                                        <p:cTn id="114" dur="500"/>
                                        <p:tgtEl>
                                          <p:spTgt spid="59500"/>
                                        </p:tgtEl>
                                      </p:cBhvr>
                                    </p:animEffect>
                                    <p:set>
                                      <p:cBhvr>
                                        <p:cTn id="115" dur="1" fill="hold">
                                          <p:stCondLst>
                                            <p:cond delay="499"/>
                                          </p:stCondLst>
                                        </p:cTn>
                                        <p:tgtEl>
                                          <p:spTgt spid="59500"/>
                                        </p:tgtEl>
                                        <p:attrNameLst>
                                          <p:attrName>style.visibility</p:attrName>
                                        </p:attrNameLst>
                                      </p:cBhvr>
                                      <p:to>
                                        <p:strVal val="hidden"/>
                                      </p:to>
                                    </p:set>
                                  </p:childTnLst>
                                </p:cTn>
                              </p:par>
                              <p:par>
                                <p:cTn id="116" presetID="12" presetClass="entr" presetSubtype="1" fill="hold" nodeType="withEffect">
                                  <p:stCondLst>
                                    <p:cond delay="15000"/>
                                  </p:stCondLst>
                                  <p:childTnLst>
                                    <p:set>
                                      <p:cBhvr>
                                        <p:cTn id="117" dur="1" fill="hold">
                                          <p:stCondLst>
                                            <p:cond delay="0"/>
                                          </p:stCondLst>
                                        </p:cTn>
                                        <p:tgtEl>
                                          <p:spTgt spid="59503"/>
                                        </p:tgtEl>
                                        <p:attrNameLst>
                                          <p:attrName>style.visibility</p:attrName>
                                        </p:attrNameLst>
                                      </p:cBhvr>
                                      <p:to>
                                        <p:strVal val="visible"/>
                                      </p:to>
                                    </p:set>
                                    <p:animEffect transition="in" filter="slide(fromTop)">
                                      <p:cBhvr>
                                        <p:cTn id="118" dur="500"/>
                                        <p:tgtEl>
                                          <p:spTgt spid="59503"/>
                                        </p:tgtEl>
                                      </p:cBhvr>
                                    </p:animEffect>
                                  </p:childTnLst>
                                </p:cTn>
                              </p:par>
                              <p:par>
                                <p:cTn id="119" presetID="12" presetClass="exit" presetSubtype="4" fill="hold" nodeType="withEffect">
                                  <p:stCondLst>
                                    <p:cond delay="16000"/>
                                  </p:stCondLst>
                                  <p:childTnLst>
                                    <p:animEffect transition="out" filter="slide(fromBottom)">
                                      <p:cBhvr>
                                        <p:cTn id="120" dur="500"/>
                                        <p:tgtEl>
                                          <p:spTgt spid="59503"/>
                                        </p:tgtEl>
                                      </p:cBhvr>
                                    </p:animEffect>
                                    <p:set>
                                      <p:cBhvr>
                                        <p:cTn id="121" dur="1" fill="hold">
                                          <p:stCondLst>
                                            <p:cond delay="499"/>
                                          </p:stCondLst>
                                        </p:cTn>
                                        <p:tgtEl>
                                          <p:spTgt spid="59503"/>
                                        </p:tgtEl>
                                        <p:attrNameLst>
                                          <p:attrName>style.visibility</p:attrName>
                                        </p:attrNameLst>
                                      </p:cBhvr>
                                      <p:to>
                                        <p:strVal val="hidden"/>
                                      </p:to>
                                    </p:set>
                                  </p:childTnLst>
                                </p:cTn>
                              </p:par>
                              <p:par>
                                <p:cTn id="122" presetID="12" presetClass="entr" presetSubtype="1" fill="hold" nodeType="withEffect">
                                  <p:stCondLst>
                                    <p:cond delay="16000"/>
                                  </p:stCondLst>
                                  <p:childTnLst>
                                    <p:set>
                                      <p:cBhvr>
                                        <p:cTn id="123" dur="1" fill="hold">
                                          <p:stCondLst>
                                            <p:cond delay="0"/>
                                          </p:stCondLst>
                                        </p:cTn>
                                        <p:tgtEl>
                                          <p:spTgt spid="59506"/>
                                        </p:tgtEl>
                                        <p:attrNameLst>
                                          <p:attrName>style.visibility</p:attrName>
                                        </p:attrNameLst>
                                      </p:cBhvr>
                                      <p:to>
                                        <p:strVal val="visible"/>
                                      </p:to>
                                    </p:set>
                                    <p:animEffect transition="in" filter="slide(fromTop)">
                                      <p:cBhvr>
                                        <p:cTn id="124" dur="500"/>
                                        <p:tgtEl>
                                          <p:spTgt spid="59506"/>
                                        </p:tgtEl>
                                      </p:cBhvr>
                                    </p:animEffect>
                                  </p:childTnLst>
                                </p:cTn>
                              </p:par>
                              <p:par>
                                <p:cTn id="125" presetID="12" presetClass="exit" presetSubtype="4" fill="hold" nodeType="withEffect">
                                  <p:stCondLst>
                                    <p:cond delay="17000"/>
                                  </p:stCondLst>
                                  <p:childTnLst>
                                    <p:animEffect transition="out" filter="slide(fromBottom)">
                                      <p:cBhvr>
                                        <p:cTn id="126" dur="500"/>
                                        <p:tgtEl>
                                          <p:spTgt spid="59506"/>
                                        </p:tgtEl>
                                      </p:cBhvr>
                                    </p:animEffect>
                                    <p:set>
                                      <p:cBhvr>
                                        <p:cTn id="127" dur="1" fill="hold">
                                          <p:stCondLst>
                                            <p:cond delay="499"/>
                                          </p:stCondLst>
                                        </p:cTn>
                                        <p:tgtEl>
                                          <p:spTgt spid="59506"/>
                                        </p:tgtEl>
                                        <p:attrNameLst>
                                          <p:attrName>style.visibility</p:attrName>
                                        </p:attrNameLst>
                                      </p:cBhvr>
                                      <p:to>
                                        <p:strVal val="hidden"/>
                                      </p:to>
                                    </p:set>
                                  </p:childTnLst>
                                </p:cTn>
                              </p:par>
                              <p:par>
                                <p:cTn id="128" presetID="12" presetClass="entr" presetSubtype="1" fill="hold" nodeType="withEffect">
                                  <p:stCondLst>
                                    <p:cond delay="17000"/>
                                  </p:stCondLst>
                                  <p:childTnLst>
                                    <p:set>
                                      <p:cBhvr>
                                        <p:cTn id="129" dur="1" fill="hold">
                                          <p:stCondLst>
                                            <p:cond delay="0"/>
                                          </p:stCondLst>
                                        </p:cTn>
                                        <p:tgtEl>
                                          <p:spTgt spid="59509"/>
                                        </p:tgtEl>
                                        <p:attrNameLst>
                                          <p:attrName>style.visibility</p:attrName>
                                        </p:attrNameLst>
                                      </p:cBhvr>
                                      <p:to>
                                        <p:strVal val="visible"/>
                                      </p:to>
                                    </p:set>
                                    <p:animEffect transition="in" filter="slide(fromTop)">
                                      <p:cBhvr>
                                        <p:cTn id="130" dur="500"/>
                                        <p:tgtEl>
                                          <p:spTgt spid="59509"/>
                                        </p:tgtEl>
                                      </p:cBhvr>
                                    </p:animEffect>
                                  </p:childTnLst>
                                </p:cTn>
                              </p:par>
                              <p:par>
                                <p:cTn id="131" presetID="12" presetClass="exit" presetSubtype="4" fill="hold" nodeType="withEffect">
                                  <p:stCondLst>
                                    <p:cond delay="18000"/>
                                  </p:stCondLst>
                                  <p:childTnLst>
                                    <p:animEffect transition="out" filter="slide(fromBottom)">
                                      <p:cBhvr>
                                        <p:cTn id="132" dur="500"/>
                                        <p:tgtEl>
                                          <p:spTgt spid="59509"/>
                                        </p:tgtEl>
                                      </p:cBhvr>
                                    </p:animEffect>
                                    <p:set>
                                      <p:cBhvr>
                                        <p:cTn id="133" dur="1" fill="hold">
                                          <p:stCondLst>
                                            <p:cond delay="499"/>
                                          </p:stCondLst>
                                        </p:cTn>
                                        <p:tgtEl>
                                          <p:spTgt spid="59509"/>
                                        </p:tgtEl>
                                        <p:attrNameLst>
                                          <p:attrName>style.visibility</p:attrName>
                                        </p:attrNameLst>
                                      </p:cBhvr>
                                      <p:to>
                                        <p:strVal val="hidden"/>
                                      </p:to>
                                    </p:set>
                                  </p:childTnLst>
                                </p:cTn>
                              </p:par>
                              <p:par>
                                <p:cTn id="134" presetID="12" presetClass="entr" presetSubtype="1" fill="hold" nodeType="withEffect">
                                  <p:stCondLst>
                                    <p:cond delay="18000"/>
                                  </p:stCondLst>
                                  <p:childTnLst>
                                    <p:set>
                                      <p:cBhvr>
                                        <p:cTn id="135" dur="1" fill="hold">
                                          <p:stCondLst>
                                            <p:cond delay="0"/>
                                          </p:stCondLst>
                                        </p:cTn>
                                        <p:tgtEl>
                                          <p:spTgt spid="59512"/>
                                        </p:tgtEl>
                                        <p:attrNameLst>
                                          <p:attrName>style.visibility</p:attrName>
                                        </p:attrNameLst>
                                      </p:cBhvr>
                                      <p:to>
                                        <p:strVal val="visible"/>
                                      </p:to>
                                    </p:set>
                                    <p:animEffect transition="in" filter="slide(fromTop)">
                                      <p:cBhvr>
                                        <p:cTn id="136" dur="500"/>
                                        <p:tgtEl>
                                          <p:spTgt spid="59512"/>
                                        </p:tgtEl>
                                      </p:cBhvr>
                                    </p:animEffect>
                                  </p:childTnLst>
                                </p:cTn>
                              </p:par>
                              <p:par>
                                <p:cTn id="137" presetID="12" presetClass="exit" presetSubtype="4" fill="hold" nodeType="withEffect">
                                  <p:stCondLst>
                                    <p:cond delay="19000"/>
                                  </p:stCondLst>
                                  <p:childTnLst>
                                    <p:animEffect transition="out" filter="slide(fromBottom)">
                                      <p:cBhvr>
                                        <p:cTn id="138" dur="500"/>
                                        <p:tgtEl>
                                          <p:spTgt spid="59512"/>
                                        </p:tgtEl>
                                      </p:cBhvr>
                                    </p:animEffect>
                                    <p:set>
                                      <p:cBhvr>
                                        <p:cTn id="139" dur="1" fill="hold">
                                          <p:stCondLst>
                                            <p:cond delay="499"/>
                                          </p:stCondLst>
                                        </p:cTn>
                                        <p:tgtEl>
                                          <p:spTgt spid="59512"/>
                                        </p:tgtEl>
                                        <p:attrNameLst>
                                          <p:attrName>style.visibility</p:attrName>
                                        </p:attrNameLst>
                                      </p:cBhvr>
                                      <p:to>
                                        <p:strVal val="hidden"/>
                                      </p:to>
                                    </p:set>
                                  </p:childTnLst>
                                </p:cTn>
                              </p:par>
                              <p:par>
                                <p:cTn id="140" presetID="12" presetClass="entr" presetSubtype="1" fill="hold" nodeType="withEffect">
                                  <p:stCondLst>
                                    <p:cond delay="19000"/>
                                  </p:stCondLst>
                                  <p:childTnLst>
                                    <p:set>
                                      <p:cBhvr>
                                        <p:cTn id="141" dur="1" fill="hold">
                                          <p:stCondLst>
                                            <p:cond delay="0"/>
                                          </p:stCondLst>
                                        </p:cTn>
                                        <p:tgtEl>
                                          <p:spTgt spid="59515"/>
                                        </p:tgtEl>
                                        <p:attrNameLst>
                                          <p:attrName>style.visibility</p:attrName>
                                        </p:attrNameLst>
                                      </p:cBhvr>
                                      <p:to>
                                        <p:strVal val="visible"/>
                                      </p:to>
                                    </p:set>
                                    <p:animEffect transition="in" filter="slide(fromTop)">
                                      <p:cBhvr>
                                        <p:cTn id="142" dur="500"/>
                                        <p:tgtEl>
                                          <p:spTgt spid="59515"/>
                                        </p:tgtEl>
                                      </p:cBhvr>
                                    </p:animEffect>
                                  </p:childTnLst>
                                </p:cTn>
                              </p:par>
                              <p:par>
                                <p:cTn id="143" presetID="12" presetClass="exit" presetSubtype="4" fill="hold" nodeType="withEffect">
                                  <p:stCondLst>
                                    <p:cond delay="20000"/>
                                  </p:stCondLst>
                                  <p:childTnLst>
                                    <p:animEffect transition="out" filter="slide(fromBottom)">
                                      <p:cBhvr>
                                        <p:cTn id="144" dur="500"/>
                                        <p:tgtEl>
                                          <p:spTgt spid="59515"/>
                                        </p:tgtEl>
                                      </p:cBhvr>
                                    </p:animEffect>
                                    <p:set>
                                      <p:cBhvr>
                                        <p:cTn id="145" dur="1" fill="hold">
                                          <p:stCondLst>
                                            <p:cond delay="499"/>
                                          </p:stCondLst>
                                        </p:cTn>
                                        <p:tgtEl>
                                          <p:spTgt spid="59515"/>
                                        </p:tgtEl>
                                        <p:attrNameLst>
                                          <p:attrName>style.visibility</p:attrName>
                                        </p:attrNameLst>
                                      </p:cBhvr>
                                      <p:to>
                                        <p:strVal val="hidden"/>
                                      </p:to>
                                    </p:set>
                                  </p:childTnLst>
                                </p:cTn>
                              </p:par>
                              <p:par>
                                <p:cTn id="146" presetID="12" presetClass="exit" presetSubtype="4" fill="hold" nodeType="withEffect">
                                  <p:stCondLst>
                                    <p:cond delay="20000"/>
                                  </p:stCondLst>
                                  <p:childTnLst>
                                    <p:animEffect transition="out" filter="slide(fromBottom)">
                                      <p:cBhvr>
                                        <p:cTn id="147" dur="500"/>
                                        <p:tgtEl>
                                          <p:spTgt spid="59485"/>
                                        </p:tgtEl>
                                      </p:cBhvr>
                                    </p:animEffect>
                                    <p:set>
                                      <p:cBhvr>
                                        <p:cTn id="148" dur="1" fill="hold">
                                          <p:stCondLst>
                                            <p:cond delay="499"/>
                                          </p:stCondLst>
                                        </p:cTn>
                                        <p:tgtEl>
                                          <p:spTgt spid="59485"/>
                                        </p:tgtEl>
                                        <p:attrNameLst>
                                          <p:attrName>style.visibility</p:attrName>
                                        </p:attrNameLst>
                                      </p:cBhvr>
                                      <p:to>
                                        <p:strVal val="hidden"/>
                                      </p:to>
                                    </p:set>
                                  </p:childTnLst>
                                </p:cTn>
                              </p:par>
                              <p:par>
                                <p:cTn id="149" presetID="12" presetClass="entr" presetSubtype="1" fill="hold" nodeType="withEffect">
                                  <p:stCondLst>
                                    <p:cond delay="20000"/>
                                  </p:stCondLst>
                                  <p:childTnLst>
                                    <p:set>
                                      <p:cBhvr>
                                        <p:cTn id="150" dur="1" fill="hold">
                                          <p:stCondLst>
                                            <p:cond delay="0"/>
                                          </p:stCondLst>
                                        </p:cTn>
                                        <p:tgtEl>
                                          <p:spTgt spid="59518"/>
                                        </p:tgtEl>
                                        <p:attrNameLst>
                                          <p:attrName>style.visibility</p:attrName>
                                        </p:attrNameLst>
                                      </p:cBhvr>
                                      <p:to>
                                        <p:strVal val="visible"/>
                                      </p:to>
                                    </p:set>
                                    <p:animEffect transition="in" filter="slide(fromTop)">
                                      <p:cBhvr>
                                        <p:cTn id="151" dur="500"/>
                                        <p:tgtEl>
                                          <p:spTgt spid="59518"/>
                                        </p:tgtEl>
                                      </p:cBhvr>
                                    </p:animEffect>
                                  </p:childTnLst>
                                </p:cTn>
                              </p:par>
                              <p:par>
                                <p:cTn id="152" presetID="12" presetClass="entr" presetSubtype="1" fill="hold" nodeType="withEffect">
                                  <p:stCondLst>
                                    <p:cond delay="20000"/>
                                  </p:stCondLst>
                                  <p:childTnLst>
                                    <p:set>
                                      <p:cBhvr>
                                        <p:cTn id="153" dur="1" fill="hold">
                                          <p:stCondLst>
                                            <p:cond delay="0"/>
                                          </p:stCondLst>
                                        </p:cTn>
                                        <p:tgtEl>
                                          <p:spTgt spid="59521"/>
                                        </p:tgtEl>
                                        <p:attrNameLst>
                                          <p:attrName>style.visibility</p:attrName>
                                        </p:attrNameLst>
                                      </p:cBhvr>
                                      <p:to>
                                        <p:strVal val="visible"/>
                                      </p:to>
                                    </p:set>
                                    <p:animEffect transition="in" filter="slide(fromTop)">
                                      <p:cBhvr>
                                        <p:cTn id="154" dur="500"/>
                                        <p:tgtEl>
                                          <p:spTgt spid="59521"/>
                                        </p:tgtEl>
                                      </p:cBhvr>
                                    </p:animEffect>
                                  </p:childTnLst>
                                </p:cTn>
                              </p:par>
                              <p:par>
                                <p:cTn id="155" presetID="12" presetClass="exit" presetSubtype="4" fill="hold" nodeType="withEffect">
                                  <p:stCondLst>
                                    <p:cond delay="21000"/>
                                  </p:stCondLst>
                                  <p:childTnLst>
                                    <p:animEffect transition="out" filter="slide(fromBottom)">
                                      <p:cBhvr>
                                        <p:cTn id="156" dur="500"/>
                                        <p:tgtEl>
                                          <p:spTgt spid="59521"/>
                                        </p:tgtEl>
                                      </p:cBhvr>
                                    </p:animEffect>
                                    <p:set>
                                      <p:cBhvr>
                                        <p:cTn id="157" dur="1" fill="hold">
                                          <p:stCondLst>
                                            <p:cond delay="499"/>
                                          </p:stCondLst>
                                        </p:cTn>
                                        <p:tgtEl>
                                          <p:spTgt spid="59521"/>
                                        </p:tgtEl>
                                        <p:attrNameLst>
                                          <p:attrName>style.visibility</p:attrName>
                                        </p:attrNameLst>
                                      </p:cBhvr>
                                      <p:to>
                                        <p:strVal val="hidden"/>
                                      </p:to>
                                    </p:set>
                                  </p:childTnLst>
                                </p:cTn>
                              </p:par>
                              <p:par>
                                <p:cTn id="158" presetID="12" presetClass="entr" presetSubtype="1" fill="hold" nodeType="withEffect">
                                  <p:stCondLst>
                                    <p:cond delay="21000"/>
                                  </p:stCondLst>
                                  <p:childTnLst>
                                    <p:set>
                                      <p:cBhvr>
                                        <p:cTn id="159" dur="1" fill="hold">
                                          <p:stCondLst>
                                            <p:cond delay="0"/>
                                          </p:stCondLst>
                                        </p:cTn>
                                        <p:tgtEl>
                                          <p:spTgt spid="59524"/>
                                        </p:tgtEl>
                                        <p:attrNameLst>
                                          <p:attrName>style.visibility</p:attrName>
                                        </p:attrNameLst>
                                      </p:cBhvr>
                                      <p:to>
                                        <p:strVal val="visible"/>
                                      </p:to>
                                    </p:set>
                                    <p:animEffect transition="in" filter="slide(fromTop)">
                                      <p:cBhvr>
                                        <p:cTn id="160" dur="500"/>
                                        <p:tgtEl>
                                          <p:spTgt spid="59524"/>
                                        </p:tgtEl>
                                      </p:cBhvr>
                                    </p:animEffect>
                                  </p:childTnLst>
                                </p:cTn>
                              </p:par>
                              <p:par>
                                <p:cTn id="161" presetID="12" presetClass="exit" presetSubtype="4" fill="hold" nodeType="withEffect">
                                  <p:stCondLst>
                                    <p:cond delay="22000"/>
                                  </p:stCondLst>
                                  <p:childTnLst>
                                    <p:animEffect transition="out" filter="slide(fromBottom)">
                                      <p:cBhvr>
                                        <p:cTn id="162" dur="500"/>
                                        <p:tgtEl>
                                          <p:spTgt spid="59524"/>
                                        </p:tgtEl>
                                      </p:cBhvr>
                                    </p:animEffect>
                                    <p:set>
                                      <p:cBhvr>
                                        <p:cTn id="163" dur="1" fill="hold">
                                          <p:stCondLst>
                                            <p:cond delay="499"/>
                                          </p:stCondLst>
                                        </p:cTn>
                                        <p:tgtEl>
                                          <p:spTgt spid="59524"/>
                                        </p:tgtEl>
                                        <p:attrNameLst>
                                          <p:attrName>style.visibility</p:attrName>
                                        </p:attrNameLst>
                                      </p:cBhvr>
                                      <p:to>
                                        <p:strVal val="hidden"/>
                                      </p:to>
                                    </p:set>
                                  </p:childTnLst>
                                </p:cTn>
                              </p:par>
                              <p:par>
                                <p:cTn id="164" presetID="12" presetClass="entr" presetSubtype="1" fill="hold" nodeType="withEffect">
                                  <p:stCondLst>
                                    <p:cond delay="22000"/>
                                  </p:stCondLst>
                                  <p:childTnLst>
                                    <p:set>
                                      <p:cBhvr>
                                        <p:cTn id="165" dur="1" fill="hold">
                                          <p:stCondLst>
                                            <p:cond delay="0"/>
                                          </p:stCondLst>
                                        </p:cTn>
                                        <p:tgtEl>
                                          <p:spTgt spid="59527"/>
                                        </p:tgtEl>
                                        <p:attrNameLst>
                                          <p:attrName>style.visibility</p:attrName>
                                        </p:attrNameLst>
                                      </p:cBhvr>
                                      <p:to>
                                        <p:strVal val="visible"/>
                                      </p:to>
                                    </p:set>
                                    <p:animEffect transition="in" filter="slide(fromTop)">
                                      <p:cBhvr>
                                        <p:cTn id="166" dur="500"/>
                                        <p:tgtEl>
                                          <p:spTgt spid="59527"/>
                                        </p:tgtEl>
                                      </p:cBhvr>
                                    </p:animEffect>
                                  </p:childTnLst>
                                </p:cTn>
                              </p:par>
                              <p:par>
                                <p:cTn id="167" presetID="12" presetClass="exit" presetSubtype="4" fill="hold" nodeType="withEffect">
                                  <p:stCondLst>
                                    <p:cond delay="23000"/>
                                  </p:stCondLst>
                                  <p:childTnLst>
                                    <p:animEffect transition="out" filter="slide(fromBottom)">
                                      <p:cBhvr>
                                        <p:cTn id="168" dur="500"/>
                                        <p:tgtEl>
                                          <p:spTgt spid="59527"/>
                                        </p:tgtEl>
                                      </p:cBhvr>
                                    </p:animEffect>
                                    <p:set>
                                      <p:cBhvr>
                                        <p:cTn id="169" dur="1" fill="hold">
                                          <p:stCondLst>
                                            <p:cond delay="499"/>
                                          </p:stCondLst>
                                        </p:cTn>
                                        <p:tgtEl>
                                          <p:spTgt spid="59527"/>
                                        </p:tgtEl>
                                        <p:attrNameLst>
                                          <p:attrName>style.visibility</p:attrName>
                                        </p:attrNameLst>
                                      </p:cBhvr>
                                      <p:to>
                                        <p:strVal val="hidden"/>
                                      </p:to>
                                    </p:set>
                                  </p:childTnLst>
                                </p:cTn>
                              </p:par>
                              <p:par>
                                <p:cTn id="170" presetID="12" presetClass="entr" presetSubtype="1" fill="hold" nodeType="withEffect">
                                  <p:stCondLst>
                                    <p:cond delay="23000"/>
                                  </p:stCondLst>
                                  <p:childTnLst>
                                    <p:set>
                                      <p:cBhvr>
                                        <p:cTn id="171" dur="1" fill="hold">
                                          <p:stCondLst>
                                            <p:cond delay="0"/>
                                          </p:stCondLst>
                                        </p:cTn>
                                        <p:tgtEl>
                                          <p:spTgt spid="59530"/>
                                        </p:tgtEl>
                                        <p:attrNameLst>
                                          <p:attrName>style.visibility</p:attrName>
                                        </p:attrNameLst>
                                      </p:cBhvr>
                                      <p:to>
                                        <p:strVal val="visible"/>
                                      </p:to>
                                    </p:set>
                                    <p:animEffect transition="in" filter="slide(fromTop)">
                                      <p:cBhvr>
                                        <p:cTn id="172" dur="500"/>
                                        <p:tgtEl>
                                          <p:spTgt spid="59530"/>
                                        </p:tgtEl>
                                      </p:cBhvr>
                                    </p:animEffect>
                                  </p:childTnLst>
                                </p:cTn>
                              </p:par>
                              <p:par>
                                <p:cTn id="173" presetID="12" presetClass="exit" presetSubtype="4" fill="hold" nodeType="withEffect">
                                  <p:stCondLst>
                                    <p:cond delay="24000"/>
                                  </p:stCondLst>
                                  <p:childTnLst>
                                    <p:animEffect transition="out" filter="slide(fromBottom)">
                                      <p:cBhvr>
                                        <p:cTn id="174" dur="500"/>
                                        <p:tgtEl>
                                          <p:spTgt spid="59530"/>
                                        </p:tgtEl>
                                      </p:cBhvr>
                                    </p:animEffect>
                                    <p:set>
                                      <p:cBhvr>
                                        <p:cTn id="175" dur="1" fill="hold">
                                          <p:stCondLst>
                                            <p:cond delay="499"/>
                                          </p:stCondLst>
                                        </p:cTn>
                                        <p:tgtEl>
                                          <p:spTgt spid="59530"/>
                                        </p:tgtEl>
                                        <p:attrNameLst>
                                          <p:attrName>style.visibility</p:attrName>
                                        </p:attrNameLst>
                                      </p:cBhvr>
                                      <p:to>
                                        <p:strVal val="hidden"/>
                                      </p:to>
                                    </p:set>
                                  </p:childTnLst>
                                </p:cTn>
                              </p:par>
                              <p:par>
                                <p:cTn id="176" presetID="12" presetClass="entr" presetSubtype="1" fill="hold" nodeType="withEffect">
                                  <p:stCondLst>
                                    <p:cond delay="24000"/>
                                  </p:stCondLst>
                                  <p:childTnLst>
                                    <p:set>
                                      <p:cBhvr>
                                        <p:cTn id="177" dur="1" fill="hold">
                                          <p:stCondLst>
                                            <p:cond delay="0"/>
                                          </p:stCondLst>
                                        </p:cTn>
                                        <p:tgtEl>
                                          <p:spTgt spid="59533"/>
                                        </p:tgtEl>
                                        <p:attrNameLst>
                                          <p:attrName>style.visibility</p:attrName>
                                        </p:attrNameLst>
                                      </p:cBhvr>
                                      <p:to>
                                        <p:strVal val="visible"/>
                                      </p:to>
                                    </p:set>
                                    <p:animEffect transition="in" filter="slide(fromTop)">
                                      <p:cBhvr>
                                        <p:cTn id="178" dur="500"/>
                                        <p:tgtEl>
                                          <p:spTgt spid="59533"/>
                                        </p:tgtEl>
                                      </p:cBhvr>
                                    </p:animEffect>
                                  </p:childTnLst>
                                </p:cTn>
                              </p:par>
                              <p:par>
                                <p:cTn id="179" presetID="12" presetClass="exit" presetSubtype="4" fill="hold" nodeType="withEffect">
                                  <p:stCondLst>
                                    <p:cond delay="25000"/>
                                  </p:stCondLst>
                                  <p:childTnLst>
                                    <p:animEffect transition="out" filter="slide(fromBottom)">
                                      <p:cBhvr>
                                        <p:cTn id="180" dur="500"/>
                                        <p:tgtEl>
                                          <p:spTgt spid="59533"/>
                                        </p:tgtEl>
                                      </p:cBhvr>
                                    </p:animEffect>
                                    <p:set>
                                      <p:cBhvr>
                                        <p:cTn id="181" dur="1" fill="hold">
                                          <p:stCondLst>
                                            <p:cond delay="499"/>
                                          </p:stCondLst>
                                        </p:cTn>
                                        <p:tgtEl>
                                          <p:spTgt spid="59533"/>
                                        </p:tgtEl>
                                        <p:attrNameLst>
                                          <p:attrName>style.visibility</p:attrName>
                                        </p:attrNameLst>
                                      </p:cBhvr>
                                      <p:to>
                                        <p:strVal val="hidden"/>
                                      </p:to>
                                    </p:set>
                                  </p:childTnLst>
                                </p:cTn>
                              </p:par>
                              <p:par>
                                <p:cTn id="182" presetID="12" presetClass="entr" presetSubtype="1" fill="hold" nodeType="withEffect">
                                  <p:stCondLst>
                                    <p:cond delay="25000"/>
                                  </p:stCondLst>
                                  <p:childTnLst>
                                    <p:set>
                                      <p:cBhvr>
                                        <p:cTn id="183" dur="1" fill="hold">
                                          <p:stCondLst>
                                            <p:cond delay="0"/>
                                          </p:stCondLst>
                                        </p:cTn>
                                        <p:tgtEl>
                                          <p:spTgt spid="59536"/>
                                        </p:tgtEl>
                                        <p:attrNameLst>
                                          <p:attrName>style.visibility</p:attrName>
                                        </p:attrNameLst>
                                      </p:cBhvr>
                                      <p:to>
                                        <p:strVal val="visible"/>
                                      </p:to>
                                    </p:set>
                                    <p:animEffect transition="in" filter="slide(fromTop)">
                                      <p:cBhvr>
                                        <p:cTn id="184" dur="500"/>
                                        <p:tgtEl>
                                          <p:spTgt spid="59536"/>
                                        </p:tgtEl>
                                      </p:cBhvr>
                                    </p:animEffect>
                                  </p:childTnLst>
                                </p:cTn>
                              </p:par>
                              <p:par>
                                <p:cTn id="185" presetID="12" presetClass="exit" presetSubtype="4" fill="hold" nodeType="withEffect">
                                  <p:stCondLst>
                                    <p:cond delay="26000"/>
                                  </p:stCondLst>
                                  <p:childTnLst>
                                    <p:animEffect transition="out" filter="slide(fromBottom)">
                                      <p:cBhvr>
                                        <p:cTn id="186" dur="500"/>
                                        <p:tgtEl>
                                          <p:spTgt spid="59536"/>
                                        </p:tgtEl>
                                      </p:cBhvr>
                                    </p:animEffect>
                                    <p:set>
                                      <p:cBhvr>
                                        <p:cTn id="187" dur="1" fill="hold">
                                          <p:stCondLst>
                                            <p:cond delay="499"/>
                                          </p:stCondLst>
                                        </p:cTn>
                                        <p:tgtEl>
                                          <p:spTgt spid="59536"/>
                                        </p:tgtEl>
                                        <p:attrNameLst>
                                          <p:attrName>style.visibility</p:attrName>
                                        </p:attrNameLst>
                                      </p:cBhvr>
                                      <p:to>
                                        <p:strVal val="hidden"/>
                                      </p:to>
                                    </p:set>
                                  </p:childTnLst>
                                </p:cTn>
                              </p:par>
                              <p:par>
                                <p:cTn id="188" presetID="12" presetClass="entr" presetSubtype="1" fill="hold" nodeType="withEffect">
                                  <p:stCondLst>
                                    <p:cond delay="26000"/>
                                  </p:stCondLst>
                                  <p:childTnLst>
                                    <p:set>
                                      <p:cBhvr>
                                        <p:cTn id="189" dur="1" fill="hold">
                                          <p:stCondLst>
                                            <p:cond delay="0"/>
                                          </p:stCondLst>
                                        </p:cTn>
                                        <p:tgtEl>
                                          <p:spTgt spid="59539"/>
                                        </p:tgtEl>
                                        <p:attrNameLst>
                                          <p:attrName>style.visibility</p:attrName>
                                        </p:attrNameLst>
                                      </p:cBhvr>
                                      <p:to>
                                        <p:strVal val="visible"/>
                                      </p:to>
                                    </p:set>
                                    <p:animEffect transition="in" filter="slide(fromTop)">
                                      <p:cBhvr>
                                        <p:cTn id="190" dur="500"/>
                                        <p:tgtEl>
                                          <p:spTgt spid="59539"/>
                                        </p:tgtEl>
                                      </p:cBhvr>
                                    </p:animEffect>
                                  </p:childTnLst>
                                </p:cTn>
                              </p:par>
                              <p:par>
                                <p:cTn id="191" presetID="12" presetClass="exit" presetSubtype="4" fill="hold" nodeType="withEffect">
                                  <p:stCondLst>
                                    <p:cond delay="27000"/>
                                  </p:stCondLst>
                                  <p:childTnLst>
                                    <p:animEffect transition="out" filter="slide(fromBottom)">
                                      <p:cBhvr>
                                        <p:cTn id="192" dur="500"/>
                                        <p:tgtEl>
                                          <p:spTgt spid="59539"/>
                                        </p:tgtEl>
                                      </p:cBhvr>
                                    </p:animEffect>
                                    <p:set>
                                      <p:cBhvr>
                                        <p:cTn id="193" dur="1" fill="hold">
                                          <p:stCondLst>
                                            <p:cond delay="499"/>
                                          </p:stCondLst>
                                        </p:cTn>
                                        <p:tgtEl>
                                          <p:spTgt spid="59539"/>
                                        </p:tgtEl>
                                        <p:attrNameLst>
                                          <p:attrName>style.visibility</p:attrName>
                                        </p:attrNameLst>
                                      </p:cBhvr>
                                      <p:to>
                                        <p:strVal val="hidden"/>
                                      </p:to>
                                    </p:set>
                                  </p:childTnLst>
                                </p:cTn>
                              </p:par>
                              <p:par>
                                <p:cTn id="194" presetID="12" presetClass="entr" presetSubtype="1" fill="hold" nodeType="withEffect">
                                  <p:stCondLst>
                                    <p:cond delay="27000"/>
                                  </p:stCondLst>
                                  <p:childTnLst>
                                    <p:set>
                                      <p:cBhvr>
                                        <p:cTn id="195" dur="1" fill="hold">
                                          <p:stCondLst>
                                            <p:cond delay="0"/>
                                          </p:stCondLst>
                                        </p:cTn>
                                        <p:tgtEl>
                                          <p:spTgt spid="59542"/>
                                        </p:tgtEl>
                                        <p:attrNameLst>
                                          <p:attrName>style.visibility</p:attrName>
                                        </p:attrNameLst>
                                      </p:cBhvr>
                                      <p:to>
                                        <p:strVal val="visible"/>
                                      </p:to>
                                    </p:set>
                                    <p:animEffect transition="in" filter="slide(fromTop)">
                                      <p:cBhvr>
                                        <p:cTn id="196" dur="500"/>
                                        <p:tgtEl>
                                          <p:spTgt spid="59542"/>
                                        </p:tgtEl>
                                      </p:cBhvr>
                                    </p:animEffect>
                                  </p:childTnLst>
                                </p:cTn>
                              </p:par>
                              <p:par>
                                <p:cTn id="197" presetID="12" presetClass="exit" presetSubtype="4" fill="hold" nodeType="withEffect">
                                  <p:stCondLst>
                                    <p:cond delay="28000"/>
                                  </p:stCondLst>
                                  <p:childTnLst>
                                    <p:animEffect transition="out" filter="slide(fromBottom)">
                                      <p:cBhvr>
                                        <p:cTn id="198" dur="500"/>
                                        <p:tgtEl>
                                          <p:spTgt spid="59542"/>
                                        </p:tgtEl>
                                      </p:cBhvr>
                                    </p:animEffect>
                                    <p:set>
                                      <p:cBhvr>
                                        <p:cTn id="199" dur="1" fill="hold">
                                          <p:stCondLst>
                                            <p:cond delay="499"/>
                                          </p:stCondLst>
                                        </p:cTn>
                                        <p:tgtEl>
                                          <p:spTgt spid="59542"/>
                                        </p:tgtEl>
                                        <p:attrNameLst>
                                          <p:attrName>style.visibility</p:attrName>
                                        </p:attrNameLst>
                                      </p:cBhvr>
                                      <p:to>
                                        <p:strVal val="hidden"/>
                                      </p:to>
                                    </p:set>
                                  </p:childTnLst>
                                </p:cTn>
                              </p:par>
                              <p:par>
                                <p:cTn id="200" presetID="12" presetClass="entr" presetSubtype="1" fill="hold" nodeType="withEffect">
                                  <p:stCondLst>
                                    <p:cond delay="28000"/>
                                  </p:stCondLst>
                                  <p:childTnLst>
                                    <p:set>
                                      <p:cBhvr>
                                        <p:cTn id="201" dur="1" fill="hold">
                                          <p:stCondLst>
                                            <p:cond delay="0"/>
                                          </p:stCondLst>
                                        </p:cTn>
                                        <p:tgtEl>
                                          <p:spTgt spid="59545"/>
                                        </p:tgtEl>
                                        <p:attrNameLst>
                                          <p:attrName>style.visibility</p:attrName>
                                        </p:attrNameLst>
                                      </p:cBhvr>
                                      <p:to>
                                        <p:strVal val="visible"/>
                                      </p:to>
                                    </p:set>
                                    <p:animEffect transition="in" filter="slide(fromTop)">
                                      <p:cBhvr>
                                        <p:cTn id="202" dur="500"/>
                                        <p:tgtEl>
                                          <p:spTgt spid="59545"/>
                                        </p:tgtEl>
                                      </p:cBhvr>
                                    </p:animEffect>
                                  </p:childTnLst>
                                </p:cTn>
                              </p:par>
                              <p:par>
                                <p:cTn id="203" presetID="12" presetClass="exit" presetSubtype="4" fill="hold" nodeType="withEffect">
                                  <p:stCondLst>
                                    <p:cond delay="29000"/>
                                  </p:stCondLst>
                                  <p:childTnLst>
                                    <p:animEffect transition="out" filter="slide(fromBottom)">
                                      <p:cBhvr>
                                        <p:cTn id="204" dur="500"/>
                                        <p:tgtEl>
                                          <p:spTgt spid="59545"/>
                                        </p:tgtEl>
                                      </p:cBhvr>
                                    </p:animEffect>
                                    <p:set>
                                      <p:cBhvr>
                                        <p:cTn id="205" dur="1" fill="hold">
                                          <p:stCondLst>
                                            <p:cond delay="499"/>
                                          </p:stCondLst>
                                        </p:cTn>
                                        <p:tgtEl>
                                          <p:spTgt spid="59545"/>
                                        </p:tgtEl>
                                        <p:attrNameLst>
                                          <p:attrName>style.visibility</p:attrName>
                                        </p:attrNameLst>
                                      </p:cBhvr>
                                      <p:to>
                                        <p:strVal val="hidden"/>
                                      </p:to>
                                    </p:set>
                                  </p:childTnLst>
                                </p:cTn>
                              </p:par>
                              <p:par>
                                <p:cTn id="206" presetID="12" presetClass="entr" presetSubtype="1" fill="hold" nodeType="withEffect">
                                  <p:stCondLst>
                                    <p:cond delay="29000"/>
                                  </p:stCondLst>
                                  <p:childTnLst>
                                    <p:set>
                                      <p:cBhvr>
                                        <p:cTn id="207" dur="1" fill="hold">
                                          <p:stCondLst>
                                            <p:cond delay="0"/>
                                          </p:stCondLst>
                                        </p:cTn>
                                        <p:tgtEl>
                                          <p:spTgt spid="59548"/>
                                        </p:tgtEl>
                                        <p:attrNameLst>
                                          <p:attrName>style.visibility</p:attrName>
                                        </p:attrNameLst>
                                      </p:cBhvr>
                                      <p:to>
                                        <p:strVal val="visible"/>
                                      </p:to>
                                    </p:set>
                                    <p:animEffect transition="in" filter="slide(fromTop)">
                                      <p:cBhvr>
                                        <p:cTn id="208" dur="500"/>
                                        <p:tgtEl>
                                          <p:spTgt spid="59548"/>
                                        </p:tgtEl>
                                      </p:cBhvr>
                                    </p:animEffect>
                                  </p:childTnLst>
                                </p:cTn>
                              </p:par>
                              <p:par>
                                <p:cTn id="209" presetID="12" presetClass="exit" presetSubtype="4" fill="hold" nodeType="withEffect">
                                  <p:stCondLst>
                                    <p:cond delay="30000"/>
                                  </p:stCondLst>
                                  <p:childTnLst>
                                    <p:animEffect transition="out" filter="slide(fromBottom)">
                                      <p:cBhvr>
                                        <p:cTn id="210" dur="500"/>
                                        <p:tgtEl>
                                          <p:spTgt spid="59518"/>
                                        </p:tgtEl>
                                      </p:cBhvr>
                                    </p:animEffect>
                                    <p:set>
                                      <p:cBhvr>
                                        <p:cTn id="211" dur="1" fill="hold">
                                          <p:stCondLst>
                                            <p:cond delay="499"/>
                                          </p:stCondLst>
                                        </p:cTn>
                                        <p:tgtEl>
                                          <p:spTgt spid="59518"/>
                                        </p:tgtEl>
                                        <p:attrNameLst>
                                          <p:attrName>style.visibility</p:attrName>
                                        </p:attrNameLst>
                                      </p:cBhvr>
                                      <p:to>
                                        <p:strVal val="hidden"/>
                                      </p:to>
                                    </p:set>
                                  </p:childTnLst>
                                </p:cTn>
                              </p:par>
                              <p:par>
                                <p:cTn id="212" presetID="12" presetClass="entr" presetSubtype="1" fill="hold" nodeType="withEffect">
                                  <p:stCondLst>
                                    <p:cond delay="30000"/>
                                  </p:stCondLst>
                                  <p:childTnLst>
                                    <p:set>
                                      <p:cBhvr>
                                        <p:cTn id="213" dur="1" fill="hold">
                                          <p:stCondLst>
                                            <p:cond delay="0"/>
                                          </p:stCondLst>
                                        </p:cTn>
                                        <p:tgtEl>
                                          <p:spTgt spid="59551"/>
                                        </p:tgtEl>
                                        <p:attrNameLst>
                                          <p:attrName>style.visibility</p:attrName>
                                        </p:attrNameLst>
                                      </p:cBhvr>
                                      <p:to>
                                        <p:strVal val="visible"/>
                                      </p:to>
                                    </p:set>
                                    <p:animEffect transition="in" filter="slide(fromTop)">
                                      <p:cBhvr>
                                        <p:cTn id="214" dur="500"/>
                                        <p:tgtEl>
                                          <p:spTgt spid="59551"/>
                                        </p:tgtEl>
                                      </p:cBhvr>
                                    </p:animEffect>
                                  </p:childTnLst>
                                </p:cTn>
                              </p:par>
                              <p:par>
                                <p:cTn id="215" presetID="12" presetClass="exit" presetSubtype="4" fill="hold" nodeType="withEffect">
                                  <p:stCondLst>
                                    <p:cond delay="30000"/>
                                  </p:stCondLst>
                                  <p:childTnLst>
                                    <p:animEffect transition="out" filter="slide(fromBottom)">
                                      <p:cBhvr>
                                        <p:cTn id="216" dur="500"/>
                                        <p:tgtEl>
                                          <p:spTgt spid="59548"/>
                                        </p:tgtEl>
                                      </p:cBhvr>
                                    </p:animEffect>
                                    <p:set>
                                      <p:cBhvr>
                                        <p:cTn id="217" dur="1" fill="hold">
                                          <p:stCondLst>
                                            <p:cond delay="499"/>
                                          </p:stCondLst>
                                        </p:cTn>
                                        <p:tgtEl>
                                          <p:spTgt spid="59548"/>
                                        </p:tgtEl>
                                        <p:attrNameLst>
                                          <p:attrName>style.visibility</p:attrName>
                                        </p:attrNameLst>
                                      </p:cBhvr>
                                      <p:to>
                                        <p:strVal val="hidden"/>
                                      </p:to>
                                    </p:set>
                                  </p:childTnLst>
                                </p:cTn>
                              </p:par>
                              <p:par>
                                <p:cTn id="218" presetID="12" presetClass="entr" presetSubtype="1" fill="hold" nodeType="withEffect">
                                  <p:stCondLst>
                                    <p:cond delay="30000"/>
                                  </p:stCondLst>
                                  <p:childTnLst>
                                    <p:set>
                                      <p:cBhvr>
                                        <p:cTn id="219" dur="1" fill="hold">
                                          <p:stCondLst>
                                            <p:cond delay="0"/>
                                          </p:stCondLst>
                                        </p:cTn>
                                        <p:tgtEl>
                                          <p:spTgt spid="59581"/>
                                        </p:tgtEl>
                                        <p:attrNameLst>
                                          <p:attrName>style.visibility</p:attrName>
                                        </p:attrNameLst>
                                      </p:cBhvr>
                                      <p:to>
                                        <p:strVal val="visible"/>
                                      </p:to>
                                    </p:set>
                                    <p:animEffect transition="in" filter="slide(fromTop)">
                                      <p:cBhvr>
                                        <p:cTn id="220" dur="500"/>
                                        <p:tgtEl>
                                          <p:spTgt spid="59581"/>
                                        </p:tgtEl>
                                      </p:cBhvr>
                                    </p:animEffect>
                                  </p:childTnLst>
                                </p:cTn>
                              </p:par>
                              <p:par>
                                <p:cTn id="221" presetID="12" presetClass="exit" presetSubtype="4" fill="hold" nodeType="withEffect">
                                  <p:stCondLst>
                                    <p:cond delay="31000"/>
                                  </p:stCondLst>
                                  <p:childTnLst>
                                    <p:animEffect transition="out" filter="slide(fromBottom)">
                                      <p:cBhvr>
                                        <p:cTn id="222" dur="500"/>
                                        <p:tgtEl>
                                          <p:spTgt spid="59551"/>
                                        </p:tgtEl>
                                      </p:cBhvr>
                                    </p:animEffect>
                                    <p:set>
                                      <p:cBhvr>
                                        <p:cTn id="223" dur="1" fill="hold">
                                          <p:stCondLst>
                                            <p:cond delay="499"/>
                                          </p:stCondLst>
                                        </p:cTn>
                                        <p:tgtEl>
                                          <p:spTgt spid="59551"/>
                                        </p:tgtEl>
                                        <p:attrNameLst>
                                          <p:attrName>style.visibility</p:attrName>
                                        </p:attrNameLst>
                                      </p:cBhvr>
                                      <p:to>
                                        <p:strVal val="hidden"/>
                                      </p:to>
                                    </p:set>
                                  </p:childTnLst>
                                </p:cTn>
                              </p:par>
                              <p:par>
                                <p:cTn id="224" presetID="12" presetClass="entr" presetSubtype="1" fill="hold" nodeType="withEffect">
                                  <p:stCondLst>
                                    <p:cond delay="31000"/>
                                  </p:stCondLst>
                                  <p:childTnLst>
                                    <p:set>
                                      <p:cBhvr>
                                        <p:cTn id="225" dur="1" fill="hold">
                                          <p:stCondLst>
                                            <p:cond delay="0"/>
                                          </p:stCondLst>
                                        </p:cTn>
                                        <p:tgtEl>
                                          <p:spTgt spid="59554"/>
                                        </p:tgtEl>
                                        <p:attrNameLst>
                                          <p:attrName>style.visibility</p:attrName>
                                        </p:attrNameLst>
                                      </p:cBhvr>
                                      <p:to>
                                        <p:strVal val="visible"/>
                                      </p:to>
                                    </p:set>
                                    <p:animEffect transition="in" filter="slide(fromTop)">
                                      <p:cBhvr>
                                        <p:cTn id="226" dur="500"/>
                                        <p:tgtEl>
                                          <p:spTgt spid="59554"/>
                                        </p:tgtEl>
                                      </p:cBhvr>
                                    </p:animEffect>
                                  </p:childTnLst>
                                </p:cTn>
                              </p:par>
                              <p:par>
                                <p:cTn id="227" presetID="12" presetClass="exit" presetSubtype="4" fill="hold" nodeType="withEffect">
                                  <p:stCondLst>
                                    <p:cond delay="32000"/>
                                  </p:stCondLst>
                                  <p:childTnLst>
                                    <p:animEffect transition="out" filter="slide(fromBottom)">
                                      <p:cBhvr>
                                        <p:cTn id="228" dur="500"/>
                                        <p:tgtEl>
                                          <p:spTgt spid="59554"/>
                                        </p:tgtEl>
                                      </p:cBhvr>
                                    </p:animEffect>
                                    <p:set>
                                      <p:cBhvr>
                                        <p:cTn id="229" dur="1" fill="hold">
                                          <p:stCondLst>
                                            <p:cond delay="499"/>
                                          </p:stCondLst>
                                        </p:cTn>
                                        <p:tgtEl>
                                          <p:spTgt spid="59554"/>
                                        </p:tgtEl>
                                        <p:attrNameLst>
                                          <p:attrName>style.visibility</p:attrName>
                                        </p:attrNameLst>
                                      </p:cBhvr>
                                      <p:to>
                                        <p:strVal val="hidden"/>
                                      </p:to>
                                    </p:set>
                                  </p:childTnLst>
                                </p:cTn>
                              </p:par>
                              <p:par>
                                <p:cTn id="230" presetID="12" presetClass="entr" presetSubtype="1" fill="hold" nodeType="withEffect">
                                  <p:stCondLst>
                                    <p:cond delay="32000"/>
                                  </p:stCondLst>
                                  <p:childTnLst>
                                    <p:set>
                                      <p:cBhvr>
                                        <p:cTn id="231" dur="1" fill="hold">
                                          <p:stCondLst>
                                            <p:cond delay="0"/>
                                          </p:stCondLst>
                                        </p:cTn>
                                        <p:tgtEl>
                                          <p:spTgt spid="59557"/>
                                        </p:tgtEl>
                                        <p:attrNameLst>
                                          <p:attrName>style.visibility</p:attrName>
                                        </p:attrNameLst>
                                      </p:cBhvr>
                                      <p:to>
                                        <p:strVal val="visible"/>
                                      </p:to>
                                    </p:set>
                                    <p:animEffect transition="in" filter="slide(fromTop)">
                                      <p:cBhvr>
                                        <p:cTn id="232" dur="500"/>
                                        <p:tgtEl>
                                          <p:spTgt spid="59557"/>
                                        </p:tgtEl>
                                      </p:cBhvr>
                                    </p:animEffect>
                                  </p:childTnLst>
                                </p:cTn>
                              </p:par>
                              <p:par>
                                <p:cTn id="233" presetID="12" presetClass="exit" presetSubtype="4" fill="hold" nodeType="withEffect">
                                  <p:stCondLst>
                                    <p:cond delay="33000"/>
                                  </p:stCondLst>
                                  <p:childTnLst>
                                    <p:animEffect transition="out" filter="slide(fromBottom)">
                                      <p:cBhvr>
                                        <p:cTn id="234" dur="500"/>
                                        <p:tgtEl>
                                          <p:spTgt spid="59557"/>
                                        </p:tgtEl>
                                      </p:cBhvr>
                                    </p:animEffect>
                                    <p:set>
                                      <p:cBhvr>
                                        <p:cTn id="235" dur="1" fill="hold">
                                          <p:stCondLst>
                                            <p:cond delay="499"/>
                                          </p:stCondLst>
                                        </p:cTn>
                                        <p:tgtEl>
                                          <p:spTgt spid="59557"/>
                                        </p:tgtEl>
                                        <p:attrNameLst>
                                          <p:attrName>style.visibility</p:attrName>
                                        </p:attrNameLst>
                                      </p:cBhvr>
                                      <p:to>
                                        <p:strVal val="hidden"/>
                                      </p:to>
                                    </p:set>
                                  </p:childTnLst>
                                </p:cTn>
                              </p:par>
                              <p:par>
                                <p:cTn id="236" presetID="12" presetClass="entr" presetSubtype="1" fill="hold" nodeType="withEffect">
                                  <p:stCondLst>
                                    <p:cond delay="33000"/>
                                  </p:stCondLst>
                                  <p:childTnLst>
                                    <p:set>
                                      <p:cBhvr>
                                        <p:cTn id="237" dur="1" fill="hold">
                                          <p:stCondLst>
                                            <p:cond delay="0"/>
                                          </p:stCondLst>
                                        </p:cTn>
                                        <p:tgtEl>
                                          <p:spTgt spid="59560"/>
                                        </p:tgtEl>
                                        <p:attrNameLst>
                                          <p:attrName>style.visibility</p:attrName>
                                        </p:attrNameLst>
                                      </p:cBhvr>
                                      <p:to>
                                        <p:strVal val="visible"/>
                                      </p:to>
                                    </p:set>
                                    <p:animEffect transition="in" filter="slide(fromTop)">
                                      <p:cBhvr>
                                        <p:cTn id="238" dur="500"/>
                                        <p:tgtEl>
                                          <p:spTgt spid="59560"/>
                                        </p:tgtEl>
                                      </p:cBhvr>
                                    </p:animEffect>
                                  </p:childTnLst>
                                </p:cTn>
                              </p:par>
                              <p:par>
                                <p:cTn id="239" presetID="12" presetClass="exit" presetSubtype="4" fill="hold" nodeType="withEffect">
                                  <p:stCondLst>
                                    <p:cond delay="34000"/>
                                  </p:stCondLst>
                                  <p:childTnLst>
                                    <p:animEffect transition="out" filter="slide(fromBottom)">
                                      <p:cBhvr>
                                        <p:cTn id="240" dur="500"/>
                                        <p:tgtEl>
                                          <p:spTgt spid="59560"/>
                                        </p:tgtEl>
                                      </p:cBhvr>
                                    </p:animEffect>
                                    <p:set>
                                      <p:cBhvr>
                                        <p:cTn id="241" dur="1" fill="hold">
                                          <p:stCondLst>
                                            <p:cond delay="499"/>
                                          </p:stCondLst>
                                        </p:cTn>
                                        <p:tgtEl>
                                          <p:spTgt spid="59560"/>
                                        </p:tgtEl>
                                        <p:attrNameLst>
                                          <p:attrName>style.visibility</p:attrName>
                                        </p:attrNameLst>
                                      </p:cBhvr>
                                      <p:to>
                                        <p:strVal val="hidden"/>
                                      </p:to>
                                    </p:set>
                                  </p:childTnLst>
                                </p:cTn>
                              </p:par>
                              <p:par>
                                <p:cTn id="242" presetID="12" presetClass="entr" presetSubtype="1" fill="hold" nodeType="withEffect">
                                  <p:stCondLst>
                                    <p:cond delay="34000"/>
                                  </p:stCondLst>
                                  <p:childTnLst>
                                    <p:set>
                                      <p:cBhvr>
                                        <p:cTn id="243" dur="1" fill="hold">
                                          <p:stCondLst>
                                            <p:cond delay="0"/>
                                          </p:stCondLst>
                                        </p:cTn>
                                        <p:tgtEl>
                                          <p:spTgt spid="59563"/>
                                        </p:tgtEl>
                                        <p:attrNameLst>
                                          <p:attrName>style.visibility</p:attrName>
                                        </p:attrNameLst>
                                      </p:cBhvr>
                                      <p:to>
                                        <p:strVal val="visible"/>
                                      </p:to>
                                    </p:set>
                                    <p:animEffect transition="in" filter="slide(fromTop)">
                                      <p:cBhvr>
                                        <p:cTn id="244" dur="500"/>
                                        <p:tgtEl>
                                          <p:spTgt spid="59563"/>
                                        </p:tgtEl>
                                      </p:cBhvr>
                                    </p:animEffect>
                                  </p:childTnLst>
                                </p:cTn>
                              </p:par>
                              <p:par>
                                <p:cTn id="245" presetID="12" presetClass="exit" presetSubtype="4" fill="hold" nodeType="withEffect">
                                  <p:stCondLst>
                                    <p:cond delay="35000"/>
                                  </p:stCondLst>
                                  <p:childTnLst>
                                    <p:animEffect transition="out" filter="slide(fromBottom)">
                                      <p:cBhvr>
                                        <p:cTn id="246" dur="500"/>
                                        <p:tgtEl>
                                          <p:spTgt spid="59563"/>
                                        </p:tgtEl>
                                      </p:cBhvr>
                                    </p:animEffect>
                                    <p:set>
                                      <p:cBhvr>
                                        <p:cTn id="247" dur="1" fill="hold">
                                          <p:stCondLst>
                                            <p:cond delay="499"/>
                                          </p:stCondLst>
                                        </p:cTn>
                                        <p:tgtEl>
                                          <p:spTgt spid="59563"/>
                                        </p:tgtEl>
                                        <p:attrNameLst>
                                          <p:attrName>style.visibility</p:attrName>
                                        </p:attrNameLst>
                                      </p:cBhvr>
                                      <p:to>
                                        <p:strVal val="hidden"/>
                                      </p:to>
                                    </p:set>
                                  </p:childTnLst>
                                </p:cTn>
                              </p:par>
                              <p:par>
                                <p:cTn id="248" presetID="12" presetClass="entr" presetSubtype="1" fill="hold" nodeType="withEffect">
                                  <p:stCondLst>
                                    <p:cond delay="35000"/>
                                  </p:stCondLst>
                                  <p:childTnLst>
                                    <p:set>
                                      <p:cBhvr>
                                        <p:cTn id="249" dur="1" fill="hold">
                                          <p:stCondLst>
                                            <p:cond delay="0"/>
                                          </p:stCondLst>
                                        </p:cTn>
                                        <p:tgtEl>
                                          <p:spTgt spid="59566"/>
                                        </p:tgtEl>
                                        <p:attrNameLst>
                                          <p:attrName>style.visibility</p:attrName>
                                        </p:attrNameLst>
                                      </p:cBhvr>
                                      <p:to>
                                        <p:strVal val="visible"/>
                                      </p:to>
                                    </p:set>
                                    <p:animEffect transition="in" filter="slide(fromTop)">
                                      <p:cBhvr>
                                        <p:cTn id="250" dur="500"/>
                                        <p:tgtEl>
                                          <p:spTgt spid="59566"/>
                                        </p:tgtEl>
                                      </p:cBhvr>
                                    </p:animEffect>
                                  </p:childTnLst>
                                </p:cTn>
                              </p:par>
                              <p:par>
                                <p:cTn id="251" presetID="12" presetClass="exit" presetSubtype="4" fill="hold" nodeType="withEffect">
                                  <p:stCondLst>
                                    <p:cond delay="36000"/>
                                  </p:stCondLst>
                                  <p:childTnLst>
                                    <p:animEffect transition="out" filter="slide(fromBottom)">
                                      <p:cBhvr>
                                        <p:cTn id="252" dur="500"/>
                                        <p:tgtEl>
                                          <p:spTgt spid="59566"/>
                                        </p:tgtEl>
                                      </p:cBhvr>
                                    </p:animEffect>
                                    <p:set>
                                      <p:cBhvr>
                                        <p:cTn id="253" dur="1" fill="hold">
                                          <p:stCondLst>
                                            <p:cond delay="499"/>
                                          </p:stCondLst>
                                        </p:cTn>
                                        <p:tgtEl>
                                          <p:spTgt spid="59566"/>
                                        </p:tgtEl>
                                        <p:attrNameLst>
                                          <p:attrName>style.visibility</p:attrName>
                                        </p:attrNameLst>
                                      </p:cBhvr>
                                      <p:to>
                                        <p:strVal val="hidden"/>
                                      </p:to>
                                    </p:set>
                                  </p:childTnLst>
                                </p:cTn>
                              </p:par>
                              <p:par>
                                <p:cTn id="254" presetID="12" presetClass="entr" presetSubtype="1" fill="hold" nodeType="withEffect">
                                  <p:stCondLst>
                                    <p:cond delay="36000"/>
                                  </p:stCondLst>
                                  <p:childTnLst>
                                    <p:set>
                                      <p:cBhvr>
                                        <p:cTn id="255" dur="1" fill="hold">
                                          <p:stCondLst>
                                            <p:cond delay="0"/>
                                          </p:stCondLst>
                                        </p:cTn>
                                        <p:tgtEl>
                                          <p:spTgt spid="59569"/>
                                        </p:tgtEl>
                                        <p:attrNameLst>
                                          <p:attrName>style.visibility</p:attrName>
                                        </p:attrNameLst>
                                      </p:cBhvr>
                                      <p:to>
                                        <p:strVal val="visible"/>
                                      </p:to>
                                    </p:set>
                                    <p:animEffect transition="in" filter="slide(fromTop)">
                                      <p:cBhvr>
                                        <p:cTn id="256" dur="500"/>
                                        <p:tgtEl>
                                          <p:spTgt spid="59569"/>
                                        </p:tgtEl>
                                      </p:cBhvr>
                                    </p:animEffect>
                                  </p:childTnLst>
                                </p:cTn>
                              </p:par>
                              <p:par>
                                <p:cTn id="257" presetID="12" presetClass="exit" presetSubtype="4" fill="hold" nodeType="withEffect">
                                  <p:stCondLst>
                                    <p:cond delay="37000"/>
                                  </p:stCondLst>
                                  <p:childTnLst>
                                    <p:animEffect transition="out" filter="slide(fromBottom)">
                                      <p:cBhvr>
                                        <p:cTn id="258" dur="500"/>
                                        <p:tgtEl>
                                          <p:spTgt spid="59569"/>
                                        </p:tgtEl>
                                      </p:cBhvr>
                                    </p:animEffect>
                                    <p:set>
                                      <p:cBhvr>
                                        <p:cTn id="259" dur="1" fill="hold">
                                          <p:stCondLst>
                                            <p:cond delay="499"/>
                                          </p:stCondLst>
                                        </p:cTn>
                                        <p:tgtEl>
                                          <p:spTgt spid="59569"/>
                                        </p:tgtEl>
                                        <p:attrNameLst>
                                          <p:attrName>style.visibility</p:attrName>
                                        </p:attrNameLst>
                                      </p:cBhvr>
                                      <p:to>
                                        <p:strVal val="hidden"/>
                                      </p:to>
                                    </p:set>
                                  </p:childTnLst>
                                </p:cTn>
                              </p:par>
                              <p:par>
                                <p:cTn id="260" presetID="12" presetClass="entr" presetSubtype="1" fill="hold" nodeType="withEffect">
                                  <p:stCondLst>
                                    <p:cond delay="37000"/>
                                  </p:stCondLst>
                                  <p:childTnLst>
                                    <p:set>
                                      <p:cBhvr>
                                        <p:cTn id="261" dur="1" fill="hold">
                                          <p:stCondLst>
                                            <p:cond delay="0"/>
                                          </p:stCondLst>
                                        </p:cTn>
                                        <p:tgtEl>
                                          <p:spTgt spid="59572"/>
                                        </p:tgtEl>
                                        <p:attrNameLst>
                                          <p:attrName>style.visibility</p:attrName>
                                        </p:attrNameLst>
                                      </p:cBhvr>
                                      <p:to>
                                        <p:strVal val="visible"/>
                                      </p:to>
                                    </p:set>
                                    <p:animEffect transition="in" filter="slide(fromTop)">
                                      <p:cBhvr>
                                        <p:cTn id="262" dur="500"/>
                                        <p:tgtEl>
                                          <p:spTgt spid="59572"/>
                                        </p:tgtEl>
                                      </p:cBhvr>
                                    </p:animEffect>
                                  </p:childTnLst>
                                </p:cTn>
                              </p:par>
                              <p:par>
                                <p:cTn id="263" presetID="12" presetClass="exit" presetSubtype="4" fill="hold" nodeType="withEffect">
                                  <p:stCondLst>
                                    <p:cond delay="38000"/>
                                  </p:stCondLst>
                                  <p:childTnLst>
                                    <p:animEffect transition="out" filter="slide(fromBottom)">
                                      <p:cBhvr>
                                        <p:cTn id="264" dur="500"/>
                                        <p:tgtEl>
                                          <p:spTgt spid="59572"/>
                                        </p:tgtEl>
                                      </p:cBhvr>
                                    </p:animEffect>
                                    <p:set>
                                      <p:cBhvr>
                                        <p:cTn id="265" dur="1" fill="hold">
                                          <p:stCondLst>
                                            <p:cond delay="499"/>
                                          </p:stCondLst>
                                        </p:cTn>
                                        <p:tgtEl>
                                          <p:spTgt spid="59572"/>
                                        </p:tgtEl>
                                        <p:attrNameLst>
                                          <p:attrName>style.visibility</p:attrName>
                                        </p:attrNameLst>
                                      </p:cBhvr>
                                      <p:to>
                                        <p:strVal val="hidden"/>
                                      </p:to>
                                    </p:set>
                                  </p:childTnLst>
                                </p:cTn>
                              </p:par>
                              <p:par>
                                <p:cTn id="266" presetID="12" presetClass="entr" presetSubtype="1" fill="hold" nodeType="withEffect">
                                  <p:stCondLst>
                                    <p:cond delay="38000"/>
                                  </p:stCondLst>
                                  <p:childTnLst>
                                    <p:set>
                                      <p:cBhvr>
                                        <p:cTn id="267" dur="1" fill="hold">
                                          <p:stCondLst>
                                            <p:cond delay="0"/>
                                          </p:stCondLst>
                                        </p:cTn>
                                        <p:tgtEl>
                                          <p:spTgt spid="59575"/>
                                        </p:tgtEl>
                                        <p:attrNameLst>
                                          <p:attrName>style.visibility</p:attrName>
                                        </p:attrNameLst>
                                      </p:cBhvr>
                                      <p:to>
                                        <p:strVal val="visible"/>
                                      </p:to>
                                    </p:set>
                                    <p:animEffect transition="in" filter="slide(fromTop)">
                                      <p:cBhvr>
                                        <p:cTn id="268" dur="500"/>
                                        <p:tgtEl>
                                          <p:spTgt spid="59575"/>
                                        </p:tgtEl>
                                      </p:cBhvr>
                                    </p:animEffect>
                                  </p:childTnLst>
                                </p:cTn>
                              </p:par>
                              <p:par>
                                <p:cTn id="269" presetID="12" presetClass="exit" presetSubtype="4" fill="hold" nodeType="withEffect">
                                  <p:stCondLst>
                                    <p:cond delay="39000"/>
                                  </p:stCondLst>
                                  <p:childTnLst>
                                    <p:animEffect transition="out" filter="slide(fromBottom)">
                                      <p:cBhvr>
                                        <p:cTn id="270" dur="500"/>
                                        <p:tgtEl>
                                          <p:spTgt spid="59575"/>
                                        </p:tgtEl>
                                      </p:cBhvr>
                                    </p:animEffect>
                                    <p:set>
                                      <p:cBhvr>
                                        <p:cTn id="271" dur="1" fill="hold">
                                          <p:stCondLst>
                                            <p:cond delay="499"/>
                                          </p:stCondLst>
                                        </p:cTn>
                                        <p:tgtEl>
                                          <p:spTgt spid="59575"/>
                                        </p:tgtEl>
                                        <p:attrNameLst>
                                          <p:attrName>style.visibility</p:attrName>
                                        </p:attrNameLst>
                                      </p:cBhvr>
                                      <p:to>
                                        <p:strVal val="hidden"/>
                                      </p:to>
                                    </p:set>
                                  </p:childTnLst>
                                </p:cTn>
                              </p:par>
                              <p:par>
                                <p:cTn id="272" presetID="12" presetClass="entr" presetSubtype="1" fill="hold" nodeType="withEffect">
                                  <p:stCondLst>
                                    <p:cond delay="39000"/>
                                  </p:stCondLst>
                                  <p:childTnLst>
                                    <p:set>
                                      <p:cBhvr>
                                        <p:cTn id="273" dur="1" fill="hold">
                                          <p:stCondLst>
                                            <p:cond delay="0"/>
                                          </p:stCondLst>
                                        </p:cTn>
                                        <p:tgtEl>
                                          <p:spTgt spid="59578"/>
                                        </p:tgtEl>
                                        <p:attrNameLst>
                                          <p:attrName>style.visibility</p:attrName>
                                        </p:attrNameLst>
                                      </p:cBhvr>
                                      <p:to>
                                        <p:strVal val="visible"/>
                                      </p:to>
                                    </p:set>
                                    <p:animEffect transition="in" filter="slide(fromTop)">
                                      <p:cBhvr>
                                        <p:cTn id="274" dur="500"/>
                                        <p:tgtEl>
                                          <p:spTgt spid="59578"/>
                                        </p:tgtEl>
                                      </p:cBhvr>
                                    </p:animEffect>
                                  </p:childTnLst>
                                </p:cTn>
                              </p:par>
                              <p:par>
                                <p:cTn id="275" presetID="12" presetClass="exit" presetSubtype="4" fill="hold" nodeType="withEffect">
                                  <p:stCondLst>
                                    <p:cond delay="40000"/>
                                  </p:stCondLst>
                                  <p:childTnLst>
                                    <p:animEffect transition="out" filter="slide(fromBottom)">
                                      <p:cBhvr>
                                        <p:cTn id="276" dur="500"/>
                                        <p:tgtEl>
                                          <p:spTgt spid="59578"/>
                                        </p:tgtEl>
                                      </p:cBhvr>
                                    </p:animEffect>
                                    <p:set>
                                      <p:cBhvr>
                                        <p:cTn id="277" dur="1" fill="hold">
                                          <p:stCondLst>
                                            <p:cond delay="499"/>
                                          </p:stCondLst>
                                        </p:cTn>
                                        <p:tgtEl>
                                          <p:spTgt spid="59578"/>
                                        </p:tgtEl>
                                        <p:attrNameLst>
                                          <p:attrName>style.visibility</p:attrName>
                                        </p:attrNameLst>
                                      </p:cBhvr>
                                      <p:to>
                                        <p:strVal val="hidden"/>
                                      </p:to>
                                    </p:set>
                                  </p:childTnLst>
                                </p:cTn>
                              </p:par>
                              <p:par>
                                <p:cTn id="278" presetID="12" presetClass="entr" presetSubtype="1" fill="hold" nodeType="withEffect">
                                  <p:stCondLst>
                                    <p:cond delay="40000"/>
                                  </p:stCondLst>
                                  <p:childTnLst>
                                    <p:set>
                                      <p:cBhvr>
                                        <p:cTn id="279" dur="1" fill="hold">
                                          <p:stCondLst>
                                            <p:cond delay="0"/>
                                          </p:stCondLst>
                                        </p:cTn>
                                        <p:tgtEl>
                                          <p:spTgt spid="59584"/>
                                        </p:tgtEl>
                                        <p:attrNameLst>
                                          <p:attrName>style.visibility</p:attrName>
                                        </p:attrNameLst>
                                      </p:cBhvr>
                                      <p:to>
                                        <p:strVal val="visible"/>
                                      </p:to>
                                    </p:set>
                                    <p:animEffect transition="in" filter="slide(fromTop)">
                                      <p:cBhvr>
                                        <p:cTn id="280" dur="500"/>
                                        <p:tgtEl>
                                          <p:spTgt spid="59584"/>
                                        </p:tgtEl>
                                      </p:cBhvr>
                                    </p:animEffect>
                                  </p:childTnLst>
                                </p:cTn>
                              </p:par>
                              <p:par>
                                <p:cTn id="281" presetID="12" presetClass="exit" presetSubtype="4" fill="hold" nodeType="withEffect">
                                  <p:stCondLst>
                                    <p:cond delay="40000"/>
                                  </p:stCondLst>
                                  <p:childTnLst>
                                    <p:animEffect transition="out" filter="slide(fromBottom)">
                                      <p:cBhvr>
                                        <p:cTn id="282" dur="500"/>
                                        <p:tgtEl>
                                          <p:spTgt spid="59581"/>
                                        </p:tgtEl>
                                      </p:cBhvr>
                                    </p:animEffect>
                                    <p:set>
                                      <p:cBhvr>
                                        <p:cTn id="283" dur="1" fill="hold">
                                          <p:stCondLst>
                                            <p:cond delay="499"/>
                                          </p:stCondLst>
                                        </p:cTn>
                                        <p:tgtEl>
                                          <p:spTgt spid="59581"/>
                                        </p:tgtEl>
                                        <p:attrNameLst>
                                          <p:attrName>style.visibility</p:attrName>
                                        </p:attrNameLst>
                                      </p:cBhvr>
                                      <p:to>
                                        <p:strVal val="hidden"/>
                                      </p:to>
                                    </p:set>
                                  </p:childTnLst>
                                </p:cTn>
                              </p:par>
                              <p:par>
                                <p:cTn id="284" presetID="12" presetClass="entr" presetSubtype="1" fill="hold" nodeType="withEffect">
                                  <p:stCondLst>
                                    <p:cond delay="40000"/>
                                  </p:stCondLst>
                                  <p:childTnLst>
                                    <p:set>
                                      <p:cBhvr>
                                        <p:cTn id="285" dur="1" fill="hold">
                                          <p:stCondLst>
                                            <p:cond delay="0"/>
                                          </p:stCondLst>
                                        </p:cTn>
                                        <p:tgtEl>
                                          <p:spTgt spid="59587"/>
                                        </p:tgtEl>
                                        <p:attrNameLst>
                                          <p:attrName>style.visibility</p:attrName>
                                        </p:attrNameLst>
                                      </p:cBhvr>
                                      <p:to>
                                        <p:strVal val="visible"/>
                                      </p:to>
                                    </p:set>
                                    <p:animEffect transition="in" filter="slide(fromTop)">
                                      <p:cBhvr>
                                        <p:cTn id="286" dur="500"/>
                                        <p:tgtEl>
                                          <p:spTgt spid="59587"/>
                                        </p:tgtEl>
                                      </p:cBhvr>
                                    </p:animEffect>
                                  </p:childTnLst>
                                </p:cTn>
                              </p:par>
                              <p:par>
                                <p:cTn id="287" presetID="12" presetClass="exit" presetSubtype="4" fill="hold" nodeType="withEffect">
                                  <p:stCondLst>
                                    <p:cond delay="41000"/>
                                  </p:stCondLst>
                                  <p:childTnLst>
                                    <p:animEffect transition="out" filter="slide(fromBottom)">
                                      <p:cBhvr>
                                        <p:cTn id="288" dur="500"/>
                                        <p:tgtEl>
                                          <p:spTgt spid="59587"/>
                                        </p:tgtEl>
                                      </p:cBhvr>
                                    </p:animEffect>
                                    <p:set>
                                      <p:cBhvr>
                                        <p:cTn id="289" dur="1" fill="hold">
                                          <p:stCondLst>
                                            <p:cond delay="499"/>
                                          </p:stCondLst>
                                        </p:cTn>
                                        <p:tgtEl>
                                          <p:spTgt spid="59587"/>
                                        </p:tgtEl>
                                        <p:attrNameLst>
                                          <p:attrName>style.visibility</p:attrName>
                                        </p:attrNameLst>
                                      </p:cBhvr>
                                      <p:to>
                                        <p:strVal val="hidden"/>
                                      </p:to>
                                    </p:set>
                                  </p:childTnLst>
                                </p:cTn>
                              </p:par>
                              <p:par>
                                <p:cTn id="290" presetID="12" presetClass="entr" presetSubtype="1" fill="hold" nodeType="withEffect">
                                  <p:stCondLst>
                                    <p:cond delay="41000"/>
                                  </p:stCondLst>
                                  <p:childTnLst>
                                    <p:set>
                                      <p:cBhvr>
                                        <p:cTn id="291" dur="1" fill="hold">
                                          <p:stCondLst>
                                            <p:cond delay="0"/>
                                          </p:stCondLst>
                                        </p:cTn>
                                        <p:tgtEl>
                                          <p:spTgt spid="59590"/>
                                        </p:tgtEl>
                                        <p:attrNameLst>
                                          <p:attrName>style.visibility</p:attrName>
                                        </p:attrNameLst>
                                      </p:cBhvr>
                                      <p:to>
                                        <p:strVal val="visible"/>
                                      </p:to>
                                    </p:set>
                                    <p:animEffect transition="in" filter="slide(fromTop)">
                                      <p:cBhvr>
                                        <p:cTn id="292" dur="500"/>
                                        <p:tgtEl>
                                          <p:spTgt spid="59590"/>
                                        </p:tgtEl>
                                      </p:cBhvr>
                                    </p:animEffect>
                                  </p:childTnLst>
                                </p:cTn>
                              </p:par>
                              <p:par>
                                <p:cTn id="293" presetID="12" presetClass="exit" presetSubtype="4" fill="hold" nodeType="withEffect">
                                  <p:stCondLst>
                                    <p:cond delay="42000"/>
                                  </p:stCondLst>
                                  <p:childTnLst>
                                    <p:animEffect transition="out" filter="slide(fromBottom)">
                                      <p:cBhvr>
                                        <p:cTn id="294" dur="500"/>
                                        <p:tgtEl>
                                          <p:spTgt spid="59590"/>
                                        </p:tgtEl>
                                      </p:cBhvr>
                                    </p:animEffect>
                                    <p:set>
                                      <p:cBhvr>
                                        <p:cTn id="295" dur="1" fill="hold">
                                          <p:stCondLst>
                                            <p:cond delay="499"/>
                                          </p:stCondLst>
                                        </p:cTn>
                                        <p:tgtEl>
                                          <p:spTgt spid="59590"/>
                                        </p:tgtEl>
                                        <p:attrNameLst>
                                          <p:attrName>style.visibility</p:attrName>
                                        </p:attrNameLst>
                                      </p:cBhvr>
                                      <p:to>
                                        <p:strVal val="hidden"/>
                                      </p:to>
                                    </p:set>
                                  </p:childTnLst>
                                </p:cTn>
                              </p:par>
                              <p:par>
                                <p:cTn id="296" presetID="12" presetClass="entr" presetSubtype="1" fill="hold" nodeType="withEffect">
                                  <p:stCondLst>
                                    <p:cond delay="42000"/>
                                  </p:stCondLst>
                                  <p:childTnLst>
                                    <p:set>
                                      <p:cBhvr>
                                        <p:cTn id="297" dur="1" fill="hold">
                                          <p:stCondLst>
                                            <p:cond delay="0"/>
                                          </p:stCondLst>
                                        </p:cTn>
                                        <p:tgtEl>
                                          <p:spTgt spid="59593"/>
                                        </p:tgtEl>
                                        <p:attrNameLst>
                                          <p:attrName>style.visibility</p:attrName>
                                        </p:attrNameLst>
                                      </p:cBhvr>
                                      <p:to>
                                        <p:strVal val="visible"/>
                                      </p:to>
                                    </p:set>
                                    <p:animEffect transition="in" filter="slide(fromTop)">
                                      <p:cBhvr>
                                        <p:cTn id="298" dur="500"/>
                                        <p:tgtEl>
                                          <p:spTgt spid="59593"/>
                                        </p:tgtEl>
                                      </p:cBhvr>
                                    </p:animEffect>
                                  </p:childTnLst>
                                </p:cTn>
                              </p:par>
                              <p:par>
                                <p:cTn id="299" presetID="12" presetClass="exit" presetSubtype="4" fill="hold" nodeType="withEffect">
                                  <p:stCondLst>
                                    <p:cond delay="43000"/>
                                  </p:stCondLst>
                                  <p:childTnLst>
                                    <p:animEffect transition="out" filter="slide(fromBottom)">
                                      <p:cBhvr>
                                        <p:cTn id="300" dur="500"/>
                                        <p:tgtEl>
                                          <p:spTgt spid="59593"/>
                                        </p:tgtEl>
                                      </p:cBhvr>
                                    </p:animEffect>
                                    <p:set>
                                      <p:cBhvr>
                                        <p:cTn id="301" dur="1" fill="hold">
                                          <p:stCondLst>
                                            <p:cond delay="499"/>
                                          </p:stCondLst>
                                        </p:cTn>
                                        <p:tgtEl>
                                          <p:spTgt spid="59593"/>
                                        </p:tgtEl>
                                        <p:attrNameLst>
                                          <p:attrName>style.visibility</p:attrName>
                                        </p:attrNameLst>
                                      </p:cBhvr>
                                      <p:to>
                                        <p:strVal val="hidden"/>
                                      </p:to>
                                    </p:set>
                                  </p:childTnLst>
                                </p:cTn>
                              </p:par>
                              <p:par>
                                <p:cTn id="302" presetID="12" presetClass="entr" presetSubtype="1" fill="hold" nodeType="withEffect">
                                  <p:stCondLst>
                                    <p:cond delay="43000"/>
                                  </p:stCondLst>
                                  <p:childTnLst>
                                    <p:set>
                                      <p:cBhvr>
                                        <p:cTn id="303" dur="1" fill="hold">
                                          <p:stCondLst>
                                            <p:cond delay="0"/>
                                          </p:stCondLst>
                                        </p:cTn>
                                        <p:tgtEl>
                                          <p:spTgt spid="59596"/>
                                        </p:tgtEl>
                                        <p:attrNameLst>
                                          <p:attrName>style.visibility</p:attrName>
                                        </p:attrNameLst>
                                      </p:cBhvr>
                                      <p:to>
                                        <p:strVal val="visible"/>
                                      </p:to>
                                    </p:set>
                                    <p:animEffect transition="in" filter="slide(fromTop)">
                                      <p:cBhvr>
                                        <p:cTn id="304" dur="500"/>
                                        <p:tgtEl>
                                          <p:spTgt spid="59596"/>
                                        </p:tgtEl>
                                      </p:cBhvr>
                                    </p:animEffect>
                                  </p:childTnLst>
                                </p:cTn>
                              </p:par>
                              <p:par>
                                <p:cTn id="305" presetID="12" presetClass="exit" presetSubtype="4" fill="hold" nodeType="withEffect">
                                  <p:stCondLst>
                                    <p:cond delay="44000"/>
                                  </p:stCondLst>
                                  <p:childTnLst>
                                    <p:animEffect transition="out" filter="slide(fromBottom)">
                                      <p:cBhvr>
                                        <p:cTn id="306" dur="500"/>
                                        <p:tgtEl>
                                          <p:spTgt spid="59596"/>
                                        </p:tgtEl>
                                      </p:cBhvr>
                                    </p:animEffect>
                                    <p:set>
                                      <p:cBhvr>
                                        <p:cTn id="307" dur="1" fill="hold">
                                          <p:stCondLst>
                                            <p:cond delay="499"/>
                                          </p:stCondLst>
                                        </p:cTn>
                                        <p:tgtEl>
                                          <p:spTgt spid="59596"/>
                                        </p:tgtEl>
                                        <p:attrNameLst>
                                          <p:attrName>style.visibility</p:attrName>
                                        </p:attrNameLst>
                                      </p:cBhvr>
                                      <p:to>
                                        <p:strVal val="hidden"/>
                                      </p:to>
                                    </p:set>
                                  </p:childTnLst>
                                </p:cTn>
                              </p:par>
                              <p:par>
                                <p:cTn id="308" presetID="12" presetClass="entr" presetSubtype="1" fill="hold" nodeType="withEffect">
                                  <p:stCondLst>
                                    <p:cond delay="44000"/>
                                  </p:stCondLst>
                                  <p:childTnLst>
                                    <p:set>
                                      <p:cBhvr>
                                        <p:cTn id="309" dur="1" fill="hold">
                                          <p:stCondLst>
                                            <p:cond delay="0"/>
                                          </p:stCondLst>
                                        </p:cTn>
                                        <p:tgtEl>
                                          <p:spTgt spid="59599"/>
                                        </p:tgtEl>
                                        <p:attrNameLst>
                                          <p:attrName>style.visibility</p:attrName>
                                        </p:attrNameLst>
                                      </p:cBhvr>
                                      <p:to>
                                        <p:strVal val="visible"/>
                                      </p:to>
                                    </p:set>
                                    <p:animEffect transition="in" filter="slide(fromTop)">
                                      <p:cBhvr>
                                        <p:cTn id="310" dur="500"/>
                                        <p:tgtEl>
                                          <p:spTgt spid="59599"/>
                                        </p:tgtEl>
                                      </p:cBhvr>
                                    </p:animEffect>
                                  </p:childTnLst>
                                </p:cTn>
                              </p:par>
                              <p:par>
                                <p:cTn id="311" presetID="12" presetClass="exit" presetSubtype="4" fill="hold" nodeType="withEffect">
                                  <p:stCondLst>
                                    <p:cond delay="45000"/>
                                  </p:stCondLst>
                                  <p:childTnLst>
                                    <p:animEffect transition="out" filter="slide(fromBottom)">
                                      <p:cBhvr>
                                        <p:cTn id="312" dur="500"/>
                                        <p:tgtEl>
                                          <p:spTgt spid="59599"/>
                                        </p:tgtEl>
                                      </p:cBhvr>
                                    </p:animEffect>
                                    <p:set>
                                      <p:cBhvr>
                                        <p:cTn id="313" dur="1" fill="hold">
                                          <p:stCondLst>
                                            <p:cond delay="499"/>
                                          </p:stCondLst>
                                        </p:cTn>
                                        <p:tgtEl>
                                          <p:spTgt spid="59599"/>
                                        </p:tgtEl>
                                        <p:attrNameLst>
                                          <p:attrName>style.visibility</p:attrName>
                                        </p:attrNameLst>
                                      </p:cBhvr>
                                      <p:to>
                                        <p:strVal val="hidden"/>
                                      </p:to>
                                    </p:set>
                                  </p:childTnLst>
                                </p:cTn>
                              </p:par>
                              <p:par>
                                <p:cTn id="314" presetID="12" presetClass="entr" presetSubtype="1" fill="hold" nodeType="withEffect">
                                  <p:stCondLst>
                                    <p:cond delay="45000"/>
                                  </p:stCondLst>
                                  <p:childTnLst>
                                    <p:set>
                                      <p:cBhvr>
                                        <p:cTn id="315" dur="1" fill="hold">
                                          <p:stCondLst>
                                            <p:cond delay="0"/>
                                          </p:stCondLst>
                                        </p:cTn>
                                        <p:tgtEl>
                                          <p:spTgt spid="59602"/>
                                        </p:tgtEl>
                                        <p:attrNameLst>
                                          <p:attrName>style.visibility</p:attrName>
                                        </p:attrNameLst>
                                      </p:cBhvr>
                                      <p:to>
                                        <p:strVal val="visible"/>
                                      </p:to>
                                    </p:set>
                                    <p:animEffect transition="in" filter="slide(fromTop)">
                                      <p:cBhvr>
                                        <p:cTn id="316" dur="500"/>
                                        <p:tgtEl>
                                          <p:spTgt spid="59602"/>
                                        </p:tgtEl>
                                      </p:cBhvr>
                                    </p:animEffect>
                                  </p:childTnLst>
                                </p:cTn>
                              </p:par>
                              <p:par>
                                <p:cTn id="317" presetID="12" presetClass="exit" presetSubtype="4" fill="hold" nodeType="withEffect">
                                  <p:stCondLst>
                                    <p:cond delay="46000"/>
                                  </p:stCondLst>
                                  <p:childTnLst>
                                    <p:animEffect transition="out" filter="slide(fromBottom)">
                                      <p:cBhvr>
                                        <p:cTn id="318" dur="500"/>
                                        <p:tgtEl>
                                          <p:spTgt spid="59602"/>
                                        </p:tgtEl>
                                      </p:cBhvr>
                                    </p:animEffect>
                                    <p:set>
                                      <p:cBhvr>
                                        <p:cTn id="319" dur="1" fill="hold">
                                          <p:stCondLst>
                                            <p:cond delay="499"/>
                                          </p:stCondLst>
                                        </p:cTn>
                                        <p:tgtEl>
                                          <p:spTgt spid="59602"/>
                                        </p:tgtEl>
                                        <p:attrNameLst>
                                          <p:attrName>style.visibility</p:attrName>
                                        </p:attrNameLst>
                                      </p:cBhvr>
                                      <p:to>
                                        <p:strVal val="hidden"/>
                                      </p:to>
                                    </p:set>
                                  </p:childTnLst>
                                </p:cTn>
                              </p:par>
                              <p:par>
                                <p:cTn id="320" presetID="12" presetClass="entr" presetSubtype="1" fill="hold" nodeType="withEffect">
                                  <p:stCondLst>
                                    <p:cond delay="46000"/>
                                  </p:stCondLst>
                                  <p:childTnLst>
                                    <p:set>
                                      <p:cBhvr>
                                        <p:cTn id="321" dur="1" fill="hold">
                                          <p:stCondLst>
                                            <p:cond delay="0"/>
                                          </p:stCondLst>
                                        </p:cTn>
                                        <p:tgtEl>
                                          <p:spTgt spid="59605"/>
                                        </p:tgtEl>
                                        <p:attrNameLst>
                                          <p:attrName>style.visibility</p:attrName>
                                        </p:attrNameLst>
                                      </p:cBhvr>
                                      <p:to>
                                        <p:strVal val="visible"/>
                                      </p:to>
                                    </p:set>
                                    <p:animEffect transition="in" filter="slide(fromTop)">
                                      <p:cBhvr>
                                        <p:cTn id="322" dur="500"/>
                                        <p:tgtEl>
                                          <p:spTgt spid="59605"/>
                                        </p:tgtEl>
                                      </p:cBhvr>
                                    </p:animEffect>
                                  </p:childTnLst>
                                </p:cTn>
                              </p:par>
                              <p:par>
                                <p:cTn id="323" presetID="12" presetClass="exit" presetSubtype="4" fill="hold" nodeType="withEffect">
                                  <p:stCondLst>
                                    <p:cond delay="47000"/>
                                  </p:stCondLst>
                                  <p:childTnLst>
                                    <p:animEffect transition="out" filter="slide(fromBottom)">
                                      <p:cBhvr>
                                        <p:cTn id="324" dur="500"/>
                                        <p:tgtEl>
                                          <p:spTgt spid="59605"/>
                                        </p:tgtEl>
                                      </p:cBhvr>
                                    </p:animEffect>
                                    <p:set>
                                      <p:cBhvr>
                                        <p:cTn id="325" dur="1" fill="hold">
                                          <p:stCondLst>
                                            <p:cond delay="499"/>
                                          </p:stCondLst>
                                        </p:cTn>
                                        <p:tgtEl>
                                          <p:spTgt spid="59605"/>
                                        </p:tgtEl>
                                        <p:attrNameLst>
                                          <p:attrName>style.visibility</p:attrName>
                                        </p:attrNameLst>
                                      </p:cBhvr>
                                      <p:to>
                                        <p:strVal val="hidden"/>
                                      </p:to>
                                    </p:set>
                                  </p:childTnLst>
                                </p:cTn>
                              </p:par>
                              <p:par>
                                <p:cTn id="326" presetID="12" presetClass="entr" presetSubtype="1" fill="hold" nodeType="withEffect">
                                  <p:stCondLst>
                                    <p:cond delay="47000"/>
                                  </p:stCondLst>
                                  <p:childTnLst>
                                    <p:set>
                                      <p:cBhvr>
                                        <p:cTn id="327" dur="1" fill="hold">
                                          <p:stCondLst>
                                            <p:cond delay="0"/>
                                          </p:stCondLst>
                                        </p:cTn>
                                        <p:tgtEl>
                                          <p:spTgt spid="59608"/>
                                        </p:tgtEl>
                                        <p:attrNameLst>
                                          <p:attrName>style.visibility</p:attrName>
                                        </p:attrNameLst>
                                      </p:cBhvr>
                                      <p:to>
                                        <p:strVal val="visible"/>
                                      </p:to>
                                    </p:set>
                                    <p:animEffect transition="in" filter="slide(fromTop)">
                                      <p:cBhvr>
                                        <p:cTn id="328" dur="500"/>
                                        <p:tgtEl>
                                          <p:spTgt spid="59608"/>
                                        </p:tgtEl>
                                      </p:cBhvr>
                                    </p:animEffect>
                                  </p:childTnLst>
                                </p:cTn>
                              </p:par>
                              <p:par>
                                <p:cTn id="329" presetID="12" presetClass="exit" presetSubtype="4" fill="hold" nodeType="withEffect">
                                  <p:stCondLst>
                                    <p:cond delay="48000"/>
                                  </p:stCondLst>
                                  <p:childTnLst>
                                    <p:animEffect transition="out" filter="slide(fromBottom)">
                                      <p:cBhvr>
                                        <p:cTn id="330" dur="500"/>
                                        <p:tgtEl>
                                          <p:spTgt spid="59608"/>
                                        </p:tgtEl>
                                      </p:cBhvr>
                                    </p:animEffect>
                                    <p:set>
                                      <p:cBhvr>
                                        <p:cTn id="331" dur="1" fill="hold">
                                          <p:stCondLst>
                                            <p:cond delay="499"/>
                                          </p:stCondLst>
                                        </p:cTn>
                                        <p:tgtEl>
                                          <p:spTgt spid="59608"/>
                                        </p:tgtEl>
                                        <p:attrNameLst>
                                          <p:attrName>style.visibility</p:attrName>
                                        </p:attrNameLst>
                                      </p:cBhvr>
                                      <p:to>
                                        <p:strVal val="hidden"/>
                                      </p:to>
                                    </p:set>
                                  </p:childTnLst>
                                </p:cTn>
                              </p:par>
                              <p:par>
                                <p:cTn id="332" presetID="12" presetClass="entr" presetSubtype="1" fill="hold" nodeType="withEffect">
                                  <p:stCondLst>
                                    <p:cond delay="48000"/>
                                  </p:stCondLst>
                                  <p:childTnLst>
                                    <p:set>
                                      <p:cBhvr>
                                        <p:cTn id="333" dur="1" fill="hold">
                                          <p:stCondLst>
                                            <p:cond delay="0"/>
                                          </p:stCondLst>
                                        </p:cTn>
                                        <p:tgtEl>
                                          <p:spTgt spid="59611"/>
                                        </p:tgtEl>
                                        <p:attrNameLst>
                                          <p:attrName>style.visibility</p:attrName>
                                        </p:attrNameLst>
                                      </p:cBhvr>
                                      <p:to>
                                        <p:strVal val="visible"/>
                                      </p:to>
                                    </p:set>
                                    <p:animEffect transition="in" filter="slide(fromTop)">
                                      <p:cBhvr>
                                        <p:cTn id="334" dur="500"/>
                                        <p:tgtEl>
                                          <p:spTgt spid="59611"/>
                                        </p:tgtEl>
                                      </p:cBhvr>
                                    </p:animEffect>
                                  </p:childTnLst>
                                </p:cTn>
                              </p:par>
                              <p:par>
                                <p:cTn id="335" presetID="12" presetClass="exit" presetSubtype="4" fill="hold" nodeType="withEffect">
                                  <p:stCondLst>
                                    <p:cond delay="49000"/>
                                  </p:stCondLst>
                                  <p:childTnLst>
                                    <p:animEffect transition="out" filter="slide(fromBottom)">
                                      <p:cBhvr>
                                        <p:cTn id="336" dur="500"/>
                                        <p:tgtEl>
                                          <p:spTgt spid="59611"/>
                                        </p:tgtEl>
                                      </p:cBhvr>
                                    </p:animEffect>
                                    <p:set>
                                      <p:cBhvr>
                                        <p:cTn id="337" dur="1" fill="hold">
                                          <p:stCondLst>
                                            <p:cond delay="499"/>
                                          </p:stCondLst>
                                        </p:cTn>
                                        <p:tgtEl>
                                          <p:spTgt spid="59611"/>
                                        </p:tgtEl>
                                        <p:attrNameLst>
                                          <p:attrName>style.visibility</p:attrName>
                                        </p:attrNameLst>
                                      </p:cBhvr>
                                      <p:to>
                                        <p:strVal val="hidden"/>
                                      </p:to>
                                    </p:set>
                                  </p:childTnLst>
                                </p:cTn>
                              </p:par>
                              <p:par>
                                <p:cTn id="338" presetID="12" presetClass="entr" presetSubtype="1" fill="hold" nodeType="withEffect">
                                  <p:stCondLst>
                                    <p:cond delay="49000"/>
                                  </p:stCondLst>
                                  <p:childTnLst>
                                    <p:set>
                                      <p:cBhvr>
                                        <p:cTn id="339" dur="1" fill="hold">
                                          <p:stCondLst>
                                            <p:cond delay="0"/>
                                          </p:stCondLst>
                                        </p:cTn>
                                        <p:tgtEl>
                                          <p:spTgt spid="59614"/>
                                        </p:tgtEl>
                                        <p:attrNameLst>
                                          <p:attrName>style.visibility</p:attrName>
                                        </p:attrNameLst>
                                      </p:cBhvr>
                                      <p:to>
                                        <p:strVal val="visible"/>
                                      </p:to>
                                    </p:set>
                                    <p:animEffect transition="in" filter="slide(fromTop)">
                                      <p:cBhvr>
                                        <p:cTn id="340" dur="500"/>
                                        <p:tgtEl>
                                          <p:spTgt spid="59614"/>
                                        </p:tgtEl>
                                      </p:cBhvr>
                                    </p:animEffect>
                                  </p:childTnLst>
                                </p:cTn>
                              </p:par>
                              <p:par>
                                <p:cTn id="341" presetID="12" presetClass="exit" presetSubtype="4" fill="hold" nodeType="withEffect">
                                  <p:stCondLst>
                                    <p:cond delay="50000"/>
                                  </p:stCondLst>
                                  <p:childTnLst>
                                    <p:animEffect transition="out" filter="slide(fromBottom)">
                                      <p:cBhvr>
                                        <p:cTn id="342" dur="500"/>
                                        <p:tgtEl>
                                          <p:spTgt spid="59584"/>
                                        </p:tgtEl>
                                      </p:cBhvr>
                                    </p:animEffect>
                                    <p:set>
                                      <p:cBhvr>
                                        <p:cTn id="343" dur="1" fill="hold">
                                          <p:stCondLst>
                                            <p:cond delay="499"/>
                                          </p:stCondLst>
                                        </p:cTn>
                                        <p:tgtEl>
                                          <p:spTgt spid="59584"/>
                                        </p:tgtEl>
                                        <p:attrNameLst>
                                          <p:attrName>style.visibility</p:attrName>
                                        </p:attrNameLst>
                                      </p:cBhvr>
                                      <p:to>
                                        <p:strVal val="hidden"/>
                                      </p:to>
                                    </p:set>
                                  </p:childTnLst>
                                </p:cTn>
                              </p:par>
                              <p:par>
                                <p:cTn id="344" presetID="12" presetClass="entr" presetSubtype="1" fill="hold" nodeType="withEffect">
                                  <p:stCondLst>
                                    <p:cond delay="50000"/>
                                  </p:stCondLst>
                                  <p:childTnLst>
                                    <p:set>
                                      <p:cBhvr>
                                        <p:cTn id="345" dur="1" fill="hold">
                                          <p:stCondLst>
                                            <p:cond delay="0"/>
                                          </p:stCondLst>
                                        </p:cTn>
                                        <p:tgtEl>
                                          <p:spTgt spid="59647"/>
                                        </p:tgtEl>
                                        <p:attrNameLst>
                                          <p:attrName>style.visibility</p:attrName>
                                        </p:attrNameLst>
                                      </p:cBhvr>
                                      <p:to>
                                        <p:strVal val="visible"/>
                                      </p:to>
                                    </p:set>
                                    <p:animEffect transition="in" filter="slide(fromTop)">
                                      <p:cBhvr>
                                        <p:cTn id="346" dur="500"/>
                                        <p:tgtEl>
                                          <p:spTgt spid="59647"/>
                                        </p:tgtEl>
                                      </p:cBhvr>
                                    </p:animEffect>
                                  </p:childTnLst>
                                </p:cTn>
                              </p:par>
                              <p:par>
                                <p:cTn id="347" presetID="12" presetClass="exit" presetSubtype="4" fill="hold" nodeType="withEffect">
                                  <p:stCondLst>
                                    <p:cond delay="50000"/>
                                  </p:stCondLst>
                                  <p:childTnLst>
                                    <p:animEffect transition="out" filter="slide(fromBottom)">
                                      <p:cBhvr>
                                        <p:cTn id="348" dur="500"/>
                                        <p:tgtEl>
                                          <p:spTgt spid="59614"/>
                                        </p:tgtEl>
                                      </p:cBhvr>
                                    </p:animEffect>
                                    <p:set>
                                      <p:cBhvr>
                                        <p:cTn id="349" dur="1" fill="hold">
                                          <p:stCondLst>
                                            <p:cond delay="499"/>
                                          </p:stCondLst>
                                        </p:cTn>
                                        <p:tgtEl>
                                          <p:spTgt spid="59614"/>
                                        </p:tgtEl>
                                        <p:attrNameLst>
                                          <p:attrName>style.visibility</p:attrName>
                                        </p:attrNameLst>
                                      </p:cBhvr>
                                      <p:to>
                                        <p:strVal val="hidden"/>
                                      </p:to>
                                    </p:set>
                                  </p:childTnLst>
                                </p:cTn>
                              </p:par>
                              <p:par>
                                <p:cTn id="350" presetID="12" presetClass="entr" presetSubtype="1" fill="hold" nodeType="withEffect">
                                  <p:stCondLst>
                                    <p:cond delay="50000"/>
                                  </p:stCondLst>
                                  <p:childTnLst>
                                    <p:set>
                                      <p:cBhvr>
                                        <p:cTn id="351" dur="1" fill="hold">
                                          <p:stCondLst>
                                            <p:cond delay="0"/>
                                          </p:stCondLst>
                                        </p:cTn>
                                        <p:tgtEl>
                                          <p:spTgt spid="59617"/>
                                        </p:tgtEl>
                                        <p:attrNameLst>
                                          <p:attrName>style.visibility</p:attrName>
                                        </p:attrNameLst>
                                      </p:cBhvr>
                                      <p:to>
                                        <p:strVal val="visible"/>
                                      </p:to>
                                    </p:set>
                                    <p:animEffect transition="in" filter="slide(fromTop)">
                                      <p:cBhvr>
                                        <p:cTn id="352" dur="500"/>
                                        <p:tgtEl>
                                          <p:spTgt spid="59617"/>
                                        </p:tgtEl>
                                      </p:cBhvr>
                                    </p:animEffect>
                                  </p:childTnLst>
                                </p:cTn>
                              </p:par>
                              <p:par>
                                <p:cTn id="353" presetID="12" presetClass="exit" presetSubtype="4" fill="hold" nodeType="withEffect">
                                  <p:stCondLst>
                                    <p:cond delay="51000"/>
                                  </p:stCondLst>
                                  <p:childTnLst>
                                    <p:animEffect transition="out" filter="slide(fromBottom)">
                                      <p:cBhvr>
                                        <p:cTn id="354" dur="500"/>
                                        <p:tgtEl>
                                          <p:spTgt spid="59617"/>
                                        </p:tgtEl>
                                      </p:cBhvr>
                                    </p:animEffect>
                                    <p:set>
                                      <p:cBhvr>
                                        <p:cTn id="355" dur="1" fill="hold">
                                          <p:stCondLst>
                                            <p:cond delay="499"/>
                                          </p:stCondLst>
                                        </p:cTn>
                                        <p:tgtEl>
                                          <p:spTgt spid="59617"/>
                                        </p:tgtEl>
                                        <p:attrNameLst>
                                          <p:attrName>style.visibility</p:attrName>
                                        </p:attrNameLst>
                                      </p:cBhvr>
                                      <p:to>
                                        <p:strVal val="hidden"/>
                                      </p:to>
                                    </p:set>
                                  </p:childTnLst>
                                </p:cTn>
                              </p:par>
                              <p:par>
                                <p:cTn id="356" presetID="12" presetClass="entr" presetSubtype="1" fill="hold" nodeType="withEffect">
                                  <p:stCondLst>
                                    <p:cond delay="51000"/>
                                  </p:stCondLst>
                                  <p:childTnLst>
                                    <p:set>
                                      <p:cBhvr>
                                        <p:cTn id="357" dur="1" fill="hold">
                                          <p:stCondLst>
                                            <p:cond delay="0"/>
                                          </p:stCondLst>
                                        </p:cTn>
                                        <p:tgtEl>
                                          <p:spTgt spid="59620"/>
                                        </p:tgtEl>
                                        <p:attrNameLst>
                                          <p:attrName>style.visibility</p:attrName>
                                        </p:attrNameLst>
                                      </p:cBhvr>
                                      <p:to>
                                        <p:strVal val="visible"/>
                                      </p:to>
                                    </p:set>
                                    <p:animEffect transition="in" filter="slide(fromTop)">
                                      <p:cBhvr>
                                        <p:cTn id="358" dur="500"/>
                                        <p:tgtEl>
                                          <p:spTgt spid="59620"/>
                                        </p:tgtEl>
                                      </p:cBhvr>
                                    </p:animEffect>
                                  </p:childTnLst>
                                </p:cTn>
                              </p:par>
                              <p:par>
                                <p:cTn id="359" presetID="12" presetClass="exit" presetSubtype="4" fill="hold" nodeType="withEffect">
                                  <p:stCondLst>
                                    <p:cond delay="52000"/>
                                  </p:stCondLst>
                                  <p:childTnLst>
                                    <p:animEffect transition="out" filter="slide(fromBottom)">
                                      <p:cBhvr>
                                        <p:cTn id="360" dur="500"/>
                                        <p:tgtEl>
                                          <p:spTgt spid="59620"/>
                                        </p:tgtEl>
                                      </p:cBhvr>
                                    </p:animEffect>
                                    <p:set>
                                      <p:cBhvr>
                                        <p:cTn id="361" dur="1" fill="hold">
                                          <p:stCondLst>
                                            <p:cond delay="499"/>
                                          </p:stCondLst>
                                        </p:cTn>
                                        <p:tgtEl>
                                          <p:spTgt spid="59620"/>
                                        </p:tgtEl>
                                        <p:attrNameLst>
                                          <p:attrName>style.visibility</p:attrName>
                                        </p:attrNameLst>
                                      </p:cBhvr>
                                      <p:to>
                                        <p:strVal val="hidden"/>
                                      </p:to>
                                    </p:set>
                                  </p:childTnLst>
                                </p:cTn>
                              </p:par>
                              <p:par>
                                <p:cTn id="362" presetID="12" presetClass="entr" presetSubtype="1" fill="hold" nodeType="withEffect">
                                  <p:stCondLst>
                                    <p:cond delay="52000"/>
                                  </p:stCondLst>
                                  <p:childTnLst>
                                    <p:set>
                                      <p:cBhvr>
                                        <p:cTn id="363" dur="1" fill="hold">
                                          <p:stCondLst>
                                            <p:cond delay="0"/>
                                          </p:stCondLst>
                                        </p:cTn>
                                        <p:tgtEl>
                                          <p:spTgt spid="59623"/>
                                        </p:tgtEl>
                                        <p:attrNameLst>
                                          <p:attrName>style.visibility</p:attrName>
                                        </p:attrNameLst>
                                      </p:cBhvr>
                                      <p:to>
                                        <p:strVal val="visible"/>
                                      </p:to>
                                    </p:set>
                                    <p:animEffect transition="in" filter="slide(fromTop)">
                                      <p:cBhvr>
                                        <p:cTn id="364" dur="500"/>
                                        <p:tgtEl>
                                          <p:spTgt spid="59623"/>
                                        </p:tgtEl>
                                      </p:cBhvr>
                                    </p:animEffect>
                                  </p:childTnLst>
                                </p:cTn>
                              </p:par>
                              <p:par>
                                <p:cTn id="365" presetID="12" presetClass="exit" presetSubtype="4" fill="hold" nodeType="withEffect">
                                  <p:stCondLst>
                                    <p:cond delay="53000"/>
                                  </p:stCondLst>
                                  <p:childTnLst>
                                    <p:animEffect transition="out" filter="slide(fromBottom)">
                                      <p:cBhvr>
                                        <p:cTn id="366" dur="500"/>
                                        <p:tgtEl>
                                          <p:spTgt spid="59623"/>
                                        </p:tgtEl>
                                      </p:cBhvr>
                                    </p:animEffect>
                                    <p:set>
                                      <p:cBhvr>
                                        <p:cTn id="367" dur="1" fill="hold">
                                          <p:stCondLst>
                                            <p:cond delay="499"/>
                                          </p:stCondLst>
                                        </p:cTn>
                                        <p:tgtEl>
                                          <p:spTgt spid="59623"/>
                                        </p:tgtEl>
                                        <p:attrNameLst>
                                          <p:attrName>style.visibility</p:attrName>
                                        </p:attrNameLst>
                                      </p:cBhvr>
                                      <p:to>
                                        <p:strVal val="hidden"/>
                                      </p:to>
                                    </p:set>
                                  </p:childTnLst>
                                </p:cTn>
                              </p:par>
                              <p:par>
                                <p:cTn id="368" presetID="12" presetClass="entr" presetSubtype="1" fill="hold" nodeType="withEffect">
                                  <p:stCondLst>
                                    <p:cond delay="53000"/>
                                  </p:stCondLst>
                                  <p:childTnLst>
                                    <p:set>
                                      <p:cBhvr>
                                        <p:cTn id="369" dur="1" fill="hold">
                                          <p:stCondLst>
                                            <p:cond delay="0"/>
                                          </p:stCondLst>
                                        </p:cTn>
                                        <p:tgtEl>
                                          <p:spTgt spid="59626"/>
                                        </p:tgtEl>
                                        <p:attrNameLst>
                                          <p:attrName>style.visibility</p:attrName>
                                        </p:attrNameLst>
                                      </p:cBhvr>
                                      <p:to>
                                        <p:strVal val="visible"/>
                                      </p:to>
                                    </p:set>
                                    <p:animEffect transition="in" filter="slide(fromTop)">
                                      <p:cBhvr>
                                        <p:cTn id="370" dur="500"/>
                                        <p:tgtEl>
                                          <p:spTgt spid="59626"/>
                                        </p:tgtEl>
                                      </p:cBhvr>
                                    </p:animEffect>
                                  </p:childTnLst>
                                </p:cTn>
                              </p:par>
                              <p:par>
                                <p:cTn id="371" presetID="12" presetClass="exit" presetSubtype="4" fill="hold" nodeType="withEffect">
                                  <p:stCondLst>
                                    <p:cond delay="54000"/>
                                  </p:stCondLst>
                                  <p:childTnLst>
                                    <p:animEffect transition="out" filter="slide(fromBottom)">
                                      <p:cBhvr>
                                        <p:cTn id="372" dur="500"/>
                                        <p:tgtEl>
                                          <p:spTgt spid="59626"/>
                                        </p:tgtEl>
                                      </p:cBhvr>
                                    </p:animEffect>
                                    <p:set>
                                      <p:cBhvr>
                                        <p:cTn id="373" dur="1" fill="hold">
                                          <p:stCondLst>
                                            <p:cond delay="499"/>
                                          </p:stCondLst>
                                        </p:cTn>
                                        <p:tgtEl>
                                          <p:spTgt spid="59626"/>
                                        </p:tgtEl>
                                        <p:attrNameLst>
                                          <p:attrName>style.visibility</p:attrName>
                                        </p:attrNameLst>
                                      </p:cBhvr>
                                      <p:to>
                                        <p:strVal val="hidden"/>
                                      </p:to>
                                    </p:set>
                                  </p:childTnLst>
                                </p:cTn>
                              </p:par>
                              <p:par>
                                <p:cTn id="374" presetID="12" presetClass="entr" presetSubtype="1" fill="hold" nodeType="withEffect">
                                  <p:stCondLst>
                                    <p:cond delay="54000"/>
                                  </p:stCondLst>
                                  <p:childTnLst>
                                    <p:set>
                                      <p:cBhvr>
                                        <p:cTn id="375" dur="1" fill="hold">
                                          <p:stCondLst>
                                            <p:cond delay="0"/>
                                          </p:stCondLst>
                                        </p:cTn>
                                        <p:tgtEl>
                                          <p:spTgt spid="59629"/>
                                        </p:tgtEl>
                                        <p:attrNameLst>
                                          <p:attrName>style.visibility</p:attrName>
                                        </p:attrNameLst>
                                      </p:cBhvr>
                                      <p:to>
                                        <p:strVal val="visible"/>
                                      </p:to>
                                    </p:set>
                                    <p:animEffect transition="in" filter="slide(fromTop)">
                                      <p:cBhvr>
                                        <p:cTn id="376" dur="500"/>
                                        <p:tgtEl>
                                          <p:spTgt spid="59629"/>
                                        </p:tgtEl>
                                      </p:cBhvr>
                                    </p:animEffect>
                                  </p:childTnLst>
                                </p:cTn>
                              </p:par>
                              <p:par>
                                <p:cTn id="377" presetID="12" presetClass="exit" presetSubtype="4" fill="hold" nodeType="withEffect">
                                  <p:stCondLst>
                                    <p:cond delay="55000"/>
                                  </p:stCondLst>
                                  <p:childTnLst>
                                    <p:animEffect transition="out" filter="slide(fromBottom)">
                                      <p:cBhvr>
                                        <p:cTn id="378" dur="500"/>
                                        <p:tgtEl>
                                          <p:spTgt spid="59629"/>
                                        </p:tgtEl>
                                      </p:cBhvr>
                                    </p:animEffect>
                                    <p:set>
                                      <p:cBhvr>
                                        <p:cTn id="379" dur="1" fill="hold">
                                          <p:stCondLst>
                                            <p:cond delay="499"/>
                                          </p:stCondLst>
                                        </p:cTn>
                                        <p:tgtEl>
                                          <p:spTgt spid="59629"/>
                                        </p:tgtEl>
                                        <p:attrNameLst>
                                          <p:attrName>style.visibility</p:attrName>
                                        </p:attrNameLst>
                                      </p:cBhvr>
                                      <p:to>
                                        <p:strVal val="hidden"/>
                                      </p:to>
                                    </p:set>
                                  </p:childTnLst>
                                </p:cTn>
                              </p:par>
                              <p:par>
                                <p:cTn id="380" presetID="12" presetClass="entr" presetSubtype="1" fill="hold" nodeType="withEffect">
                                  <p:stCondLst>
                                    <p:cond delay="55000"/>
                                  </p:stCondLst>
                                  <p:childTnLst>
                                    <p:set>
                                      <p:cBhvr>
                                        <p:cTn id="381" dur="1" fill="hold">
                                          <p:stCondLst>
                                            <p:cond delay="0"/>
                                          </p:stCondLst>
                                        </p:cTn>
                                        <p:tgtEl>
                                          <p:spTgt spid="59632"/>
                                        </p:tgtEl>
                                        <p:attrNameLst>
                                          <p:attrName>style.visibility</p:attrName>
                                        </p:attrNameLst>
                                      </p:cBhvr>
                                      <p:to>
                                        <p:strVal val="visible"/>
                                      </p:to>
                                    </p:set>
                                    <p:animEffect transition="in" filter="slide(fromTop)">
                                      <p:cBhvr>
                                        <p:cTn id="382" dur="500"/>
                                        <p:tgtEl>
                                          <p:spTgt spid="59632"/>
                                        </p:tgtEl>
                                      </p:cBhvr>
                                    </p:animEffect>
                                  </p:childTnLst>
                                </p:cTn>
                              </p:par>
                              <p:par>
                                <p:cTn id="383" presetID="12" presetClass="exit" presetSubtype="4" fill="hold" nodeType="withEffect">
                                  <p:stCondLst>
                                    <p:cond delay="56000"/>
                                  </p:stCondLst>
                                  <p:childTnLst>
                                    <p:animEffect transition="out" filter="slide(fromBottom)">
                                      <p:cBhvr>
                                        <p:cTn id="384" dur="500"/>
                                        <p:tgtEl>
                                          <p:spTgt spid="59632"/>
                                        </p:tgtEl>
                                      </p:cBhvr>
                                    </p:animEffect>
                                    <p:set>
                                      <p:cBhvr>
                                        <p:cTn id="385" dur="1" fill="hold">
                                          <p:stCondLst>
                                            <p:cond delay="499"/>
                                          </p:stCondLst>
                                        </p:cTn>
                                        <p:tgtEl>
                                          <p:spTgt spid="59632"/>
                                        </p:tgtEl>
                                        <p:attrNameLst>
                                          <p:attrName>style.visibility</p:attrName>
                                        </p:attrNameLst>
                                      </p:cBhvr>
                                      <p:to>
                                        <p:strVal val="hidden"/>
                                      </p:to>
                                    </p:set>
                                  </p:childTnLst>
                                </p:cTn>
                              </p:par>
                              <p:par>
                                <p:cTn id="386" presetID="12" presetClass="entr" presetSubtype="1" fill="hold" nodeType="withEffect">
                                  <p:stCondLst>
                                    <p:cond delay="56000"/>
                                  </p:stCondLst>
                                  <p:childTnLst>
                                    <p:set>
                                      <p:cBhvr>
                                        <p:cTn id="387" dur="1" fill="hold">
                                          <p:stCondLst>
                                            <p:cond delay="0"/>
                                          </p:stCondLst>
                                        </p:cTn>
                                        <p:tgtEl>
                                          <p:spTgt spid="59635"/>
                                        </p:tgtEl>
                                        <p:attrNameLst>
                                          <p:attrName>style.visibility</p:attrName>
                                        </p:attrNameLst>
                                      </p:cBhvr>
                                      <p:to>
                                        <p:strVal val="visible"/>
                                      </p:to>
                                    </p:set>
                                    <p:animEffect transition="in" filter="slide(fromTop)">
                                      <p:cBhvr>
                                        <p:cTn id="388" dur="500"/>
                                        <p:tgtEl>
                                          <p:spTgt spid="59635"/>
                                        </p:tgtEl>
                                      </p:cBhvr>
                                    </p:animEffect>
                                  </p:childTnLst>
                                </p:cTn>
                              </p:par>
                              <p:par>
                                <p:cTn id="389" presetID="12" presetClass="exit" presetSubtype="4" fill="hold" nodeType="withEffect">
                                  <p:stCondLst>
                                    <p:cond delay="57000"/>
                                  </p:stCondLst>
                                  <p:childTnLst>
                                    <p:animEffect transition="out" filter="slide(fromBottom)">
                                      <p:cBhvr>
                                        <p:cTn id="390" dur="500"/>
                                        <p:tgtEl>
                                          <p:spTgt spid="59635"/>
                                        </p:tgtEl>
                                      </p:cBhvr>
                                    </p:animEffect>
                                    <p:set>
                                      <p:cBhvr>
                                        <p:cTn id="391" dur="1" fill="hold">
                                          <p:stCondLst>
                                            <p:cond delay="499"/>
                                          </p:stCondLst>
                                        </p:cTn>
                                        <p:tgtEl>
                                          <p:spTgt spid="59635"/>
                                        </p:tgtEl>
                                        <p:attrNameLst>
                                          <p:attrName>style.visibility</p:attrName>
                                        </p:attrNameLst>
                                      </p:cBhvr>
                                      <p:to>
                                        <p:strVal val="hidden"/>
                                      </p:to>
                                    </p:set>
                                  </p:childTnLst>
                                </p:cTn>
                              </p:par>
                              <p:par>
                                <p:cTn id="392" presetID="12" presetClass="entr" presetSubtype="1" fill="hold" nodeType="withEffect">
                                  <p:stCondLst>
                                    <p:cond delay="57000"/>
                                  </p:stCondLst>
                                  <p:childTnLst>
                                    <p:set>
                                      <p:cBhvr>
                                        <p:cTn id="393" dur="1" fill="hold">
                                          <p:stCondLst>
                                            <p:cond delay="0"/>
                                          </p:stCondLst>
                                        </p:cTn>
                                        <p:tgtEl>
                                          <p:spTgt spid="59638"/>
                                        </p:tgtEl>
                                        <p:attrNameLst>
                                          <p:attrName>style.visibility</p:attrName>
                                        </p:attrNameLst>
                                      </p:cBhvr>
                                      <p:to>
                                        <p:strVal val="visible"/>
                                      </p:to>
                                    </p:set>
                                    <p:animEffect transition="in" filter="slide(fromTop)">
                                      <p:cBhvr>
                                        <p:cTn id="394" dur="500"/>
                                        <p:tgtEl>
                                          <p:spTgt spid="59638"/>
                                        </p:tgtEl>
                                      </p:cBhvr>
                                    </p:animEffect>
                                  </p:childTnLst>
                                </p:cTn>
                              </p:par>
                              <p:par>
                                <p:cTn id="395" presetID="12" presetClass="exit" presetSubtype="4" fill="hold" nodeType="withEffect">
                                  <p:stCondLst>
                                    <p:cond delay="58000"/>
                                  </p:stCondLst>
                                  <p:childTnLst>
                                    <p:animEffect transition="out" filter="slide(fromBottom)">
                                      <p:cBhvr>
                                        <p:cTn id="396" dur="500"/>
                                        <p:tgtEl>
                                          <p:spTgt spid="59638"/>
                                        </p:tgtEl>
                                      </p:cBhvr>
                                    </p:animEffect>
                                    <p:set>
                                      <p:cBhvr>
                                        <p:cTn id="397" dur="1" fill="hold">
                                          <p:stCondLst>
                                            <p:cond delay="499"/>
                                          </p:stCondLst>
                                        </p:cTn>
                                        <p:tgtEl>
                                          <p:spTgt spid="59638"/>
                                        </p:tgtEl>
                                        <p:attrNameLst>
                                          <p:attrName>style.visibility</p:attrName>
                                        </p:attrNameLst>
                                      </p:cBhvr>
                                      <p:to>
                                        <p:strVal val="hidden"/>
                                      </p:to>
                                    </p:set>
                                  </p:childTnLst>
                                </p:cTn>
                              </p:par>
                              <p:par>
                                <p:cTn id="398" presetID="12" presetClass="entr" presetSubtype="1" fill="hold" nodeType="withEffect">
                                  <p:stCondLst>
                                    <p:cond delay="58000"/>
                                  </p:stCondLst>
                                  <p:childTnLst>
                                    <p:set>
                                      <p:cBhvr>
                                        <p:cTn id="399" dur="1" fill="hold">
                                          <p:stCondLst>
                                            <p:cond delay="0"/>
                                          </p:stCondLst>
                                        </p:cTn>
                                        <p:tgtEl>
                                          <p:spTgt spid="59641"/>
                                        </p:tgtEl>
                                        <p:attrNameLst>
                                          <p:attrName>style.visibility</p:attrName>
                                        </p:attrNameLst>
                                      </p:cBhvr>
                                      <p:to>
                                        <p:strVal val="visible"/>
                                      </p:to>
                                    </p:set>
                                    <p:animEffect transition="in" filter="slide(fromTop)">
                                      <p:cBhvr>
                                        <p:cTn id="400" dur="500"/>
                                        <p:tgtEl>
                                          <p:spTgt spid="59641"/>
                                        </p:tgtEl>
                                      </p:cBhvr>
                                    </p:animEffect>
                                  </p:childTnLst>
                                </p:cTn>
                              </p:par>
                              <p:par>
                                <p:cTn id="401" presetID="12" presetClass="exit" presetSubtype="4" fill="hold" nodeType="withEffect">
                                  <p:stCondLst>
                                    <p:cond delay="59000"/>
                                  </p:stCondLst>
                                  <p:childTnLst>
                                    <p:animEffect transition="out" filter="slide(fromBottom)">
                                      <p:cBhvr>
                                        <p:cTn id="402" dur="500"/>
                                        <p:tgtEl>
                                          <p:spTgt spid="59641"/>
                                        </p:tgtEl>
                                      </p:cBhvr>
                                    </p:animEffect>
                                    <p:set>
                                      <p:cBhvr>
                                        <p:cTn id="403" dur="1" fill="hold">
                                          <p:stCondLst>
                                            <p:cond delay="499"/>
                                          </p:stCondLst>
                                        </p:cTn>
                                        <p:tgtEl>
                                          <p:spTgt spid="59641"/>
                                        </p:tgtEl>
                                        <p:attrNameLst>
                                          <p:attrName>style.visibility</p:attrName>
                                        </p:attrNameLst>
                                      </p:cBhvr>
                                      <p:to>
                                        <p:strVal val="hidden"/>
                                      </p:to>
                                    </p:set>
                                  </p:childTnLst>
                                </p:cTn>
                              </p:par>
                              <p:par>
                                <p:cTn id="404" presetID="12" presetClass="entr" presetSubtype="1" fill="hold" nodeType="withEffect">
                                  <p:stCondLst>
                                    <p:cond delay="59000"/>
                                  </p:stCondLst>
                                  <p:childTnLst>
                                    <p:set>
                                      <p:cBhvr>
                                        <p:cTn id="405" dur="1" fill="hold">
                                          <p:stCondLst>
                                            <p:cond delay="0"/>
                                          </p:stCondLst>
                                        </p:cTn>
                                        <p:tgtEl>
                                          <p:spTgt spid="59644"/>
                                        </p:tgtEl>
                                        <p:attrNameLst>
                                          <p:attrName>style.visibility</p:attrName>
                                        </p:attrNameLst>
                                      </p:cBhvr>
                                      <p:to>
                                        <p:strVal val="visible"/>
                                      </p:to>
                                    </p:set>
                                    <p:animEffect transition="in" filter="slide(fromTop)">
                                      <p:cBhvr>
                                        <p:cTn id="406" dur="500"/>
                                        <p:tgtEl>
                                          <p:spTgt spid="59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defining functions</a:t>
            </a:r>
          </a:p>
        </p:txBody>
      </p:sp>
      <p:sp>
        <p:nvSpPr>
          <p:cNvPr id="3" name="Content Placeholder 2"/>
          <p:cNvSpPr>
            <a:spLocks noGrp="1"/>
          </p:cNvSpPr>
          <p:nvPr>
            <p:ph idx="1"/>
          </p:nvPr>
        </p:nvSpPr>
        <p:spPr/>
        <p:txBody>
          <a:bodyPr/>
          <a:lstStyle/>
          <a:p>
            <a:r>
              <a:rPr lang="en-US" i="1" dirty="0"/>
              <a:t>Improve program readability</a:t>
            </a:r>
            <a:r>
              <a:rPr lang="en-US" dirty="0"/>
              <a:t> – A program can be easier to read and understand if it calls high level functions, rather than being cluttered with computation details. </a:t>
            </a:r>
          </a:p>
          <a:p>
            <a:r>
              <a:rPr lang="en-US" i="1" dirty="0"/>
              <a:t>Encourages modular program development</a:t>
            </a:r>
            <a:r>
              <a:rPr lang="en-US" dirty="0"/>
              <a:t> – A function has well-defined input and output. As such, a programmer can focus on developing a particular function of the program independently of other functions.</a:t>
            </a:r>
          </a:p>
          <a:p>
            <a:r>
              <a:rPr lang="en-US" i="1" dirty="0"/>
              <a:t>Reduces redundant code</a:t>
            </a:r>
            <a:r>
              <a:rPr lang="en-US" dirty="0"/>
              <a:t> – Functions may be called from multiple places in a program. A function can be defined once then called from those multiple places, thus avoiding redundant code</a:t>
            </a:r>
          </a:p>
        </p:txBody>
      </p:sp>
      <p:sp>
        <p:nvSpPr>
          <p:cNvPr id="4" name="Date Placeholder 3"/>
          <p:cNvSpPr>
            <a:spLocks noGrp="1"/>
          </p:cNvSpPr>
          <p:nvPr>
            <p:ph type="dt" sz="half" idx="10"/>
          </p:nvPr>
        </p:nvSpPr>
        <p:spPr/>
        <p:txBody>
          <a:bodyPr/>
          <a:lstStyle/>
          <a:p>
            <a:fld id="{FBA75B63-B5FA-483A-9199-58F340506944}"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59</a:t>
            </a:fld>
            <a:endParaRPr lang="en-US" altLang="en-US"/>
          </a:p>
        </p:txBody>
      </p:sp>
    </p:spTree>
    <p:extLst>
      <p:ext uri="{BB962C8B-B14F-4D97-AF65-F5344CB8AC3E}">
        <p14:creationId xmlns:p14="http://schemas.microsoft.com/office/powerpoint/2010/main" val="1652345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ea typeface="ＭＳ Ｐゴシック" panose="020B0600070205080204" pitchFamily="34" charset="-128"/>
              </a:rPr>
              <a:t>Contents</a:t>
            </a:r>
          </a:p>
        </p:txBody>
      </p:sp>
      <p:sp>
        <p:nvSpPr>
          <p:cNvPr id="12291" name="Content Placeholder 2"/>
          <p:cNvSpPr>
            <a:spLocks noGrp="1"/>
          </p:cNvSpPr>
          <p:nvPr>
            <p:ph idx="1"/>
          </p:nvPr>
        </p:nvSpPr>
        <p:spPr/>
        <p:txBody>
          <a:bodyPr/>
          <a:lstStyle/>
          <a:p>
            <a:pPr>
              <a:spcBef>
                <a:spcPts val="300"/>
              </a:spcBef>
            </a:pPr>
            <a:r>
              <a:rPr lang="en-US" altLang="en-US" b="1" dirty="0">
                <a:ea typeface="ＭＳ Ｐゴシック" panose="020B0600070205080204" pitchFamily="34" charset="-128"/>
              </a:rPr>
              <a:t>Functions as Black Boxes</a:t>
            </a:r>
          </a:p>
          <a:p>
            <a:pPr>
              <a:spcBef>
                <a:spcPts val="300"/>
              </a:spcBef>
            </a:pPr>
            <a:r>
              <a:rPr lang="en-US" altLang="en-US" b="1" dirty="0">
                <a:ea typeface="ＭＳ Ｐゴシック" panose="020B0600070205080204" pitchFamily="34" charset="-128"/>
              </a:rPr>
              <a:t>Implementing and Testing Functions</a:t>
            </a:r>
          </a:p>
          <a:p>
            <a:pPr>
              <a:spcBef>
                <a:spcPts val="300"/>
              </a:spcBef>
            </a:pPr>
            <a:r>
              <a:rPr lang="en-US" altLang="en-US" b="1" dirty="0">
                <a:ea typeface="ＭＳ Ｐゴシック" panose="020B0600070205080204" pitchFamily="34" charset="-128"/>
              </a:rPr>
              <a:t>Parameter Passing</a:t>
            </a:r>
          </a:p>
          <a:p>
            <a:pPr>
              <a:spcBef>
                <a:spcPts val="300"/>
              </a:spcBef>
            </a:pPr>
            <a:r>
              <a:rPr lang="en-US" altLang="en-US" b="1" dirty="0">
                <a:ea typeface="ＭＳ Ｐゴシック" panose="020B0600070205080204" pitchFamily="34" charset="-128"/>
              </a:rPr>
              <a:t>Return Values</a:t>
            </a:r>
          </a:p>
          <a:p>
            <a:pPr>
              <a:spcBef>
                <a:spcPts val="300"/>
              </a:spcBef>
            </a:pPr>
            <a:r>
              <a:rPr lang="en-US" altLang="en-US" b="1" dirty="0">
                <a:ea typeface="ＭＳ Ｐゴシック" panose="020B0600070205080204" pitchFamily="34" charset="-128"/>
              </a:rPr>
              <a:t>Functions without Return Values</a:t>
            </a:r>
          </a:p>
          <a:p>
            <a:pPr>
              <a:spcBef>
                <a:spcPts val="300"/>
              </a:spcBef>
            </a:pPr>
            <a:r>
              <a:rPr lang="en-US" altLang="en-US" dirty="0">
                <a:ea typeface="ＭＳ Ｐゴシック" panose="020B0600070205080204" pitchFamily="34" charset="-128"/>
              </a:rPr>
              <a:t>Reusable Functions</a:t>
            </a:r>
          </a:p>
          <a:p>
            <a:pPr>
              <a:spcBef>
                <a:spcPts val="300"/>
              </a:spcBef>
            </a:pPr>
            <a:r>
              <a:rPr lang="en-US" altLang="en-US" dirty="0">
                <a:ea typeface="ＭＳ Ｐゴシック" panose="020B0600070205080204" pitchFamily="34" charset="-128"/>
              </a:rPr>
              <a:t>Stepwise Refinement</a:t>
            </a:r>
          </a:p>
          <a:p>
            <a:pPr>
              <a:spcBef>
                <a:spcPts val="300"/>
              </a:spcBef>
            </a:pPr>
            <a:r>
              <a:rPr lang="en-US" altLang="en-US" dirty="0">
                <a:ea typeface="ＭＳ Ｐゴシック" panose="020B0600070205080204" pitchFamily="34" charset="-128"/>
              </a:rPr>
              <a:t>Variable Scope</a:t>
            </a:r>
          </a:p>
          <a:p>
            <a:pPr>
              <a:spcBef>
                <a:spcPts val="300"/>
              </a:spcBef>
            </a:pPr>
            <a:r>
              <a:rPr lang="en-US" altLang="en-US" strike="sngStrike" dirty="0">
                <a:ea typeface="ＭＳ Ｐゴシック" panose="020B0600070205080204" pitchFamily="34" charset="-128"/>
              </a:rPr>
              <a:t>Recursive Functions</a:t>
            </a:r>
          </a:p>
        </p:txBody>
      </p:sp>
      <p:sp>
        <p:nvSpPr>
          <p:cNvPr id="2" name="Date Placeholder 1"/>
          <p:cNvSpPr>
            <a:spLocks noGrp="1"/>
          </p:cNvSpPr>
          <p:nvPr>
            <p:ph type="dt" sz="half" idx="10"/>
          </p:nvPr>
        </p:nvSpPr>
        <p:spPr/>
        <p:txBody>
          <a:bodyPr/>
          <a:lstStyle/>
          <a:p>
            <a:fld id="{1AAE5BA0-CB02-4BD6-A2A1-01EF066F1F09}"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a:t>Reusable Functions</a:t>
            </a:r>
          </a:p>
        </p:txBody>
      </p:sp>
      <p:sp>
        <p:nvSpPr>
          <p:cNvPr id="7" name="Text Placeholder 6"/>
          <p:cNvSpPr>
            <a:spLocks noGrp="1"/>
          </p:cNvSpPr>
          <p:nvPr>
            <p:ph type="body" idx="1"/>
          </p:nvPr>
        </p:nvSpPr>
        <p:spPr/>
        <p:txBody>
          <a:bodyPr/>
          <a:lstStyle/>
          <a:p>
            <a:r>
              <a:rPr lang="en-US" dirty="0"/>
              <a:t>Section 5.6</a:t>
            </a:r>
          </a:p>
        </p:txBody>
      </p:sp>
      <p:sp>
        <p:nvSpPr>
          <p:cNvPr id="4" name="Date Placeholder 3"/>
          <p:cNvSpPr>
            <a:spLocks noGrp="1"/>
          </p:cNvSpPr>
          <p:nvPr>
            <p:ph type="dt" sz="half" idx="10"/>
          </p:nvPr>
        </p:nvSpPr>
        <p:spPr/>
        <p:txBody>
          <a:bodyPr/>
          <a:lstStyle/>
          <a:p>
            <a:fld id="{7C017BF8-B412-42AA-BBC6-A9BA0A13AA7D}"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60</a:t>
            </a:fld>
            <a:endParaRPr lang="en-US" altLang="en-US"/>
          </a:p>
        </p:txBody>
      </p:sp>
    </p:spTree>
    <p:extLst>
      <p:ext uri="{BB962C8B-B14F-4D97-AF65-F5344CB8AC3E}">
        <p14:creationId xmlns:p14="http://schemas.microsoft.com/office/powerpoint/2010/main" val="23642591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Title 1"/>
          <p:cNvSpPr>
            <a:spLocks noGrp="1"/>
          </p:cNvSpPr>
          <p:nvPr>
            <p:ph type="title"/>
          </p:nvPr>
        </p:nvSpPr>
        <p:spPr/>
        <p:txBody>
          <a:bodyPr>
            <a:normAutofit/>
          </a:bodyPr>
          <a:lstStyle/>
          <a:p>
            <a:r>
              <a:rPr lang="en-US" altLang="en-US" dirty="0">
                <a:ea typeface="ＭＳ Ｐゴシック" panose="020B0600070205080204" pitchFamily="34" charset="-128"/>
              </a:rPr>
              <a:t>Problem Solving:  Reusable Functions</a:t>
            </a:r>
          </a:p>
        </p:txBody>
      </p:sp>
      <p:sp>
        <p:nvSpPr>
          <p:cNvPr id="47106" name="Content Placeholder 2"/>
          <p:cNvSpPr>
            <a:spLocks noGrp="1"/>
          </p:cNvSpPr>
          <p:nvPr>
            <p:ph idx="1"/>
          </p:nvPr>
        </p:nvSpPr>
        <p:spPr/>
        <p:txBody>
          <a:bodyPr>
            <a:normAutofit/>
          </a:bodyPr>
          <a:lstStyle/>
          <a:p>
            <a:pPr>
              <a:spcBef>
                <a:spcPts val="200"/>
              </a:spcBef>
            </a:pPr>
            <a:r>
              <a:rPr lang="en-US" altLang="en-US" b="1" u="sng" dirty="0">
                <a:ea typeface="ＭＳ Ｐゴシック" panose="020B0600070205080204" pitchFamily="34" charset="-128"/>
              </a:rPr>
              <a:t>Find repetitive code</a:t>
            </a:r>
          </a:p>
          <a:p>
            <a:pPr lvl="1">
              <a:spcBef>
                <a:spcPts val="200"/>
              </a:spcBef>
            </a:pPr>
            <a:r>
              <a:rPr lang="en-US" altLang="en-US" sz="2000" dirty="0">
                <a:ea typeface="ＭＳ Ｐゴシック" panose="020B0600070205080204" pitchFamily="34" charset="-128"/>
              </a:rPr>
              <a:t>May have different values but same logic </a:t>
            </a:r>
          </a:p>
        </p:txBody>
      </p:sp>
      <p:sp>
        <p:nvSpPr>
          <p:cNvPr id="2" name="Date Placeholder 1"/>
          <p:cNvSpPr>
            <a:spLocks noGrp="1"/>
          </p:cNvSpPr>
          <p:nvPr>
            <p:ph type="dt" sz="half" idx="10"/>
          </p:nvPr>
        </p:nvSpPr>
        <p:spPr/>
        <p:txBody>
          <a:bodyPr/>
          <a:lstStyle/>
          <a:p>
            <a:fld id="{1B81003A-22B6-4328-84D5-3DC8FAA81372}"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61</a:t>
            </a:fld>
            <a:endParaRPr lang="en-US" altLang="en-US"/>
          </a:p>
        </p:txBody>
      </p:sp>
      <p:sp>
        <p:nvSpPr>
          <p:cNvPr id="7" name="Content Placeholder 2"/>
          <p:cNvSpPr txBox="1">
            <a:spLocks/>
          </p:cNvSpPr>
          <p:nvPr/>
        </p:nvSpPr>
        <p:spPr bwMode="auto">
          <a:xfrm>
            <a:off x="990600" y="2133600"/>
            <a:ext cx="7772400" cy="3200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Consolas" pitchFamily="49" charset="0"/>
                <a:cs typeface="Consolas" pitchFamily="49" charset="0"/>
              </a:rPr>
              <a:t>hours = </a:t>
            </a:r>
            <a:r>
              <a:rPr lang="en-US" dirty="0" err="1">
                <a:latin typeface="Consolas" pitchFamily="49" charset="0"/>
                <a:cs typeface="Consolas" pitchFamily="49" charset="0"/>
              </a:rPr>
              <a:t>int</a:t>
            </a:r>
            <a:r>
              <a:rPr lang="en-US" dirty="0">
                <a:latin typeface="Consolas" pitchFamily="49" charset="0"/>
                <a:cs typeface="Consolas" pitchFamily="49" charset="0"/>
              </a:rPr>
              <a:t>(input("Enter a value between 0 and 23: "))</a:t>
            </a:r>
          </a:p>
          <a:p>
            <a:pPr>
              <a:defRPr/>
            </a:pPr>
            <a:r>
              <a:rPr lang="en-US" dirty="0">
                <a:latin typeface="Consolas" pitchFamily="49" charset="0"/>
                <a:cs typeface="Consolas" pitchFamily="49" charset="0"/>
              </a:rPr>
              <a:t>while hours &lt; 0 or hours &gt; 23 :</a:t>
            </a:r>
          </a:p>
          <a:p>
            <a:pPr>
              <a:defRPr/>
            </a:pPr>
            <a:r>
              <a:rPr lang="en-US" dirty="0">
                <a:latin typeface="Consolas" pitchFamily="49" charset="0"/>
                <a:cs typeface="Consolas" pitchFamily="49" charset="0"/>
              </a:rPr>
              <a:t>    print("Error: value out of range.")</a:t>
            </a:r>
          </a:p>
          <a:p>
            <a:pPr>
              <a:defRPr/>
            </a:pPr>
            <a:r>
              <a:rPr lang="en-US" dirty="0">
                <a:latin typeface="Consolas" pitchFamily="49" charset="0"/>
                <a:cs typeface="Consolas" pitchFamily="49" charset="0"/>
              </a:rPr>
              <a:t>    hours = </a:t>
            </a:r>
            <a:r>
              <a:rPr lang="en-US" dirty="0" err="1">
                <a:latin typeface="Consolas" pitchFamily="49" charset="0"/>
                <a:cs typeface="Consolas" pitchFamily="49" charset="0"/>
              </a:rPr>
              <a:t>int</a:t>
            </a:r>
            <a:r>
              <a:rPr lang="en-US" dirty="0">
                <a:latin typeface="Consolas" pitchFamily="49" charset="0"/>
                <a:cs typeface="Consolas" pitchFamily="49" charset="0"/>
              </a:rPr>
              <a:t>(input("Enter a value between 0 and 23: "))</a:t>
            </a:r>
          </a:p>
          <a:p>
            <a:pPr>
              <a:defRPr/>
            </a:pPr>
            <a:r>
              <a:rPr lang="en-US" dirty="0">
                <a:latin typeface="Consolas" pitchFamily="49" charset="0"/>
                <a:cs typeface="Consolas" pitchFamily="49" charset="0"/>
              </a:rPr>
              <a:t>    </a:t>
            </a:r>
          </a:p>
          <a:p>
            <a:pPr>
              <a:defRPr/>
            </a:pPr>
            <a:endParaRPr lang="en-US" dirty="0">
              <a:latin typeface="Consolas" pitchFamily="49" charset="0"/>
              <a:cs typeface="Consolas" pitchFamily="49" charset="0"/>
            </a:endParaRPr>
          </a:p>
          <a:p>
            <a:pPr>
              <a:defRPr/>
            </a:pPr>
            <a:r>
              <a:rPr lang="en-US" dirty="0">
                <a:latin typeface="Consolas" pitchFamily="49" charset="0"/>
                <a:cs typeface="Consolas" pitchFamily="49" charset="0"/>
              </a:rPr>
              <a:t>minutes = </a:t>
            </a:r>
            <a:r>
              <a:rPr lang="en-US" dirty="0" err="1">
                <a:latin typeface="Consolas" pitchFamily="49" charset="0"/>
                <a:cs typeface="Consolas" pitchFamily="49" charset="0"/>
              </a:rPr>
              <a:t>int</a:t>
            </a:r>
            <a:r>
              <a:rPr lang="en-US" dirty="0">
                <a:latin typeface="Consolas" pitchFamily="49" charset="0"/>
                <a:cs typeface="Consolas" pitchFamily="49" charset="0"/>
              </a:rPr>
              <a:t>(input("Enter a value between 0 and 59: "))</a:t>
            </a:r>
          </a:p>
          <a:p>
            <a:pPr>
              <a:defRPr/>
            </a:pPr>
            <a:r>
              <a:rPr lang="en-US" dirty="0">
                <a:latin typeface="Consolas" pitchFamily="49" charset="0"/>
                <a:cs typeface="Consolas" pitchFamily="49" charset="0"/>
              </a:rPr>
              <a:t>while minutes &lt; 0 or minutes &gt; 59 :</a:t>
            </a:r>
          </a:p>
          <a:p>
            <a:pPr>
              <a:defRPr/>
            </a:pPr>
            <a:r>
              <a:rPr lang="en-US" dirty="0">
                <a:latin typeface="Consolas" pitchFamily="49" charset="0"/>
                <a:cs typeface="Consolas" pitchFamily="49" charset="0"/>
              </a:rPr>
              <a:t>    print("Error: value out of range.")</a:t>
            </a:r>
          </a:p>
          <a:p>
            <a:pPr>
              <a:defRPr/>
            </a:pPr>
            <a:r>
              <a:rPr lang="en-US" dirty="0">
                <a:latin typeface="Consolas" pitchFamily="49" charset="0"/>
                <a:cs typeface="Consolas" pitchFamily="49" charset="0"/>
              </a:rPr>
              <a:t>    minutes = </a:t>
            </a:r>
            <a:r>
              <a:rPr lang="en-US" dirty="0" err="1">
                <a:latin typeface="Consolas" pitchFamily="49" charset="0"/>
                <a:cs typeface="Consolas" pitchFamily="49" charset="0"/>
              </a:rPr>
              <a:t>int</a:t>
            </a:r>
            <a:r>
              <a:rPr lang="en-US" dirty="0">
                <a:latin typeface="Consolas" pitchFamily="49" charset="0"/>
                <a:cs typeface="Consolas" pitchFamily="49" charset="0"/>
              </a:rPr>
              <a:t>(input("Enter a value between 0 and 59: "))</a:t>
            </a:r>
            <a:endParaRPr lang="en-US" kern="0" dirty="0">
              <a:solidFill>
                <a:srgbClr val="0033CC"/>
              </a:solidFill>
              <a:latin typeface="Consolas" pitchFamily="49" charset="0"/>
              <a:cs typeface="Consolas" pitchFamily="49" charset="0"/>
            </a:endParaRPr>
          </a:p>
        </p:txBody>
      </p:sp>
      <p:sp>
        <p:nvSpPr>
          <p:cNvPr id="8" name="Right Arrow 7"/>
          <p:cNvSpPr/>
          <p:nvPr/>
        </p:nvSpPr>
        <p:spPr>
          <a:xfrm>
            <a:off x="228600" y="2705100"/>
            <a:ext cx="1260475"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0 - 23</a:t>
            </a:r>
          </a:p>
        </p:txBody>
      </p:sp>
      <p:sp>
        <p:nvSpPr>
          <p:cNvPr id="9" name="Right Arrow 8"/>
          <p:cNvSpPr/>
          <p:nvPr/>
        </p:nvSpPr>
        <p:spPr>
          <a:xfrm>
            <a:off x="228600" y="4343400"/>
            <a:ext cx="1336675"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0 - 59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normAutofit/>
          </a:bodyPr>
          <a:lstStyle/>
          <a:p>
            <a:r>
              <a:rPr lang="en-US" altLang="en-US" dirty="0">
                <a:ea typeface="ＭＳ Ｐゴシック" panose="020B0600070205080204" pitchFamily="34" charset="-128"/>
              </a:rPr>
              <a:t>Write a ‘</a:t>
            </a:r>
            <a:r>
              <a:rPr lang="en-US" altLang="ja-JP" dirty="0">
                <a:ea typeface="ＭＳ Ｐゴシック" panose="020B0600070205080204" pitchFamily="34" charset="-128"/>
              </a:rPr>
              <a:t>Parameterized’ Function</a:t>
            </a:r>
            <a:endParaRPr lang="en-US" altLang="en-US" dirty="0">
              <a:ea typeface="ＭＳ Ｐゴシック" panose="020B0600070205080204" pitchFamily="34" charset="-128"/>
            </a:endParaRPr>
          </a:p>
        </p:txBody>
      </p:sp>
      <p:sp>
        <p:nvSpPr>
          <p:cNvPr id="48131" name="Content Placeholder 2"/>
          <p:cNvSpPr>
            <a:spLocks noGrp="1"/>
          </p:cNvSpPr>
          <p:nvPr>
            <p:ph idx="1"/>
          </p:nvPr>
        </p:nvSpPr>
        <p:spPr>
          <a:xfrm>
            <a:off x="287338" y="1246188"/>
            <a:ext cx="8458200" cy="4267200"/>
          </a:xfrm>
        </p:spPr>
        <p:txBody>
          <a:bodyPr/>
          <a:lstStyle/>
          <a:p>
            <a:pPr>
              <a:buFont typeface="Wingdings" panose="05000000000000000000" pitchFamily="2" charset="2"/>
              <a:buNone/>
            </a:pP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7" name="Content Placeholder 2"/>
          <p:cNvSpPr txBox="1">
            <a:spLocks/>
          </p:cNvSpPr>
          <p:nvPr/>
        </p:nvSpPr>
        <p:spPr bwMode="auto">
          <a:xfrm>
            <a:off x="287338" y="1246188"/>
            <a:ext cx="8323262" cy="3783012"/>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sz="1600" dirty="0">
                <a:latin typeface="Consolas" pitchFamily="49" charset="0"/>
                <a:cs typeface="Consolas" pitchFamily="49" charset="0"/>
              </a:rPr>
              <a:t>## Prompts a user to enter a value up to a given maximum until the user provides</a:t>
            </a:r>
          </a:p>
          <a:p>
            <a:pPr>
              <a:defRPr/>
            </a:pPr>
            <a:r>
              <a:rPr lang="en-US" sz="1600" dirty="0">
                <a:latin typeface="Consolas" pitchFamily="49" charset="0"/>
                <a:cs typeface="Consolas" pitchFamily="49" charset="0"/>
              </a:rPr>
              <a:t># a valid input.</a:t>
            </a:r>
          </a:p>
          <a:p>
            <a:pPr>
              <a:defRPr/>
            </a:pPr>
            <a:r>
              <a:rPr lang="en-US" sz="1600" dirty="0">
                <a:latin typeface="Consolas" pitchFamily="49" charset="0"/>
                <a:cs typeface="Consolas" pitchFamily="49" charset="0"/>
              </a:rPr>
              <a:t># @</a:t>
            </a:r>
            <a:r>
              <a:rPr lang="en-US" sz="1600" dirty="0" err="1">
                <a:latin typeface="Consolas" pitchFamily="49" charset="0"/>
                <a:cs typeface="Consolas" pitchFamily="49" charset="0"/>
              </a:rPr>
              <a:t>param</a:t>
            </a:r>
            <a:r>
              <a:rPr lang="en-US" sz="1600" dirty="0">
                <a:latin typeface="Consolas" pitchFamily="49" charset="0"/>
                <a:cs typeface="Consolas" pitchFamily="49" charset="0"/>
              </a:rPr>
              <a:t> high an integer indicating the largest allowable input</a:t>
            </a:r>
          </a:p>
          <a:p>
            <a:pPr>
              <a:defRPr/>
            </a:pPr>
            <a:r>
              <a:rPr lang="en-US" sz="1600" dirty="0">
                <a:latin typeface="Consolas" pitchFamily="49" charset="0"/>
                <a:cs typeface="Consolas" pitchFamily="49" charset="0"/>
              </a:rPr>
              <a:t># @return the integer value provided by the user (between 0 and high, inclusive)</a:t>
            </a:r>
          </a:p>
          <a:p>
            <a:pPr>
              <a:defRPr/>
            </a:pPr>
            <a:r>
              <a:rPr lang="en-US" sz="1600" dirty="0">
                <a:latin typeface="Consolas" pitchFamily="49" charset="0"/>
                <a:cs typeface="Consolas" pitchFamily="49" charset="0"/>
              </a:rPr>
              <a:t>#</a:t>
            </a:r>
          </a:p>
          <a:p>
            <a:pPr>
              <a:defRPr/>
            </a:pPr>
            <a:r>
              <a:rPr lang="en-US" sz="1600" dirty="0">
                <a:latin typeface="Consolas" pitchFamily="49" charset="0"/>
                <a:cs typeface="Consolas" pitchFamily="49" charset="0"/>
              </a:rPr>
              <a:t>def </a:t>
            </a:r>
            <a:r>
              <a:rPr lang="en-US" sz="1600" dirty="0" err="1">
                <a:latin typeface="Consolas" pitchFamily="49" charset="0"/>
                <a:cs typeface="Consolas" pitchFamily="49" charset="0"/>
              </a:rPr>
              <a:t>readIntUpTo</a:t>
            </a:r>
            <a:r>
              <a:rPr lang="en-US" sz="1600" dirty="0">
                <a:latin typeface="Consolas" pitchFamily="49" charset="0"/>
                <a:cs typeface="Consolas" pitchFamily="49" charset="0"/>
              </a:rPr>
              <a:t>(high) :</a:t>
            </a:r>
          </a:p>
          <a:p>
            <a:pPr>
              <a:defRPr/>
            </a:pPr>
            <a:r>
              <a:rPr lang="en-US" sz="1600" dirty="0">
                <a:latin typeface="Consolas" pitchFamily="49" charset="0"/>
                <a:cs typeface="Consolas" pitchFamily="49" charset="0"/>
              </a:rPr>
              <a:t>    value = </a:t>
            </a:r>
            <a:r>
              <a:rPr lang="en-US" sz="1600" dirty="0" err="1">
                <a:latin typeface="Consolas" pitchFamily="49" charset="0"/>
                <a:cs typeface="Consolas" pitchFamily="49" charset="0"/>
              </a:rPr>
              <a:t>int</a:t>
            </a:r>
            <a:r>
              <a:rPr lang="en-US" sz="1600" dirty="0">
                <a:latin typeface="Consolas" pitchFamily="49" charset="0"/>
                <a:cs typeface="Consolas" pitchFamily="49" charset="0"/>
              </a:rPr>
              <a:t>(input("Enter a value between 0 and " + </a:t>
            </a:r>
            <a:r>
              <a:rPr lang="en-US" sz="1600" dirty="0" err="1">
                <a:latin typeface="Consolas" pitchFamily="49" charset="0"/>
                <a:cs typeface="Consolas" pitchFamily="49" charset="0"/>
              </a:rPr>
              <a:t>str</a:t>
            </a:r>
            <a:r>
              <a:rPr lang="en-US" sz="1600" dirty="0">
                <a:latin typeface="Consolas" pitchFamily="49" charset="0"/>
                <a:cs typeface="Consolas" pitchFamily="49" charset="0"/>
              </a:rPr>
              <a:t>(high) + ": "))</a:t>
            </a:r>
          </a:p>
          <a:p>
            <a:pPr>
              <a:defRPr/>
            </a:pPr>
            <a:r>
              <a:rPr lang="en-US" sz="1600" dirty="0">
                <a:latin typeface="Consolas" pitchFamily="49" charset="0"/>
                <a:cs typeface="Consolas" pitchFamily="49" charset="0"/>
              </a:rPr>
              <a:t>    while value &lt; 0 or value &gt; high :</a:t>
            </a:r>
          </a:p>
          <a:p>
            <a:pPr>
              <a:defRPr/>
            </a:pPr>
            <a:r>
              <a:rPr lang="en-US" sz="1600" dirty="0">
                <a:latin typeface="Consolas" pitchFamily="49" charset="0"/>
                <a:cs typeface="Consolas" pitchFamily="49" charset="0"/>
              </a:rPr>
              <a:t>        print("Error: value out of range.")</a:t>
            </a:r>
          </a:p>
          <a:p>
            <a:pPr>
              <a:defRPr/>
            </a:pPr>
            <a:r>
              <a:rPr lang="en-US" sz="1600" dirty="0">
                <a:latin typeface="Consolas" pitchFamily="49" charset="0"/>
                <a:cs typeface="Consolas" pitchFamily="49" charset="0"/>
              </a:rPr>
              <a:t>    value = </a:t>
            </a:r>
            <a:r>
              <a:rPr lang="en-US" sz="1600" dirty="0" err="1">
                <a:latin typeface="Consolas" pitchFamily="49" charset="0"/>
                <a:cs typeface="Consolas" pitchFamily="49" charset="0"/>
              </a:rPr>
              <a:t>int</a:t>
            </a:r>
            <a:r>
              <a:rPr lang="en-US" sz="1600" dirty="0">
                <a:latin typeface="Consolas" pitchFamily="49" charset="0"/>
                <a:cs typeface="Consolas" pitchFamily="49" charset="0"/>
              </a:rPr>
              <a:t>(input("Enter a value between 0 and " + </a:t>
            </a:r>
            <a:r>
              <a:rPr lang="en-US" sz="1600" dirty="0" err="1">
                <a:latin typeface="Consolas" pitchFamily="49" charset="0"/>
                <a:cs typeface="Consolas" pitchFamily="49" charset="0"/>
              </a:rPr>
              <a:t>str</a:t>
            </a:r>
            <a:r>
              <a:rPr lang="en-US" sz="1600" dirty="0">
                <a:latin typeface="Consolas" pitchFamily="49" charset="0"/>
                <a:cs typeface="Consolas" pitchFamily="49" charset="0"/>
              </a:rPr>
              <a:t>(high) + ": "))</a:t>
            </a:r>
          </a:p>
          <a:p>
            <a:pPr>
              <a:defRPr/>
            </a:pPr>
            <a:endParaRPr lang="en-US" sz="1600" dirty="0">
              <a:latin typeface="Consolas" pitchFamily="49" charset="0"/>
              <a:cs typeface="Consolas" pitchFamily="49" charset="0"/>
            </a:endParaRPr>
          </a:p>
          <a:p>
            <a:pPr>
              <a:defRPr/>
            </a:pPr>
            <a:r>
              <a:rPr lang="en-US" sz="1600" dirty="0">
                <a:latin typeface="Consolas" pitchFamily="49" charset="0"/>
                <a:cs typeface="Consolas" pitchFamily="49" charset="0"/>
              </a:rPr>
              <a:t>    return value</a:t>
            </a:r>
            <a:endParaRPr lang="en-US" sz="1600" kern="0" dirty="0">
              <a:latin typeface="Consolas" pitchFamily="49" charset="0"/>
              <a:cs typeface="Consolas" pitchFamily="49" charset="0"/>
            </a:endParaRPr>
          </a:p>
        </p:txBody>
      </p:sp>
      <p:sp>
        <p:nvSpPr>
          <p:cNvPr id="2" name="Date Placeholder 1"/>
          <p:cNvSpPr>
            <a:spLocks noGrp="1"/>
          </p:cNvSpPr>
          <p:nvPr>
            <p:ph type="dt" sz="half" idx="10"/>
          </p:nvPr>
        </p:nvSpPr>
        <p:spPr/>
        <p:txBody>
          <a:bodyPr/>
          <a:lstStyle/>
          <a:p>
            <a:fld id="{F957131D-3C62-4ECF-B062-7C4423A351DD}"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62</a:t>
            </a:fld>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a:t>Stepwise Refinement</a:t>
            </a:r>
          </a:p>
        </p:txBody>
      </p:sp>
      <p:sp>
        <p:nvSpPr>
          <p:cNvPr id="7" name="Text Placeholder 6"/>
          <p:cNvSpPr>
            <a:spLocks noGrp="1"/>
          </p:cNvSpPr>
          <p:nvPr>
            <p:ph type="body" idx="1"/>
          </p:nvPr>
        </p:nvSpPr>
        <p:spPr/>
        <p:txBody>
          <a:bodyPr/>
          <a:lstStyle/>
          <a:p>
            <a:r>
              <a:rPr lang="en-US" dirty="0"/>
              <a:t>Section 5.7</a:t>
            </a:r>
          </a:p>
        </p:txBody>
      </p:sp>
      <p:sp>
        <p:nvSpPr>
          <p:cNvPr id="4" name="Date Placeholder 3"/>
          <p:cNvSpPr>
            <a:spLocks noGrp="1"/>
          </p:cNvSpPr>
          <p:nvPr>
            <p:ph type="dt" sz="half" idx="10"/>
          </p:nvPr>
        </p:nvSpPr>
        <p:spPr/>
        <p:txBody>
          <a:bodyPr/>
          <a:lstStyle/>
          <a:p>
            <a:fld id="{3AF4D0BE-78BC-4252-8111-A8B5957F2A94}"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63</a:t>
            </a:fld>
            <a:endParaRPr lang="en-US" altLang="en-US"/>
          </a:p>
        </p:txBody>
      </p:sp>
    </p:spTree>
    <p:extLst>
      <p:ext uri="{BB962C8B-B14F-4D97-AF65-F5344CB8AC3E}">
        <p14:creationId xmlns:p14="http://schemas.microsoft.com/office/powerpoint/2010/main" val="5948221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667000"/>
            <a:ext cx="4572000"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Title 1"/>
          <p:cNvSpPr>
            <a:spLocks noGrp="1"/>
          </p:cNvSpPr>
          <p:nvPr>
            <p:ph type="title"/>
          </p:nvPr>
        </p:nvSpPr>
        <p:spPr/>
        <p:txBody>
          <a:bodyPr>
            <a:normAutofit/>
          </a:bodyPr>
          <a:lstStyle/>
          <a:p>
            <a:r>
              <a:rPr lang="en-US" altLang="en-US" dirty="0">
                <a:ea typeface="ＭＳ Ｐゴシック" panose="020B0600070205080204" pitchFamily="34" charset="-128"/>
              </a:rPr>
              <a:t>Stepwise Refinement</a:t>
            </a:r>
          </a:p>
        </p:txBody>
      </p:sp>
      <p:sp>
        <p:nvSpPr>
          <p:cNvPr id="49156" name="Content Placeholder 7"/>
          <p:cNvSpPr>
            <a:spLocks noGrp="1"/>
          </p:cNvSpPr>
          <p:nvPr>
            <p:ph idx="1"/>
          </p:nvPr>
        </p:nvSpPr>
        <p:spPr/>
        <p:txBody>
          <a:bodyPr/>
          <a:lstStyle/>
          <a:p>
            <a:pPr lvl="1"/>
            <a:r>
              <a:rPr lang="en-US" altLang="en-US" dirty="0">
                <a:ea typeface="ＭＳ Ｐゴシック" panose="020B0600070205080204" pitchFamily="34" charset="-128"/>
              </a:rPr>
              <a:t>To solve a difficult task, break it down into simpler tasks </a:t>
            </a:r>
          </a:p>
          <a:p>
            <a:pPr lvl="1"/>
            <a:r>
              <a:rPr lang="en-US" altLang="en-US" dirty="0">
                <a:ea typeface="ＭＳ Ｐゴシック" panose="020B0600070205080204" pitchFamily="34" charset="-128"/>
              </a:rPr>
              <a:t>Then keep breaking down the simpler tasks into even simpler ones, until you are left with tasks that you know how to solve</a:t>
            </a:r>
          </a:p>
        </p:txBody>
      </p:sp>
      <p:sp>
        <p:nvSpPr>
          <p:cNvPr id="2" name="Date Placeholder 1"/>
          <p:cNvSpPr>
            <a:spLocks noGrp="1"/>
          </p:cNvSpPr>
          <p:nvPr>
            <p:ph type="dt" sz="half" idx="10"/>
          </p:nvPr>
        </p:nvSpPr>
        <p:spPr/>
        <p:txBody>
          <a:bodyPr/>
          <a:lstStyle/>
          <a:p>
            <a:fld id="{D65192D7-9624-4CA1-A1D6-A84391659C19}"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64</a:t>
            </a:fld>
            <a:endParaRPr lang="en-US" altLang="en-US"/>
          </a:p>
        </p:txBody>
      </p:sp>
    </p:spTree>
    <p:extLst>
      <p:ext uri="{BB962C8B-B14F-4D97-AF65-F5344CB8AC3E}">
        <p14:creationId xmlns:p14="http://schemas.microsoft.com/office/powerpoint/2010/main" val="3954852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dirty="0">
                <a:ea typeface="ＭＳ Ｐゴシック" panose="020B0600070205080204" pitchFamily="34" charset="-128"/>
              </a:rPr>
              <a:t>Get Coffee</a:t>
            </a:r>
          </a:p>
        </p:txBody>
      </p:sp>
      <p:sp>
        <p:nvSpPr>
          <p:cNvPr id="50179" name="Content Placeholder 2"/>
          <p:cNvSpPr>
            <a:spLocks noGrp="1"/>
          </p:cNvSpPr>
          <p:nvPr>
            <p:ph idx="1"/>
          </p:nvPr>
        </p:nvSpPr>
        <p:spPr>
          <a:xfrm>
            <a:off x="252413" y="4343400"/>
            <a:ext cx="8458200" cy="1066800"/>
          </a:xfrm>
        </p:spPr>
        <p:txBody>
          <a:bodyPr>
            <a:normAutofit lnSpcReduction="10000"/>
          </a:bodyPr>
          <a:lstStyle/>
          <a:p>
            <a:r>
              <a:rPr lang="en-US" altLang="en-US" dirty="0">
                <a:ea typeface="ＭＳ Ｐゴシック" panose="020B0600070205080204" pitchFamily="34" charset="-128"/>
              </a:rPr>
              <a:t>If you must make coffee, there are two ways:</a:t>
            </a:r>
          </a:p>
          <a:p>
            <a:pPr lvl="1"/>
            <a:r>
              <a:rPr lang="en-US" altLang="en-US" sz="2000" dirty="0">
                <a:ea typeface="ＭＳ Ｐゴシック" panose="020B0600070205080204" pitchFamily="34" charset="-128"/>
              </a:rPr>
              <a:t>Make Instant Coffee</a:t>
            </a:r>
          </a:p>
          <a:p>
            <a:pPr lvl="1"/>
            <a:r>
              <a:rPr lang="en-US" altLang="en-US" sz="2000" dirty="0">
                <a:ea typeface="ＭＳ Ｐゴシック" panose="020B0600070205080204" pitchFamily="34" charset="-128"/>
              </a:rPr>
              <a:t>Brew Coffee</a:t>
            </a:r>
          </a:p>
          <a:p>
            <a:pPr lvl="1"/>
            <a:endParaRPr lang="en-US" altLang="en-US" sz="2400" dirty="0">
              <a:ea typeface="ＭＳ Ｐゴシック" panose="020B0600070205080204" pitchFamily="34" charset="-128"/>
            </a:endParaRPr>
          </a:p>
        </p:txBody>
      </p:sp>
      <p:pic>
        <p:nvPicPr>
          <p:cNvPr id="501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3756025"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843088"/>
            <a:ext cx="4114800" cy="234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6173AECF-E73A-4C53-98D5-A54490AE533E}"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65</a:t>
            </a:fld>
            <a:endParaRPr lang="en-US" altLang="en-US"/>
          </a:p>
        </p:txBody>
      </p:sp>
    </p:spTree>
    <p:extLst>
      <p:ext uri="{BB962C8B-B14F-4D97-AF65-F5344CB8AC3E}">
        <p14:creationId xmlns:p14="http://schemas.microsoft.com/office/powerpoint/2010/main" val="14015999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dirty="0">
                <a:ea typeface="ＭＳ Ｐゴシック" panose="020B0600070205080204" pitchFamily="34" charset="-128"/>
              </a:rPr>
              <a:t>Instant Coffee</a:t>
            </a:r>
          </a:p>
        </p:txBody>
      </p:sp>
      <p:sp>
        <p:nvSpPr>
          <p:cNvPr id="51203" name="Content Placeholder 2"/>
          <p:cNvSpPr>
            <a:spLocks noGrp="1"/>
          </p:cNvSpPr>
          <p:nvPr>
            <p:ph idx="1"/>
          </p:nvPr>
        </p:nvSpPr>
        <p:spPr/>
        <p:txBody>
          <a:bodyPr>
            <a:normAutofit/>
          </a:bodyPr>
          <a:lstStyle/>
          <a:p>
            <a:pPr>
              <a:spcBef>
                <a:spcPts val="200"/>
              </a:spcBef>
            </a:pPr>
            <a:r>
              <a:rPr lang="en-US" altLang="en-US" dirty="0">
                <a:ea typeface="ＭＳ Ｐゴシック" panose="020B0600070205080204" pitchFamily="34" charset="-128"/>
              </a:rPr>
              <a:t>Two ways to boil water</a:t>
            </a:r>
          </a:p>
          <a:p>
            <a:pPr lvl="1">
              <a:spcBef>
                <a:spcPts val="200"/>
              </a:spcBef>
              <a:buFont typeface="Wingdings" panose="05000000000000000000" pitchFamily="2" charset="2"/>
              <a:buNone/>
            </a:pPr>
            <a:r>
              <a:rPr lang="en-US" altLang="en-US" sz="2000" dirty="0">
                <a:ea typeface="ＭＳ Ｐゴシック" panose="020B0600070205080204" pitchFamily="34" charset="-128"/>
              </a:rPr>
              <a:t>1) Use Microwave</a:t>
            </a:r>
          </a:p>
          <a:p>
            <a:pPr lvl="1">
              <a:spcBef>
                <a:spcPts val="200"/>
              </a:spcBef>
              <a:buFont typeface="Wingdings" panose="05000000000000000000" pitchFamily="2" charset="2"/>
              <a:buNone/>
            </a:pPr>
            <a:r>
              <a:rPr lang="en-US" altLang="en-US" sz="2000" dirty="0">
                <a:ea typeface="ＭＳ Ｐゴシック" panose="020B0600070205080204" pitchFamily="34" charset="-128"/>
              </a:rPr>
              <a:t>2) Use Kettle on Stove</a:t>
            </a:r>
          </a:p>
        </p:txBody>
      </p:sp>
      <p:sp>
        <p:nvSpPr>
          <p:cNvPr id="2" name="Date Placeholder 1"/>
          <p:cNvSpPr>
            <a:spLocks noGrp="1"/>
          </p:cNvSpPr>
          <p:nvPr>
            <p:ph type="dt" sz="half" idx="10"/>
          </p:nvPr>
        </p:nvSpPr>
        <p:spPr/>
        <p:txBody>
          <a:bodyPr/>
          <a:lstStyle/>
          <a:p>
            <a:fld id="{75772C39-81B5-4DD5-8A2C-BD2189E7E165}"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66</a:t>
            </a:fld>
            <a:endParaRPr lang="en-US" altLang="en-US"/>
          </a:p>
        </p:txBody>
      </p:sp>
      <p:pic>
        <p:nvPicPr>
          <p:cNvPr id="51204" name="Picture 3"/>
          <p:cNvPicPr>
            <a:picLocks noChangeAspect="1" noChangeArrowheads="1"/>
          </p:cNvPicPr>
          <p:nvPr/>
        </p:nvPicPr>
        <p:blipFill>
          <a:blip r:embed="rId3">
            <a:extLst>
              <a:ext uri="{28A0092B-C50C-407E-A947-70E740481C1C}">
                <a14:useLocalDpi xmlns:a14="http://schemas.microsoft.com/office/drawing/2010/main" val="0"/>
              </a:ext>
            </a:extLst>
          </a:blip>
          <a:srcRect l="2306"/>
          <a:stretch>
            <a:fillRect/>
          </a:stretch>
        </p:blipFill>
        <p:spPr bwMode="auto">
          <a:xfrm>
            <a:off x="5229225" y="457200"/>
            <a:ext cx="32289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2286000"/>
            <a:ext cx="11811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667000"/>
            <a:ext cx="40005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75717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dirty="0">
                <a:ea typeface="ＭＳ Ｐゴシック" panose="020B0600070205080204" pitchFamily="34" charset="-128"/>
              </a:rPr>
              <a:t>Brew Coffee</a:t>
            </a:r>
          </a:p>
        </p:txBody>
      </p:sp>
      <p:sp>
        <p:nvSpPr>
          <p:cNvPr id="52227" name="Content Placeholder 2"/>
          <p:cNvSpPr>
            <a:spLocks noGrp="1"/>
          </p:cNvSpPr>
          <p:nvPr>
            <p:ph idx="1"/>
          </p:nvPr>
        </p:nvSpPr>
        <p:spPr/>
        <p:txBody>
          <a:bodyPr/>
          <a:lstStyle/>
          <a:p>
            <a:r>
              <a:rPr lang="en-US" altLang="en-US" dirty="0">
                <a:ea typeface="ＭＳ Ｐゴシック" panose="020B0600070205080204" pitchFamily="34" charset="-128"/>
              </a:rPr>
              <a:t>Assumes coffee maker</a:t>
            </a:r>
          </a:p>
          <a:p>
            <a:pPr lvl="1"/>
            <a:r>
              <a:rPr lang="en-US" altLang="en-US" sz="2000" dirty="0">
                <a:ea typeface="ＭＳ Ｐゴシック" panose="020B0600070205080204" pitchFamily="34" charset="-128"/>
              </a:rPr>
              <a:t>Add water</a:t>
            </a:r>
          </a:p>
          <a:p>
            <a:pPr lvl="1"/>
            <a:r>
              <a:rPr lang="en-US" altLang="en-US" sz="2000" dirty="0">
                <a:ea typeface="ＭＳ Ｐゴシック" panose="020B0600070205080204" pitchFamily="34" charset="-128"/>
              </a:rPr>
              <a:t>Add filter</a:t>
            </a:r>
          </a:p>
          <a:p>
            <a:pPr lvl="1"/>
            <a:r>
              <a:rPr lang="en-US" altLang="en-US" sz="2000" dirty="0">
                <a:ea typeface="ＭＳ Ｐゴシック" panose="020B0600070205080204" pitchFamily="34" charset="-128"/>
              </a:rPr>
              <a:t>Grind Coffee</a:t>
            </a:r>
          </a:p>
          <a:p>
            <a:pPr lvl="2"/>
            <a:r>
              <a:rPr lang="en-US" altLang="en-US" sz="2000" dirty="0">
                <a:ea typeface="ＭＳ Ｐゴシック" panose="020B0600070205080204" pitchFamily="34" charset="-128"/>
              </a:rPr>
              <a:t>Add beans to grinder</a:t>
            </a:r>
          </a:p>
          <a:p>
            <a:pPr lvl="2"/>
            <a:r>
              <a:rPr lang="en-US" altLang="en-US" sz="2000" dirty="0">
                <a:ea typeface="ＭＳ Ｐゴシック" panose="020B0600070205080204" pitchFamily="34" charset="-128"/>
              </a:rPr>
              <a:t>Grind 60 seconds</a:t>
            </a:r>
          </a:p>
          <a:p>
            <a:pPr lvl="1"/>
            <a:r>
              <a:rPr lang="en-US" altLang="en-US" sz="2000" dirty="0">
                <a:ea typeface="ＭＳ Ｐゴシック" panose="020B0600070205080204" pitchFamily="34" charset="-128"/>
              </a:rPr>
              <a:t>Fill filter with ground coffee</a:t>
            </a:r>
          </a:p>
          <a:p>
            <a:pPr lvl="1"/>
            <a:r>
              <a:rPr lang="en-US" altLang="en-US" sz="2000" dirty="0">
                <a:ea typeface="ＭＳ Ｐゴシック" panose="020B0600070205080204" pitchFamily="34" charset="-128"/>
              </a:rPr>
              <a:t>Turn coffee maker on</a:t>
            </a:r>
          </a:p>
          <a:p>
            <a:r>
              <a:rPr lang="en-US" altLang="en-US" dirty="0">
                <a:ea typeface="ＭＳ Ｐゴシック" panose="020B0600070205080204" pitchFamily="34" charset="-128"/>
              </a:rPr>
              <a:t>Steps are easily done</a:t>
            </a:r>
          </a:p>
          <a:p>
            <a:endParaRPr lang="en-US" altLang="en-US" dirty="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BC48FC0E-21C4-47AA-8920-6F5AD7B9DF32}"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67</a:t>
            </a:fld>
            <a:endParaRPr lang="en-US" altLang="en-US"/>
          </a:p>
        </p:txBody>
      </p:sp>
      <p:pic>
        <p:nvPicPr>
          <p:cNvPr id="522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390525"/>
            <a:ext cx="1171575"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9300" y="3209925"/>
            <a:ext cx="14859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44507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Stepwise Refinement: Textual Analysis</a:t>
            </a:r>
          </a:p>
        </p:txBody>
      </p:sp>
      <p:sp>
        <p:nvSpPr>
          <p:cNvPr id="3" name="Content Placeholder 2"/>
          <p:cNvSpPr>
            <a:spLocks noGrp="1"/>
          </p:cNvSpPr>
          <p:nvPr>
            <p:ph idx="1"/>
          </p:nvPr>
        </p:nvSpPr>
        <p:spPr/>
        <p:txBody>
          <a:bodyPr/>
          <a:lstStyle/>
          <a:p>
            <a:r>
              <a:rPr lang="en-US" dirty="0"/>
              <a:t>In 1949, Dr. </a:t>
            </a:r>
            <a:r>
              <a:rPr lang="en-US" dirty="0" err="1"/>
              <a:t>Flesch</a:t>
            </a:r>
            <a:r>
              <a:rPr lang="en-US" dirty="0"/>
              <a:t> proposed a measure of text readability known as the </a:t>
            </a:r>
            <a:r>
              <a:rPr lang="en-US" dirty="0" err="1"/>
              <a:t>Flesch</a:t>
            </a:r>
            <a:r>
              <a:rPr lang="en-US" dirty="0"/>
              <a:t> Index. The index is based on the average number of syllables per word and the average number of words per sentence in a piece of text. Index scores usually range from 0 to 100, and indicate readable prose for the following grade levels: </a:t>
            </a:r>
          </a:p>
          <a:p>
            <a:endParaRPr lang="en-US" dirty="0"/>
          </a:p>
          <a:p>
            <a:endParaRPr lang="en-US" dirty="0"/>
          </a:p>
          <a:p>
            <a:endParaRPr lang="en-US" dirty="0"/>
          </a:p>
          <a:p>
            <a:endParaRPr lang="en-US" dirty="0"/>
          </a:p>
          <a:p>
            <a:r>
              <a:rPr lang="en-US" dirty="0"/>
              <a:t>Develop a program that computes the </a:t>
            </a:r>
            <a:r>
              <a:rPr lang="en-US" dirty="0" err="1"/>
              <a:t>Flesch</a:t>
            </a:r>
            <a:r>
              <a:rPr lang="en-US" dirty="0"/>
              <a:t> Index as well as the Grade level for a text stored in a string</a:t>
            </a:r>
          </a:p>
          <a:p>
            <a:endParaRPr lang="en-US" dirty="0"/>
          </a:p>
        </p:txBody>
      </p:sp>
      <p:sp>
        <p:nvSpPr>
          <p:cNvPr id="4" name="Date Placeholder 3"/>
          <p:cNvSpPr>
            <a:spLocks noGrp="1"/>
          </p:cNvSpPr>
          <p:nvPr>
            <p:ph type="dt" sz="half" idx="10"/>
          </p:nvPr>
        </p:nvSpPr>
        <p:spPr/>
        <p:txBody>
          <a:bodyPr/>
          <a:lstStyle/>
          <a:p>
            <a:fld id="{FBA75B63-B5FA-483A-9199-58F340506944}"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68</a:t>
            </a:fld>
            <a:endParaRPr lang="en-US" altLang="en-US"/>
          </a:p>
        </p:txBody>
      </p:sp>
      <p:graphicFrame>
        <p:nvGraphicFramePr>
          <p:cNvPr id="6" name="Table 5"/>
          <p:cNvGraphicFramePr>
            <a:graphicFrameLocks noGrp="1"/>
          </p:cNvGraphicFramePr>
          <p:nvPr>
            <p:extLst/>
          </p:nvPr>
        </p:nvGraphicFramePr>
        <p:xfrm>
          <a:off x="1447800" y="2971800"/>
          <a:ext cx="6096000" cy="148336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err="1"/>
                        <a:t>Flesch</a:t>
                      </a:r>
                      <a:r>
                        <a:rPr lang="en-US" baseline="0" dirty="0"/>
                        <a:t> Index</a:t>
                      </a:r>
                      <a:endParaRPr lang="en-US" dirty="0"/>
                    </a:p>
                  </a:txBody>
                  <a:tcPr/>
                </a:tc>
                <a:tc>
                  <a:txBody>
                    <a:bodyPr/>
                    <a:lstStyle/>
                    <a:p>
                      <a:r>
                        <a:rPr lang="en-US" dirty="0"/>
                        <a:t>Grade Level of Readability</a:t>
                      </a:r>
                    </a:p>
                  </a:txBody>
                  <a:tcPr/>
                </a:tc>
                <a:extLst>
                  <a:ext uri="{0D108BD9-81ED-4DB2-BD59-A6C34878D82A}">
                    <a16:rowId xmlns:a16="http://schemas.microsoft.com/office/drawing/2014/main" val="10000"/>
                  </a:ext>
                </a:extLst>
              </a:tr>
              <a:tr h="370840">
                <a:tc>
                  <a:txBody>
                    <a:bodyPr/>
                    <a:lstStyle/>
                    <a:p>
                      <a:r>
                        <a:rPr lang="en-US" dirty="0"/>
                        <a:t>0 – 30 </a:t>
                      </a:r>
                    </a:p>
                  </a:txBody>
                  <a:tcPr/>
                </a:tc>
                <a:tc>
                  <a:txBody>
                    <a:bodyPr/>
                    <a:lstStyle/>
                    <a:p>
                      <a:r>
                        <a:rPr lang="en-US" dirty="0"/>
                        <a:t>College</a:t>
                      </a:r>
                    </a:p>
                  </a:txBody>
                  <a:tcPr/>
                </a:tc>
                <a:extLst>
                  <a:ext uri="{0D108BD9-81ED-4DB2-BD59-A6C34878D82A}">
                    <a16:rowId xmlns:a16="http://schemas.microsoft.com/office/drawing/2014/main" val="10001"/>
                  </a:ext>
                </a:extLst>
              </a:tr>
              <a:tr h="370840">
                <a:tc>
                  <a:txBody>
                    <a:bodyPr/>
                    <a:lstStyle/>
                    <a:p>
                      <a:r>
                        <a:rPr lang="en-US" dirty="0"/>
                        <a:t>50 – 60</a:t>
                      </a:r>
                    </a:p>
                  </a:txBody>
                  <a:tcPr/>
                </a:tc>
                <a:tc>
                  <a:txBody>
                    <a:bodyPr/>
                    <a:lstStyle/>
                    <a:p>
                      <a:r>
                        <a:rPr lang="en-US" dirty="0"/>
                        <a:t>High School</a:t>
                      </a:r>
                    </a:p>
                  </a:txBody>
                  <a:tcPr/>
                </a:tc>
                <a:extLst>
                  <a:ext uri="{0D108BD9-81ED-4DB2-BD59-A6C34878D82A}">
                    <a16:rowId xmlns:a16="http://schemas.microsoft.com/office/drawing/2014/main" val="10002"/>
                  </a:ext>
                </a:extLst>
              </a:tr>
              <a:tr h="370840">
                <a:tc>
                  <a:txBody>
                    <a:bodyPr/>
                    <a:lstStyle/>
                    <a:p>
                      <a:r>
                        <a:rPr lang="en-US" dirty="0"/>
                        <a:t>90 – 100</a:t>
                      </a:r>
                    </a:p>
                  </a:txBody>
                  <a:tcPr/>
                </a:tc>
                <a:tc>
                  <a:txBody>
                    <a:bodyPr/>
                    <a:lstStyle/>
                    <a:p>
                      <a:r>
                        <a:rPr lang="en-US" dirty="0"/>
                        <a:t>Fourth Grade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089119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The </a:t>
                </a:r>
                <a:r>
                  <a:rPr lang="en-US" dirty="0" err="1"/>
                  <a:t>Flesch</a:t>
                </a:r>
                <a:r>
                  <a:rPr lang="en-US" dirty="0"/>
                  <a:t> Index is </a:t>
                </a:r>
              </a:p>
              <a:p>
                <a14:m>
                  <m:oMath xmlns:m="http://schemas.openxmlformats.org/officeDocument/2006/math">
                    <m:r>
                      <a:rPr lang="en-US" b="0" i="1" smtClean="0">
                        <a:latin typeface="Cambria Math"/>
                      </a:rPr>
                      <m:t>𝐹</m:t>
                    </m:r>
                    <m:r>
                      <a:rPr lang="en-US" b="0" i="1" smtClean="0">
                        <a:latin typeface="Cambria Math"/>
                      </a:rPr>
                      <m:t>=206.835 −1.015 ∗</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𝑤𝑜𝑟𝑑𝑠</m:t>
                            </m:r>
                          </m:num>
                          <m:den>
                            <m:r>
                              <a:rPr lang="en-US" b="0" i="1" smtClean="0">
                                <a:latin typeface="Cambria Math"/>
                              </a:rPr>
                              <m:t>𝑠𝑒𝑛𝑡𝑒𝑛𝑐𝑒𝑠</m:t>
                            </m:r>
                          </m:den>
                        </m:f>
                      </m:e>
                    </m:d>
                    <m:r>
                      <a:rPr lang="en-US" b="0" i="1" smtClean="0">
                        <a:latin typeface="Cambria Math"/>
                      </a:rPr>
                      <m:t>−84.6 ∗</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𝑠𝑦𝑙𝑙𝑎𝑏𝑙𝑒𝑠</m:t>
                            </m:r>
                          </m:num>
                          <m:den>
                            <m:r>
                              <a:rPr lang="en-US" b="0" i="1" smtClean="0">
                                <a:latin typeface="Cambria Math"/>
                              </a:rPr>
                              <m:t>𝑤𝑜𝑟𝑑𝑠</m:t>
                            </m:r>
                          </m:den>
                        </m:f>
                      </m:e>
                    </m:d>
                  </m:oMath>
                </a14:m>
                <a:endParaRPr lang="en-US" b="0" dirty="0"/>
              </a:p>
              <a:p>
                <a:pPr marL="0" indent="0">
                  <a:buNone/>
                </a:pPr>
                <a:r>
                  <a:rPr lang="en-US" b="0" i="1" dirty="0">
                    <a:latin typeface="Cambria Math"/>
                  </a:rPr>
                  <a:t>The Flesch-Kincaid Grade level Formula is</a:t>
                </a:r>
              </a:p>
              <a:p>
                <a14:m>
                  <m:oMath xmlns:m="http://schemas.openxmlformats.org/officeDocument/2006/math">
                    <m:r>
                      <a:rPr lang="en-US" b="0" i="1" smtClean="0">
                        <a:latin typeface="Cambria Math"/>
                      </a:rPr>
                      <m:t>𝐺</m:t>
                    </m:r>
                    <m:r>
                      <a:rPr lang="en-US" b="0" i="1" smtClean="0">
                        <a:latin typeface="Cambria Math"/>
                      </a:rPr>
                      <m:t>=0.39 ∗</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𝑤𝑜𝑟𝑑𝑠</m:t>
                            </m:r>
                          </m:num>
                          <m:den>
                            <m:r>
                              <a:rPr lang="en-US" b="0" i="1" smtClean="0">
                                <a:latin typeface="Cambria Math"/>
                              </a:rPr>
                              <m:t>𝑠𝑒𝑛𝑡𝑒𝑛𝑐𝑒𝑠</m:t>
                            </m:r>
                          </m:den>
                        </m:f>
                      </m:e>
                    </m:d>
                    <m:r>
                      <a:rPr lang="en-US" b="0" i="1" smtClean="0">
                        <a:latin typeface="Cambria Math"/>
                      </a:rPr>
                      <m:t>+11.8 ∗</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𝑠𝑦𝑙𝑙𝑎𝑏𝑙𝑒𝑠</m:t>
                            </m:r>
                          </m:num>
                          <m:den>
                            <m:r>
                              <a:rPr lang="en-US" b="0" i="1" smtClean="0">
                                <a:latin typeface="Cambria Math"/>
                              </a:rPr>
                              <m:t>𝑤𝑜𝑟𝑑𝑠</m:t>
                            </m:r>
                          </m:den>
                        </m:f>
                      </m:e>
                    </m:d>
                    <m:r>
                      <a:rPr lang="en-US" b="0" i="1" smtClean="0">
                        <a:latin typeface="Cambria Math"/>
                      </a:rPr>
                      <m:t>−15.59</m:t>
                    </m:r>
                  </m:oMath>
                </a14:m>
                <a:endParaRPr lang="en-US" b="0" dirty="0"/>
              </a:p>
              <a:p>
                <a:endParaRPr lang="en-US" b="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019" t="-132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BA75B63-B5FA-483A-9199-58F340506944}"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69</a:t>
            </a:fld>
            <a:endParaRPr lang="en-US" altLang="en-US"/>
          </a:p>
        </p:txBody>
      </p:sp>
      <p:graphicFrame>
        <p:nvGraphicFramePr>
          <p:cNvPr id="6" name="Table 5"/>
          <p:cNvGraphicFramePr>
            <a:graphicFrameLocks noGrp="1"/>
          </p:cNvGraphicFramePr>
          <p:nvPr>
            <p:extLst/>
          </p:nvPr>
        </p:nvGraphicFramePr>
        <p:xfrm>
          <a:off x="457200" y="3505200"/>
          <a:ext cx="8001000" cy="1651000"/>
        </p:xfrm>
        <a:graphic>
          <a:graphicData uri="http://schemas.openxmlformats.org/drawingml/2006/table">
            <a:tbl>
              <a:tblPr firstRow="1" bandRow="1">
                <a:tableStyleId>{9D7B26C5-4107-4FEC-AEDC-1716B250A1EF}</a:tableStyleId>
              </a:tblPr>
              <a:tblGrid>
                <a:gridCol w="11430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370840">
                <a:tc>
                  <a:txBody>
                    <a:bodyPr/>
                    <a:lstStyle/>
                    <a:p>
                      <a:r>
                        <a:rPr lang="en-US" b="0" dirty="0"/>
                        <a:t>Word</a:t>
                      </a:r>
                    </a:p>
                  </a:txBody>
                  <a:tcPr/>
                </a:tc>
                <a:tc>
                  <a:txBody>
                    <a:bodyPr/>
                    <a:lstStyle/>
                    <a:p>
                      <a:r>
                        <a:rPr lang="en-US" b="0" dirty="0"/>
                        <a:t>Any sequence of non-whitespace characters</a:t>
                      </a:r>
                    </a:p>
                  </a:txBody>
                  <a:tcPr/>
                </a:tc>
                <a:extLst>
                  <a:ext uri="{0D108BD9-81ED-4DB2-BD59-A6C34878D82A}">
                    <a16:rowId xmlns:a16="http://schemas.microsoft.com/office/drawing/2014/main" val="10000"/>
                  </a:ext>
                </a:extLst>
              </a:tr>
              <a:tr h="370840">
                <a:tc>
                  <a:txBody>
                    <a:bodyPr/>
                    <a:lstStyle/>
                    <a:p>
                      <a:r>
                        <a:rPr lang="en-US" b="0" dirty="0"/>
                        <a:t>Sentence</a:t>
                      </a:r>
                    </a:p>
                  </a:txBody>
                  <a:tcPr/>
                </a:tc>
                <a:tc>
                  <a:txBody>
                    <a:bodyPr/>
                    <a:lstStyle/>
                    <a:p>
                      <a:r>
                        <a:rPr lang="en-US" b="0" dirty="0"/>
                        <a:t>Any sequence of words ending in a period,</a:t>
                      </a:r>
                      <a:r>
                        <a:rPr lang="en-US" b="0" baseline="0" dirty="0"/>
                        <a:t> question mark, exclamation point, colon, or semicolon</a:t>
                      </a:r>
                      <a:endParaRPr lang="en-US" b="0" dirty="0"/>
                    </a:p>
                  </a:txBody>
                  <a:tcPr/>
                </a:tc>
                <a:extLst>
                  <a:ext uri="{0D108BD9-81ED-4DB2-BD59-A6C34878D82A}">
                    <a16:rowId xmlns:a16="http://schemas.microsoft.com/office/drawing/2014/main" val="10001"/>
                  </a:ext>
                </a:extLst>
              </a:tr>
              <a:tr h="370840">
                <a:tc>
                  <a:txBody>
                    <a:bodyPr/>
                    <a:lstStyle/>
                    <a:p>
                      <a:r>
                        <a:rPr lang="en-US" b="0" dirty="0"/>
                        <a:t>Syllable</a:t>
                      </a:r>
                    </a:p>
                  </a:txBody>
                  <a:tcPr/>
                </a:tc>
                <a:tc>
                  <a:txBody>
                    <a:bodyPr/>
                    <a:lstStyle/>
                    <a:p>
                      <a:r>
                        <a:rPr lang="en-US" b="0" dirty="0"/>
                        <a:t>Any word of three characters</a:t>
                      </a:r>
                      <a:r>
                        <a:rPr lang="en-US" b="0" baseline="0" dirty="0"/>
                        <a:t> or less; or any vowel (</a:t>
                      </a:r>
                      <a:r>
                        <a:rPr lang="en-US" b="0" baseline="0" dirty="0" err="1"/>
                        <a:t>a,e,i,o,u</a:t>
                      </a:r>
                      <a:r>
                        <a:rPr lang="en-US" b="0" baseline="0" dirty="0"/>
                        <a:t>) or pair of consecutive vowels, except for a final –</a:t>
                      </a:r>
                      <a:r>
                        <a:rPr lang="en-US" b="0" baseline="0" dirty="0" err="1"/>
                        <a:t>es</a:t>
                      </a:r>
                      <a:r>
                        <a:rPr lang="en-US" b="0" baseline="0" dirty="0"/>
                        <a:t>, -</a:t>
                      </a:r>
                      <a:r>
                        <a:rPr lang="en-US" b="0" baseline="0" dirty="0" err="1"/>
                        <a:t>ed</a:t>
                      </a:r>
                      <a:r>
                        <a:rPr lang="en-US" b="0" baseline="0" dirty="0"/>
                        <a:t>, or –e that is not -le</a:t>
                      </a:r>
                      <a:endParaRPr lang="en-US" b="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2856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a:t>Functions as Black Boxes</a:t>
            </a:r>
          </a:p>
        </p:txBody>
      </p:sp>
      <p:sp>
        <p:nvSpPr>
          <p:cNvPr id="7" name="Text Placeholder 6"/>
          <p:cNvSpPr>
            <a:spLocks noGrp="1"/>
          </p:cNvSpPr>
          <p:nvPr>
            <p:ph type="body" idx="1"/>
          </p:nvPr>
        </p:nvSpPr>
        <p:spPr/>
        <p:txBody>
          <a:bodyPr/>
          <a:lstStyle/>
          <a:p>
            <a:r>
              <a:rPr lang="en-US"/>
              <a:t>Section 5.1</a:t>
            </a:r>
            <a:endParaRPr lang="en-US" dirty="0"/>
          </a:p>
        </p:txBody>
      </p:sp>
      <p:sp>
        <p:nvSpPr>
          <p:cNvPr id="4" name="Date Placeholder 3"/>
          <p:cNvSpPr>
            <a:spLocks noGrp="1"/>
          </p:cNvSpPr>
          <p:nvPr>
            <p:ph type="dt" sz="half" idx="10"/>
          </p:nvPr>
        </p:nvSpPr>
        <p:spPr/>
        <p:txBody>
          <a:bodyPr/>
          <a:lstStyle/>
          <a:p>
            <a:fld id="{D677B97E-C8D1-4993-BE70-A34F64F69B2A}" type="datetime1">
              <a:rPr lang="en-US" smtClean="0"/>
              <a:pPr/>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7</a:t>
            </a:fld>
            <a:endParaRPr lang="en-US" altLang="en-US"/>
          </a:p>
        </p:txBody>
      </p:sp>
    </p:spTree>
    <p:extLst>
      <p:ext uri="{BB962C8B-B14F-4D97-AF65-F5344CB8AC3E}">
        <p14:creationId xmlns:p14="http://schemas.microsoft.com/office/powerpoint/2010/main" val="6967847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the program need to do</a:t>
            </a:r>
          </a:p>
        </p:txBody>
      </p:sp>
      <p:sp>
        <p:nvSpPr>
          <p:cNvPr id="3" name="Content Placeholder 2"/>
          <p:cNvSpPr>
            <a:spLocks noGrp="1"/>
          </p:cNvSpPr>
          <p:nvPr>
            <p:ph idx="1"/>
          </p:nvPr>
        </p:nvSpPr>
        <p:spPr/>
        <p:txBody>
          <a:bodyPr/>
          <a:lstStyle/>
          <a:p>
            <a:r>
              <a:rPr lang="en-US" b="1" dirty="0"/>
              <a:t>INPUT: </a:t>
            </a:r>
            <a:r>
              <a:rPr lang="en-US" dirty="0"/>
              <a:t>Get the string of text</a:t>
            </a:r>
          </a:p>
          <a:p>
            <a:r>
              <a:rPr lang="en-US" dirty="0"/>
              <a:t>Count the sentences in the text</a:t>
            </a:r>
          </a:p>
          <a:p>
            <a:r>
              <a:rPr lang="en-US" dirty="0"/>
              <a:t>Count the words in the text</a:t>
            </a:r>
          </a:p>
          <a:p>
            <a:r>
              <a:rPr lang="en-US" dirty="0"/>
              <a:t>Count the syllables in the text</a:t>
            </a:r>
          </a:p>
          <a:p>
            <a:r>
              <a:rPr lang="en-US" dirty="0"/>
              <a:t>Compute the </a:t>
            </a:r>
            <a:r>
              <a:rPr lang="en-US" dirty="0" err="1"/>
              <a:t>Flesch</a:t>
            </a:r>
            <a:r>
              <a:rPr lang="en-US" dirty="0"/>
              <a:t> Index</a:t>
            </a:r>
          </a:p>
          <a:p>
            <a:r>
              <a:rPr lang="en-US" dirty="0"/>
              <a:t>Compute the Grade Level</a:t>
            </a:r>
          </a:p>
          <a:p>
            <a:r>
              <a:rPr lang="en-US" b="1" dirty="0"/>
              <a:t>OUTPUT:</a:t>
            </a:r>
            <a:r>
              <a:rPr lang="en-US" dirty="0"/>
              <a:t> Print the </a:t>
            </a:r>
            <a:r>
              <a:rPr lang="en-US" dirty="0" err="1"/>
              <a:t>Flesch</a:t>
            </a:r>
            <a:r>
              <a:rPr lang="en-US" dirty="0"/>
              <a:t> Index and Grade level as well as the number of sentences, words and syllables in the text</a:t>
            </a:r>
          </a:p>
        </p:txBody>
      </p:sp>
      <p:sp>
        <p:nvSpPr>
          <p:cNvPr id="4" name="Date Placeholder 3"/>
          <p:cNvSpPr>
            <a:spLocks noGrp="1"/>
          </p:cNvSpPr>
          <p:nvPr>
            <p:ph type="dt" sz="half" idx="10"/>
          </p:nvPr>
        </p:nvSpPr>
        <p:spPr/>
        <p:txBody>
          <a:bodyPr/>
          <a:lstStyle/>
          <a:p>
            <a:fld id="{FBA75B63-B5FA-483A-9199-58F340506944}"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70</a:t>
            </a:fld>
            <a:endParaRPr lang="en-US" altLang="en-US"/>
          </a:p>
        </p:txBody>
      </p:sp>
    </p:spTree>
    <p:extLst>
      <p:ext uri="{BB962C8B-B14F-4D97-AF65-F5344CB8AC3E}">
        <p14:creationId xmlns:p14="http://schemas.microsoft.com/office/powerpoint/2010/main" val="34402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dirty="0">
                <a:ea typeface="ＭＳ Ｐゴシック" panose="020B0600070205080204" pitchFamily="34" charset="-128"/>
              </a:rPr>
              <a:t>Name the Sub-Tasks</a:t>
            </a:r>
          </a:p>
        </p:txBody>
      </p:sp>
      <p:sp>
        <p:nvSpPr>
          <p:cNvPr id="56323" name="Content Placeholder 2"/>
          <p:cNvSpPr>
            <a:spLocks noGrp="1"/>
          </p:cNvSpPr>
          <p:nvPr>
            <p:ph idx="1"/>
          </p:nvPr>
        </p:nvSpPr>
        <p:spPr/>
        <p:txBody>
          <a:bodyPr>
            <a:normAutofit/>
          </a:bodyPr>
          <a:lstStyle/>
          <a:p>
            <a:pPr>
              <a:spcBef>
                <a:spcPts val="200"/>
              </a:spcBef>
            </a:pPr>
            <a:r>
              <a:rPr lang="en-US" altLang="ja-JP" sz="2000" dirty="0">
                <a:ea typeface="ＭＳ Ｐゴシック" panose="020B0600070205080204" pitchFamily="34" charset="-128"/>
              </a:rPr>
              <a:t>Get Input</a:t>
            </a:r>
          </a:p>
          <a:p>
            <a:pPr>
              <a:spcBef>
                <a:spcPts val="200"/>
              </a:spcBef>
            </a:pPr>
            <a:r>
              <a:rPr lang="en-US" altLang="ja-JP" dirty="0">
                <a:ea typeface="ＭＳ Ｐゴシック" panose="020B0600070205080204" pitchFamily="34" charset="-128"/>
              </a:rPr>
              <a:t>Count Sentences</a:t>
            </a:r>
          </a:p>
          <a:p>
            <a:pPr>
              <a:spcBef>
                <a:spcPts val="200"/>
              </a:spcBef>
            </a:pPr>
            <a:r>
              <a:rPr lang="en-US" altLang="ja-JP" sz="2000" dirty="0">
                <a:ea typeface="ＭＳ Ｐゴシック" panose="020B0600070205080204" pitchFamily="34" charset="-128"/>
              </a:rPr>
              <a:t>Count words</a:t>
            </a:r>
          </a:p>
          <a:p>
            <a:pPr>
              <a:spcBef>
                <a:spcPts val="200"/>
              </a:spcBef>
            </a:pPr>
            <a:r>
              <a:rPr lang="en-US" altLang="ja-JP" dirty="0">
                <a:ea typeface="ＭＳ Ｐゴシック" panose="020B0600070205080204" pitchFamily="34" charset="-128"/>
              </a:rPr>
              <a:t>Count syllables</a:t>
            </a:r>
          </a:p>
          <a:p>
            <a:pPr>
              <a:spcBef>
                <a:spcPts val="200"/>
              </a:spcBef>
            </a:pPr>
            <a:r>
              <a:rPr lang="en-US" altLang="ja-JP" sz="2000" dirty="0">
                <a:ea typeface="ＭＳ Ｐゴシック" panose="020B0600070205080204" pitchFamily="34" charset="-128"/>
              </a:rPr>
              <a:t>Compute </a:t>
            </a:r>
            <a:r>
              <a:rPr lang="en-US" altLang="ja-JP" sz="2000" dirty="0" err="1">
                <a:ea typeface="ＭＳ Ｐゴシック" panose="020B0600070205080204" pitchFamily="34" charset="-128"/>
              </a:rPr>
              <a:t>FleschIndex</a:t>
            </a:r>
            <a:endParaRPr lang="en-US" altLang="ja-JP" sz="2000" dirty="0">
              <a:ea typeface="ＭＳ Ｐゴシック" panose="020B0600070205080204" pitchFamily="34" charset="-128"/>
            </a:endParaRPr>
          </a:p>
          <a:p>
            <a:pPr>
              <a:spcBef>
                <a:spcPts val="200"/>
              </a:spcBef>
            </a:pPr>
            <a:r>
              <a:rPr lang="en-US" altLang="ja-JP" dirty="0">
                <a:ea typeface="ＭＳ Ｐゴシック" panose="020B0600070205080204" pitchFamily="34" charset="-128"/>
              </a:rPr>
              <a:t>Computer </a:t>
            </a:r>
            <a:r>
              <a:rPr lang="en-US" altLang="ja-JP" dirty="0" err="1">
                <a:ea typeface="ＭＳ Ｐゴシック" panose="020B0600070205080204" pitchFamily="34" charset="-128"/>
              </a:rPr>
              <a:t>GradeLevel</a:t>
            </a:r>
            <a:endParaRPr lang="en-US" altLang="ja-JP" dirty="0">
              <a:ea typeface="ＭＳ Ｐゴシック" panose="020B0600070205080204" pitchFamily="34" charset="-128"/>
            </a:endParaRPr>
          </a:p>
          <a:p>
            <a:pPr>
              <a:spcBef>
                <a:spcPts val="200"/>
              </a:spcBef>
            </a:pPr>
            <a:r>
              <a:rPr lang="en-US" altLang="ja-JP" sz="2000" dirty="0">
                <a:ea typeface="ＭＳ Ｐゴシック" panose="020B0600070205080204" pitchFamily="34" charset="-128"/>
              </a:rPr>
              <a:t>Output</a:t>
            </a:r>
          </a:p>
        </p:txBody>
      </p:sp>
      <p:sp>
        <p:nvSpPr>
          <p:cNvPr id="2" name="Date Placeholder 1"/>
          <p:cNvSpPr>
            <a:spLocks noGrp="1"/>
          </p:cNvSpPr>
          <p:nvPr>
            <p:ph type="dt" sz="half" idx="10"/>
          </p:nvPr>
        </p:nvSpPr>
        <p:spPr/>
        <p:txBody>
          <a:bodyPr/>
          <a:lstStyle/>
          <a:p>
            <a:fld id="{6CA33C0A-3CA6-49FB-9415-F7A209656F5A}"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71</a:t>
            </a:fld>
            <a:endParaRPr lang="en-US" altLang="en-US"/>
          </a:p>
        </p:txBody>
      </p:sp>
    </p:spTree>
    <p:extLst>
      <p:ext uri="{BB962C8B-B14F-4D97-AF65-F5344CB8AC3E}">
        <p14:creationId xmlns:p14="http://schemas.microsoft.com/office/powerpoint/2010/main" val="141553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fade">
                                      <p:cBhvr>
                                        <p:cTn id="7" dur="500"/>
                                        <p:tgtEl>
                                          <p:spTgt spid="56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fade">
                                      <p:cBhvr>
                                        <p:cTn id="12" dur="500"/>
                                        <p:tgtEl>
                                          <p:spTgt spid="563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6323">
                                            <p:txEl>
                                              <p:pRg st="2" end="2"/>
                                            </p:txEl>
                                          </p:spTgt>
                                        </p:tgtEl>
                                        <p:attrNameLst>
                                          <p:attrName>style.visibility</p:attrName>
                                        </p:attrNameLst>
                                      </p:cBhvr>
                                      <p:to>
                                        <p:strVal val="visible"/>
                                      </p:to>
                                    </p:set>
                                    <p:animEffect transition="in" filter="fade">
                                      <p:cBhvr>
                                        <p:cTn id="17" dur="500"/>
                                        <p:tgtEl>
                                          <p:spTgt spid="563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6323">
                                            <p:txEl>
                                              <p:pRg st="3" end="3"/>
                                            </p:txEl>
                                          </p:spTgt>
                                        </p:tgtEl>
                                        <p:attrNameLst>
                                          <p:attrName>style.visibility</p:attrName>
                                        </p:attrNameLst>
                                      </p:cBhvr>
                                      <p:to>
                                        <p:strVal val="visible"/>
                                      </p:to>
                                    </p:set>
                                    <p:animEffect transition="in" filter="fade">
                                      <p:cBhvr>
                                        <p:cTn id="22" dur="500"/>
                                        <p:tgtEl>
                                          <p:spTgt spid="563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6323">
                                            <p:txEl>
                                              <p:pRg st="4" end="4"/>
                                            </p:txEl>
                                          </p:spTgt>
                                        </p:tgtEl>
                                        <p:attrNameLst>
                                          <p:attrName>style.visibility</p:attrName>
                                        </p:attrNameLst>
                                      </p:cBhvr>
                                      <p:to>
                                        <p:strVal val="visible"/>
                                      </p:to>
                                    </p:set>
                                    <p:animEffect transition="in" filter="fade">
                                      <p:cBhvr>
                                        <p:cTn id="27" dur="500"/>
                                        <p:tgtEl>
                                          <p:spTgt spid="563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6323">
                                            <p:txEl>
                                              <p:pRg st="5" end="5"/>
                                            </p:txEl>
                                          </p:spTgt>
                                        </p:tgtEl>
                                        <p:attrNameLst>
                                          <p:attrName>style.visibility</p:attrName>
                                        </p:attrNameLst>
                                      </p:cBhvr>
                                      <p:to>
                                        <p:strVal val="visible"/>
                                      </p:to>
                                    </p:set>
                                    <p:animEffect transition="in" filter="fade">
                                      <p:cBhvr>
                                        <p:cTn id="32" dur="500"/>
                                        <p:tgtEl>
                                          <p:spTgt spid="563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6323">
                                            <p:txEl>
                                              <p:pRg st="6" end="6"/>
                                            </p:txEl>
                                          </p:spTgt>
                                        </p:tgtEl>
                                        <p:attrNameLst>
                                          <p:attrName>style.visibility</p:attrName>
                                        </p:attrNameLst>
                                      </p:cBhvr>
                                      <p:to>
                                        <p:strVal val="visible"/>
                                      </p:to>
                                    </p:set>
                                    <p:animEffect transition="in" filter="fade">
                                      <p:cBhvr>
                                        <p:cTn id="37" dur="500"/>
                                        <p:tgtEl>
                                          <p:spTgt spid="563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dirty="0">
                <a:ea typeface="ＭＳ Ｐゴシック" panose="020B0600070205080204" pitchFamily="34" charset="-128"/>
              </a:rPr>
              <a:t>Write Pseudocode</a:t>
            </a:r>
          </a:p>
        </p:txBody>
      </p:sp>
      <p:sp>
        <p:nvSpPr>
          <p:cNvPr id="4" name="Content Placeholder 3"/>
          <p:cNvSpPr>
            <a:spLocks noGrp="1"/>
          </p:cNvSpPr>
          <p:nvPr>
            <p:ph idx="1"/>
          </p:nvPr>
        </p:nvSpPr>
        <p:spPr/>
        <p:txBody>
          <a:bodyPr>
            <a:normAutofit fontScale="92500" lnSpcReduction="10000"/>
          </a:bodyPr>
          <a:lstStyle/>
          <a:p>
            <a:pPr>
              <a:spcBef>
                <a:spcPts val="200"/>
              </a:spcBef>
            </a:pPr>
            <a:r>
              <a:rPr lang="en-US" altLang="ja-JP" dirty="0">
                <a:ea typeface="ＭＳ Ｐゴシック" panose="020B0600070205080204" pitchFamily="34" charset="-128"/>
              </a:rPr>
              <a:t>Get Input</a:t>
            </a:r>
          </a:p>
          <a:p>
            <a:pPr lvl="1"/>
            <a:r>
              <a:rPr lang="en-US" altLang="ja-JP" dirty="0">
                <a:ea typeface="ＭＳ Ｐゴシック" panose="020B0600070205080204" pitchFamily="34" charset="-128"/>
              </a:rPr>
              <a:t>Text = get std. input</a:t>
            </a:r>
          </a:p>
          <a:p>
            <a:pPr>
              <a:spcBef>
                <a:spcPts val="200"/>
              </a:spcBef>
            </a:pPr>
            <a:r>
              <a:rPr lang="en-US" altLang="ja-JP" dirty="0">
                <a:ea typeface="ＭＳ Ｐゴシック" panose="020B0600070205080204" pitchFamily="34" charset="-128"/>
              </a:rPr>
              <a:t>Count Sentences</a:t>
            </a:r>
          </a:p>
          <a:p>
            <a:pPr lvl="1"/>
            <a:r>
              <a:rPr lang="en-US" altLang="ja-JP" dirty="0">
                <a:ea typeface="ＭＳ Ｐゴシック" panose="020B0600070205080204" pitchFamily="34" charset="-128"/>
              </a:rPr>
              <a:t>Search and count all the ending characters in the code</a:t>
            </a:r>
          </a:p>
          <a:p>
            <a:pPr>
              <a:spcBef>
                <a:spcPts val="200"/>
              </a:spcBef>
            </a:pPr>
            <a:r>
              <a:rPr lang="en-US" altLang="ja-JP" dirty="0">
                <a:ea typeface="ＭＳ Ｐゴシック" panose="020B0600070205080204" pitchFamily="34" charset="-128"/>
              </a:rPr>
              <a:t>Count words</a:t>
            </a:r>
          </a:p>
          <a:p>
            <a:pPr lvl="1"/>
            <a:r>
              <a:rPr lang="en-US" altLang="ja-JP" dirty="0">
                <a:ea typeface="ＭＳ Ｐゴシック" panose="020B0600070205080204" pitchFamily="34" charset="-128"/>
              </a:rPr>
              <a:t>Split the text each time you see a “ ”</a:t>
            </a:r>
          </a:p>
          <a:p>
            <a:pPr>
              <a:spcBef>
                <a:spcPts val="200"/>
              </a:spcBef>
            </a:pPr>
            <a:r>
              <a:rPr lang="en-US" altLang="ja-JP" dirty="0">
                <a:ea typeface="ＭＳ Ｐゴシック" panose="020B0600070205080204" pitchFamily="34" charset="-128"/>
              </a:rPr>
              <a:t>Count syllables</a:t>
            </a:r>
          </a:p>
          <a:p>
            <a:pPr lvl="1"/>
            <a:r>
              <a:rPr lang="en-US" altLang="ja-JP" dirty="0">
                <a:ea typeface="ＭＳ Ｐゴシック" panose="020B0600070205080204" pitchFamily="34" charset="-128"/>
              </a:rPr>
              <a:t>Count the number of times you see vowels in the text</a:t>
            </a:r>
          </a:p>
          <a:p>
            <a:pPr lvl="1"/>
            <a:r>
              <a:rPr lang="en-US" altLang="ja-JP" dirty="0">
                <a:ea typeface="ＭＳ Ｐゴシック" panose="020B0600070205080204" pitchFamily="34" charset="-128"/>
              </a:rPr>
              <a:t>If you have a word that ends in </a:t>
            </a:r>
            <a:r>
              <a:rPr lang="en-US" altLang="ja-JP" dirty="0" err="1">
                <a:ea typeface="ＭＳ Ｐゴシック" panose="020B0600070205080204" pitchFamily="34" charset="-128"/>
              </a:rPr>
              <a:t>es</a:t>
            </a:r>
            <a:r>
              <a:rPr lang="en-US" altLang="ja-JP" dirty="0">
                <a:ea typeface="ＭＳ Ｐゴシック" panose="020B0600070205080204" pitchFamily="34" charset="-128"/>
              </a:rPr>
              <a:t>, </a:t>
            </a:r>
            <a:r>
              <a:rPr lang="en-US" altLang="ja-JP" dirty="0" err="1">
                <a:ea typeface="ＭＳ Ｐゴシック" panose="020B0600070205080204" pitchFamily="34" charset="-128"/>
              </a:rPr>
              <a:t>ed</a:t>
            </a:r>
            <a:r>
              <a:rPr lang="en-US" altLang="ja-JP" dirty="0">
                <a:ea typeface="ＭＳ Ｐゴシック" panose="020B0600070205080204" pitchFamily="34" charset="-128"/>
              </a:rPr>
              <a:t> or e  subtract 1</a:t>
            </a:r>
          </a:p>
          <a:p>
            <a:pPr lvl="1"/>
            <a:r>
              <a:rPr lang="en-US" altLang="ja-JP" dirty="0">
                <a:ea typeface="ＭＳ Ｐゴシック" panose="020B0600070205080204" pitchFamily="34" charset="-128"/>
              </a:rPr>
              <a:t>If you have a word that ends in le add 1 to the total count</a:t>
            </a:r>
          </a:p>
          <a:p>
            <a:pPr>
              <a:spcBef>
                <a:spcPts val="200"/>
              </a:spcBef>
            </a:pPr>
            <a:r>
              <a:rPr lang="en-US" altLang="ja-JP" dirty="0">
                <a:ea typeface="ＭＳ Ｐゴシック" panose="020B0600070205080204" pitchFamily="34" charset="-128"/>
              </a:rPr>
              <a:t>Compute </a:t>
            </a:r>
            <a:r>
              <a:rPr lang="en-US" altLang="ja-JP" dirty="0" err="1">
                <a:ea typeface="ＭＳ Ｐゴシック" panose="020B0600070205080204" pitchFamily="34" charset="-128"/>
              </a:rPr>
              <a:t>FleschIndex</a:t>
            </a:r>
            <a:endParaRPr lang="en-US" altLang="ja-JP" dirty="0">
              <a:ea typeface="ＭＳ Ｐゴシック" panose="020B0600070205080204" pitchFamily="34" charset="-128"/>
            </a:endParaRPr>
          </a:p>
          <a:p>
            <a:pPr lvl="1"/>
            <a:r>
              <a:rPr lang="en-US" altLang="ja-JP" dirty="0">
                <a:ea typeface="ＭＳ Ｐゴシック" panose="020B0600070205080204" pitchFamily="34" charset="-128"/>
              </a:rPr>
              <a:t>Math</a:t>
            </a:r>
          </a:p>
          <a:p>
            <a:pPr>
              <a:spcBef>
                <a:spcPts val="200"/>
              </a:spcBef>
            </a:pPr>
            <a:r>
              <a:rPr lang="en-US" altLang="ja-JP" dirty="0">
                <a:ea typeface="ＭＳ Ｐゴシック" panose="020B0600070205080204" pitchFamily="34" charset="-128"/>
              </a:rPr>
              <a:t>Computer </a:t>
            </a:r>
            <a:r>
              <a:rPr lang="en-US" altLang="ja-JP" dirty="0" err="1">
                <a:ea typeface="ＭＳ Ｐゴシック" panose="020B0600070205080204" pitchFamily="34" charset="-128"/>
              </a:rPr>
              <a:t>GradeLevel</a:t>
            </a:r>
            <a:endParaRPr lang="en-US" altLang="ja-JP" dirty="0">
              <a:ea typeface="ＭＳ Ｐゴシック" panose="020B0600070205080204" pitchFamily="34" charset="-128"/>
            </a:endParaRPr>
          </a:p>
          <a:p>
            <a:pPr lvl="1"/>
            <a:r>
              <a:rPr lang="en-US" altLang="ja-JP" dirty="0">
                <a:ea typeface="ＭＳ Ｐゴシック" panose="020B0600070205080204" pitchFamily="34" charset="-128"/>
              </a:rPr>
              <a:t>Math</a:t>
            </a:r>
          </a:p>
          <a:p>
            <a:pPr>
              <a:spcBef>
                <a:spcPts val="200"/>
              </a:spcBef>
            </a:pPr>
            <a:r>
              <a:rPr lang="en-US" altLang="ja-JP" dirty="0">
                <a:ea typeface="ＭＳ Ｐゴシック" panose="020B0600070205080204" pitchFamily="34" charset="-128"/>
              </a:rPr>
              <a:t>Output</a:t>
            </a:r>
          </a:p>
          <a:p>
            <a:pPr lvl="1"/>
            <a:r>
              <a:rPr lang="en-US" altLang="ja-JP" dirty="0">
                <a:ea typeface="ＭＳ Ｐゴシック" panose="020B0600070205080204" pitchFamily="34" charset="-128"/>
              </a:rPr>
              <a:t>Print</a:t>
            </a:r>
          </a:p>
          <a:p>
            <a:pPr marL="0" indent="0">
              <a:spcBef>
                <a:spcPts val="300"/>
              </a:spcBef>
              <a:buNone/>
            </a:pPr>
            <a:endParaRPr lang="en-US" altLang="en-US" dirty="0"/>
          </a:p>
        </p:txBody>
      </p:sp>
      <p:sp>
        <p:nvSpPr>
          <p:cNvPr id="2" name="Date Placeholder 1"/>
          <p:cNvSpPr>
            <a:spLocks noGrp="1"/>
          </p:cNvSpPr>
          <p:nvPr>
            <p:ph type="dt" sz="half" idx="10"/>
          </p:nvPr>
        </p:nvSpPr>
        <p:spPr/>
        <p:txBody>
          <a:bodyPr/>
          <a:lstStyle/>
          <a:p>
            <a:fld id="{496167BE-77C0-4849-9B88-901D6733BABB}"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72</a:t>
            </a:fld>
            <a:endParaRPr lang="en-US" altLang="en-US"/>
          </a:p>
        </p:txBody>
      </p:sp>
    </p:spTree>
    <p:extLst>
      <p:ext uri="{BB962C8B-B14F-4D97-AF65-F5344CB8AC3E}">
        <p14:creationId xmlns:p14="http://schemas.microsoft.com/office/powerpoint/2010/main" val="172197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fade">
                                      <p:cBhvr>
                                        <p:cTn id="40" dur="500"/>
                                        <p:tgtEl>
                                          <p:spTgt spid="4">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Effect transition="in" filter="fade">
                                      <p:cBhvr>
                                        <p:cTn id="45" dur="500"/>
                                        <p:tgtEl>
                                          <p:spTgt spid="4">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
                                            <p:txEl>
                                              <p:pRg st="11" end="11"/>
                                            </p:txEl>
                                          </p:spTgt>
                                        </p:tgtEl>
                                        <p:attrNameLst>
                                          <p:attrName>style.visibility</p:attrName>
                                        </p:attrNameLst>
                                      </p:cBhvr>
                                      <p:to>
                                        <p:strVal val="visible"/>
                                      </p:to>
                                    </p:set>
                                    <p:animEffect transition="in" filter="fade">
                                      <p:cBhvr>
                                        <p:cTn id="48" dur="500"/>
                                        <p:tgtEl>
                                          <p:spTgt spid="4">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animEffect transition="in" filter="fade">
                                      <p:cBhvr>
                                        <p:cTn id="53" dur="500"/>
                                        <p:tgtEl>
                                          <p:spTgt spid="4">
                                            <p:txEl>
                                              <p:pRg st="12" end="12"/>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xEl>
                                              <p:pRg st="13" end="13"/>
                                            </p:txEl>
                                          </p:spTgt>
                                        </p:tgtEl>
                                        <p:attrNameLst>
                                          <p:attrName>style.visibility</p:attrName>
                                        </p:attrNameLst>
                                      </p:cBhvr>
                                      <p:to>
                                        <p:strVal val="visible"/>
                                      </p:to>
                                    </p:set>
                                    <p:animEffect transition="in" filter="fade">
                                      <p:cBhvr>
                                        <p:cTn id="56" dur="500"/>
                                        <p:tgtEl>
                                          <p:spTgt spid="4">
                                            <p:txEl>
                                              <p:pRg st="13" end="1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
                                            <p:txEl>
                                              <p:pRg st="14" end="14"/>
                                            </p:txEl>
                                          </p:spTgt>
                                        </p:tgtEl>
                                        <p:attrNameLst>
                                          <p:attrName>style.visibility</p:attrName>
                                        </p:attrNameLst>
                                      </p:cBhvr>
                                      <p:to>
                                        <p:strVal val="visible"/>
                                      </p:to>
                                    </p:set>
                                    <p:animEffect transition="in" filter="fade">
                                      <p:cBhvr>
                                        <p:cTn id="61" dur="500"/>
                                        <p:tgtEl>
                                          <p:spTgt spid="4">
                                            <p:txEl>
                                              <p:pRg st="14" end="14"/>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
                                            <p:txEl>
                                              <p:pRg st="15" end="15"/>
                                            </p:txEl>
                                          </p:spTgt>
                                        </p:tgtEl>
                                        <p:attrNameLst>
                                          <p:attrName>style.visibility</p:attrName>
                                        </p:attrNameLst>
                                      </p:cBhvr>
                                      <p:to>
                                        <p:strVal val="visible"/>
                                      </p:to>
                                    </p:set>
                                    <p:animEffect transition="in" filter="fade">
                                      <p:cBhvr>
                                        <p:cTn id="64"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a:t>Variable Scope</a:t>
            </a:r>
          </a:p>
        </p:txBody>
      </p:sp>
      <p:sp>
        <p:nvSpPr>
          <p:cNvPr id="7" name="Text Placeholder 6"/>
          <p:cNvSpPr>
            <a:spLocks noGrp="1"/>
          </p:cNvSpPr>
          <p:nvPr>
            <p:ph type="body" idx="1"/>
          </p:nvPr>
        </p:nvSpPr>
        <p:spPr/>
        <p:txBody>
          <a:bodyPr/>
          <a:lstStyle/>
          <a:p>
            <a:r>
              <a:rPr lang="en-US" dirty="0"/>
              <a:t>Section 5.8</a:t>
            </a:r>
          </a:p>
        </p:txBody>
      </p:sp>
      <p:sp>
        <p:nvSpPr>
          <p:cNvPr id="4" name="Date Placeholder 3"/>
          <p:cNvSpPr>
            <a:spLocks noGrp="1"/>
          </p:cNvSpPr>
          <p:nvPr>
            <p:ph type="dt" sz="half" idx="10"/>
          </p:nvPr>
        </p:nvSpPr>
        <p:spPr/>
        <p:txBody>
          <a:bodyPr/>
          <a:lstStyle/>
          <a:p>
            <a:fld id="{3CF9AB17-8C27-4F3B-8C7F-4216B6386762}"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73</a:t>
            </a:fld>
            <a:endParaRPr lang="en-US" altLang="en-US"/>
          </a:p>
        </p:txBody>
      </p:sp>
    </p:spTree>
    <p:extLst>
      <p:ext uri="{BB962C8B-B14F-4D97-AF65-F5344CB8AC3E}">
        <p14:creationId xmlns:p14="http://schemas.microsoft.com/office/powerpoint/2010/main" val="31184575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normAutofit/>
          </a:bodyPr>
          <a:lstStyle/>
          <a:p>
            <a:r>
              <a:rPr lang="en-US" altLang="en-US" dirty="0">
                <a:ea typeface="ＭＳ Ｐゴシック" panose="020B0600070205080204" pitchFamily="34" charset="-128"/>
              </a:rPr>
              <a:t>Variable Scope</a:t>
            </a:r>
          </a:p>
        </p:txBody>
      </p:sp>
      <p:sp>
        <p:nvSpPr>
          <p:cNvPr id="62467" name="Content Placeholder 2"/>
          <p:cNvSpPr>
            <a:spLocks noGrp="1"/>
          </p:cNvSpPr>
          <p:nvPr>
            <p:ph idx="1"/>
          </p:nvPr>
        </p:nvSpPr>
        <p:spPr/>
        <p:txBody>
          <a:bodyPr>
            <a:normAutofit/>
          </a:bodyPr>
          <a:lstStyle/>
          <a:p>
            <a:pPr>
              <a:spcBef>
                <a:spcPts val="200"/>
              </a:spcBef>
            </a:pPr>
            <a:r>
              <a:rPr lang="en-US" altLang="en-US" dirty="0">
                <a:ea typeface="ＭＳ Ｐゴシック" panose="020B0600070205080204" pitchFamily="34" charset="-128"/>
              </a:rPr>
              <a:t>Variables can be declared:</a:t>
            </a:r>
          </a:p>
          <a:p>
            <a:pPr lvl="1">
              <a:spcBef>
                <a:spcPts val="200"/>
              </a:spcBef>
            </a:pPr>
            <a:r>
              <a:rPr lang="en-US" altLang="en-US" sz="2000" dirty="0">
                <a:ea typeface="ＭＳ Ｐゴシック" panose="020B0600070205080204" pitchFamily="34" charset="-128"/>
              </a:rPr>
              <a:t>Inside a function</a:t>
            </a:r>
          </a:p>
          <a:p>
            <a:pPr lvl="2">
              <a:spcBef>
                <a:spcPts val="200"/>
              </a:spcBef>
            </a:pPr>
            <a:r>
              <a:rPr lang="en-US" altLang="en-US" sz="2000" dirty="0">
                <a:ea typeface="ＭＳ Ｐゴシック" panose="020B0600070205080204" pitchFamily="34" charset="-128"/>
              </a:rPr>
              <a:t>Known as ‘</a:t>
            </a:r>
            <a:r>
              <a:rPr lang="en-US" altLang="ja-JP" sz="2000" dirty="0">
                <a:ea typeface="ＭＳ Ｐゴシック" panose="020B0600070205080204" pitchFamily="34" charset="-128"/>
              </a:rPr>
              <a:t>local variables’</a:t>
            </a:r>
          </a:p>
          <a:p>
            <a:pPr lvl="2">
              <a:spcBef>
                <a:spcPts val="200"/>
              </a:spcBef>
            </a:pPr>
            <a:r>
              <a:rPr lang="en-US" altLang="en-US" sz="2000" dirty="0">
                <a:ea typeface="ＭＳ Ｐゴシック" panose="020B0600070205080204" pitchFamily="34" charset="-128"/>
              </a:rPr>
              <a:t>Only available inside this function</a:t>
            </a:r>
          </a:p>
          <a:p>
            <a:pPr lvl="2">
              <a:spcBef>
                <a:spcPts val="200"/>
              </a:spcBef>
            </a:pPr>
            <a:r>
              <a:rPr lang="en-US" altLang="en-US" sz="2000" dirty="0">
                <a:ea typeface="ＭＳ Ｐゴシック" panose="020B0600070205080204" pitchFamily="34" charset="-128"/>
              </a:rPr>
              <a:t>Parameter variables are like local variables </a:t>
            </a:r>
          </a:p>
          <a:p>
            <a:pPr lvl="1">
              <a:spcBef>
                <a:spcPts val="200"/>
              </a:spcBef>
            </a:pPr>
            <a:r>
              <a:rPr lang="en-US" altLang="en-US" sz="2000" dirty="0">
                <a:ea typeface="ＭＳ Ｐゴシック" panose="020B0600070205080204" pitchFamily="34" charset="-128"/>
              </a:rPr>
              <a:t>Outside of a function</a:t>
            </a:r>
          </a:p>
          <a:p>
            <a:pPr lvl="2">
              <a:spcBef>
                <a:spcPts val="200"/>
              </a:spcBef>
            </a:pPr>
            <a:r>
              <a:rPr lang="en-US" altLang="en-US" sz="2000" dirty="0">
                <a:ea typeface="ＭＳ Ｐゴシック" panose="020B0600070205080204" pitchFamily="34" charset="-128"/>
              </a:rPr>
              <a:t>Sometimes called ‘</a:t>
            </a:r>
            <a:r>
              <a:rPr lang="en-US" altLang="ja-JP" sz="2000" dirty="0">
                <a:ea typeface="ＭＳ Ｐゴシック" panose="020B0600070205080204" pitchFamily="34" charset="-128"/>
              </a:rPr>
              <a:t>global scope’</a:t>
            </a:r>
          </a:p>
          <a:p>
            <a:pPr lvl="2">
              <a:spcBef>
                <a:spcPts val="200"/>
              </a:spcBef>
            </a:pPr>
            <a:r>
              <a:rPr lang="en-US" altLang="en-US" sz="2000" dirty="0">
                <a:ea typeface="ＭＳ Ｐゴシック" panose="020B0600070205080204" pitchFamily="34" charset="-128"/>
              </a:rPr>
              <a:t>Can be used (and changed) by code in any function</a:t>
            </a:r>
          </a:p>
          <a:p>
            <a:pPr>
              <a:spcBef>
                <a:spcPts val="200"/>
              </a:spcBef>
            </a:pPr>
            <a:r>
              <a:rPr lang="en-US" altLang="en-US" dirty="0">
                <a:ea typeface="ＭＳ Ｐゴシック" panose="020B0600070205080204" pitchFamily="34" charset="-128"/>
              </a:rPr>
              <a:t>How do you choose?</a:t>
            </a:r>
          </a:p>
        </p:txBody>
      </p:sp>
      <p:sp>
        <p:nvSpPr>
          <p:cNvPr id="2" name="Date Placeholder 1"/>
          <p:cNvSpPr>
            <a:spLocks noGrp="1"/>
          </p:cNvSpPr>
          <p:nvPr>
            <p:ph type="dt" sz="half" idx="10"/>
          </p:nvPr>
        </p:nvSpPr>
        <p:spPr/>
        <p:txBody>
          <a:bodyPr/>
          <a:lstStyle/>
          <a:p>
            <a:fld id="{6A9BAB20-ED9B-4957-8F42-51D62C074918}"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74</a:t>
            </a:fld>
            <a:endParaRPr lang="en-US" altLang="en-US"/>
          </a:p>
        </p:txBody>
      </p:sp>
      <p:sp>
        <p:nvSpPr>
          <p:cNvPr id="62469" name="TextBox 6"/>
          <p:cNvSpPr txBox="1">
            <a:spLocks noChangeArrowheads="1"/>
          </p:cNvSpPr>
          <p:nvPr/>
        </p:nvSpPr>
        <p:spPr bwMode="auto">
          <a:xfrm>
            <a:off x="1066800" y="4724400"/>
            <a:ext cx="6553200" cy="70788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000" b="1" i="1" dirty="0">
                <a:latin typeface="+mn-lt"/>
                <a:cs typeface="Arial" panose="020B0604020202020204" pitchFamily="34" charset="0"/>
              </a:rPr>
              <a:t>The scope of a variable is the part of the program in which it is visible</a:t>
            </a:r>
          </a:p>
        </p:txBody>
      </p:sp>
    </p:spTree>
    <p:extLst>
      <p:ext uri="{BB962C8B-B14F-4D97-AF65-F5344CB8AC3E}">
        <p14:creationId xmlns:p14="http://schemas.microsoft.com/office/powerpoint/2010/main" val="11000174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itle 1"/>
          <p:cNvSpPr>
            <a:spLocks noGrp="1"/>
          </p:cNvSpPr>
          <p:nvPr>
            <p:ph type="title"/>
          </p:nvPr>
        </p:nvSpPr>
        <p:spPr/>
        <p:txBody>
          <a:bodyPr>
            <a:normAutofit/>
          </a:bodyPr>
          <a:lstStyle/>
          <a:p>
            <a:r>
              <a:rPr lang="en-US" altLang="en-US" dirty="0">
                <a:ea typeface="ＭＳ Ｐゴシック" panose="020B0600070205080204" pitchFamily="34" charset="-128"/>
              </a:rPr>
              <a:t>Examples of Scope</a:t>
            </a:r>
          </a:p>
        </p:txBody>
      </p:sp>
      <p:sp>
        <p:nvSpPr>
          <p:cNvPr id="63490" name="Content Placeholder 2"/>
          <p:cNvSpPr>
            <a:spLocks noGrp="1"/>
          </p:cNvSpPr>
          <p:nvPr>
            <p:ph idx="1"/>
          </p:nvPr>
        </p:nvSpPr>
        <p:spPr>
          <a:xfrm>
            <a:off x="685800" y="1160850"/>
            <a:ext cx="7543801" cy="542826"/>
          </a:xfrm>
        </p:spPr>
        <p:txBody>
          <a:bodyPr/>
          <a:lstStyle/>
          <a:p>
            <a:pPr lvl="1">
              <a:spcBef>
                <a:spcPts val="200"/>
              </a:spcBef>
            </a:pPr>
            <a:r>
              <a:rPr lang="en-US" altLang="en-US" sz="2000" dirty="0">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sum, </a:t>
            </a:r>
            <a:r>
              <a:rPr lang="en-US" altLang="en-US" sz="2000" dirty="0">
                <a:solidFill>
                  <a:srgbClr val="00B050"/>
                </a:solidFill>
                <a:latin typeface="Consolas" panose="020B0609020204030204" pitchFamily="49" charset="0"/>
                <a:ea typeface="ＭＳ Ｐゴシック" panose="020B0600070205080204" pitchFamily="34" charset="-128"/>
                <a:cs typeface="Consolas" panose="020B0609020204030204" pitchFamily="49" charset="0"/>
              </a:rPr>
              <a:t>square</a:t>
            </a:r>
            <a:r>
              <a:rPr lang="en-US" altLang="en-US" sz="2000" dirty="0">
                <a:solidFill>
                  <a:srgbClr val="0033CC"/>
                </a:solidFill>
                <a:ea typeface="ＭＳ Ｐゴシック" panose="020B0600070205080204" pitchFamily="34" charset="-128"/>
              </a:rPr>
              <a:t> </a:t>
            </a:r>
            <a:r>
              <a:rPr lang="en-US" altLang="en-US" sz="2000" dirty="0">
                <a:solidFill>
                  <a:schemeClr val="tx1"/>
                </a:solidFill>
                <a:ea typeface="ＭＳ Ｐゴシック" panose="020B0600070205080204" pitchFamily="34" charset="-128"/>
              </a:rPr>
              <a:t>&amp;</a:t>
            </a:r>
            <a:r>
              <a:rPr lang="en-US" altLang="en-US" sz="2000" dirty="0">
                <a:solidFill>
                  <a:srgbClr val="0033CC"/>
                </a:solidFill>
                <a:ea typeface="ＭＳ Ｐゴシック" panose="020B0600070205080204" pitchFamily="34" charset="-128"/>
              </a:rPr>
              <a:t> </a:t>
            </a:r>
            <a:r>
              <a:rPr lang="en-US" altLang="en-US" sz="2000" dirty="0" err="1">
                <a:solidFill>
                  <a:srgbClr val="FF0000"/>
                </a:solidFill>
                <a:latin typeface="Consolas" panose="020B0609020204030204" pitchFamily="49" charset="0"/>
                <a:ea typeface="ＭＳ Ｐゴシック" panose="020B0600070205080204" pitchFamily="34" charset="-128"/>
                <a:cs typeface="Consolas" panose="020B0609020204030204" pitchFamily="49" charset="0"/>
              </a:rPr>
              <a:t>i</a:t>
            </a:r>
            <a:r>
              <a:rPr lang="en-US" altLang="en-US" sz="2000" dirty="0">
                <a:ea typeface="ＭＳ Ｐゴシック" panose="020B0600070205080204" pitchFamily="34" charset="-128"/>
              </a:rPr>
              <a:t> are local variables in </a:t>
            </a:r>
            <a:r>
              <a:rPr lang="en-US" altLang="en-US" sz="2000" dirty="0">
                <a:ea typeface="ＭＳ Ｐゴシック" panose="020B0600070205080204" pitchFamily="34" charset="-128"/>
                <a:cs typeface="Consolas" panose="020B0609020204030204" pitchFamily="49" charset="0"/>
              </a:rPr>
              <a:t>main</a:t>
            </a:r>
          </a:p>
          <a:p>
            <a:pPr lvl="1"/>
            <a:endParaRPr lang="en-US" altLang="en-US" dirty="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5B85C7F3-E4F4-4898-9757-98198A7A1438}"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75</a:t>
            </a:fld>
            <a:endParaRPr lang="en-US" altLang="en-US"/>
          </a:p>
        </p:txBody>
      </p:sp>
      <p:grpSp>
        <p:nvGrpSpPr>
          <p:cNvPr id="5" name="Group 4"/>
          <p:cNvGrpSpPr/>
          <p:nvPr/>
        </p:nvGrpSpPr>
        <p:grpSpPr>
          <a:xfrm>
            <a:off x="1204912" y="2057400"/>
            <a:ext cx="6734176" cy="3048000"/>
            <a:chOff x="1495425" y="2057400"/>
            <a:chExt cx="6734176" cy="3048000"/>
          </a:xfrm>
        </p:grpSpPr>
        <p:sp>
          <p:nvSpPr>
            <p:cNvPr id="10" name="Content Placeholder 2"/>
            <p:cNvSpPr txBox="1">
              <a:spLocks/>
            </p:cNvSpPr>
            <p:nvPr/>
          </p:nvSpPr>
          <p:spPr bwMode="auto">
            <a:xfrm>
              <a:off x="1495425" y="2057400"/>
              <a:ext cx="6734176" cy="3048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sz="2000" dirty="0">
                  <a:latin typeface="Consolas" pitchFamily="49" charset="0"/>
                  <a:cs typeface="Consolas" pitchFamily="49" charset="0"/>
                </a:rPr>
                <a:t>def main() :</a:t>
              </a:r>
            </a:p>
            <a:p>
              <a:pPr>
                <a:defRPr/>
              </a:pPr>
              <a:r>
                <a:rPr lang="en-US" sz="2000" dirty="0">
                  <a:latin typeface="Consolas" pitchFamily="49" charset="0"/>
                  <a:cs typeface="Consolas" pitchFamily="49" charset="0"/>
                </a:rPr>
                <a:t>    sum = 0</a:t>
              </a:r>
            </a:p>
            <a:p>
              <a:pPr>
                <a:defRPr/>
              </a:pPr>
              <a:r>
                <a:rPr lang="en-US" sz="2000" dirty="0">
                  <a:latin typeface="Consolas" pitchFamily="49" charset="0"/>
                  <a:cs typeface="Consolas" pitchFamily="49" charset="0"/>
                </a:rPr>
                <a:t>        for </a:t>
              </a:r>
              <a:r>
                <a:rPr lang="en-US" sz="2000" dirty="0" err="1">
                  <a:latin typeface="Consolas" pitchFamily="49" charset="0"/>
                  <a:cs typeface="Consolas" pitchFamily="49" charset="0"/>
                </a:rPr>
                <a:t>i</a:t>
              </a:r>
              <a:r>
                <a:rPr lang="en-US" sz="2000" dirty="0">
                  <a:latin typeface="Consolas" pitchFamily="49" charset="0"/>
                  <a:cs typeface="Consolas" pitchFamily="49" charset="0"/>
                </a:rPr>
                <a:t> in range(11) :</a:t>
              </a:r>
            </a:p>
            <a:p>
              <a:pPr>
                <a:defRPr/>
              </a:pPr>
              <a:r>
                <a:rPr lang="en-US" sz="2000" dirty="0">
                  <a:latin typeface="Consolas" pitchFamily="49" charset="0"/>
                  <a:cs typeface="Consolas" pitchFamily="49" charset="0"/>
                </a:rPr>
                <a:t>            square = </a:t>
              </a:r>
              <a:r>
                <a:rPr lang="en-US" sz="2000" dirty="0" err="1">
                  <a:latin typeface="Consolas" pitchFamily="49" charset="0"/>
                  <a:cs typeface="Consolas" pitchFamily="49" charset="0"/>
                </a:rPr>
                <a:t>i</a:t>
              </a:r>
              <a:r>
                <a:rPr lang="en-US" sz="2000" dirty="0">
                  <a:latin typeface="Consolas" pitchFamily="49" charset="0"/>
                  <a:cs typeface="Consolas" pitchFamily="49" charset="0"/>
                </a:rPr>
                <a:t> * </a:t>
              </a:r>
              <a:r>
                <a:rPr lang="en-US" sz="2000" dirty="0" err="1">
                  <a:latin typeface="Consolas" pitchFamily="49" charset="0"/>
                  <a:cs typeface="Consolas" pitchFamily="49" charset="0"/>
                </a:rPr>
                <a:t>i</a:t>
              </a:r>
              <a:endParaRPr lang="en-US" sz="2000" dirty="0">
                <a:latin typeface="Consolas" pitchFamily="49" charset="0"/>
                <a:cs typeface="Consolas" pitchFamily="49" charset="0"/>
              </a:endParaRPr>
            </a:p>
            <a:p>
              <a:pPr>
                <a:defRPr/>
              </a:pPr>
              <a:r>
                <a:rPr lang="en-US" sz="2000" dirty="0">
                  <a:latin typeface="Consolas" pitchFamily="49" charset="0"/>
                  <a:cs typeface="Consolas" pitchFamily="49" charset="0"/>
                </a:rPr>
                <a:t>            sum = sum + square</a:t>
              </a:r>
            </a:p>
            <a:p>
              <a:pPr>
                <a:defRPr/>
              </a:pPr>
              <a:r>
                <a:rPr lang="en-US" sz="2000" dirty="0">
                  <a:latin typeface="Consolas" pitchFamily="49" charset="0"/>
                  <a:cs typeface="Consolas" pitchFamily="49" charset="0"/>
                </a:rPr>
                <a:t>    print(square, sum)</a:t>
              </a:r>
              <a:endParaRPr lang="en-US" sz="2000" kern="0" dirty="0">
                <a:latin typeface="Consolas" pitchFamily="49" charset="0"/>
                <a:cs typeface="Consolas" pitchFamily="49" charset="0"/>
              </a:endParaRPr>
            </a:p>
          </p:txBody>
        </p:sp>
        <p:sp>
          <p:nvSpPr>
            <p:cNvPr id="11" name="Left Brace 10"/>
            <p:cNvSpPr/>
            <p:nvPr/>
          </p:nvSpPr>
          <p:spPr>
            <a:xfrm rot="10800000">
              <a:off x="5711825" y="3101975"/>
              <a:ext cx="285750" cy="731837"/>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2" name="Left Brace 11"/>
            <p:cNvSpPr/>
            <p:nvPr/>
          </p:nvSpPr>
          <p:spPr>
            <a:xfrm rot="10800000">
              <a:off x="6100763" y="2782887"/>
              <a:ext cx="381000" cy="1066800"/>
            </a:xfrm>
            <a:prstGeom prst="leftBrace">
              <a:avLst>
                <a:gd name="adj1" fmla="val 8333"/>
                <a:gd name="adj2" fmla="val 6495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3" name="Left Brace 12"/>
            <p:cNvSpPr/>
            <p:nvPr/>
          </p:nvSpPr>
          <p:spPr>
            <a:xfrm rot="10800000">
              <a:off x="6629401" y="2552700"/>
              <a:ext cx="457200" cy="1296987"/>
            </a:xfrm>
            <a:prstGeom prst="leftBrace">
              <a:avLst>
                <a:gd name="adj1" fmla="val 8333"/>
                <a:gd name="adj2" fmla="val 80054"/>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63498" name="TextBox 13"/>
            <p:cNvSpPr txBox="1">
              <a:spLocks noChangeArrowheads="1"/>
            </p:cNvSpPr>
            <p:nvPr/>
          </p:nvSpPr>
          <p:spPr bwMode="auto">
            <a:xfrm>
              <a:off x="7086601" y="2597150"/>
              <a:ext cx="565150" cy="36988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solidFill>
                    <a:srgbClr val="0033CC"/>
                  </a:solidFill>
                  <a:latin typeface="Consolas" panose="020B0609020204030204" pitchFamily="49" charset="0"/>
                  <a:cs typeface="Arial" panose="020B0604020202020204" pitchFamily="34" charset="0"/>
                </a:rPr>
                <a:t>sum</a:t>
              </a:r>
              <a:endParaRPr lang="en-US" altLang="en-US" dirty="0">
                <a:cs typeface="Arial" panose="020B0604020202020204" pitchFamily="34" charset="0"/>
              </a:endParaRPr>
            </a:p>
          </p:txBody>
        </p:sp>
        <p:sp>
          <p:nvSpPr>
            <p:cNvPr id="63499" name="TextBox 14"/>
            <p:cNvSpPr txBox="1">
              <a:spLocks noChangeArrowheads="1"/>
            </p:cNvSpPr>
            <p:nvPr/>
          </p:nvSpPr>
          <p:spPr bwMode="auto">
            <a:xfrm>
              <a:off x="6453188" y="2979304"/>
              <a:ext cx="311150" cy="36988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solidFill>
                    <a:srgbClr val="C00000"/>
                  </a:solidFill>
                  <a:latin typeface="Consolas" panose="020B0609020204030204" pitchFamily="49" charset="0"/>
                  <a:cs typeface="Arial" panose="020B0604020202020204" pitchFamily="34" charset="0"/>
                </a:rPr>
                <a:t>i</a:t>
              </a:r>
              <a:endParaRPr lang="en-US" altLang="en-US" dirty="0">
                <a:solidFill>
                  <a:srgbClr val="C00000"/>
                </a:solidFill>
                <a:cs typeface="Arial" panose="020B0604020202020204" pitchFamily="34" charset="0"/>
              </a:endParaRPr>
            </a:p>
          </p:txBody>
        </p:sp>
        <p:sp>
          <p:nvSpPr>
            <p:cNvPr id="63500" name="TextBox 15"/>
            <p:cNvSpPr txBox="1">
              <a:spLocks noChangeArrowheads="1"/>
            </p:cNvSpPr>
            <p:nvPr/>
          </p:nvSpPr>
          <p:spPr bwMode="auto">
            <a:xfrm>
              <a:off x="5283199" y="3817649"/>
              <a:ext cx="1143000" cy="36988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solidFill>
                    <a:srgbClr val="00B050"/>
                  </a:solidFill>
                  <a:latin typeface="Consolas" panose="020B0609020204030204" pitchFamily="49" charset="0"/>
                  <a:cs typeface="Arial" panose="020B0604020202020204" pitchFamily="34" charset="0"/>
                </a:rPr>
                <a:t>square</a:t>
              </a:r>
              <a:endParaRPr lang="en-US" altLang="en-US" dirty="0">
                <a:solidFill>
                  <a:srgbClr val="00B050"/>
                </a:solidFill>
                <a:cs typeface="Arial" panose="020B0604020202020204" pitchFamily="34" charset="0"/>
              </a:endParaRPr>
            </a:p>
          </p:txBody>
        </p:sp>
      </p:grpSp>
    </p:spTree>
    <p:extLst>
      <p:ext uri="{BB962C8B-B14F-4D97-AF65-F5344CB8AC3E}">
        <p14:creationId xmlns:p14="http://schemas.microsoft.com/office/powerpoint/2010/main" val="37988878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normAutofit/>
          </a:bodyPr>
          <a:lstStyle/>
          <a:p>
            <a:r>
              <a:rPr lang="en-US" altLang="en-US" dirty="0">
                <a:ea typeface="ＭＳ Ｐゴシック" panose="020B0600070205080204" pitchFamily="34" charset="-128"/>
              </a:rPr>
              <a:t>Local Variables of functions</a:t>
            </a:r>
          </a:p>
        </p:txBody>
      </p:sp>
      <p:sp>
        <p:nvSpPr>
          <p:cNvPr id="64515" name="Content Placeholder 2"/>
          <p:cNvSpPr>
            <a:spLocks noGrp="1"/>
          </p:cNvSpPr>
          <p:nvPr>
            <p:ph idx="1"/>
          </p:nvPr>
        </p:nvSpPr>
        <p:spPr/>
        <p:txBody>
          <a:bodyPr>
            <a:normAutofit/>
          </a:bodyPr>
          <a:lstStyle/>
          <a:p>
            <a:r>
              <a:rPr lang="en-US" altLang="en-US" dirty="0">
                <a:ea typeface="ＭＳ Ｐゴシック" panose="020B0600070205080204" pitchFamily="34" charset="-128"/>
              </a:rPr>
              <a:t>Variables declared inside one function are not visible to other functions </a:t>
            </a:r>
          </a:p>
          <a:p>
            <a:pPr lvl="1"/>
            <a:r>
              <a:rPr lang="en-US" altLang="en-US" sz="2000" dirty="0" err="1">
                <a:solidFill>
                  <a:srgbClr val="0033CC"/>
                </a:solidFill>
                <a:latin typeface="Consolas" panose="020B0609020204030204" pitchFamily="49" charset="0"/>
                <a:ea typeface="ＭＳ Ｐゴシック" panose="020B0600070205080204" pitchFamily="34" charset="-128"/>
                <a:cs typeface="Consolas" panose="020B0609020204030204" pitchFamily="49" charset="0"/>
              </a:rPr>
              <a:t>sideLength</a:t>
            </a:r>
            <a:r>
              <a:rPr lang="en-US" altLang="en-US" sz="2000" dirty="0">
                <a:ea typeface="ＭＳ Ｐゴシック" panose="020B0600070205080204" pitchFamily="34" charset="-128"/>
              </a:rPr>
              <a:t> is local to </a:t>
            </a:r>
            <a:r>
              <a:rPr lang="en-US" altLang="en-US" sz="2000" dirty="0">
                <a:ea typeface="ＭＳ Ｐゴシック" panose="020B0600070205080204" pitchFamily="34" charset="-128"/>
                <a:cs typeface="Consolas" panose="020B0609020204030204" pitchFamily="49" charset="0"/>
              </a:rPr>
              <a:t>main</a:t>
            </a:r>
            <a:r>
              <a:rPr lang="en-US" altLang="en-US" sz="2000" dirty="0">
                <a:ea typeface="ＭＳ Ｐゴシック" panose="020B0600070205080204" pitchFamily="34" charset="-128"/>
              </a:rPr>
              <a:t> </a:t>
            </a:r>
          </a:p>
          <a:p>
            <a:pPr lvl="1"/>
            <a:r>
              <a:rPr lang="en-US" altLang="en-US" sz="2000" dirty="0">
                <a:ea typeface="ＭＳ Ｐゴシック" panose="020B0600070205080204" pitchFamily="34" charset="-128"/>
              </a:rPr>
              <a:t>Using it outside </a:t>
            </a:r>
            <a:r>
              <a:rPr lang="en-US" altLang="en-US" sz="2000" dirty="0">
                <a:ea typeface="ＭＳ Ｐゴシック" panose="020B0600070205080204" pitchFamily="34" charset="-128"/>
                <a:cs typeface="Consolas" panose="020B0609020204030204" pitchFamily="49" charset="0"/>
              </a:rPr>
              <a:t>main</a:t>
            </a:r>
            <a:r>
              <a:rPr lang="en-US" altLang="en-US" sz="2000" dirty="0">
                <a:ea typeface="ＭＳ Ｐゴシック" panose="020B0600070205080204" pitchFamily="34" charset="-128"/>
              </a:rPr>
              <a:t> will cause a compiler error</a:t>
            </a:r>
          </a:p>
        </p:txBody>
      </p:sp>
      <p:sp>
        <p:nvSpPr>
          <p:cNvPr id="2" name="Date Placeholder 1"/>
          <p:cNvSpPr>
            <a:spLocks noGrp="1"/>
          </p:cNvSpPr>
          <p:nvPr>
            <p:ph type="dt" sz="half" idx="10"/>
          </p:nvPr>
        </p:nvSpPr>
        <p:spPr/>
        <p:txBody>
          <a:bodyPr/>
          <a:lstStyle/>
          <a:p>
            <a:fld id="{F3F052EE-404B-4B2A-8D94-15EA94482706}"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76</a:t>
            </a:fld>
            <a:endParaRPr lang="en-US" altLang="en-US"/>
          </a:p>
        </p:txBody>
      </p:sp>
      <p:sp>
        <p:nvSpPr>
          <p:cNvPr id="8" name="Content Placeholder 2"/>
          <p:cNvSpPr txBox="1">
            <a:spLocks/>
          </p:cNvSpPr>
          <p:nvPr/>
        </p:nvSpPr>
        <p:spPr bwMode="auto">
          <a:xfrm>
            <a:off x="1056236" y="2743200"/>
            <a:ext cx="7031528" cy="2590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def main():</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err="1">
                <a:solidFill>
                  <a:srgbClr val="0033CC"/>
                </a:solidFill>
                <a:latin typeface="Consolas" pitchFamily="49" charset="0"/>
              </a:rPr>
              <a:t>sideLength</a:t>
            </a:r>
            <a:r>
              <a:rPr lang="en-US" kern="0" dirty="0">
                <a:latin typeface="Consolas" pitchFamily="49" charset="0"/>
              </a:rPr>
              <a:t> = 10</a:t>
            </a:r>
          </a:p>
          <a:p>
            <a:pPr marL="342900" indent="-342900" eaLnBrk="0" hangingPunct="0">
              <a:buClr>
                <a:srgbClr val="835E01"/>
              </a:buClr>
              <a:buSzPct val="60000"/>
              <a:buFont typeface="Wingdings" pitchFamily="2" charset="2"/>
              <a:buNone/>
              <a:defRPr/>
            </a:pPr>
            <a:r>
              <a:rPr lang="en-US" kern="0" dirty="0">
                <a:latin typeface="Consolas" pitchFamily="49" charset="0"/>
              </a:rPr>
              <a:t>   result = </a:t>
            </a:r>
            <a:r>
              <a:rPr lang="en-US" kern="0" dirty="0" err="1">
                <a:latin typeface="Consolas" pitchFamily="49" charset="0"/>
              </a:rPr>
              <a:t>cubeVolume</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print(result)</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a:p>
            <a:pPr marL="342900" indent="-342900" eaLnBrk="0" hangingPunct="0">
              <a:buClr>
                <a:srgbClr val="835E01"/>
              </a:buClr>
              <a:buSzPct val="60000"/>
              <a:buFont typeface="Wingdings" pitchFamily="2" charset="2"/>
              <a:buNone/>
              <a:defRPr/>
            </a:pP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def </a:t>
            </a:r>
            <a:r>
              <a:rPr lang="en-US" kern="0" dirty="0" err="1">
                <a:latin typeface="Consolas" pitchFamily="49" charset="0"/>
              </a:rPr>
              <a:t>cubeVolume</a:t>
            </a:r>
            <a:r>
              <a:rPr lang="en-US" kern="0" dirty="0">
                <a:latin typeface="Consolas" pitchFamily="49" charset="0"/>
              </a:rPr>
              <a:t>():</a:t>
            </a:r>
          </a:p>
          <a:p>
            <a:pPr marL="342900" indent="-342900" eaLnBrk="0" hangingPunct="0">
              <a:buClr>
                <a:srgbClr val="835E01"/>
              </a:buClr>
              <a:buSzPct val="60000"/>
              <a:buFont typeface="Wingdings" pitchFamily="2" charset="2"/>
              <a:buNone/>
              <a:defRPr/>
            </a:pPr>
            <a:r>
              <a:rPr lang="en-US" kern="0" dirty="0">
                <a:latin typeface="Consolas" pitchFamily="49" charset="0"/>
              </a:rPr>
              <a:t>  return </a:t>
            </a:r>
            <a:r>
              <a:rPr lang="en-US" kern="0" dirty="0" err="1">
                <a:solidFill>
                  <a:srgbClr val="0033CC"/>
                </a:solidFill>
                <a:latin typeface="Consolas" pitchFamily="49" charset="0"/>
              </a:rPr>
              <a:t>sideLength</a:t>
            </a:r>
            <a:r>
              <a:rPr lang="en-US" kern="0" dirty="0">
                <a:latin typeface="Consolas" pitchFamily="49" charset="0"/>
              </a:rPr>
              <a:t> * </a:t>
            </a:r>
            <a:r>
              <a:rPr lang="en-US" kern="0" dirty="0" err="1">
                <a:solidFill>
                  <a:srgbClr val="0033CC"/>
                </a:solidFill>
                <a:latin typeface="Consolas" pitchFamily="49" charset="0"/>
              </a:rPr>
              <a:t>sideLength</a:t>
            </a:r>
            <a:r>
              <a:rPr lang="en-US" kern="0" dirty="0">
                <a:latin typeface="Consolas" pitchFamily="49" charset="0"/>
              </a:rPr>
              <a:t> * </a:t>
            </a:r>
            <a:r>
              <a:rPr lang="en-US" kern="0" dirty="0" err="1">
                <a:solidFill>
                  <a:srgbClr val="0033CC"/>
                </a:solidFill>
                <a:latin typeface="Consolas" pitchFamily="49" charset="0"/>
              </a:rPr>
              <a:t>sideLength</a:t>
            </a:r>
            <a:r>
              <a:rPr lang="en-US" kern="0" dirty="0">
                <a:latin typeface="Consolas" pitchFamily="49" charset="0"/>
              </a:rPr>
              <a:t> </a:t>
            </a:r>
            <a:r>
              <a:rPr lang="en-US" kern="0" dirty="0">
                <a:solidFill>
                  <a:srgbClr val="00B0F0"/>
                </a:solidFill>
                <a:latin typeface="Consolas" pitchFamily="49" charset="0"/>
              </a:rPr>
              <a:t># ERROR</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p:txBody>
      </p:sp>
    </p:spTree>
    <p:extLst>
      <p:ext uri="{BB962C8B-B14F-4D97-AF65-F5344CB8AC3E}">
        <p14:creationId xmlns:p14="http://schemas.microsoft.com/office/powerpoint/2010/main" val="2131814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normAutofit/>
          </a:bodyPr>
          <a:lstStyle/>
          <a:p>
            <a:r>
              <a:rPr lang="en-US" altLang="en-US" dirty="0">
                <a:ea typeface="ＭＳ Ｐゴシック" panose="020B0600070205080204" pitchFamily="34" charset="-128"/>
              </a:rPr>
              <a:t>Re-using Names for Local Variables</a:t>
            </a:r>
          </a:p>
        </p:txBody>
      </p:sp>
      <p:sp>
        <p:nvSpPr>
          <p:cNvPr id="65539" name="Content Placeholder 2"/>
          <p:cNvSpPr>
            <a:spLocks noGrp="1"/>
          </p:cNvSpPr>
          <p:nvPr>
            <p:ph idx="1"/>
          </p:nvPr>
        </p:nvSpPr>
        <p:spPr>
          <a:xfrm>
            <a:off x="822959" y="1255006"/>
            <a:ext cx="7543801" cy="1869194"/>
          </a:xfrm>
        </p:spPr>
        <p:txBody>
          <a:bodyPr>
            <a:normAutofit/>
          </a:bodyPr>
          <a:lstStyle/>
          <a:p>
            <a:r>
              <a:rPr lang="en-US" altLang="en-US" dirty="0">
                <a:ea typeface="ＭＳ Ｐゴシック" panose="020B0600070205080204" pitchFamily="34" charset="-128"/>
              </a:rPr>
              <a:t>Variables declared inside one function are not visible to other functions </a:t>
            </a:r>
          </a:p>
          <a:p>
            <a:pPr lvl="1"/>
            <a:r>
              <a:rPr lang="en-US" altLang="en-US" sz="2000" dirty="0">
                <a:solidFill>
                  <a:srgbClr val="0033CC"/>
                </a:solidFill>
                <a:ea typeface="ＭＳ Ｐゴシック" panose="020B0600070205080204" pitchFamily="34" charset="-128"/>
              </a:rPr>
              <a:t>result</a:t>
            </a:r>
            <a:r>
              <a:rPr lang="en-US" altLang="en-US" sz="2000" dirty="0">
                <a:ea typeface="ＭＳ Ｐゴシック" panose="020B0600070205080204" pitchFamily="34" charset="-128"/>
              </a:rPr>
              <a:t> is local to square and </a:t>
            </a:r>
            <a:r>
              <a:rPr lang="en-US" altLang="en-US" sz="2000" dirty="0">
                <a:solidFill>
                  <a:srgbClr val="00B050"/>
                </a:solidFill>
                <a:ea typeface="ＭＳ Ｐゴシック" panose="020B0600070205080204" pitchFamily="34" charset="-128"/>
              </a:rPr>
              <a:t>result</a:t>
            </a:r>
            <a:r>
              <a:rPr lang="en-US" altLang="en-US" sz="2000" dirty="0">
                <a:ea typeface="ＭＳ Ｐゴシック" panose="020B0600070205080204" pitchFamily="34" charset="-128"/>
              </a:rPr>
              <a:t> is local to </a:t>
            </a:r>
            <a:r>
              <a:rPr lang="en-US" altLang="en-US" sz="2000" dirty="0">
                <a:ea typeface="ＭＳ Ｐゴシック" panose="020B0600070205080204" pitchFamily="34" charset="-128"/>
                <a:cs typeface="Consolas" panose="020B0609020204030204" pitchFamily="49" charset="0"/>
              </a:rPr>
              <a:t>main</a:t>
            </a:r>
            <a:r>
              <a:rPr lang="en-US" altLang="en-US" sz="2000" dirty="0">
                <a:ea typeface="ＭＳ Ｐゴシック" panose="020B0600070205080204" pitchFamily="34" charset="-128"/>
              </a:rPr>
              <a:t> </a:t>
            </a:r>
          </a:p>
          <a:p>
            <a:pPr lvl="1"/>
            <a:r>
              <a:rPr lang="en-US" altLang="en-US" sz="2000" dirty="0">
                <a:ea typeface="ＭＳ Ｐゴシック" panose="020B0600070205080204" pitchFamily="34" charset="-128"/>
              </a:rPr>
              <a:t>They are two different variables and do not overlap</a:t>
            </a:r>
          </a:p>
          <a:p>
            <a:pPr lvl="1"/>
            <a:r>
              <a:rPr lang="en-US" altLang="en-US" sz="2000" dirty="0">
                <a:ea typeface="ＭＳ Ｐゴシック" panose="020B0600070205080204" pitchFamily="34" charset="-128"/>
              </a:rPr>
              <a:t>This can be very confusing</a:t>
            </a:r>
          </a:p>
        </p:txBody>
      </p:sp>
      <p:sp>
        <p:nvSpPr>
          <p:cNvPr id="2" name="Date Placeholder 1"/>
          <p:cNvSpPr>
            <a:spLocks noGrp="1"/>
          </p:cNvSpPr>
          <p:nvPr>
            <p:ph type="dt" sz="half" idx="10"/>
          </p:nvPr>
        </p:nvSpPr>
        <p:spPr/>
        <p:txBody>
          <a:bodyPr/>
          <a:lstStyle/>
          <a:p>
            <a:fld id="{F5891B10-3B1B-4EDE-A251-364E613725A2}"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77</a:t>
            </a:fld>
            <a:endParaRPr lang="en-US" altLang="en-US"/>
          </a:p>
        </p:txBody>
      </p:sp>
      <p:grpSp>
        <p:nvGrpSpPr>
          <p:cNvPr id="4" name="Group 3"/>
          <p:cNvGrpSpPr/>
          <p:nvPr/>
        </p:nvGrpSpPr>
        <p:grpSpPr>
          <a:xfrm>
            <a:off x="1485900" y="3352800"/>
            <a:ext cx="6172200" cy="2362200"/>
            <a:chOff x="1143000" y="3352800"/>
            <a:chExt cx="6172200" cy="2362200"/>
          </a:xfrm>
        </p:grpSpPr>
        <p:sp>
          <p:nvSpPr>
            <p:cNvPr id="8" name="Content Placeholder 2"/>
            <p:cNvSpPr txBox="1">
              <a:spLocks/>
            </p:cNvSpPr>
            <p:nvPr/>
          </p:nvSpPr>
          <p:spPr bwMode="auto">
            <a:xfrm>
              <a:off x="1143000" y="3352800"/>
              <a:ext cx="6172200" cy="2362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rgbClr val="835E01"/>
                </a:buClr>
                <a:buSzPct val="60000"/>
                <a:buFont typeface="Wingdings" pitchFamily="2" charset="2"/>
                <a:buNone/>
                <a:defRPr/>
              </a:pPr>
              <a:r>
                <a:rPr lang="en-US" kern="0" dirty="0">
                  <a:latin typeface="Consolas" pitchFamily="49" charset="0"/>
                </a:rPr>
                <a:t>def square(n):</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0033CC"/>
                  </a:solidFill>
                  <a:latin typeface="Consolas" pitchFamily="49" charset="0"/>
                </a:rPr>
                <a:t>result</a:t>
              </a:r>
              <a:r>
                <a:rPr lang="en-US" kern="0" dirty="0">
                  <a:latin typeface="Consolas" pitchFamily="49" charset="0"/>
                </a:rPr>
                <a:t> = n * n</a:t>
              </a:r>
            </a:p>
            <a:p>
              <a:pPr marL="342900" indent="-342900" eaLnBrk="0" hangingPunct="0">
                <a:buClr>
                  <a:srgbClr val="835E01"/>
                </a:buClr>
                <a:buSzPct val="60000"/>
                <a:buFont typeface="Wingdings" pitchFamily="2" charset="2"/>
                <a:buNone/>
                <a:defRPr/>
              </a:pPr>
              <a:r>
                <a:rPr lang="en-US" kern="0" dirty="0">
                  <a:latin typeface="Consolas" pitchFamily="49" charset="0"/>
                </a:rPr>
                <a:t>   return result</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a:p>
              <a:pPr marL="342900" indent="-342900" eaLnBrk="0" hangingPunct="0">
                <a:buClr>
                  <a:srgbClr val="835E01"/>
                </a:buClr>
                <a:buSzPct val="60000"/>
                <a:buFont typeface="Wingdings" pitchFamily="2" charset="2"/>
                <a:buNone/>
                <a:defRPr/>
              </a:pPr>
              <a:r>
                <a:rPr lang="en-US" kern="0" dirty="0">
                  <a:latin typeface="Consolas" pitchFamily="49" charset="0"/>
                </a:rPr>
                <a:t>def main():</a:t>
              </a:r>
            </a:p>
            <a:p>
              <a:pPr marL="342900" indent="-342900" eaLnBrk="0" hangingPunct="0">
                <a:buClr>
                  <a:srgbClr val="835E01"/>
                </a:buClr>
                <a:buSzPct val="60000"/>
                <a:buFont typeface="Wingdings" pitchFamily="2" charset="2"/>
                <a:buNone/>
                <a:defRPr/>
              </a:pPr>
              <a:r>
                <a:rPr lang="en-US" kern="0" dirty="0">
                  <a:latin typeface="Consolas" pitchFamily="49" charset="0"/>
                </a:rPr>
                <a:t>   </a:t>
              </a:r>
              <a:r>
                <a:rPr lang="en-US" kern="0" dirty="0">
                  <a:solidFill>
                    <a:srgbClr val="00B050"/>
                  </a:solidFill>
                  <a:latin typeface="Consolas" pitchFamily="49" charset="0"/>
                </a:rPr>
                <a:t>result</a:t>
              </a:r>
              <a:r>
                <a:rPr lang="en-US" kern="0" dirty="0">
                  <a:latin typeface="Consolas" pitchFamily="49" charset="0"/>
                </a:rPr>
                <a:t> = square(3) + square(4)</a:t>
              </a:r>
            </a:p>
            <a:p>
              <a:pPr marL="342900" indent="-342900" eaLnBrk="0" hangingPunct="0">
                <a:buClr>
                  <a:srgbClr val="835E01"/>
                </a:buClr>
                <a:buSzPct val="60000"/>
                <a:buFont typeface="Wingdings" pitchFamily="2" charset="2"/>
                <a:buNone/>
                <a:defRPr/>
              </a:pPr>
              <a:r>
                <a:rPr lang="en-US" kern="0" dirty="0">
                  <a:latin typeface="Consolas" pitchFamily="49" charset="0"/>
                </a:rPr>
                <a:t>   print(result)</a:t>
              </a:r>
            </a:p>
            <a:p>
              <a:pPr marL="342900" indent="-342900" eaLnBrk="0" hangingPunct="0">
                <a:buClr>
                  <a:srgbClr val="835E01"/>
                </a:buClr>
                <a:buSzPct val="60000"/>
                <a:buFont typeface="Wingdings" pitchFamily="2" charset="2"/>
                <a:buNone/>
                <a:defRPr/>
              </a:pPr>
              <a:endParaRPr lang="en-US" kern="0" dirty="0">
                <a:latin typeface="Consolas" pitchFamily="49" charset="0"/>
              </a:endParaRPr>
            </a:p>
          </p:txBody>
        </p:sp>
        <p:sp>
          <p:nvSpPr>
            <p:cNvPr id="10" name="Left Brace 9"/>
            <p:cNvSpPr/>
            <p:nvPr/>
          </p:nvSpPr>
          <p:spPr>
            <a:xfrm rot="10800000">
              <a:off x="5522913" y="4648200"/>
              <a:ext cx="285750" cy="609600"/>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1" name="Left Brace 10"/>
            <p:cNvSpPr/>
            <p:nvPr/>
          </p:nvSpPr>
          <p:spPr>
            <a:xfrm rot="10800000">
              <a:off x="4114800" y="3581400"/>
              <a:ext cx="304800" cy="609600"/>
            </a:xfrm>
            <a:prstGeom prst="leftBrace">
              <a:avLst>
                <a:gd name="adj1" fmla="val 8333"/>
                <a:gd name="adj2" fmla="val 51074"/>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65544" name="TextBox 13"/>
            <p:cNvSpPr txBox="1">
              <a:spLocks noChangeArrowheads="1"/>
            </p:cNvSpPr>
            <p:nvPr/>
          </p:nvSpPr>
          <p:spPr bwMode="auto">
            <a:xfrm>
              <a:off x="4483100" y="3686175"/>
              <a:ext cx="1030288" cy="40005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dirty="0">
                  <a:solidFill>
                    <a:srgbClr val="0033CC"/>
                  </a:solidFill>
                  <a:latin typeface="Consolas" panose="020B0609020204030204" pitchFamily="49" charset="0"/>
                  <a:cs typeface="Arial" panose="020B0604020202020204" pitchFamily="34" charset="0"/>
                </a:rPr>
                <a:t>result</a:t>
              </a:r>
              <a:endParaRPr lang="en-US" altLang="en-US" sz="2000" dirty="0">
                <a:cs typeface="Arial" panose="020B0604020202020204" pitchFamily="34" charset="0"/>
              </a:endParaRPr>
            </a:p>
          </p:txBody>
        </p:sp>
        <p:sp>
          <p:nvSpPr>
            <p:cNvPr id="65545" name="TextBox 15"/>
            <p:cNvSpPr txBox="1">
              <a:spLocks noChangeArrowheads="1"/>
            </p:cNvSpPr>
            <p:nvPr/>
          </p:nvSpPr>
          <p:spPr bwMode="auto">
            <a:xfrm>
              <a:off x="5867400" y="4752975"/>
              <a:ext cx="1143000" cy="40005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a:solidFill>
                    <a:srgbClr val="00B050"/>
                  </a:solidFill>
                  <a:latin typeface="Consolas" panose="020B0609020204030204" pitchFamily="49" charset="0"/>
                  <a:cs typeface="Arial" panose="020B0604020202020204" pitchFamily="34" charset="0"/>
                </a:rPr>
                <a:t>result</a:t>
              </a:r>
              <a:endParaRPr lang="en-US" altLang="en-US" sz="2000">
                <a:solidFill>
                  <a:srgbClr val="00B050"/>
                </a:solidFill>
                <a:cs typeface="Arial" panose="020B0604020202020204" pitchFamily="34" charset="0"/>
              </a:endParaRPr>
            </a:p>
          </p:txBody>
        </p:sp>
      </p:grpSp>
    </p:spTree>
    <p:extLst>
      <p:ext uri="{BB962C8B-B14F-4D97-AF65-F5344CB8AC3E}">
        <p14:creationId xmlns:p14="http://schemas.microsoft.com/office/powerpoint/2010/main" val="31509640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dirty="0">
                <a:ea typeface="ＭＳ Ｐゴシック" panose="020B0600070205080204" pitchFamily="34" charset="-128"/>
              </a:rPr>
              <a:t>Global Variables</a:t>
            </a:r>
          </a:p>
        </p:txBody>
      </p:sp>
      <p:sp>
        <p:nvSpPr>
          <p:cNvPr id="66563" name="Content Placeholder 2"/>
          <p:cNvSpPr>
            <a:spLocks noGrp="1"/>
          </p:cNvSpPr>
          <p:nvPr>
            <p:ph idx="1"/>
          </p:nvPr>
        </p:nvSpPr>
        <p:spPr/>
        <p:txBody>
          <a:bodyPr/>
          <a:lstStyle/>
          <a:p>
            <a:r>
              <a:rPr lang="en-US" altLang="en-US" dirty="0">
                <a:ea typeface="ＭＳ Ｐゴシック" panose="020B0600070205080204" pitchFamily="34" charset="-128"/>
              </a:rPr>
              <a:t>They are variables that are defined outside functions</a:t>
            </a:r>
          </a:p>
          <a:p>
            <a:r>
              <a:rPr lang="en-US" altLang="en-US" dirty="0">
                <a:ea typeface="ＭＳ Ｐゴシック" panose="020B0600070205080204" pitchFamily="34" charset="-128"/>
              </a:rPr>
              <a:t>A global variable is visible to all functions that are defined after it</a:t>
            </a:r>
          </a:p>
          <a:p>
            <a:r>
              <a:rPr lang="en-US" altLang="en-US" dirty="0">
                <a:ea typeface="ＭＳ Ｐゴシック" panose="020B0600070205080204" pitchFamily="34" charset="-128"/>
              </a:rPr>
              <a:t>However, any function that wishes to use a global variable must include a global declaration</a:t>
            </a:r>
          </a:p>
        </p:txBody>
      </p:sp>
      <p:sp>
        <p:nvSpPr>
          <p:cNvPr id="2" name="Date Placeholder 1"/>
          <p:cNvSpPr>
            <a:spLocks noGrp="1"/>
          </p:cNvSpPr>
          <p:nvPr>
            <p:ph type="dt" sz="half" idx="10"/>
          </p:nvPr>
        </p:nvSpPr>
        <p:spPr/>
        <p:txBody>
          <a:bodyPr/>
          <a:lstStyle/>
          <a:p>
            <a:fld id="{72AB8853-D8AA-48AF-B3CD-006C52288494}"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78</a:t>
            </a:fld>
            <a:endParaRPr lang="en-US" altLang="en-US"/>
          </a:p>
        </p:txBody>
      </p:sp>
    </p:spTree>
    <p:extLst>
      <p:ext uri="{BB962C8B-B14F-4D97-AF65-F5344CB8AC3E}">
        <p14:creationId xmlns:p14="http://schemas.microsoft.com/office/powerpoint/2010/main" val="32757907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Variable Usage</a:t>
            </a:r>
          </a:p>
        </p:txBody>
      </p:sp>
      <p:sp>
        <p:nvSpPr>
          <p:cNvPr id="3" name="Content Placeholder 2"/>
          <p:cNvSpPr>
            <a:spLocks noGrp="1"/>
          </p:cNvSpPr>
          <p:nvPr>
            <p:ph idx="1"/>
          </p:nvPr>
        </p:nvSpPr>
        <p:spPr/>
        <p:txBody>
          <a:bodyPr>
            <a:normAutofit/>
          </a:bodyPr>
          <a:lstStyle/>
          <a:p>
            <a:r>
              <a:rPr lang="en-US" dirty="0"/>
              <a:t>Assignment of global variables in functions should be used sparingly. If a local variable (including a parameter) has the same name as a global variable, than the name refers to the local item (so the global item is inaccessible inside such a function). Such naming can be very confusing to a reader. </a:t>
            </a:r>
          </a:p>
          <a:p>
            <a:r>
              <a:rPr lang="en-US" dirty="0"/>
              <a:t>Furthermore, if a function updates the global variable, then that function's behavior is no longer limited to its parameters and return value; the function may have </a:t>
            </a:r>
            <a:r>
              <a:rPr lang="en-US" i="1" dirty="0"/>
              <a:t>side effects</a:t>
            </a:r>
            <a:r>
              <a:rPr lang="en-US" dirty="0"/>
              <a:t> that are hard for a programmer to recognize. As such, use of global variables is typically limited to defining constants that are independent of any function, such as the number of centimeters per inch above. </a:t>
            </a:r>
          </a:p>
          <a:p>
            <a:r>
              <a:rPr lang="en-US" u="sng" dirty="0"/>
              <a:t>Good practice</a:t>
            </a:r>
            <a:r>
              <a:rPr lang="en-US" dirty="0"/>
              <a:t> is to minimize the use of non-constant global variables. Non-constant global variables should generally be avoided (with a few exceptions), especially by beginner programmers.</a:t>
            </a:r>
          </a:p>
          <a:p>
            <a:endParaRPr lang="en-US" dirty="0"/>
          </a:p>
        </p:txBody>
      </p:sp>
      <p:sp>
        <p:nvSpPr>
          <p:cNvPr id="4" name="Date Placeholder 3"/>
          <p:cNvSpPr>
            <a:spLocks noGrp="1"/>
          </p:cNvSpPr>
          <p:nvPr>
            <p:ph type="dt" sz="half" idx="10"/>
          </p:nvPr>
        </p:nvSpPr>
        <p:spPr/>
        <p:txBody>
          <a:bodyPr/>
          <a:lstStyle/>
          <a:p>
            <a:fld id="{FBA75B63-B5FA-483A-9199-58F340506944}"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79</a:t>
            </a:fld>
            <a:endParaRPr lang="en-US" altLang="en-US"/>
          </a:p>
        </p:txBody>
      </p:sp>
    </p:spTree>
    <p:extLst>
      <p:ext uri="{BB962C8B-B14F-4D97-AF65-F5344CB8AC3E}">
        <p14:creationId xmlns:p14="http://schemas.microsoft.com/office/powerpoint/2010/main" val="632763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dirty="0">
                <a:ea typeface="ＭＳ Ｐゴシック" panose="020B0600070205080204" pitchFamily="34" charset="-128"/>
              </a:rPr>
              <a:t>Functions as Black Boxes</a:t>
            </a:r>
          </a:p>
        </p:txBody>
      </p:sp>
      <p:sp>
        <p:nvSpPr>
          <p:cNvPr id="13315" name="Content Placeholder 2"/>
          <p:cNvSpPr>
            <a:spLocks noGrp="1"/>
          </p:cNvSpPr>
          <p:nvPr>
            <p:ph idx="1"/>
          </p:nvPr>
        </p:nvSpPr>
        <p:spPr/>
        <p:txBody>
          <a:bodyPr/>
          <a:lstStyle/>
          <a:p>
            <a:r>
              <a:rPr lang="en-US" altLang="en-US" dirty="0">
                <a:ea typeface="ＭＳ Ｐゴシック" panose="020B0600070205080204" pitchFamily="34" charset="-128"/>
              </a:rPr>
              <a:t>A function</a:t>
            </a:r>
            <a:r>
              <a:rPr lang="en-US" altLang="en-US" b="1" dirty="0">
                <a:ea typeface="ＭＳ Ｐゴシック" panose="020B0600070205080204" pitchFamily="34" charset="-128"/>
              </a:rPr>
              <a:t> </a:t>
            </a:r>
            <a:r>
              <a:rPr lang="en-US" altLang="en-US" dirty="0">
                <a:ea typeface="ＭＳ Ｐゴシック" panose="020B0600070205080204" pitchFamily="34" charset="-128"/>
              </a:rPr>
              <a:t>is a sequence of instructions with a name</a:t>
            </a:r>
          </a:p>
          <a:p>
            <a:r>
              <a:rPr lang="en-US" altLang="en-US" dirty="0">
                <a:ea typeface="ＭＳ Ｐゴシック" panose="020B0600070205080204" pitchFamily="34" charset="-128"/>
              </a:rPr>
              <a:t>For example, the round function, which was introduced in Chapter 2, contains instructions to round a floating-point value to a specified number of decimal places</a:t>
            </a:r>
          </a:p>
        </p:txBody>
      </p:sp>
      <p:sp>
        <p:nvSpPr>
          <p:cNvPr id="2" name="Date Placeholder 1"/>
          <p:cNvSpPr>
            <a:spLocks noGrp="1"/>
          </p:cNvSpPr>
          <p:nvPr>
            <p:ph type="dt" sz="half" idx="10"/>
          </p:nvPr>
        </p:nvSpPr>
        <p:spPr/>
        <p:txBody>
          <a:bodyPr/>
          <a:lstStyle/>
          <a:p>
            <a:fld id="{2A9502C4-B806-41AD-8FCC-B2BD407E63C0}"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8</a:t>
            </a:fld>
            <a:endParaRPr lang="en-US"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dirty="0">
                <a:ea typeface="ＭＳ Ｐゴシック" panose="020B0600070205080204" pitchFamily="34" charset="-128"/>
              </a:rPr>
              <a:t>Programming Tip</a:t>
            </a:r>
          </a:p>
        </p:txBody>
      </p:sp>
      <p:sp>
        <p:nvSpPr>
          <p:cNvPr id="2" name="Date Placeholder 1"/>
          <p:cNvSpPr>
            <a:spLocks noGrp="1"/>
          </p:cNvSpPr>
          <p:nvPr>
            <p:ph type="dt" sz="half" idx="10"/>
          </p:nvPr>
        </p:nvSpPr>
        <p:spPr/>
        <p:txBody>
          <a:bodyPr/>
          <a:lstStyle/>
          <a:p>
            <a:fld id="{CBD318D5-0667-4A96-9373-76F0FFF15907}"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80</a:t>
            </a:fld>
            <a:endParaRPr lang="en-US" altLang="en-US"/>
          </a:p>
        </p:txBody>
      </p:sp>
      <p:sp>
        <p:nvSpPr>
          <p:cNvPr id="4" name="Content Placeholder 3"/>
          <p:cNvSpPr>
            <a:spLocks noGrp="1"/>
          </p:cNvSpPr>
          <p:nvPr>
            <p:ph idx="1"/>
          </p:nvPr>
        </p:nvSpPr>
        <p:spPr/>
        <p:txBody>
          <a:bodyPr/>
          <a:lstStyle/>
          <a:p>
            <a:pPr>
              <a:defRPr/>
            </a:pPr>
            <a:r>
              <a:rPr lang="en-US" kern="0" dirty="0"/>
              <a:t>There are a few cases where global variables are required (such as </a:t>
            </a:r>
            <a:r>
              <a:rPr lang="en-US" kern="0" dirty="0">
                <a:latin typeface="Consolas" pitchFamily="49" charset="0"/>
                <a:cs typeface="Consolas" pitchFamily="49" charset="0"/>
              </a:rPr>
              <a:t>pi</a:t>
            </a:r>
            <a:r>
              <a:rPr lang="en-US" kern="0" dirty="0"/>
              <a:t> defined in the math module), but they are quite rare</a:t>
            </a:r>
          </a:p>
          <a:p>
            <a:pPr>
              <a:defRPr/>
            </a:pPr>
            <a:r>
              <a:rPr lang="en-US" kern="0" dirty="0"/>
              <a:t>Programs with global variables are difficult to maintain and extend because you can no longer view each function as a “black box” that simply receives arguments and returns a result</a:t>
            </a:r>
          </a:p>
          <a:p>
            <a:pPr>
              <a:defRPr/>
            </a:pPr>
            <a:r>
              <a:rPr lang="en-US" dirty="0"/>
              <a:t>Instead of using global variables, use function parameter variables and return values to transfer information from one part of a program to another</a:t>
            </a:r>
            <a:endParaRPr lang="en-US" kern="0" dirty="0"/>
          </a:p>
        </p:txBody>
      </p:sp>
    </p:spTree>
    <p:extLst>
      <p:ext uri="{BB962C8B-B14F-4D97-AF65-F5344CB8AC3E}">
        <p14:creationId xmlns:p14="http://schemas.microsoft.com/office/powerpoint/2010/main" val="29246880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normAutofit/>
          </a:bodyPr>
          <a:lstStyle/>
          <a:p>
            <a:r>
              <a:rPr lang="en-US" altLang="en-US" dirty="0">
                <a:ea typeface="ＭＳ Ｐゴシック" panose="020B0600070205080204" pitchFamily="34" charset="-128"/>
              </a:rPr>
              <a:t>Example Use of a Global Variable</a:t>
            </a:r>
          </a:p>
        </p:txBody>
      </p:sp>
      <p:sp>
        <p:nvSpPr>
          <p:cNvPr id="3" name="Content Placeholder 2"/>
          <p:cNvSpPr>
            <a:spLocks noGrp="1"/>
          </p:cNvSpPr>
          <p:nvPr>
            <p:ph idx="1"/>
          </p:nvPr>
        </p:nvSpPr>
        <p:spPr>
          <a:xfrm>
            <a:off x="822959" y="1255006"/>
            <a:ext cx="7543801" cy="802394"/>
          </a:xfrm>
        </p:spPr>
        <p:txBody>
          <a:bodyPr>
            <a:normAutofit/>
          </a:bodyPr>
          <a:lstStyle/>
          <a:p>
            <a:pPr marL="0" indent="0">
              <a:buNone/>
              <a:defRPr/>
            </a:pPr>
            <a:r>
              <a:rPr lang="en-US" dirty="0">
                <a:cs typeface="Consolas" pitchFamily="49" charset="0"/>
              </a:rPr>
              <a:t>If you omit the global declaration, then the balance variable inside the withdraw function is considered a local variable</a:t>
            </a:r>
          </a:p>
          <a:p>
            <a:pPr>
              <a:defRPr/>
            </a:pPr>
            <a:endParaRPr lang="en-US" sz="2400" dirty="0"/>
          </a:p>
        </p:txBody>
      </p:sp>
      <p:sp>
        <p:nvSpPr>
          <p:cNvPr id="6" name="Content Placeholder 2"/>
          <p:cNvSpPr txBox="1">
            <a:spLocks/>
          </p:cNvSpPr>
          <p:nvPr/>
        </p:nvSpPr>
        <p:spPr bwMode="auto">
          <a:xfrm>
            <a:off x="1638300" y="2290799"/>
            <a:ext cx="5867400" cy="2590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111125" lvl="1">
              <a:defRPr/>
            </a:pPr>
            <a:r>
              <a:rPr lang="es-ES" dirty="0">
                <a:latin typeface="Consolas" pitchFamily="49" charset="0"/>
                <a:cs typeface="Consolas" pitchFamily="49" charset="0"/>
              </a:rPr>
              <a:t>balance = 10000    # A global variable</a:t>
            </a:r>
          </a:p>
          <a:p>
            <a:pPr marL="111125" lvl="1">
              <a:defRPr/>
            </a:pPr>
            <a:r>
              <a:rPr lang="en-US" dirty="0">
                <a:latin typeface="Consolas" pitchFamily="49" charset="0"/>
                <a:cs typeface="Consolas" pitchFamily="49" charset="0"/>
              </a:rPr>
              <a:t>def withdraw(amount) :</a:t>
            </a:r>
          </a:p>
          <a:p>
            <a:pPr marL="111125" lvl="1">
              <a:defRPr/>
            </a:pPr>
            <a:r>
              <a:rPr lang="en-US" dirty="0">
                <a:latin typeface="Consolas" pitchFamily="49" charset="0"/>
                <a:cs typeface="Consolas" pitchFamily="49" charset="0"/>
              </a:rPr>
              <a:t>    # This function intends to access the </a:t>
            </a:r>
          </a:p>
          <a:p>
            <a:pPr marL="111125" lvl="1">
              <a:defRPr/>
            </a:pPr>
            <a:r>
              <a:rPr lang="en-US" dirty="0">
                <a:latin typeface="Consolas" pitchFamily="49" charset="0"/>
                <a:cs typeface="Consolas" pitchFamily="49" charset="0"/>
              </a:rPr>
              <a:t>    # global ‘balance’ variable</a:t>
            </a:r>
          </a:p>
          <a:p>
            <a:pPr marL="111125" lvl="1">
              <a:defRPr/>
            </a:pPr>
            <a:r>
              <a:rPr lang="en-US" dirty="0">
                <a:latin typeface="Consolas" pitchFamily="49" charset="0"/>
                <a:cs typeface="Consolas" pitchFamily="49" charset="0"/>
              </a:rPr>
              <a:t>    global balance </a:t>
            </a:r>
          </a:p>
          <a:p>
            <a:pPr marL="111125" lvl="1">
              <a:defRPr/>
            </a:pPr>
            <a:r>
              <a:rPr lang="en-US" dirty="0">
                <a:latin typeface="Consolas" pitchFamily="49" charset="0"/>
                <a:cs typeface="Consolas" pitchFamily="49" charset="0"/>
              </a:rPr>
              <a:t>    if balance &gt;= amount :</a:t>
            </a:r>
          </a:p>
          <a:p>
            <a:pPr marL="111125" lvl="1">
              <a:defRPr/>
            </a:pPr>
            <a:r>
              <a:rPr lang="en-US" dirty="0">
                <a:latin typeface="Consolas" pitchFamily="49" charset="0"/>
                <a:cs typeface="Consolas" pitchFamily="49" charset="0"/>
              </a:rPr>
              <a:t>        balance = balance - amount</a:t>
            </a:r>
          </a:p>
        </p:txBody>
      </p:sp>
      <p:sp>
        <p:nvSpPr>
          <p:cNvPr id="2" name="Date Placeholder 1"/>
          <p:cNvSpPr>
            <a:spLocks noGrp="1"/>
          </p:cNvSpPr>
          <p:nvPr>
            <p:ph type="dt" sz="half" idx="10"/>
          </p:nvPr>
        </p:nvSpPr>
        <p:spPr/>
        <p:txBody>
          <a:bodyPr/>
          <a:lstStyle/>
          <a:p>
            <a:fld id="{70B7B56D-32E4-4BDE-9DD1-80C6400B63BA}" type="datetime1">
              <a:rPr lang="en-US" smtClean="0"/>
              <a:t>2/2/2017</a:t>
            </a:fld>
            <a:endParaRPr lang="en-US" dirty="0"/>
          </a:p>
        </p:txBody>
      </p:sp>
      <p:sp>
        <p:nvSpPr>
          <p:cNvPr id="4" name="Slide Number Placeholder 3"/>
          <p:cNvSpPr>
            <a:spLocks noGrp="1"/>
          </p:cNvSpPr>
          <p:nvPr>
            <p:ph type="sldNum" sz="quarter" idx="12"/>
          </p:nvPr>
        </p:nvSpPr>
        <p:spPr/>
        <p:txBody>
          <a:bodyPr/>
          <a:lstStyle/>
          <a:p>
            <a:r>
              <a:rPr lang="en-US" altLang="en-US"/>
              <a:t>Page </a:t>
            </a:r>
            <a:fld id="{DB221124-12A5-49F7-9756-2CD25819FC5E}" type="slidenum">
              <a:rPr lang="en-US" altLang="en-US" smtClean="0"/>
              <a:pPr/>
              <a:t>81</a:t>
            </a:fld>
            <a:endParaRPr lang="en-US" altLang="en-US"/>
          </a:p>
        </p:txBody>
      </p:sp>
    </p:spTree>
    <p:extLst>
      <p:ext uri="{BB962C8B-B14F-4D97-AF65-F5344CB8AC3E}">
        <p14:creationId xmlns:p14="http://schemas.microsoft.com/office/powerpoint/2010/main" val="41737728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FBA75B63-B5FA-483A-9199-58F340506944}"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82</a:t>
            </a:fld>
            <a:endParaRPr lang="en-US" altLang="en-US"/>
          </a:p>
        </p:txBody>
      </p:sp>
    </p:spTree>
    <p:extLst>
      <p:ext uri="{BB962C8B-B14F-4D97-AF65-F5344CB8AC3E}">
        <p14:creationId xmlns:p14="http://schemas.microsoft.com/office/powerpoint/2010/main" val="23765277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3" name="Content Placeholder 2"/>
          <p:cNvSpPr>
            <a:spLocks noGrp="1"/>
          </p:cNvSpPr>
          <p:nvPr>
            <p:ph idx="1"/>
          </p:nvPr>
        </p:nvSpPr>
        <p:spPr>
          <a:xfrm>
            <a:off x="822959" y="1255006"/>
            <a:ext cx="3520441" cy="4614088"/>
          </a:xfrm>
        </p:spPr>
        <p:txBody>
          <a:bodyPr/>
          <a:lstStyle/>
          <a:p>
            <a:pPr marL="0" indent="0">
              <a:buNone/>
            </a:pPr>
            <a:r>
              <a:rPr lang="en-US" dirty="0"/>
              <a:t>1          y  = 8</a:t>
            </a:r>
          </a:p>
          <a:p>
            <a:pPr marL="0" indent="0">
              <a:buNone/>
            </a:pPr>
            <a:r>
              <a:rPr lang="en-US" dirty="0"/>
              <a:t>2 </a:t>
            </a:r>
            <a:br>
              <a:rPr lang="en-US" dirty="0"/>
            </a:br>
            <a:r>
              <a:rPr lang="en-US" dirty="0"/>
              <a:t>3         </a:t>
            </a:r>
            <a:r>
              <a:rPr lang="en-US" b="1" dirty="0" err="1"/>
              <a:t>def</a:t>
            </a:r>
            <a:r>
              <a:rPr lang="en-US" b="1" dirty="0"/>
              <a:t> </a:t>
            </a:r>
            <a:r>
              <a:rPr lang="en-US" dirty="0"/>
              <a:t>main():</a:t>
            </a:r>
            <a:br>
              <a:rPr lang="en-US" dirty="0"/>
            </a:br>
            <a:r>
              <a:rPr lang="en-US" dirty="0"/>
              <a:t>4                x = 4</a:t>
            </a:r>
            <a:br>
              <a:rPr lang="en-US" dirty="0"/>
            </a:br>
            <a:r>
              <a:rPr lang="en-US" dirty="0"/>
              <a:t>5                x = mystery(x+1)</a:t>
            </a:r>
            <a:br>
              <a:rPr lang="en-US" dirty="0"/>
            </a:br>
            <a:r>
              <a:rPr lang="en-US" dirty="0"/>
              <a:t>6                </a:t>
            </a:r>
            <a:r>
              <a:rPr lang="en-US" b="1" dirty="0"/>
              <a:t>print</a:t>
            </a:r>
            <a:r>
              <a:rPr lang="en-US" dirty="0"/>
              <a:t>(s)</a:t>
            </a:r>
            <a:br>
              <a:rPr lang="en-US" dirty="0"/>
            </a:br>
            <a:r>
              <a:rPr lang="en-US" dirty="0"/>
              <a:t>7</a:t>
            </a:r>
            <a:br>
              <a:rPr lang="en-US" dirty="0"/>
            </a:br>
            <a:r>
              <a:rPr lang="en-US" dirty="0"/>
              <a:t>8        </a:t>
            </a:r>
            <a:r>
              <a:rPr lang="en-US" b="1" dirty="0" err="1"/>
              <a:t>def</a:t>
            </a:r>
            <a:r>
              <a:rPr lang="en-US" b="1" dirty="0"/>
              <a:t> </a:t>
            </a:r>
            <a:r>
              <a:rPr lang="en-US" dirty="0"/>
              <a:t>mystery(x):</a:t>
            </a:r>
            <a:br>
              <a:rPr lang="en-US" dirty="0"/>
            </a:br>
            <a:r>
              <a:rPr lang="en-US" dirty="0"/>
              <a:t>9               s = 0</a:t>
            </a:r>
            <a:br>
              <a:rPr lang="en-US" dirty="0"/>
            </a:br>
            <a:r>
              <a:rPr lang="en-US" dirty="0"/>
              <a:t>10             </a:t>
            </a:r>
            <a:r>
              <a:rPr lang="en-US" b="1" dirty="0"/>
              <a:t>for </a:t>
            </a:r>
            <a:r>
              <a:rPr lang="en-US" dirty="0" err="1"/>
              <a:t>i</a:t>
            </a:r>
            <a:r>
              <a:rPr lang="en-US" dirty="0"/>
              <a:t> </a:t>
            </a:r>
            <a:r>
              <a:rPr lang="en-US" b="1" dirty="0"/>
              <a:t>in </a:t>
            </a:r>
            <a:r>
              <a:rPr lang="en-US" dirty="0"/>
              <a:t>range(x):</a:t>
            </a:r>
            <a:br>
              <a:rPr lang="en-US" dirty="0"/>
            </a:br>
            <a:r>
              <a:rPr lang="en-US" dirty="0"/>
              <a:t>11                   x = </a:t>
            </a:r>
            <a:r>
              <a:rPr lang="en-US" dirty="0" err="1"/>
              <a:t>i</a:t>
            </a:r>
            <a:r>
              <a:rPr lang="en-US" dirty="0"/>
              <a:t> + 1</a:t>
            </a:r>
            <a:br>
              <a:rPr lang="en-US" dirty="0"/>
            </a:br>
            <a:r>
              <a:rPr lang="en-US" dirty="0"/>
              <a:t>12                   s = s + x</a:t>
            </a:r>
            <a:br>
              <a:rPr lang="en-US" dirty="0"/>
            </a:br>
            <a:r>
              <a:rPr lang="en-US" dirty="0"/>
              <a:t>13            </a:t>
            </a:r>
            <a:r>
              <a:rPr lang="en-US" b="1" dirty="0"/>
              <a:t>return </a:t>
            </a:r>
            <a:r>
              <a:rPr lang="en-US" dirty="0"/>
              <a:t>s</a:t>
            </a:r>
          </a:p>
        </p:txBody>
      </p:sp>
      <p:sp>
        <p:nvSpPr>
          <p:cNvPr id="4" name="Date Placeholder 3"/>
          <p:cNvSpPr>
            <a:spLocks noGrp="1"/>
          </p:cNvSpPr>
          <p:nvPr>
            <p:ph type="dt" sz="half" idx="10"/>
          </p:nvPr>
        </p:nvSpPr>
        <p:spPr/>
        <p:txBody>
          <a:bodyPr/>
          <a:lstStyle/>
          <a:p>
            <a:fld id="{FBA75B63-B5FA-483A-9199-58F340506944}"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83</a:t>
            </a:fld>
            <a:endParaRPr lang="en-US" altLang="en-US"/>
          </a:p>
        </p:txBody>
      </p:sp>
      <p:sp>
        <p:nvSpPr>
          <p:cNvPr id="6" name="TextBox 5"/>
          <p:cNvSpPr txBox="1"/>
          <p:nvPr/>
        </p:nvSpPr>
        <p:spPr>
          <a:xfrm>
            <a:off x="3962400" y="434400"/>
            <a:ext cx="4953000" cy="5509200"/>
          </a:xfrm>
          <a:prstGeom prst="rect">
            <a:avLst/>
          </a:prstGeom>
          <a:noFill/>
        </p:spPr>
        <p:txBody>
          <a:bodyPr wrap="square" rtlCol="0">
            <a:spAutoFit/>
          </a:bodyPr>
          <a:lstStyle/>
          <a:p>
            <a:r>
              <a:rPr lang="en-US" sz="2200" dirty="0"/>
              <a:t>Which lines are in the scope of the variable </a:t>
            </a:r>
            <a:r>
              <a:rPr lang="en-US" sz="2200" dirty="0" err="1">
                <a:solidFill>
                  <a:srgbClr val="FF0000"/>
                </a:solidFill>
              </a:rPr>
              <a:t>i</a:t>
            </a:r>
            <a:r>
              <a:rPr lang="en-US" sz="2200" dirty="0"/>
              <a:t> used in line 10? </a:t>
            </a:r>
          </a:p>
          <a:p>
            <a:r>
              <a:rPr lang="en-US" sz="2200" dirty="0">
                <a:solidFill>
                  <a:srgbClr val="FF0000"/>
                </a:solidFill>
              </a:rPr>
              <a:t>Lines 10 - 13</a:t>
            </a:r>
          </a:p>
          <a:p>
            <a:r>
              <a:rPr lang="en-US" sz="2200" dirty="0"/>
              <a:t>Which lines are in the scope of the parameter variable x defined on line 8</a:t>
            </a:r>
          </a:p>
          <a:p>
            <a:r>
              <a:rPr lang="en-US" sz="2200" dirty="0">
                <a:solidFill>
                  <a:srgbClr val="FF0000"/>
                </a:solidFill>
              </a:rPr>
              <a:t>Lines 8 - 13</a:t>
            </a:r>
          </a:p>
          <a:p>
            <a:r>
              <a:rPr lang="en-US" sz="2200" dirty="0"/>
              <a:t>The program defines two local variables with the same name whose scopes don’t overlap. What are they?</a:t>
            </a:r>
          </a:p>
          <a:p>
            <a:r>
              <a:rPr lang="en-US" sz="2200" dirty="0">
                <a:solidFill>
                  <a:srgbClr val="FF0000"/>
                </a:solidFill>
              </a:rPr>
              <a:t>The variables x</a:t>
            </a:r>
          </a:p>
          <a:p>
            <a:r>
              <a:rPr lang="en-US" sz="2200" dirty="0"/>
              <a:t>Which line defines a global variable?</a:t>
            </a:r>
          </a:p>
          <a:p>
            <a:r>
              <a:rPr lang="en-US" sz="2200" dirty="0">
                <a:solidFill>
                  <a:srgbClr val="FF0000"/>
                </a:solidFill>
              </a:rPr>
              <a:t>Line 1</a:t>
            </a:r>
          </a:p>
          <a:p>
            <a:r>
              <a:rPr lang="en-US" sz="2200" dirty="0"/>
              <a:t>There is a scope error in the main function. What is it, and how do you fix it</a:t>
            </a:r>
          </a:p>
          <a:p>
            <a:r>
              <a:rPr lang="en-US" sz="2200" dirty="0">
                <a:solidFill>
                  <a:srgbClr val="FF0000"/>
                </a:solidFill>
              </a:rPr>
              <a:t>s is being accessed in main</a:t>
            </a:r>
          </a:p>
        </p:txBody>
      </p:sp>
    </p:spTree>
    <p:extLst>
      <p:ext uri="{BB962C8B-B14F-4D97-AF65-F5344CB8AC3E}">
        <p14:creationId xmlns:p14="http://schemas.microsoft.com/office/powerpoint/2010/main" val="285047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fade">
                                      <p:cBhvr>
                                        <p:cTn id="17" dur="500"/>
                                        <p:tgtEl>
                                          <p:spTgt spid="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500"/>
                                        <p:tgtEl>
                                          <p:spTgt spid="6">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animEffect transition="in" filter="fade">
                                      <p:cBhvr>
                                        <p:cTn id="2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normAutofit/>
          </a:bodyPr>
          <a:lstStyle/>
          <a:p>
            <a:r>
              <a:rPr lang="en-US" altLang="en-US" dirty="0">
                <a:ea typeface="ＭＳ Ｐゴシック" panose="020B0600070205080204" pitchFamily="34" charset="-128"/>
              </a:rPr>
              <a:t>Programming Tips</a:t>
            </a:r>
          </a:p>
        </p:txBody>
      </p:sp>
      <p:sp>
        <p:nvSpPr>
          <p:cNvPr id="61443" name="Content Placeholder 7"/>
          <p:cNvSpPr>
            <a:spLocks noGrp="1"/>
          </p:cNvSpPr>
          <p:nvPr>
            <p:ph idx="1"/>
          </p:nvPr>
        </p:nvSpPr>
        <p:spPr>
          <a:xfrm>
            <a:off x="822959" y="1255006"/>
            <a:ext cx="7543801" cy="2631194"/>
          </a:xfrm>
        </p:spPr>
        <p:txBody>
          <a:bodyPr>
            <a:normAutofit/>
          </a:bodyPr>
          <a:lstStyle/>
          <a:p>
            <a:pPr>
              <a:spcBef>
                <a:spcPts val="200"/>
              </a:spcBef>
            </a:pPr>
            <a:r>
              <a:rPr lang="en-US" altLang="en-US" dirty="0">
                <a:ea typeface="ＭＳ Ｐゴシック" panose="020B0600070205080204" pitchFamily="34" charset="-128"/>
              </a:rPr>
              <a:t>Keep functions short</a:t>
            </a:r>
          </a:p>
          <a:p>
            <a:pPr lvl="1">
              <a:spcBef>
                <a:spcPts val="200"/>
              </a:spcBef>
            </a:pPr>
            <a:r>
              <a:rPr lang="en-US" altLang="en-US" sz="2000" dirty="0">
                <a:ea typeface="ＭＳ Ｐゴシック" panose="020B0600070205080204" pitchFamily="34" charset="-128"/>
              </a:rPr>
              <a:t>If more than one screen, break into ‘</a:t>
            </a:r>
            <a:r>
              <a:rPr lang="en-US" altLang="ja-JP" sz="2000" dirty="0">
                <a:ea typeface="ＭＳ Ｐゴシック" panose="020B0600070205080204" pitchFamily="34" charset="-128"/>
              </a:rPr>
              <a:t>sub’ functions</a:t>
            </a:r>
          </a:p>
          <a:p>
            <a:pPr>
              <a:spcBef>
                <a:spcPts val="200"/>
              </a:spcBef>
            </a:pPr>
            <a:r>
              <a:rPr lang="en-US" altLang="en-US" dirty="0">
                <a:ea typeface="ＭＳ Ｐゴシック" panose="020B0600070205080204" pitchFamily="34" charset="-128"/>
              </a:rPr>
              <a:t>Trace your functions</a:t>
            </a:r>
          </a:p>
          <a:p>
            <a:pPr lvl="1">
              <a:spcBef>
                <a:spcPts val="200"/>
              </a:spcBef>
            </a:pPr>
            <a:r>
              <a:rPr lang="en-US" altLang="en-US" sz="2000" dirty="0">
                <a:ea typeface="ＭＳ Ｐゴシック" panose="020B0600070205080204" pitchFamily="34" charset="-128"/>
              </a:rPr>
              <a:t>One line for each step</a:t>
            </a:r>
          </a:p>
          <a:p>
            <a:pPr lvl="1">
              <a:spcBef>
                <a:spcPts val="200"/>
              </a:spcBef>
            </a:pPr>
            <a:r>
              <a:rPr lang="en-US" altLang="en-US" sz="2000" dirty="0">
                <a:ea typeface="ＭＳ Ｐゴシック" panose="020B0600070205080204" pitchFamily="34" charset="-128"/>
              </a:rPr>
              <a:t>Columns for key variables</a:t>
            </a:r>
          </a:p>
          <a:p>
            <a:pPr>
              <a:spcBef>
                <a:spcPts val="200"/>
              </a:spcBef>
            </a:pPr>
            <a:r>
              <a:rPr lang="en-US" altLang="en-US" dirty="0">
                <a:ea typeface="ＭＳ Ｐゴシック" panose="020B0600070205080204" pitchFamily="34" charset="-128"/>
              </a:rPr>
              <a:t>Use Stubs as you write larger programs</a:t>
            </a:r>
          </a:p>
          <a:p>
            <a:pPr lvl="1">
              <a:spcBef>
                <a:spcPts val="200"/>
              </a:spcBef>
            </a:pPr>
            <a:r>
              <a:rPr lang="en-US" altLang="en-US" sz="2000" dirty="0">
                <a:ea typeface="ＭＳ Ｐゴシック" panose="020B0600070205080204" pitchFamily="34" charset="-128"/>
              </a:rPr>
              <a:t>Unfinished functions that return a </a:t>
            </a:r>
            <a:r>
              <a:rPr lang="en-US" altLang="ja-JP" sz="2000" dirty="0">
                <a:ea typeface="ＭＳ Ｐゴシック" panose="020B0600070205080204" pitchFamily="34" charset="-128"/>
              </a:rPr>
              <a:t>‘dummy’ value</a:t>
            </a:r>
            <a:endParaRPr lang="en-US" altLang="en-US" sz="2000" dirty="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6CDFE855-0373-4947-84AD-6FA3ABEA221A}"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84</a:t>
            </a:fld>
            <a:endParaRPr lang="en-US" altLang="en-US"/>
          </a:p>
        </p:txBody>
      </p:sp>
    </p:spTree>
    <p:extLst>
      <p:ext uri="{BB962C8B-B14F-4D97-AF65-F5344CB8AC3E}">
        <p14:creationId xmlns:p14="http://schemas.microsoft.com/office/powerpoint/2010/main" val="39031105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Group Activity</a:t>
            </a:r>
          </a:p>
        </p:txBody>
      </p:sp>
      <p:sp>
        <p:nvSpPr>
          <p:cNvPr id="3" name="Content Placeholder 2"/>
          <p:cNvSpPr>
            <a:spLocks noGrp="1"/>
          </p:cNvSpPr>
          <p:nvPr>
            <p:ph idx="1"/>
          </p:nvPr>
        </p:nvSpPr>
        <p:spPr/>
        <p:txBody>
          <a:bodyPr>
            <a:normAutofit/>
          </a:bodyPr>
          <a:lstStyle/>
          <a:p>
            <a:pPr marL="0" indent="0">
              <a:buNone/>
            </a:pPr>
            <a:r>
              <a:rPr lang="en-CA" sz="2400" dirty="0"/>
              <a:t>Create a Valentine’s day </a:t>
            </a:r>
            <a:r>
              <a:rPr lang="en-CA" sz="2400" dirty="0" err="1"/>
              <a:t>Suggestor</a:t>
            </a:r>
            <a:r>
              <a:rPr lang="en-CA" sz="2400" dirty="0"/>
              <a:t>. </a:t>
            </a:r>
          </a:p>
          <a:p>
            <a:pPr marL="0" indent="0">
              <a:buNone/>
            </a:pPr>
            <a:r>
              <a:rPr lang="en-CA" sz="2400" dirty="0"/>
              <a:t>This program should first get user input to determine the gender of the gift recipient. Next, it should get how much the individual plans to spend on the gift. Based on the input it should tell the giver what is the best store they should go to in order to get a good gift for that price.</a:t>
            </a:r>
          </a:p>
          <a:p>
            <a:pPr marL="0" indent="0">
              <a:buNone/>
            </a:pPr>
            <a:r>
              <a:rPr lang="en-CA" sz="2400" dirty="0"/>
              <a:t>For each gender, has at least 3 options. </a:t>
            </a:r>
            <a:br>
              <a:rPr lang="en-CA" sz="2400" dirty="0"/>
            </a:br>
            <a:endParaRPr lang="en-CA" sz="2400" dirty="0"/>
          </a:p>
          <a:p>
            <a:pPr marL="0" indent="0">
              <a:buNone/>
            </a:pPr>
            <a:r>
              <a:rPr lang="en-CA" sz="2400" dirty="0"/>
              <a:t>You must create and use at least two functions namely</a:t>
            </a:r>
          </a:p>
          <a:p>
            <a:pPr marL="0" indent="0">
              <a:buNone/>
            </a:pPr>
            <a:r>
              <a:rPr lang="en-CA" sz="2400" dirty="0" err="1"/>
              <a:t>femaleStoreSuggestor</a:t>
            </a:r>
            <a:r>
              <a:rPr lang="en-CA" sz="2400" dirty="0"/>
              <a:t>(</a:t>
            </a:r>
            <a:r>
              <a:rPr lang="en-CA" sz="2400" dirty="0" err="1"/>
              <a:t>amt</a:t>
            </a:r>
            <a:r>
              <a:rPr lang="en-CA" sz="2400" dirty="0"/>
              <a:t>)</a:t>
            </a:r>
            <a:br>
              <a:rPr lang="en-CA" sz="2400" dirty="0"/>
            </a:br>
            <a:r>
              <a:rPr lang="en-CA" sz="2400" dirty="0" err="1"/>
              <a:t>maleStoreSuggestor</a:t>
            </a:r>
            <a:r>
              <a:rPr lang="en-CA" sz="2400" dirty="0"/>
              <a:t>(</a:t>
            </a:r>
            <a:r>
              <a:rPr lang="en-CA" sz="2400" dirty="0" err="1"/>
              <a:t>amt</a:t>
            </a:r>
            <a:r>
              <a:rPr lang="en-CA" sz="2400" dirty="0"/>
              <a:t>) </a:t>
            </a:r>
          </a:p>
        </p:txBody>
      </p:sp>
      <p:sp>
        <p:nvSpPr>
          <p:cNvPr id="4" name="Slide Number Placeholder 3"/>
          <p:cNvSpPr>
            <a:spLocks noGrp="1"/>
          </p:cNvSpPr>
          <p:nvPr>
            <p:ph type="sldNum" sz="quarter" idx="12"/>
          </p:nvPr>
        </p:nvSpPr>
        <p:spPr/>
        <p:txBody>
          <a:bodyPr/>
          <a:lstStyle/>
          <a:p>
            <a:fld id="{983E794A-2ADB-4DDF-829A-6EF93384436D}" type="slidenum">
              <a:rPr lang="en-US" smtClean="0"/>
              <a:t>85</a:t>
            </a:fld>
            <a:endParaRPr lang="en-US"/>
          </a:p>
        </p:txBody>
      </p:sp>
    </p:spTree>
    <p:extLst>
      <p:ext uri="{BB962C8B-B14F-4D97-AF65-F5344CB8AC3E}">
        <p14:creationId xmlns:p14="http://schemas.microsoft.com/office/powerpoint/2010/main" val="1537810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a:t>Summary</a:t>
            </a:r>
          </a:p>
        </p:txBody>
      </p:sp>
      <p:sp>
        <p:nvSpPr>
          <p:cNvPr id="7" name="Text Placeholder 6"/>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FBA75B63-B5FA-483A-9199-58F340506944}" type="datetime1">
              <a:rPr lang="en-US" smtClean="0"/>
              <a:t>2/2/2017</a:t>
            </a:fld>
            <a:endParaRPr lang="en-US" dirty="0"/>
          </a:p>
        </p:txBody>
      </p:sp>
      <p:sp>
        <p:nvSpPr>
          <p:cNvPr id="5" name="Slide Number Placeholder 4"/>
          <p:cNvSpPr>
            <a:spLocks noGrp="1"/>
          </p:cNvSpPr>
          <p:nvPr>
            <p:ph type="sldNum" sz="quarter" idx="12"/>
          </p:nvPr>
        </p:nvSpPr>
        <p:spPr/>
        <p:txBody>
          <a:bodyPr/>
          <a:lstStyle/>
          <a:p>
            <a:r>
              <a:rPr lang="en-US" altLang="en-US"/>
              <a:t>Page </a:t>
            </a:r>
            <a:fld id="{DB221124-12A5-49F7-9756-2CD25819FC5E}" type="slidenum">
              <a:rPr lang="en-US" altLang="en-US" smtClean="0"/>
              <a:pPr/>
              <a:t>86</a:t>
            </a:fld>
            <a:endParaRPr lang="en-US" altLang="en-US"/>
          </a:p>
        </p:txBody>
      </p:sp>
    </p:spTree>
    <p:extLst>
      <p:ext uri="{BB962C8B-B14F-4D97-AF65-F5344CB8AC3E}">
        <p14:creationId xmlns:p14="http://schemas.microsoft.com/office/powerpoint/2010/main" val="20810777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dirty="0">
                <a:ea typeface="ＭＳ Ｐゴシック" panose="020B0600070205080204" pitchFamily="34" charset="-128"/>
              </a:rPr>
              <a:t>Summary:  Functions</a:t>
            </a:r>
          </a:p>
        </p:txBody>
      </p:sp>
      <p:sp>
        <p:nvSpPr>
          <p:cNvPr id="72707" name="Content Placeholder 2"/>
          <p:cNvSpPr>
            <a:spLocks noGrp="1"/>
          </p:cNvSpPr>
          <p:nvPr>
            <p:ph idx="1"/>
          </p:nvPr>
        </p:nvSpPr>
        <p:spPr/>
        <p:txBody>
          <a:bodyPr>
            <a:normAutofit/>
          </a:bodyPr>
          <a:lstStyle/>
          <a:p>
            <a:pPr>
              <a:spcBef>
                <a:spcPts val="400"/>
              </a:spcBef>
            </a:pPr>
            <a:r>
              <a:rPr lang="en-US" altLang="en-US" dirty="0">
                <a:ea typeface="ＭＳ Ｐゴシック" panose="020B0600070205080204" pitchFamily="34" charset="-128"/>
              </a:rPr>
              <a:t>A function is a named sequence of instructions</a:t>
            </a:r>
          </a:p>
          <a:p>
            <a:pPr>
              <a:spcBef>
                <a:spcPts val="400"/>
              </a:spcBef>
            </a:pPr>
            <a:r>
              <a:rPr lang="en-US" altLang="en-US" dirty="0">
                <a:ea typeface="ＭＳ Ｐゴシック" panose="020B0600070205080204" pitchFamily="34" charset="-128"/>
              </a:rPr>
              <a:t>Arguments are supplied when a function is called</a:t>
            </a:r>
          </a:p>
          <a:p>
            <a:pPr>
              <a:spcBef>
                <a:spcPts val="400"/>
              </a:spcBef>
            </a:pPr>
            <a:r>
              <a:rPr lang="en-US" altLang="en-US" dirty="0">
                <a:ea typeface="ＭＳ Ｐゴシック" panose="020B0600070205080204" pitchFamily="34" charset="-128"/>
              </a:rPr>
              <a:t>The return value is the result that the function computes</a:t>
            </a:r>
          </a:p>
          <a:p>
            <a:pPr>
              <a:spcBef>
                <a:spcPts val="400"/>
              </a:spcBef>
            </a:pPr>
            <a:r>
              <a:rPr lang="en-US" altLang="en-US" dirty="0">
                <a:ea typeface="ＭＳ Ｐゴシック" panose="020B0600070205080204" pitchFamily="34" charset="-128"/>
              </a:rPr>
              <a:t>When declaring a function, you provide a name for the function and a variable for each argument</a:t>
            </a:r>
          </a:p>
          <a:p>
            <a:pPr>
              <a:spcBef>
                <a:spcPts val="400"/>
              </a:spcBef>
            </a:pPr>
            <a:r>
              <a:rPr lang="en-US" altLang="en-US" dirty="0">
                <a:ea typeface="ＭＳ Ｐゴシック" panose="020B0600070205080204" pitchFamily="34" charset="-128"/>
              </a:rPr>
              <a:t>Function comments explain the purpose of the function, the meaning of the parameters and return value, as well as any special requirements</a:t>
            </a:r>
          </a:p>
          <a:p>
            <a:pPr>
              <a:spcBef>
                <a:spcPts val="400"/>
              </a:spcBef>
            </a:pPr>
            <a:r>
              <a:rPr lang="en-US" altLang="en-US" dirty="0">
                <a:ea typeface="ＭＳ Ｐゴシック" panose="020B0600070205080204" pitchFamily="34" charset="-128"/>
              </a:rPr>
              <a:t>Parameter variables hold the arguments supplied in the function call</a:t>
            </a:r>
          </a:p>
        </p:txBody>
      </p:sp>
      <p:sp>
        <p:nvSpPr>
          <p:cNvPr id="2" name="Date Placeholder 1"/>
          <p:cNvSpPr>
            <a:spLocks noGrp="1"/>
          </p:cNvSpPr>
          <p:nvPr>
            <p:ph type="dt" sz="half" idx="10"/>
          </p:nvPr>
        </p:nvSpPr>
        <p:spPr/>
        <p:txBody>
          <a:bodyPr/>
          <a:lstStyle/>
          <a:p>
            <a:fld id="{6C85EC42-9606-45D0-B57E-FF8D054CB0F3}"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87</a:t>
            </a:fld>
            <a:endParaRPr lang="en-US"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dirty="0">
                <a:ea typeface="ＭＳ Ｐゴシック" panose="020B0600070205080204" pitchFamily="34" charset="-128"/>
              </a:rPr>
              <a:t>Summary: Function Returns</a:t>
            </a:r>
          </a:p>
        </p:txBody>
      </p:sp>
      <p:sp>
        <p:nvSpPr>
          <p:cNvPr id="73731" name="Content Placeholder 2"/>
          <p:cNvSpPr>
            <a:spLocks noGrp="1"/>
          </p:cNvSpPr>
          <p:nvPr>
            <p:ph idx="1"/>
          </p:nvPr>
        </p:nvSpPr>
        <p:spPr/>
        <p:txBody>
          <a:bodyPr>
            <a:normAutofit/>
          </a:bodyPr>
          <a:lstStyle/>
          <a:p>
            <a:r>
              <a:rPr lang="en-US" altLang="en-US" dirty="0">
                <a:ea typeface="ＭＳ Ｐゴシック" panose="020B0600070205080204" pitchFamily="34" charset="-128"/>
              </a:rPr>
              <a:t>The </a:t>
            </a:r>
            <a:r>
              <a:rPr lang="en-US" altLang="en-US" dirty="0">
                <a:solidFill>
                  <a:srgbClr val="C00000"/>
                </a:solidFill>
                <a:ea typeface="ＭＳ Ｐゴシック" panose="020B0600070205080204" pitchFamily="34" charset="-128"/>
                <a:cs typeface="Consolas" panose="020B0609020204030204" pitchFamily="49" charset="0"/>
              </a:rPr>
              <a:t>return</a:t>
            </a:r>
            <a:r>
              <a:rPr lang="en-US" altLang="en-US" dirty="0">
                <a:ea typeface="ＭＳ Ｐゴシック" panose="020B0600070205080204" pitchFamily="34" charset="-128"/>
              </a:rPr>
              <a:t> statement terminates a function call and yields the function result</a:t>
            </a:r>
          </a:p>
          <a:p>
            <a:pPr lvl="1"/>
            <a:r>
              <a:rPr lang="en-US" altLang="en-US" sz="2000" dirty="0">
                <a:ea typeface="ＭＳ Ｐゴシック" panose="020B0600070205080204" pitchFamily="34" charset="-128"/>
              </a:rPr>
              <a:t>Complete computations that can be reused into functions</a:t>
            </a:r>
          </a:p>
          <a:p>
            <a:r>
              <a:rPr lang="en-US" altLang="en-US" dirty="0">
                <a:ea typeface="ＭＳ Ｐゴシック" panose="020B0600070205080204" pitchFamily="34" charset="-128"/>
              </a:rPr>
              <a:t>Use the process of stepwise refinement to decompose complex tasks into simpler ones</a:t>
            </a:r>
          </a:p>
          <a:p>
            <a:pPr lvl="1"/>
            <a:r>
              <a:rPr lang="en-US" altLang="en-US" sz="2000" dirty="0">
                <a:ea typeface="ＭＳ Ｐゴシック" panose="020B0600070205080204" pitchFamily="34" charset="-128"/>
              </a:rPr>
              <a:t>When you discover that you need a function, write a description of the parameter variables and return values</a:t>
            </a:r>
          </a:p>
          <a:p>
            <a:pPr lvl="1"/>
            <a:r>
              <a:rPr lang="en-US" altLang="en-US" sz="2000" dirty="0">
                <a:ea typeface="ＭＳ Ｐゴシック" panose="020B0600070205080204" pitchFamily="34" charset="-128"/>
              </a:rPr>
              <a:t>A function may require simpler functions to carry out its work</a:t>
            </a:r>
          </a:p>
        </p:txBody>
      </p:sp>
      <p:sp>
        <p:nvSpPr>
          <p:cNvPr id="2" name="Date Placeholder 1"/>
          <p:cNvSpPr>
            <a:spLocks noGrp="1"/>
          </p:cNvSpPr>
          <p:nvPr>
            <p:ph type="dt" sz="half" idx="10"/>
          </p:nvPr>
        </p:nvSpPr>
        <p:spPr/>
        <p:txBody>
          <a:bodyPr/>
          <a:lstStyle/>
          <a:p>
            <a:fld id="{E503949F-553C-49F5-87F5-06D00E6A6EDD}"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88</a:t>
            </a:fld>
            <a:endParaRPr lang="en-US"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en-US">
                <a:ea typeface="ＭＳ Ｐゴシック" panose="020B0600070205080204" pitchFamily="34" charset="-128"/>
              </a:rPr>
              <a:t>Summary:  Scope</a:t>
            </a:r>
          </a:p>
        </p:txBody>
      </p:sp>
      <p:sp>
        <p:nvSpPr>
          <p:cNvPr id="74755" name="Content Placeholder 2"/>
          <p:cNvSpPr>
            <a:spLocks noGrp="1"/>
          </p:cNvSpPr>
          <p:nvPr>
            <p:ph idx="1"/>
          </p:nvPr>
        </p:nvSpPr>
        <p:spPr/>
        <p:txBody>
          <a:bodyPr>
            <a:normAutofit/>
          </a:bodyPr>
          <a:lstStyle/>
          <a:p>
            <a:r>
              <a:rPr lang="en-US" altLang="en-US" dirty="0">
                <a:ea typeface="ＭＳ Ｐゴシック" panose="020B0600070205080204" pitchFamily="34" charset="-128"/>
              </a:rPr>
              <a:t>The scope of a variable is the part of the program in which the variable is visible</a:t>
            </a:r>
          </a:p>
          <a:p>
            <a:pPr lvl="1"/>
            <a:r>
              <a:rPr lang="en-US" altLang="en-US" sz="2000" dirty="0">
                <a:ea typeface="ＭＳ Ｐゴシック" panose="020B0600070205080204" pitchFamily="34" charset="-128"/>
              </a:rPr>
              <a:t>Two local or parameter variables can have the same name, provided that their scopes do not overlap</a:t>
            </a:r>
          </a:p>
          <a:p>
            <a:pPr lvl="1"/>
            <a:r>
              <a:rPr lang="en-US" altLang="en-US" sz="2000" dirty="0">
                <a:ea typeface="ＭＳ Ｐゴシック" panose="020B0600070205080204" pitchFamily="34" charset="-128"/>
              </a:rPr>
              <a:t>You can use the same variable name within different functions since their scope does not overlap</a:t>
            </a:r>
          </a:p>
          <a:p>
            <a:pPr lvl="1"/>
            <a:r>
              <a:rPr lang="en-US" altLang="en-US" sz="2000" dirty="0">
                <a:ea typeface="ＭＳ Ｐゴシック" panose="020B0600070205080204" pitchFamily="34" charset="-128"/>
              </a:rPr>
              <a:t>Local variables declared inside one function are not visible to code inside other functions</a:t>
            </a:r>
          </a:p>
        </p:txBody>
      </p:sp>
      <p:sp>
        <p:nvSpPr>
          <p:cNvPr id="2" name="Date Placeholder 1"/>
          <p:cNvSpPr>
            <a:spLocks noGrp="1"/>
          </p:cNvSpPr>
          <p:nvPr>
            <p:ph type="dt" sz="half" idx="10"/>
          </p:nvPr>
        </p:nvSpPr>
        <p:spPr/>
        <p:txBody>
          <a:bodyPr/>
          <a:lstStyle/>
          <a:p>
            <a:fld id="{42E6B720-B4B4-4C10-B3D0-42C5F0BF6BE1}"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89</a:t>
            </a:fld>
            <a:endParaRPr lang="en-US" altLang="en-US"/>
          </a:p>
        </p:txBody>
      </p:sp>
    </p:spTree>
    <p:extLst>
      <p:ext uri="{BB962C8B-B14F-4D97-AF65-F5344CB8AC3E}">
        <p14:creationId xmlns:p14="http://schemas.microsoft.com/office/powerpoint/2010/main" val="33271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a:ea typeface="ＭＳ Ｐゴシック" panose="020B0600070205080204" pitchFamily="34" charset="-128"/>
              </a:rPr>
              <a:t>Calling Functions</a:t>
            </a:r>
          </a:p>
        </p:txBody>
      </p:sp>
      <p:sp>
        <p:nvSpPr>
          <p:cNvPr id="14339" name="Content Placeholder 2"/>
          <p:cNvSpPr>
            <a:spLocks noGrp="1"/>
          </p:cNvSpPr>
          <p:nvPr>
            <p:ph idx="1"/>
          </p:nvPr>
        </p:nvSpPr>
        <p:spPr/>
        <p:txBody>
          <a:bodyPr/>
          <a:lstStyle/>
          <a:p>
            <a:pPr indent="-217488"/>
            <a:r>
              <a:rPr lang="en-US" altLang="en-US" dirty="0">
                <a:ea typeface="ＭＳ Ｐゴシック" panose="020B0600070205080204" pitchFamily="34" charset="-128"/>
              </a:rPr>
              <a:t>You </a:t>
            </a:r>
            <a:r>
              <a:rPr lang="en-US" altLang="en-US" i="1" dirty="0">
                <a:ea typeface="ＭＳ Ｐゴシック" panose="020B0600070205080204" pitchFamily="34" charset="-128"/>
              </a:rPr>
              <a:t>call </a:t>
            </a:r>
            <a:r>
              <a:rPr lang="en-US" altLang="en-US" dirty="0">
                <a:ea typeface="ＭＳ Ｐゴシック" panose="020B0600070205080204" pitchFamily="34" charset="-128"/>
              </a:rPr>
              <a:t>a function in order to execute its instructions</a:t>
            </a:r>
          </a:p>
          <a:p>
            <a:pPr marL="0" indent="0">
              <a:buNone/>
            </a:pPr>
            <a:r>
              <a:rPr lang="en-US" altLang="en-US" sz="1800" dirty="0">
                <a:latin typeface="Consolas" panose="020B0609020204030204" pitchFamily="49" charset="0"/>
                <a:ea typeface="ＭＳ Ｐゴシック" panose="020B0600070205080204" pitchFamily="34" charset="-128"/>
                <a:cs typeface="Consolas" panose="020B0609020204030204" pitchFamily="49" charset="0"/>
              </a:rPr>
              <a:t>price = round(6.8275, 2) # Sets result to 6.83</a:t>
            </a:r>
          </a:p>
          <a:p>
            <a:pPr marL="274638" indent="-227013"/>
            <a:r>
              <a:rPr lang="en-US" altLang="en-US" dirty="0">
                <a:ea typeface="ＭＳ Ｐゴシック" panose="020B0600070205080204" pitchFamily="34" charset="-128"/>
              </a:rPr>
              <a:t>By using the expression round(6.8275, 2), your program </a:t>
            </a:r>
            <a:r>
              <a:rPr lang="en-US" altLang="en-US" i="1" dirty="0">
                <a:ea typeface="ＭＳ Ｐゴシック" panose="020B0600070205080204" pitchFamily="34" charset="-128"/>
              </a:rPr>
              <a:t>calls </a:t>
            </a:r>
            <a:r>
              <a:rPr lang="en-US" altLang="en-US" dirty="0">
                <a:ea typeface="ＭＳ Ｐゴシック" panose="020B0600070205080204" pitchFamily="34" charset="-128"/>
              </a:rPr>
              <a:t>the round function, asking it to round 6.8275 to two decimal digits</a:t>
            </a:r>
          </a:p>
          <a:p>
            <a:pPr marL="400050" lvl="2" indent="0">
              <a:buSzPct val="60000"/>
              <a:buFontTx/>
              <a:buNone/>
            </a:pPr>
            <a:endParaRPr lang="en-US" altLang="en-US" dirty="0">
              <a:latin typeface="Consolas" panose="020B0609020204030204" pitchFamily="49" charset="0"/>
              <a:ea typeface="ＭＳ Ｐゴシック" panose="020B0600070205080204" pitchFamily="34" charset="-128"/>
              <a:cs typeface="Consolas" panose="020B0609020204030204" pitchFamily="49" charset="0"/>
            </a:endParaRPr>
          </a:p>
          <a:p>
            <a:pPr marL="400050" lvl="2" indent="0">
              <a:buSzPct val="60000"/>
              <a:buFontTx/>
              <a:buNone/>
            </a:pPr>
            <a:endParaRPr lang="en-US" altLang="en-US" dirty="0">
              <a:latin typeface="Consolas" panose="020B0609020204030204" pitchFamily="49" charset="0"/>
              <a:ea typeface="ＭＳ Ｐゴシック" panose="020B0600070205080204" pitchFamily="34" charset="-128"/>
              <a:cs typeface="Consolas" panose="020B0609020204030204" pitchFamily="49" charset="0"/>
            </a:endParaRPr>
          </a:p>
          <a:p>
            <a:endParaRPr lang="en-US" altLang="en-US" dirty="0">
              <a:ea typeface="ＭＳ Ｐゴシック" panose="020B0600070205080204" pitchFamily="34" charset="-128"/>
            </a:endParaRPr>
          </a:p>
        </p:txBody>
      </p:sp>
      <p:sp>
        <p:nvSpPr>
          <p:cNvPr id="2" name="Date Placeholder 1"/>
          <p:cNvSpPr>
            <a:spLocks noGrp="1"/>
          </p:cNvSpPr>
          <p:nvPr>
            <p:ph type="dt" sz="half" idx="10"/>
          </p:nvPr>
        </p:nvSpPr>
        <p:spPr/>
        <p:txBody>
          <a:bodyPr/>
          <a:lstStyle/>
          <a:p>
            <a:fld id="{2E6DFB19-D8A9-4A36-919F-92C13AA49C30}" type="datetime1">
              <a:rPr lang="en-US" smtClean="0"/>
              <a:t>2/2/2017</a:t>
            </a:fld>
            <a:endParaRPr lang="en-US" dirty="0"/>
          </a:p>
        </p:txBody>
      </p:sp>
      <p:sp>
        <p:nvSpPr>
          <p:cNvPr id="3" name="Slide Number Placeholder 2"/>
          <p:cNvSpPr>
            <a:spLocks noGrp="1"/>
          </p:cNvSpPr>
          <p:nvPr>
            <p:ph type="sldNum" sz="quarter" idx="12"/>
          </p:nvPr>
        </p:nvSpPr>
        <p:spPr/>
        <p:txBody>
          <a:bodyPr/>
          <a:lstStyle/>
          <a:p>
            <a:r>
              <a:rPr lang="en-US" altLang="en-US"/>
              <a:t>Page </a:t>
            </a:r>
            <a:fld id="{DB221124-12A5-49F7-9756-2CD25819FC5E}" type="slidenum">
              <a:rPr lang="en-US" altLang="en-US" smtClean="0"/>
              <a:pPr/>
              <a:t>9</a:t>
            </a:fld>
            <a:endParaRPr lang="en-US"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6D363A9E-5E5D-4513-8C7E-4091121C14A2"/>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IOT1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IOT10Z7BdOSwAEAANoDAAAPAAAAAAAAAAEAAAAAAAAAAABub25lL3BsYXllci54bWxQSwUGAAAAAAEAAQA9AAAA7QEAAAAA"/>
  <p:tag name="ISPRING_OUTPUT_FOLDER" val="C:\Users\johnmcmanus\Desktop"/>
  <p:tag name="ISPRING_PRESENTATION_TITLE" val="Chapter 05 (v1-1)"/>
  <p:tag name="ISPRING_RESOURCE_PATHS_HASH_PRESENTER" val="ff40c7237293a41efb790465d324723edda179"/>
</p:tagLst>
</file>

<file path=ppt/theme/theme1.xml><?xml version="1.0" encoding="utf-8"?>
<a:theme xmlns:a="http://schemas.openxmlformats.org/drawingml/2006/main" name="RMC Presentation">
  <a:themeElements>
    <a:clrScheme name="Custom 1">
      <a:dk1>
        <a:srgbClr val="000000"/>
      </a:dk1>
      <a:lt1>
        <a:sysClr val="window" lastClr="FFFFFF"/>
      </a:lt1>
      <a:dk2>
        <a:srgbClr val="637052"/>
      </a:dk2>
      <a:lt2>
        <a:srgbClr val="CCDDEA"/>
      </a:lt2>
      <a:accent1>
        <a:srgbClr val="FFFF00"/>
      </a:accent1>
      <a:accent2>
        <a:srgbClr val="000000"/>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MC Presentation" id="{F133566A-6107-4ECA-B6E3-BC26A31F9F4B}" vid="{0E2C91F3-DABD-4653-8A6F-0A5A5848A1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RMC Presentation</Template>
  <TotalTime>13340</TotalTime>
  <Words>4456</Words>
  <Application>Microsoft Office PowerPoint</Application>
  <PresentationFormat>On-screen Show (4:3)</PresentationFormat>
  <Paragraphs>1144</Paragraphs>
  <Slides>89</Slides>
  <Notes>67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89</vt:i4>
      </vt:variant>
    </vt:vector>
  </HeadingPairs>
  <TitlesOfParts>
    <vt:vector size="104" baseType="lpstr">
      <vt:lpstr>Arial Unicode MS</vt:lpstr>
      <vt:lpstr>MS Mincho</vt:lpstr>
      <vt:lpstr>ＭＳ Ｐゴシック</vt:lpstr>
      <vt:lpstr>ＭＳ Ｐゴシック</vt:lpstr>
      <vt:lpstr>Arial</vt:lpstr>
      <vt:lpstr>Arial Narrow</vt:lpstr>
      <vt:lpstr>Calibri</vt:lpstr>
      <vt:lpstr>Calibri Light</vt:lpstr>
      <vt:lpstr>Cambria</vt:lpstr>
      <vt:lpstr>Cambria Math</vt:lpstr>
      <vt:lpstr>Consolas</vt:lpstr>
      <vt:lpstr>Courier New</vt:lpstr>
      <vt:lpstr>Times New Roman</vt:lpstr>
      <vt:lpstr>Wingdings</vt:lpstr>
      <vt:lpstr>RMC Presentation</vt:lpstr>
      <vt:lpstr>Programming Activity</vt:lpstr>
      <vt:lpstr>PowerPoint Presentation</vt:lpstr>
      <vt:lpstr>Simulating Die Tosses</vt:lpstr>
      <vt:lpstr>Chapter Five: Functions</vt:lpstr>
      <vt:lpstr>Chapter Goals</vt:lpstr>
      <vt:lpstr>Contents</vt:lpstr>
      <vt:lpstr>Functions as Black Boxes</vt:lpstr>
      <vt:lpstr>Functions as Black Boxes</vt:lpstr>
      <vt:lpstr>Calling Functions</vt:lpstr>
      <vt:lpstr>Calling Functions (2)</vt:lpstr>
      <vt:lpstr>Function Arguments</vt:lpstr>
      <vt:lpstr>Function Arguments</vt:lpstr>
      <vt:lpstr>Function Return Values</vt:lpstr>
      <vt:lpstr>Function Return Values (2)</vt:lpstr>
      <vt:lpstr>Black Box Analogy</vt:lpstr>
      <vt:lpstr>The round Function as a Black Box</vt:lpstr>
      <vt:lpstr>Designing Your Own Functions</vt:lpstr>
      <vt:lpstr>Implementing and Testing Functions</vt:lpstr>
      <vt:lpstr>Syntax: Function Definition</vt:lpstr>
      <vt:lpstr>Implementing and Testing Functions</vt:lpstr>
      <vt:lpstr>Testing a Function</vt:lpstr>
      <vt:lpstr>Calling/Testing the Cube Function</vt:lpstr>
      <vt:lpstr>Syntax: Function Definition</vt:lpstr>
      <vt:lpstr>Programming Tip: Function Comments</vt:lpstr>
      <vt:lpstr>Cubes.py with Documentation</vt:lpstr>
      <vt:lpstr>Demo Cubes.py</vt:lpstr>
      <vt:lpstr>The main Function</vt:lpstr>
      <vt:lpstr>Syntax: The main Function </vt:lpstr>
      <vt:lpstr>Using Functions: Order (1)</vt:lpstr>
      <vt:lpstr>Using Functions: Order (2)</vt:lpstr>
      <vt:lpstr>PowerPoint Presentation</vt:lpstr>
      <vt:lpstr>THURSDAY </vt:lpstr>
      <vt:lpstr>Parameter Passing</vt:lpstr>
      <vt:lpstr>Parameter Passing</vt:lpstr>
      <vt:lpstr>Parameter Passing Steps </vt:lpstr>
      <vt:lpstr>Common Error 5.1</vt:lpstr>
      <vt:lpstr>Group Programming Activity</vt:lpstr>
      <vt:lpstr>Return Values</vt:lpstr>
      <vt:lpstr>Return Values</vt:lpstr>
      <vt:lpstr>Multiple return Statements (2)</vt:lpstr>
      <vt:lpstr>Make Sure A Return Catches All Cases</vt:lpstr>
      <vt:lpstr>Make Sure A Return Catches All Cases (2)</vt:lpstr>
      <vt:lpstr>Implementing a Function: Steps</vt:lpstr>
      <vt:lpstr>Implementing a Function: Steps</vt:lpstr>
      <vt:lpstr>Implementing a Function: Steps</vt:lpstr>
      <vt:lpstr>Pyramids.py</vt:lpstr>
      <vt:lpstr>PowerPoint Presentation</vt:lpstr>
      <vt:lpstr>Functions Without Return Values</vt:lpstr>
      <vt:lpstr>Functions Without Return Values</vt:lpstr>
      <vt:lpstr>Using return Without a Value</vt:lpstr>
      <vt:lpstr>Exam Prep</vt:lpstr>
      <vt:lpstr>Zybook Demos</vt:lpstr>
      <vt:lpstr>Group Activity</vt:lpstr>
      <vt:lpstr>PowerPoint Presentation</vt:lpstr>
      <vt:lpstr>PowerPoint Presentation</vt:lpstr>
      <vt:lpstr>PowerPoint Presentation</vt:lpstr>
      <vt:lpstr>PowerPoint Presentation</vt:lpstr>
      <vt:lpstr>PowerPoint Presentation</vt:lpstr>
      <vt:lpstr>Reasons for defining functions</vt:lpstr>
      <vt:lpstr>Reusable Functions</vt:lpstr>
      <vt:lpstr>Problem Solving:  Reusable Functions</vt:lpstr>
      <vt:lpstr>Write a ‘Parameterized’ Function</vt:lpstr>
      <vt:lpstr>Stepwise Refinement</vt:lpstr>
      <vt:lpstr>Stepwise Refinement</vt:lpstr>
      <vt:lpstr>Get Coffee</vt:lpstr>
      <vt:lpstr>Instant Coffee</vt:lpstr>
      <vt:lpstr>Brew Coffee</vt:lpstr>
      <vt:lpstr>Stepwise Refinement: Textual Analysis</vt:lpstr>
      <vt:lpstr>PowerPoint Presentation</vt:lpstr>
      <vt:lpstr>What does the program need to do</vt:lpstr>
      <vt:lpstr>Name the Sub-Tasks</vt:lpstr>
      <vt:lpstr>Write Pseudocode</vt:lpstr>
      <vt:lpstr>Variable Scope</vt:lpstr>
      <vt:lpstr>Variable Scope</vt:lpstr>
      <vt:lpstr>Examples of Scope</vt:lpstr>
      <vt:lpstr>Local Variables of functions</vt:lpstr>
      <vt:lpstr>Re-using Names for Local Variables</vt:lpstr>
      <vt:lpstr>Global Variables</vt:lpstr>
      <vt:lpstr>Global Variable Usage</vt:lpstr>
      <vt:lpstr>Programming Tip</vt:lpstr>
      <vt:lpstr>Example Use of a Global Variable</vt:lpstr>
      <vt:lpstr>Demo</vt:lpstr>
      <vt:lpstr>Activity</vt:lpstr>
      <vt:lpstr>Programming Tips</vt:lpstr>
      <vt:lpstr>Group Activity</vt:lpstr>
      <vt:lpstr>Summary</vt:lpstr>
      <vt:lpstr>Summary:  Functions</vt:lpstr>
      <vt:lpstr>Summary: Function Returns</vt:lpstr>
      <vt:lpstr>Summary:  Scope</vt:lpstr>
    </vt:vector>
  </TitlesOfParts>
  <Company>Technetrain.com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05 (v1-1)</dc:title>
  <dc:subject>Java for Everyone</dc:subject>
  <dc:creator>Donald W. Smith</dc:creator>
  <dc:description>Based on bjlo_ch05_8.pdf</dc:description>
  <cp:lastModifiedBy>Oluwakemi Ola</cp:lastModifiedBy>
  <cp:revision>447</cp:revision>
  <cp:lastPrinted>2014-10-15T16:41:00Z</cp:lastPrinted>
  <dcterms:created xsi:type="dcterms:W3CDTF">2007-02-01T21:32:19Z</dcterms:created>
  <dcterms:modified xsi:type="dcterms:W3CDTF">2017-02-02T17:53:31Z</dcterms:modified>
  <cp:contentStatus>Final Draft</cp:contentStatus>
</cp:coreProperties>
</file>