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113"/>
  </p:notesMasterIdLst>
  <p:sldIdLst>
    <p:sldId id="365" r:id="rId2"/>
    <p:sldId id="714" r:id="rId3"/>
    <p:sldId id="366" r:id="rId4"/>
    <p:sldId id="367" r:id="rId5"/>
    <p:sldId id="538" r:id="rId6"/>
    <p:sldId id="368" r:id="rId7"/>
    <p:sldId id="369" r:id="rId8"/>
    <p:sldId id="537" r:id="rId9"/>
    <p:sldId id="440" r:id="rId10"/>
    <p:sldId id="441" r:id="rId11"/>
    <p:sldId id="442" r:id="rId12"/>
    <p:sldId id="443" r:id="rId13"/>
    <p:sldId id="444" r:id="rId14"/>
    <p:sldId id="445" r:id="rId15"/>
    <p:sldId id="446" r:id="rId16"/>
    <p:sldId id="447" r:id="rId17"/>
    <p:sldId id="448" r:id="rId18"/>
    <p:sldId id="596" r:id="rId19"/>
    <p:sldId id="449" r:id="rId20"/>
    <p:sldId id="450" r:id="rId21"/>
    <p:sldId id="593" r:id="rId22"/>
    <p:sldId id="540" r:id="rId23"/>
    <p:sldId id="467" r:id="rId24"/>
    <p:sldId id="468" r:id="rId25"/>
    <p:sldId id="453" r:id="rId26"/>
    <p:sldId id="541" r:id="rId27"/>
    <p:sldId id="454" r:id="rId28"/>
    <p:sldId id="455" r:id="rId29"/>
    <p:sldId id="456" r:id="rId30"/>
    <p:sldId id="629" r:id="rId31"/>
    <p:sldId id="457" r:id="rId32"/>
    <p:sldId id="459" r:id="rId33"/>
    <p:sldId id="460" r:id="rId34"/>
    <p:sldId id="461" r:id="rId35"/>
    <p:sldId id="462" r:id="rId36"/>
    <p:sldId id="463" r:id="rId37"/>
    <p:sldId id="464" r:id="rId38"/>
    <p:sldId id="465" r:id="rId39"/>
    <p:sldId id="545" r:id="rId40"/>
    <p:sldId id="466" r:id="rId41"/>
    <p:sldId id="469" r:id="rId42"/>
    <p:sldId id="470" r:id="rId43"/>
    <p:sldId id="619" r:id="rId44"/>
    <p:sldId id="620" r:id="rId45"/>
    <p:sldId id="621" r:id="rId46"/>
    <p:sldId id="638" r:id="rId47"/>
    <p:sldId id="623" r:id="rId48"/>
    <p:sldId id="477" r:id="rId49"/>
    <p:sldId id="641" r:id="rId50"/>
    <p:sldId id="642" r:id="rId51"/>
    <p:sldId id="643" r:id="rId52"/>
    <p:sldId id="644" r:id="rId53"/>
    <p:sldId id="645" r:id="rId54"/>
    <p:sldId id="651" r:id="rId55"/>
    <p:sldId id="646" r:id="rId56"/>
    <p:sldId id="647" r:id="rId57"/>
    <p:sldId id="648" r:id="rId58"/>
    <p:sldId id="639" r:id="rId59"/>
    <p:sldId id="640" r:id="rId60"/>
    <p:sldId id="715" r:id="rId61"/>
    <p:sldId id="716" r:id="rId62"/>
    <p:sldId id="717" r:id="rId63"/>
    <p:sldId id="718" r:id="rId64"/>
    <p:sldId id="719" r:id="rId65"/>
    <p:sldId id="552" r:id="rId66"/>
    <p:sldId id="553" r:id="rId67"/>
    <p:sldId id="554" r:id="rId68"/>
    <p:sldId id="555" r:id="rId69"/>
    <p:sldId id="556" r:id="rId70"/>
    <p:sldId id="557" r:id="rId71"/>
    <p:sldId id="558" r:id="rId72"/>
    <p:sldId id="559" r:id="rId73"/>
    <p:sldId id="560" r:id="rId74"/>
    <p:sldId id="561" r:id="rId75"/>
    <p:sldId id="649" r:id="rId76"/>
    <p:sldId id="650" r:id="rId77"/>
    <p:sldId id="633" r:id="rId78"/>
    <p:sldId id="563" r:id="rId79"/>
    <p:sldId id="564" r:id="rId80"/>
    <p:sldId id="565" r:id="rId81"/>
    <p:sldId id="566" r:id="rId82"/>
    <p:sldId id="567" r:id="rId83"/>
    <p:sldId id="568" r:id="rId84"/>
    <p:sldId id="569" r:id="rId85"/>
    <p:sldId id="570" r:id="rId86"/>
    <p:sldId id="571" r:id="rId87"/>
    <p:sldId id="572" r:id="rId88"/>
    <p:sldId id="573" r:id="rId89"/>
    <p:sldId id="574" r:id="rId90"/>
    <p:sldId id="575" r:id="rId91"/>
    <p:sldId id="576" r:id="rId92"/>
    <p:sldId id="577" r:id="rId93"/>
    <p:sldId id="578" r:id="rId94"/>
    <p:sldId id="579" r:id="rId95"/>
    <p:sldId id="580" r:id="rId96"/>
    <p:sldId id="673" r:id="rId97"/>
    <p:sldId id="699" r:id="rId98"/>
    <p:sldId id="700" r:id="rId99"/>
    <p:sldId id="701" r:id="rId100"/>
    <p:sldId id="702" r:id="rId101"/>
    <p:sldId id="703" r:id="rId102"/>
    <p:sldId id="704" r:id="rId103"/>
    <p:sldId id="705" r:id="rId104"/>
    <p:sldId id="706" r:id="rId105"/>
    <p:sldId id="707" r:id="rId106"/>
    <p:sldId id="708" r:id="rId107"/>
    <p:sldId id="709" r:id="rId108"/>
    <p:sldId id="710" r:id="rId109"/>
    <p:sldId id="711" r:id="rId110"/>
    <p:sldId id="712" r:id="rId111"/>
    <p:sldId id="713" r:id="rId112"/>
  </p:sldIdLst>
  <p:sldSz cx="9144000" cy="6858000" type="screen4x3"/>
  <p:notesSz cx="6858000" cy="9144000"/>
  <p:custDataLst>
    <p:tags r:id="rId11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9933FF"/>
    <a:srgbClr val="333333"/>
    <a:srgbClr val="9966FF"/>
    <a:srgbClr val="3853A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78"/>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2628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fld id="{DF0C642F-56F7-4D04-B4C1-887D68A759AE}" type="datetimeFigureOut">
              <a:rPr lang="en-US" altLang="en-US"/>
              <a:pPr/>
              <a:t>3/2/2017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468205F0-7E1D-46D6-BC08-717917518FA4}" type="slidenum">
              <a:rPr lang="en-US" altLang="en-US"/>
              <a:pPr/>
              <a:t>‹#›</a:t>
            </a:fld>
            <a:endParaRPr lang="en-US" altLang="en-US"/>
          </a:p>
        </p:txBody>
      </p:sp>
    </p:spTree>
    <p:extLst>
      <p:ext uri="{BB962C8B-B14F-4D97-AF65-F5344CB8AC3E}">
        <p14:creationId xmlns:p14="http://schemas.microsoft.com/office/powerpoint/2010/main" val="2006730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0F0103C-A88E-42E0-AC0F-34B4ED0803D7}" type="slidenum">
              <a:rPr lang="en-US" altLang="en-US" sz="1200"/>
              <a:pPr/>
              <a:t>1</a:t>
            </a:fld>
            <a:endParaRPr lang="en-US" altLang="en-US" sz="1200"/>
          </a:p>
        </p:txBody>
      </p:sp>
    </p:spTree>
    <p:extLst>
      <p:ext uri="{BB962C8B-B14F-4D97-AF65-F5344CB8AC3E}">
        <p14:creationId xmlns:p14="http://schemas.microsoft.com/office/powerpoint/2010/main" val="21351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8205F0-7E1D-46D6-BC08-717917518FA4}" type="slidenum">
              <a:rPr lang="en-US" altLang="en-US" smtClean="0"/>
              <a:pPr/>
              <a:t>6</a:t>
            </a:fld>
            <a:endParaRPr lang="en-US" altLang="en-US"/>
          </a:p>
        </p:txBody>
      </p:sp>
    </p:spTree>
    <p:extLst>
      <p:ext uri="{BB962C8B-B14F-4D97-AF65-F5344CB8AC3E}">
        <p14:creationId xmlns:p14="http://schemas.microsoft.com/office/powerpoint/2010/main" val="394013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3834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17975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680085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Title 4"/>
          <p:cNvSpPr>
            <a:spLocks noGrp="1"/>
          </p:cNvSpPr>
          <p:nvPr>
            <p:ph type="title"/>
          </p:nvPr>
        </p:nvSpPr>
        <p:spPr>
          <a:xfrm>
            <a:off x="822325" y="3528521"/>
            <a:ext cx="7543800" cy="725487"/>
          </a:xfrm>
        </p:spPr>
        <p:txBody>
          <a:bodyPr/>
          <a:lstStyle/>
          <a:p>
            <a:r>
              <a:rPr lang="en-US"/>
              <a:t>Click to edit Master title style</a:t>
            </a:r>
          </a:p>
        </p:txBody>
      </p:sp>
      <p:sp>
        <p:nvSpPr>
          <p:cNvPr id="9" name="Date Placeholder 3"/>
          <p:cNvSpPr>
            <a:spLocks noGrp="1"/>
          </p:cNvSpPr>
          <p:nvPr>
            <p:ph type="dt" sz="half" idx="10"/>
          </p:nvPr>
        </p:nvSpPr>
        <p:spPr/>
        <p:txBody>
          <a:bodyPr/>
          <a:lstStyle>
            <a:lvl1pPr>
              <a:defRPr>
                <a:solidFill>
                  <a:srgbClr val="FFFF00"/>
                </a:solidFill>
              </a:defRPr>
            </a:lvl1pPr>
          </a:lstStyle>
          <a:p>
            <a:fld id="{6B6DE6AF-CD17-497E-BFBE-48F309F2F4ED}" type="datetime1">
              <a:rPr lang="en-US" altLang="en-US" smtClean="0"/>
              <a:t>3/2/2017</a:t>
            </a:fld>
            <a:endParaRPr lang="en-US" altLang="en-US"/>
          </a:p>
        </p:txBody>
      </p:sp>
      <p:sp>
        <p:nvSpPr>
          <p:cNvPr id="10" name="Slide Number Placeholder 5"/>
          <p:cNvSpPr>
            <a:spLocks noGrp="1"/>
          </p:cNvSpPr>
          <p:nvPr>
            <p:ph type="sldNum" sz="quarter" idx="11"/>
          </p:nvPr>
        </p:nvSpPr>
        <p:spPr/>
        <p:txBody>
          <a:bodyPr/>
          <a:lstStyle>
            <a:lvl1pPr>
              <a:defRPr/>
            </a:lvl1pPr>
          </a:lstStyle>
          <a:p>
            <a:fld id="{98E735D5-5EEF-4FA2-BDAC-055D265B12D5}" type="slidenum">
              <a:rPr lang="en-US" altLang="en-US"/>
              <a:pPr/>
              <a:t>‹#›</a:t>
            </a:fld>
            <a:endParaRPr lang="en-US" altLang="en-US"/>
          </a:p>
        </p:txBody>
      </p:sp>
    </p:spTree>
    <p:extLst>
      <p:ext uri="{BB962C8B-B14F-4D97-AF65-F5344CB8AC3E}">
        <p14:creationId xmlns:p14="http://schemas.microsoft.com/office/powerpoint/2010/main" val="282380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827E67D7-92B7-4EF4-9890-D01A3FDBEC58}" type="datetime1">
              <a:rPr lang="en-US" altLang="en-US" smtClean="0"/>
              <a:t>3/2/2017</a:t>
            </a:fld>
            <a:endParaRPr lang="en-US" altLang="en-US"/>
          </a:p>
        </p:txBody>
      </p:sp>
      <p:sp>
        <p:nvSpPr>
          <p:cNvPr id="5" name="Footer Placeholder 4"/>
          <p:cNvSpPr>
            <a:spLocks noGrp="1"/>
          </p:cNvSpPr>
          <p:nvPr>
            <p:ph type="ftr" sz="quarter" idx="11"/>
          </p:nvPr>
        </p:nvSpPr>
        <p:spPr>
          <a:xfrm>
            <a:off x="2765425" y="6459538"/>
            <a:ext cx="36163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73F1B1A-4A76-4BF0-B852-4E1752C917E9}" type="slidenum">
              <a:rPr lang="en-US" altLang="en-US"/>
              <a:pPr/>
              <a:t>‹#›</a:t>
            </a:fld>
            <a:endParaRPr lang="en-US" altLang="en-US"/>
          </a:p>
        </p:txBody>
      </p:sp>
    </p:spTree>
    <p:extLst>
      <p:ext uri="{BB962C8B-B14F-4D97-AF65-F5344CB8AC3E}">
        <p14:creationId xmlns:p14="http://schemas.microsoft.com/office/powerpoint/2010/main" val="97795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88" y="6799263"/>
            <a:ext cx="9142412"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7B13E274-A592-44C3-AF7F-1761E063F3AA}" type="datetime1">
              <a:rPr lang="en-US" altLang="en-US" smtClean="0"/>
              <a:t>3/2/2017</a:t>
            </a:fld>
            <a:endParaRPr lang="en-US" altLang="en-US"/>
          </a:p>
        </p:txBody>
      </p:sp>
      <p:sp>
        <p:nvSpPr>
          <p:cNvPr id="8" name="Slide Number Placeholder 5"/>
          <p:cNvSpPr>
            <a:spLocks noGrp="1"/>
          </p:cNvSpPr>
          <p:nvPr>
            <p:ph type="sldNum" sz="quarter" idx="11"/>
          </p:nvPr>
        </p:nvSpPr>
        <p:spPr/>
        <p:txBody>
          <a:bodyPr/>
          <a:lstStyle>
            <a:lvl1pPr>
              <a:defRPr/>
            </a:lvl1pPr>
          </a:lstStyle>
          <a:p>
            <a:fld id="{EB2FAC93-EB24-4C25-BA0D-5DF9697036B2}" type="slidenum">
              <a:rPr lang="en-US" altLang="en-US"/>
              <a:pPr/>
              <a:t>‹#›</a:t>
            </a:fld>
            <a:endParaRPr lang="en-US" altLang="en-US"/>
          </a:p>
        </p:txBody>
      </p:sp>
    </p:spTree>
    <p:extLst>
      <p:ext uri="{BB962C8B-B14F-4D97-AF65-F5344CB8AC3E}">
        <p14:creationId xmlns:p14="http://schemas.microsoft.com/office/powerpoint/2010/main" val="301978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44A0F01C-657F-4459-A481-1E67D49B3BE0}" type="datetime1">
              <a:rPr lang="en-US" altLang="en-US" smtClean="0"/>
              <a:t>3/2/2017</a:t>
            </a:fld>
            <a:endParaRPr lang="en-US" altLang="en-US"/>
          </a:p>
        </p:txBody>
      </p:sp>
      <p:sp>
        <p:nvSpPr>
          <p:cNvPr id="5" name="Slide Number Placeholder 5"/>
          <p:cNvSpPr>
            <a:spLocks noGrp="1"/>
          </p:cNvSpPr>
          <p:nvPr>
            <p:ph type="sldNum" sz="quarter" idx="11"/>
          </p:nvPr>
        </p:nvSpPr>
        <p:spPr/>
        <p:txBody>
          <a:bodyPr/>
          <a:lstStyle>
            <a:lvl1pPr>
              <a:defRPr>
                <a:solidFill>
                  <a:schemeClr val="accent1"/>
                </a:solidFill>
              </a:defRPr>
            </a:lvl1pPr>
          </a:lstStyle>
          <a:p>
            <a:r>
              <a:rPr lang="en-US" altLang="en-US"/>
              <a:t>Page </a:t>
            </a:r>
            <a:fld id="{E3B93FE9-A421-4B87-A671-7CC69EB1D69E}" type="slidenum">
              <a:rPr lang="en-US" altLang="en-US"/>
              <a:pPr/>
              <a:t>‹#›</a:t>
            </a:fld>
            <a:endParaRPr lang="en-US" altLang="en-US"/>
          </a:p>
        </p:txBody>
      </p:sp>
    </p:spTree>
    <p:extLst>
      <p:ext uri="{BB962C8B-B14F-4D97-AF65-F5344CB8AC3E}">
        <p14:creationId xmlns:p14="http://schemas.microsoft.com/office/powerpoint/2010/main" val="406006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802438"/>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Ctr="0"/>
          <a:lstStyle>
            <a:lvl1pPr>
              <a:lnSpc>
                <a:spcPct val="85000"/>
              </a:lnSpc>
              <a:defRPr sz="5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fld id="{813371FE-2CA4-4632-BCE5-3EE1C9A5123D}" type="datetime1">
              <a:rPr lang="en-US" altLang="en-US" smtClean="0"/>
              <a:t>3/2/2017</a:t>
            </a:fld>
            <a:endParaRPr lang="en-US" altLang="en-US"/>
          </a:p>
        </p:txBody>
      </p:sp>
      <p:sp>
        <p:nvSpPr>
          <p:cNvPr id="9" name="Slide Number Placeholder 5"/>
          <p:cNvSpPr>
            <a:spLocks noGrp="1"/>
          </p:cNvSpPr>
          <p:nvPr>
            <p:ph type="sldNum" sz="quarter" idx="11"/>
          </p:nvPr>
        </p:nvSpPr>
        <p:spPr/>
        <p:txBody>
          <a:bodyPr/>
          <a:lstStyle>
            <a:lvl1pPr>
              <a:defRPr>
                <a:solidFill>
                  <a:schemeClr val="accent1"/>
                </a:solidFill>
              </a:defRPr>
            </a:lvl1pPr>
          </a:lstStyle>
          <a:p>
            <a:fld id="{DDA32480-9A40-478D-A920-65566AABF4F6}" type="slidenum">
              <a:rPr lang="en-US" altLang="en-US"/>
              <a:pPr/>
              <a:t>‹#›</a:t>
            </a:fld>
            <a:endParaRPr lang="en-US" altLang="en-US"/>
          </a:p>
        </p:txBody>
      </p:sp>
    </p:spTree>
    <p:extLst>
      <p:ext uri="{BB962C8B-B14F-4D97-AF65-F5344CB8AC3E}">
        <p14:creationId xmlns:p14="http://schemas.microsoft.com/office/powerpoint/2010/main" val="13274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404258"/>
            <a:ext cx="3703320" cy="4464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C934C071-8A30-402E-A8C4-02B0951C0AFC}" type="datetime1">
              <a:rPr lang="en-US" altLang="en-US" smtClean="0"/>
              <a:t>3/2/2017</a:t>
            </a:fld>
            <a:endParaRPr lang="en-US" altLang="en-US"/>
          </a:p>
        </p:txBody>
      </p:sp>
      <p:sp>
        <p:nvSpPr>
          <p:cNvPr id="6" name="Slide Number Placeholder 6"/>
          <p:cNvSpPr>
            <a:spLocks noGrp="1"/>
          </p:cNvSpPr>
          <p:nvPr>
            <p:ph type="sldNum" sz="quarter" idx="11"/>
          </p:nvPr>
        </p:nvSpPr>
        <p:spPr/>
        <p:txBody>
          <a:bodyPr/>
          <a:lstStyle>
            <a:lvl1pPr>
              <a:defRPr>
                <a:solidFill>
                  <a:schemeClr val="accent1"/>
                </a:solidFill>
              </a:defRPr>
            </a:lvl1pPr>
          </a:lstStyle>
          <a:p>
            <a:fld id="{07FFB234-C584-4A65-8E4D-F69B8EC4096C}" type="slidenum">
              <a:rPr lang="en-US" altLang="en-US"/>
              <a:pPr/>
              <a:t>‹#›</a:t>
            </a:fld>
            <a:endParaRPr lang="en-US" altLang="en-US"/>
          </a:p>
        </p:txBody>
      </p:sp>
    </p:spTree>
    <p:extLst>
      <p:ext uri="{BB962C8B-B14F-4D97-AF65-F5344CB8AC3E}">
        <p14:creationId xmlns:p14="http://schemas.microsoft.com/office/powerpoint/2010/main" val="34833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 name="Title 9"/>
          <p:cNvSpPr>
            <a:spLocks noGrp="1"/>
          </p:cNvSpPr>
          <p:nvPr>
            <p:ph type="title"/>
          </p:nvPr>
        </p:nvSpPr>
        <p:spPr>
          <a:xfrm>
            <a:off x="822960" y="286605"/>
            <a:ext cx="7543800" cy="7420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fld id="{E745557D-FE15-4373-9645-1EAD21025963}" type="datetime1">
              <a:rPr lang="en-US" altLang="en-US" smtClean="0"/>
              <a:t>3/2/2017</a:t>
            </a:fld>
            <a:endParaRPr lang="en-US" altLang="en-US"/>
          </a:p>
        </p:txBody>
      </p:sp>
      <p:sp>
        <p:nvSpPr>
          <p:cNvPr id="9" name="Slide Number Placeholder 8"/>
          <p:cNvSpPr>
            <a:spLocks noGrp="1"/>
          </p:cNvSpPr>
          <p:nvPr>
            <p:ph type="sldNum" sz="quarter" idx="11"/>
          </p:nvPr>
        </p:nvSpPr>
        <p:spPr/>
        <p:txBody>
          <a:bodyPr/>
          <a:lstStyle>
            <a:lvl1pPr>
              <a:defRPr/>
            </a:lvl1pPr>
          </a:lstStyle>
          <a:p>
            <a:fld id="{5AC5E8C1-8B99-4856-AC62-D409CD513A25}" type="slidenum">
              <a:rPr lang="en-US" altLang="en-US"/>
              <a:pPr/>
              <a:t>‹#›</a:t>
            </a:fld>
            <a:endParaRPr lang="en-US" altLang="en-US"/>
          </a:p>
        </p:txBody>
      </p:sp>
    </p:spTree>
    <p:extLst>
      <p:ext uri="{BB962C8B-B14F-4D97-AF65-F5344CB8AC3E}">
        <p14:creationId xmlns:p14="http://schemas.microsoft.com/office/powerpoint/2010/main" val="79257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userDrawn="1"/>
        </p:nvSpPr>
        <p:spPr>
          <a:xfrm>
            <a:off x="381000" y="838200"/>
            <a:ext cx="83820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fld id="{3105D8F8-61B7-4C69-AEB3-50AB5CE8E5C6}"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lvl1pPr>
              <a:defRPr/>
            </a:lvl1pPr>
          </a:lstStyle>
          <a:p>
            <a:fld id="{DB70824C-93BD-4C8F-B7C1-78348832C677}" type="slidenum">
              <a:rPr lang="en-US" altLang="en-US"/>
              <a:pPr/>
              <a:t>‹#›</a:t>
            </a:fld>
            <a:endParaRPr lang="en-US" altLang="en-US"/>
          </a:p>
        </p:txBody>
      </p:sp>
    </p:spTree>
    <p:extLst>
      <p:ext uri="{BB962C8B-B14F-4D97-AF65-F5344CB8AC3E}">
        <p14:creationId xmlns:p14="http://schemas.microsoft.com/office/powerpoint/2010/main" val="285152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p:cNvSpPr/>
          <p:nvPr/>
        </p:nvSpPr>
        <p:spPr>
          <a:xfrm>
            <a:off x="1588" y="6794500"/>
            <a:ext cx="9142412"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6"/>
          <p:cNvSpPr>
            <a:spLocks noGrp="1"/>
          </p:cNvSpPr>
          <p:nvPr>
            <p:ph type="dt" sz="half" idx="10"/>
          </p:nvPr>
        </p:nvSpPr>
        <p:spPr/>
        <p:txBody>
          <a:bodyPr/>
          <a:lstStyle>
            <a:lvl1pPr>
              <a:defRPr/>
            </a:lvl1pPr>
          </a:lstStyle>
          <a:p>
            <a:fld id="{BF9BAC43-6C8D-4E6A-9729-091529C825B2}" type="datetime1">
              <a:rPr lang="en-US" altLang="en-US" smtClean="0"/>
              <a:t>3/2/2017</a:t>
            </a:fld>
            <a:endParaRPr lang="en-US" altLang="en-US"/>
          </a:p>
        </p:txBody>
      </p:sp>
      <p:sp>
        <p:nvSpPr>
          <p:cNvPr id="6" name="Slide Number Placeholder 8"/>
          <p:cNvSpPr>
            <a:spLocks noGrp="1"/>
          </p:cNvSpPr>
          <p:nvPr>
            <p:ph type="sldNum" sz="quarter" idx="11"/>
          </p:nvPr>
        </p:nvSpPr>
        <p:spPr/>
        <p:txBody>
          <a:bodyPr/>
          <a:lstStyle>
            <a:lvl1pPr>
              <a:defRPr/>
            </a:lvl1pPr>
          </a:lstStyle>
          <a:p>
            <a:fld id="{8ECDBA3F-ED96-48D6-B22D-405DA5076210}" type="slidenum">
              <a:rPr lang="en-US" altLang="en-US"/>
              <a:pPr/>
              <a:t>‹#›</a:t>
            </a:fld>
            <a:endParaRPr lang="en-US" altLang="en-US"/>
          </a:p>
        </p:txBody>
      </p:sp>
    </p:spTree>
    <p:extLst>
      <p:ext uri="{BB962C8B-B14F-4D97-AF65-F5344CB8AC3E}">
        <p14:creationId xmlns:p14="http://schemas.microsoft.com/office/powerpoint/2010/main" val="143848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defRPr/>
            </a:lvl1pPr>
          </a:lstStyle>
          <a:p>
            <a:fld id="{1FE721C1-9416-477A-89D1-E4BEC0C5ACB5}" type="datetime1">
              <a:rPr lang="en-US" altLang="en-US" smtClean="0"/>
              <a:t>3/2/2017</a:t>
            </a:fld>
            <a:endParaRPr lang="en-US" altLang="en-US"/>
          </a:p>
        </p:txBody>
      </p:sp>
      <p:sp>
        <p:nvSpPr>
          <p:cNvPr id="8" name="Slide Number Placeholder 6"/>
          <p:cNvSpPr>
            <a:spLocks noGrp="1"/>
          </p:cNvSpPr>
          <p:nvPr>
            <p:ph type="sldNum" sz="quarter" idx="11"/>
          </p:nvPr>
        </p:nvSpPr>
        <p:spPr/>
        <p:txBody>
          <a:bodyPr/>
          <a:lstStyle>
            <a:lvl1pPr>
              <a:defRPr>
                <a:solidFill>
                  <a:schemeClr val="tx1"/>
                </a:solidFill>
              </a:defRPr>
            </a:lvl1pPr>
          </a:lstStyle>
          <a:p>
            <a:fld id="{C7C1F07C-6DC9-49B3-9CCB-2A06BC899D3B}" type="slidenum">
              <a:rPr lang="en-US" altLang="en-US"/>
              <a:pPr/>
              <a:t>‹#›</a:t>
            </a:fld>
            <a:endParaRPr lang="en-US" altLang="en-US"/>
          </a:p>
        </p:txBody>
      </p:sp>
    </p:spTree>
    <p:extLst>
      <p:ext uri="{BB962C8B-B14F-4D97-AF65-F5344CB8AC3E}">
        <p14:creationId xmlns:p14="http://schemas.microsoft.com/office/powerpoint/2010/main" val="67942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fld id="{F37B2089-3BE8-4EDD-8300-1F65C91D676B}" type="datetime1">
              <a:rPr lang="en-US" altLang="en-US" smtClean="0"/>
              <a:t>3/2/2017</a:t>
            </a:fld>
            <a:endParaRPr lang="en-US" altLang="en-US"/>
          </a:p>
        </p:txBody>
      </p:sp>
      <p:sp>
        <p:nvSpPr>
          <p:cNvPr id="8" name="Slide Number Placeholder 6"/>
          <p:cNvSpPr>
            <a:spLocks noGrp="1"/>
          </p:cNvSpPr>
          <p:nvPr>
            <p:ph type="sldNum" sz="quarter" idx="11"/>
          </p:nvPr>
        </p:nvSpPr>
        <p:spPr/>
        <p:txBody>
          <a:bodyPr/>
          <a:lstStyle>
            <a:lvl1pPr>
              <a:defRPr/>
            </a:lvl1pPr>
          </a:lstStyle>
          <a:p>
            <a:fld id="{1422B956-FAC1-40AC-A183-8BA001060A9C}" type="slidenum">
              <a:rPr lang="en-US" altLang="en-US"/>
              <a:pPr/>
              <a:t>‹#›</a:t>
            </a:fld>
            <a:endParaRPr lang="en-US" altLang="en-US"/>
          </a:p>
        </p:txBody>
      </p:sp>
    </p:spTree>
    <p:extLst>
      <p:ext uri="{BB962C8B-B14F-4D97-AF65-F5344CB8AC3E}">
        <p14:creationId xmlns:p14="http://schemas.microsoft.com/office/powerpoint/2010/main" val="131065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7254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822325" y="1255713"/>
            <a:ext cx="7543800"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chemeClr val="accent1"/>
                </a:solidFill>
              </a:defRPr>
            </a:lvl1pPr>
          </a:lstStyle>
          <a:p>
            <a:fld id="{906DD70F-B517-4BEA-862A-298034D3E73A}" type="datetime1">
              <a:rPr lang="en-US" altLang="en-US" smtClean="0"/>
              <a:t>3/2/2017</a:t>
            </a:fld>
            <a:endParaRPr lang="en-US"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FFFF00"/>
                </a:solidFill>
              </a:defRPr>
            </a:lvl1pPr>
          </a:lstStyle>
          <a:p>
            <a:fld id="{2D58508E-71F5-4910-B570-5E813893853F}" type="slidenum">
              <a:rPr lang="en-US" altLang="en-US"/>
              <a:pPr/>
              <a:t>‹#›</a:t>
            </a:fld>
            <a:endParaRPr lang="en-US" altLang="en-US"/>
          </a:p>
        </p:txBody>
      </p:sp>
      <p:cxnSp>
        <p:nvCxnSpPr>
          <p:cNvPr id="10" name="Straight Connector 9"/>
          <p:cNvCxnSpPr/>
          <p:nvPr/>
        </p:nvCxnSpPr>
        <p:spPr>
          <a:xfrm>
            <a:off x="892175" y="1133475"/>
            <a:ext cx="747395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800850"/>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Lst>
  <p:hf hdr="0" ftr="0"/>
  <p:txStyles>
    <p:titleStyle>
      <a:lvl1pPr algn="l" rtl="0" eaLnBrk="0" fontAlgn="base" hangingPunct="0">
        <a:lnSpc>
          <a:spcPct val="85000"/>
        </a:lnSpc>
        <a:spcBef>
          <a:spcPct val="0"/>
        </a:spcBef>
        <a:spcAft>
          <a:spcPct val="0"/>
        </a:spcAft>
        <a:defRPr sz="4400" kern="1200" spc="-50">
          <a:solidFill>
            <a:srgbClr val="404040"/>
          </a:solidFill>
          <a:latin typeface="+mj-lt"/>
          <a:ea typeface="MS PGothic" panose="020B0600070205080204" pitchFamily="34" charset="-128"/>
          <a:cs typeface="ＭＳ Ｐゴシック" charset="0"/>
        </a:defRPr>
      </a:lvl1pPr>
      <a:lvl2pPr algn="l" rtl="0" eaLnBrk="0" fontAlgn="base" hangingPunct="0">
        <a:lnSpc>
          <a:spcPct val="85000"/>
        </a:lnSpc>
        <a:spcBef>
          <a:spcPct val="0"/>
        </a:spcBef>
        <a:spcAft>
          <a:spcPct val="0"/>
        </a:spcAft>
        <a:defRPr sz="4400">
          <a:solidFill>
            <a:srgbClr val="404040"/>
          </a:solidFill>
          <a:latin typeface="Calibri Light" charset="0"/>
          <a:ea typeface="MS PGothic" panose="020B0600070205080204" pitchFamily="34" charset="-128"/>
          <a:cs typeface="ＭＳ Ｐゴシック" charset="0"/>
        </a:defRPr>
      </a:lvl2pPr>
      <a:lvl3pPr algn="l" rtl="0" eaLnBrk="0" fontAlgn="base" hangingPunct="0">
        <a:lnSpc>
          <a:spcPct val="85000"/>
        </a:lnSpc>
        <a:spcBef>
          <a:spcPct val="0"/>
        </a:spcBef>
        <a:spcAft>
          <a:spcPct val="0"/>
        </a:spcAft>
        <a:defRPr sz="4400">
          <a:solidFill>
            <a:srgbClr val="404040"/>
          </a:solidFill>
          <a:latin typeface="Calibri Light" charset="0"/>
          <a:ea typeface="MS PGothic" panose="020B0600070205080204" pitchFamily="34" charset="-128"/>
          <a:cs typeface="ＭＳ Ｐゴシック" charset="0"/>
        </a:defRPr>
      </a:lvl3pPr>
      <a:lvl4pPr algn="l" rtl="0" eaLnBrk="0" fontAlgn="base" hangingPunct="0">
        <a:lnSpc>
          <a:spcPct val="85000"/>
        </a:lnSpc>
        <a:spcBef>
          <a:spcPct val="0"/>
        </a:spcBef>
        <a:spcAft>
          <a:spcPct val="0"/>
        </a:spcAft>
        <a:defRPr sz="4400">
          <a:solidFill>
            <a:srgbClr val="404040"/>
          </a:solidFill>
          <a:latin typeface="Calibri Light" charset="0"/>
          <a:ea typeface="MS PGothic" panose="020B0600070205080204" pitchFamily="34" charset="-128"/>
          <a:cs typeface="ＭＳ Ｐゴシック" charset="0"/>
        </a:defRPr>
      </a:lvl4pPr>
      <a:lvl5pPr algn="l" rtl="0" eaLnBrk="0" fontAlgn="base" hangingPunct="0">
        <a:lnSpc>
          <a:spcPct val="85000"/>
        </a:lnSpc>
        <a:spcBef>
          <a:spcPct val="0"/>
        </a:spcBef>
        <a:spcAft>
          <a:spcPct val="0"/>
        </a:spcAft>
        <a:defRPr sz="4400">
          <a:solidFill>
            <a:srgbClr val="404040"/>
          </a:solidFill>
          <a:latin typeface="Calibri Light" charset="0"/>
          <a:ea typeface="MS PGothic" panose="020B0600070205080204" pitchFamily="34" charset="-128"/>
          <a:cs typeface="ＭＳ Ｐゴシック" charset="0"/>
        </a:defRPr>
      </a:lvl5pPr>
      <a:lvl6pPr marL="457200" algn="l" rtl="0" fontAlgn="base">
        <a:lnSpc>
          <a:spcPct val="85000"/>
        </a:lnSpc>
        <a:spcBef>
          <a:spcPct val="0"/>
        </a:spcBef>
        <a:spcAft>
          <a:spcPct val="0"/>
        </a:spcAft>
        <a:defRPr sz="4400">
          <a:solidFill>
            <a:srgbClr val="404040"/>
          </a:solidFill>
          <a:latin typeface="Calibri Light" charset="0"/>
          <a:ea typeface="ＭＳ Ｐゴシック" charset="0"/>
        </a:defRPr>
      </a:lvl6pPr>
      <a:lvl7pPr marL="914400" algn="l" rtl="0" fontAlgn="base">
        <a:lnSpc>
          <a:spcPct val="85000"/>
        </a:lnSpc>
        <a:spcBef>
          <a:spcPct val="0"/>
        </a:spcBef>
        <a:spcAft>
          <a:spcPct val="0"/>
        </a:spcAft>
        <a:defRPr sz="4400">
          <a:solidFill>
            <a:srgbClr val="404040"/>
          </a:solidFill>
          <a:latin typeface="Calibri Light" charset="0"/>
          <a:ea typeface="ＭＳ Ｐゴシック" charset="0"/>
        </a:defRPr>
      </a:lvl7pPr>
      <a:lvl8pPr marL="1371600" algn="l" rtl="0" fontAlgn="base">
        <a:lnSpc>
          <a:spcPct val="85000"/>
        </a:lnSpc>
        <a:spcBef>
          <a:spcPct val="0"/>
        </a:spcBef>
        <a:spcAft>
          <a:spcPct val="0"/>
        </a:spcAft>
        <a:defRPr sz="4400">
          <a:solidFill>
            <a:srgbClr val="404040"/>
          </a:solidFill>
          <a:latin typeface="Calibri Light" charset="0"/>
          <a:ea typeface="ＭＳ Ｐゴシック" charset="0"/>
        </a:defRPr>
      </a:lvl8pPr>
      <a:lvl9pPr marL="1828800" algn="l" rtl="0" fontAlgn="base">
        <a:lnSpc>
          <a:spcPct val="85000"/>
        </a:lnSpc>
        <a:spcBef>
          <a:spcPct val="0"/>
        </a:spcBef>
        <a:spcAft>
          <a:spcPct val="0"/>
        </a:spcAft>
        <a:defRPr sz="4400">
          <a:solidFill>
            <a:srgbClr val="404040"/>
          </a:solidFill>
          <a:latin typeface="Calibri Light" charset="0"/>
          <a:ea typeface="ＭＳ Ｐゴシック" charset="0"/>
        </a:defRPr>
      </a:lvl9pPr>
    </p:titleStyle>
    <p:body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altLang="en-US"/>
              <a:t>FILES AND EXCEPTIONS</a:t>
            </a:r>
            <a:endParaRPr lang="en-US" dirty="0"/>
          </a:p>
        </p:txBody>
      </p:sp>
      <p:sp>
        <p:nvSpPr>
          <p:cNvPr id="4" name="Title 3"/>
          <p:cNvSpPr>
            <a:spLocks noGrp="1"/>
          </p:cNvSpPr>
          <p:nvPr>
            <p:ph type="title"/>
          </p:nvPr>
        </p:nvSpPr>
        <p:spPr/>
        <p:txBody>
          <a:bodyPr/>
          <a:lstStyle/>
          <a:p>
            <a:r>
              <a:rPr lang="en-US"/>
              <a:t>Chapter Seven</a:t>
            </a:r>
            <a:endParaRPr lang="en-US" dirty="0"/>
          </a:p>
        </p:txBody>
      </p:sp>
      <p:sp>
        <p:nvSpPr>
          <p:cNvPr id="14339" name="Date Placeholder 1"/>
          <p:cNvSpPr>
            <a:spLocks noGrp="1"/>
          </p:cNvSpPr>
          <p:nvPr>
            <p:ph type="dt" sz="half" idx="10"/>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E122747-0252-4F65-A483-7874950D6605}" type="datetime1">
              <a:rPr lang="en-US" altLang="en-US" smtClean="0"/>
              <a:t>3/2/2017</a:t>
            </a:fld>
            <a:endParaRPr lang="en-US" altLang="en-US"/>
          </a:p>
        </p:txBody>
      </p:sp>
      <p:sp>
        <p:nvSpPr>
          <p:cNvPr id="8" name="Slide Number Placeholder 7"/>
          <p:cNvSpPr>
            <a:spLocks noGrp="1"/>
          </p:cNvSpPr>
          <p:nvPr>
            <p:ph type="sldNum" sz="quarter" idx="11"/>
          </p:nvPr>
        </p:nvSpPr>
        <p:spPr/>
        <p:txBody>
          <a:bodyPr/>
          <a:lstStyle/>
          <a:p>
            <a:fld id="{98E735D5-5EEF-4FA2-BDAC-055D265B12D5}" type="slidenum">
              <a:rPr lang="en-US" altLang="en-US" smtClean="0"/>
              <a:pPr/>
              <a:t>1</a:t>
            </a:fld>
            <a:endParaRPr lang="en-US"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Closing Files: Important</a:t>
            </a:r>
          </a:p>
        </p:txBody>
      </p:sp>
      <p:sp>
        <p:nvSpPr>
          <p:cNvPr id="3" name="Content Placeholder 2"/>
          <p:cNvSpPr>
            <a:spLocks noGrp="1"/>
          </p:cNvSpPr>
          <p:nvPr>
            <p:ph idx="1"/>
          </p:nvPr>
        </p:nvSpPr>
        <p:spPr>
          <a:xfrm>
            <a:off x="822325" y="1255713"/>
            <a:ext cx="7543800" cy="750887"/>
          </a:xfrm>
        </p:spPr>
        <p:txBody>
          <a:bodyPr rtlCol="0">
            <a:normAutofit/>
          </a:bodyPr>
          <a:lstStyle/>
          <a:p>
            <a:pPr eaLnBrk="1" fontAlgn="auto" hangingPunct="1">
              <a:defRPr/>
            </a:pPr>
            <a:r>
              <a:rPr lang="en-US" dirty="0">
                <a:solidFill>
                  <a:schemeClr val="tx1">
                    <a:lumMod val="75000"/>
                    <a:lumOff val="25000"/>
                  </a:schemeClr>
                </a:solidFill>
                <a:ea typeface="+mn-ea"/>
                <a:cs typeface="+mn-cs"/>
              </a:rPr>
              <a:t>When you are done processing a file, be sure to </a:t>
            </a:r>
            <a:r>
              <a:rPr lang="en-US" i="1" dirty="0">
                <a:solidFill>
                  <a:schemeClr val="tx1">
                    <a:lumMod val="75000"/>
                    <a:lumOff val="25000"/>
                  </a:schemeClr>
                </a:solidFill>
                <a:ea typeface="+mn-ea"/>
                <a:cs typeface="+mn-cs"/>
              </a:rPr>
              <a:t>close </a:t>
            </a:r>
            <a:r>
              <a:rPr lang="en-US" dirty="0">
                <a:solidFill>
                  <a:schemeClr val="tx1">
                    <a:lumMod val="75000"/>
                    <a:lumOff val="25000"/>
                  </a:schemeClr>
                </a:solidFill>
                <a:ea typeface="+mn-ea"/>
                <a:cs typeface="+mn-cs"/>
              </a:rPr>
              <a:t>the file using the </a:t>
            </a:r>
            <a:r>
              <a:rPr lang="en-US" dirty="0">
                <a:solidFill>
                  <a:schemeClr val="tx1">
                    <a:lumMod val="75000"/>
                    <a:lumOff val="25000"/>
                  </a:schemeClr>
                </a:solidFill>
                <a:ea typeface="+mn-ea"/>
                <a:cs typeface="Consolas" pitchFamily="49" charset="0"/>
              </a:rPr>
              <a:t>close() </a:t>
            </a:r>
            <a:r>
              <a:rPr lang="en-US" dirty="0">
                <a:solidFill>
                  <a:schemeClr val="tx1">
                    <a:lumMod val="75000"/>
                    <a:lumOff val="25000"/>
                  </a:schemeClr>
                </a:solidFill>
                <a:ea typeface="+mn-ea"/>
                <a:cs typeface="+mn-cs"/>
              </a:rPr>
              <a:t>method:</a:t>
            </a:r>
          </a:p>
        </p:txBody>
      </p:sp>
      <p:sp>
        <p:nvSpPr>
          <p:cNvPr id="2355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44525F-BADC-4CD2-9DC1-E77D92722C1C}"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914400" y="2006600"/>
            <a:ext cx="5867400" cy="736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err="1">
                <a:latin typeface="Consolas" pitchFamily="49" charset="0"/>
                <a:ea typeface="ＭＳ Ｐゴシック" panose="020B0600070205080204" pitchFamily="34" charset="-128"/>
                <a:cs typeface="Consolas" pitchFamily="49" charset="0"/>
              </a:rPr>
              <a:t>infile.close</a:t>
            </a:r>
            <a:r>
              <a:rPr lang="en-US" dirty="0">
                <a:latin typeface="Consolas" pitchFamily="49" charset="0"/>
                <a:ea typeface="ＭＳ Ｐゴシック" panose="020B0600070205080204" pitchFamily="34" charset="-128"/>
                <a:cs typeface="Consolas" pitchFamily="49" charset="0"/>
              </a:rPr>
              <a:t>()</a:t>
            </a:r>
          </a:p>
          <a:p>
            <a:pPr eaLnBrk="1" hangingPunct="1">
              <a:defRPr/>
            </a:pPr>
            <a:r>
              <a:rPr lang="en-US" dirty="0" err="1">
                <a:latin typeface="Consolas" pitchFamily="49" charset="0"/>
                <a:ea typeface="ＭＳ Ｐゴシック" panose="020B0600070205080204" pitchFamily="34" charset="-128"/>
                <a:cs typeface="Consolas" pitchFamily="49" charset="0"/>
              </a:rPr>
              <a:t>outfile.close</a:t>
            </a:r>
            <a:r>
              <a:rPr lang="en-US" dirty="0">
                <a:latin typeface="Consolas" pitchFamily="49" charset="0"/>
                <a:ea typeface="ＭＳ Ｐゴシック" panose="020B0600070205080204" pitchFamily="34" charset="-128"/>
                <a:cs typeface="Consolas" pitchFamily="49" charset="0"/>
              </a:rPr>
              <a:t>()</a:t>
            </a:r>
            <a:endParaRPr lang="en-US" b="1" kern="0" dirty="0">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10</a:t>
            </a:fld>
            <a:endParaRPr lang="en-US" altLang="en-US"/>
          </a:p>
        </p:txBody>
      </p:sp>
      <p:sp>
        <p:nvSpPr>
          <p:cNvPr id="7" name="Content Placeholder 2"/>
          <p:cNvSpPr txBox="1">
            <a:spLocks/>
          </p:cNvSpPr>
          <p:nvPr/>
        </p:nvSpPr>
        <p:spPr bwMode="auto">
          <a:xfrm>
            <a:off x="822325" y="3209131"/>
            <a:ext cx="7543800" cy="981869"/>
          </a:xfrm>
          <a:prstGeom prst="rect">
            <a:avLst/>
          </a:prstGeom>
          <a:solidFill>
            <a:schemeClr val="bg1">
              <a:alpha val="0"/>
            </a:schemeClr>
          </a:solidFill>
          <a:ln>
            <a:noFill/>
          </a:ln>
          <a:extLst/>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cs typeface="+mn-cs"/>
              </a:rPr>
              <a:t>If your program exits without closing a file that was opened for writing, some of the output may not be written to the disk file</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3600">
                <a:ea typeface="ＭＳ Ｐゴシック" panose="020B0600070205080204" pitchFamily="34" charset="-128"/>
              </a:rPr>
              <a:t>Using the graphics module (2)</a:t>
            </a:r>
          </a:p>
        </p:txBody>
      </p:sp>
      <p:sp>
        <p:nvSpPr>
          <p:cNvPr id="3" name="Content Placeholder 2"/>
          <p:cNvSpPr>
            <a:spLocks noGrp="1"/>
          </p:cNvSpPr>
          <p:nvPr>
            <p:ph idx="1"/>
          </p:nvPr>
        </p:nvSpPr>
        <p:spPr/>
        <p:txBody>
          <a:bodyPr/>
          <a:lstStyle/>
          <a:p>
            <a:pPr marL="457200" indent="-457200">
              <a:buSzPct val="100000"/>
              <a:buFont typeface="+mj-lt"/>
              <a:buAutoNum type="arabicParenR" startAt="4"/>
              <a:defRPr/>
            </a:pPr>
            <a:r>
              <a:rPr lang="en-US" sz="2400" dirty="0"/>
              <a:t>Create your drawing.</a:t>
            </a:r>
          </a:p>
          <a:p>
            <a:pPr marL="457200" lvl="1" indent="0">
              <a:buFont typeface="Wingdings" panose="05000000000000000000" pitchFamily="2" charset="2"/>
              <a:buNone/>
              <a:defRPr/>
            </a:pPr>
            <a:r>
              <a:rPr lang="en-US" sz="2400" dirty="0">
                <a:latin typeface="Consolas" pitchFamily="49" charset="0"/>
                <a:cs typeface="Consolas" pitchFamily="49" charset="0"/>
              </a:rPr>
              <a:t>canvas.drawRect(15, 10, 20, 30)</a:t>
            </a:r>
          </a:p>
          <a:p>
            <a:pPr marL="457200" lvl="1" indent="0">
              <a:buFont typeface="Wingdings" panose="05000000000000000000" pitchFamily="2" charset="2"/>
              <a:buNone/>
              <a:defRPr/>
            </a:pPr>
            <a:endParaRPr lang="en-US" sz="2400" dirty="0">
              <a:latin typeface="Consolas" pitchFamily="49" charset="0"/>
              <a:cs typeface="Consolas" pitchFamily="49" charset="0"/>
            </a:endParaRPr>
          </a:p>
          <a:p>
            <a:pPr marL="457200" indent="-457200">
              <a:buSzPct val="100000"/>
              <a:buFont typeface="+mj-lt"/>
              <a:buAutoNum type="arabicParenR" startAt="5"/>
              <a:defRPr/>
            </a:pPr>
            <a:r>
              <a:rPr lang="en-US" sz="2400" dirty="0"/>
              <a:t>Have the program wait for the user to close the window (by clicking the close button). Without this statement, the program would terminate immediately and the graphics window would disappear, leaving no time for you to see your drawing.</a:t>
            </a:r>
          </a:p>
          <a:p>
            <a:pPr marL="461963" lvl="2" indent="0">
              <a:buSzPct val="60000"/>
              <a:buFontTx/>
              <a:buNone/>
              <a:tabLst>
                <a:tab pos="461963" algn="l"/>
              </a:tabLst>
              <a:defRPr/>
            </a:pPr>
            <a:r>
              <a:rPr lang="en-US" dirty="0">
                <a:latin typeface="Consolas" pitchFamily="49" charset="0"/>
                <a:cs typeface="Consolas" pitchFamily="49" charset="0"/>
              </a:rPr>
              <a:t>win.wait()</a:t>
            </a:r>
          </a:p>
          <a:p>
            <a:pPr>
              <a:defRPr/>
            </a:pPr>
            <a:endParaRPr lang="en-US" dirty="0"/>
          </a:p>
          <a:p>
            <a:pPr>
              <a:defRPr/>
            </a:pPr>
            <a:endParaRPr lang="en-US" dirty="0">
              <a:latin typeface="Consolas" pitchFamily="49" charset="0"/>
              <a:cs typeface="Consolas" pitchFamily="49" charset="0"/>
            </a:endParaRPr>
          </a:p>
          <a:p>
            <a:pPr>
              <a:defRPr/>
            </a:pPr>
            <a:endParaRPr lang="en-US" dirty="0"/>
          </a:p>
        </p:txBody>
      </p:sp>
      <p:sp>
        <p:nvSpPr>
          <p:cNvPr id="1331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1331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EB375DF7-D074-4A4A-97EB-CAA3324DD780}" type="slidenum">
              <a:rPr lang="en-US" altLang="en-US" sz="1200">
                <a:solidFill>
                  <a:srgbClr val="898989"/>
                </a:solidFill>
              </a:rPr>
              <a:pPr>
                <a:spcBef>
                  <a:spcPct val="0"/>
                </a:spcBef>
                <a:buClrTx/>
                <a:buSzTx/>
                <a:buFontTx/>
                <a:buNone/>
              </a:pPr>
              <a:t>100</a:t>
            </a:fld>
            <a:endParaRPr lang="en-US" altLang="en-US" sz="1200">
              <a:solidFill>
                <a:srgbClr val="898989"/>
              </a:solidFill>
            </a:endParaRPr>
          </a:p>
        </p:txBody>
      </p:sp>
    </p:spTree>
    <p:extLst>
      <p:ext uri="{BB962C8B-B14F-4D97-AF65-F5344CB8AC3E}">
        <p14:creationId xmlns:p14="http://schemas.microsoft.com/office/powerpoint/2010/main" val="7120158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ea typeface="ＭＳ Ｐゴシック" panose="020B0600070205080204" pitchFamily="34" charset="-128"/>
              </a:rPr>
              <a:t>A graphics window</a:t>
            </a:r>
          </a:p>
        </p:txBody>
      </p:sp>
      <p:pic>
        <p:nvPicPr>
          <p:cNvPr id="14339"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l="3191" t="4092" r="703"/>
          <a:stretch>
            <a:fillRect/>
          </a:stretch>
        </p:blipFill>
        <p:spPr>
          <a:xfrm>
            <a:off x="533400" y="1524000"/>
            <a:ext cx="7772400" cy="4776788"/>
          </a:xfrm>
        </p:spPr>
      </p:pic>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1434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CAA94C99-F9B4-4FF3-8270-43051C42C0F9}" type="slidenum">
              <a:rPr lang="en-US" altLang="en-US" sz="1200">
                <a:solidFill>
                  <a:srgbClr val="898989"/>
                </a:solidFill>
              </a:rPr>
              <a:pPr>
                <a:spcBef>
                  <a:spcPct val="0"/>
                </a:spcBef>
                <a:buClrTx/>
                <a:buSzTx/>
                <a:buFontTx/>
                <a:buNone/>
              </a:pPr>
              <a:t>101</a:t>
            </a:fld>
            <a:endParaRPr lang="en-US" altLang="en-US" sz="1200">
              <a:solidFill>
                <a:srgbClr val="898989"/>
              </a:solidFill>
            </a:endParaRPr>
          </a:p>
        </p:txBody>
      </p:sp>
    </p:spTree>
    <p:extLst>
      <p:ext uri="{BB962C8B-B14F-4D97-AF65-F5344CB8AC3E}">
        <p14:creationId xmlns:p14="http://schemas.microsoft.com/office/powerpoint/2010/main" val="36149536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ea typeface="ＭＳ Ｐゴシック" panose="020B0600070205080204" pitchFamily="34" charset="-128"/>
              </a:rPr>
              <a:t>A complete drawing example</a:t>
            </a:r>
          </a:p>
        </p:txBody>
      </p:sp>
      <p:pic>
        <p:nvPicPr>
          <p:cNvPr id="15363"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95400"/>
            <a:ext cx="8410575" cy="4114800"/>
          </a:xfrm>
        </p:spPr>
      </p:pic>
      <p:sp>
        <p:nvSpPr>
          <p:cNvPr id="153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F6241FC8-DBC9-415C-8E0B-F8C059DD1C34}" type="slidenum">
              <a:rPr lang="en-US" altLang="en-US" sz="1200">
                <a:solidFill>
                  <a:srgbClr val="898989"/>
                </a:solidFill>
              </a:rPr>
              <a:pPr>
                <a:spcBef>
                  <a:spcPct val="0"/>
                </a:spcBef>
                <a:buClrTx/>
                <a:buSzTx/>
                <a:buFontTx/>
                <a:buNone/>
              </a:pPr>
              <a:t>102</a:t>
            </a:fld>
            <a:endParaRPr lang="en-US" altLang="en-US" sz="1200">
              <a:solidFill>
                <a:srgbClr val="898989"/>
              </a:solidFill>
            </a:endParaRPr>
          </a:p>
        </p:txBody>
      </p:sp>
    </p:spTree>
    <p:extLst>
      <p:ext uri="{BB962C8B-B14F-4D97-AF65-F5344CB8AC3E}">
        <p14:creationId xmlns:p14="http://schemas.microsoft.com/office/powerpoint/2010/main" val="23959993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3200">
                <a:ea typeface="ＭＳ Ｐゴシック" panose="020B0600070205080204" pitchFamily="34" charset="-128"/>
              </a:rPr>
              <a:t>Table 10: GraphicsWindow Methods</a:t>
            </a:r>
          </a:p>
        </p:txBody>
      </p:sp>
      <p:pic>
        <p:nvPicPr>
          <p:cNvPr id="16387"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371600"/>
            <a:ext cx="8456613" cy="3276600"/>
          </a:xfrm>
        </p:spPr>
      </p:pic>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1638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3183076C-AAE7-4262-BE48-3C68366896C3}" type="slidenum">
              <a:rPr lang="en-US" altLang="en-US" sz="1200">
                <a:solidFill>
                  <a:srgbClr val="898989"/>
                </a:solidFill>
              </a:rPr>
              <a:pPr>
                <a:spcBef>
                  <a:spcPct val="0"/>
                </a:spcBef>
                <a:buClrTx/>
                <a:buSzTx/>
                <a:buFontTx/>
                <a:buNone/>
              </a:pPr>
              <a:t>103</a:t>
            </a:fld>
            <a:endParaRPr lang="en-US" altLang="en-US" sz="1200">
              <a:solidFill>
                <a:srgbClr val="898989"/>
              </a:solidFill>
            </a:endParaRPr>
          </a:p>
        </p:txBody>
      </p:sp>
    </p:spTree>
    <p:extLst>
      <p:ext uri="{BB962C8B-B14F-4D97-AF65-F5344CB8AC3E}">
        <p14:creationId xmlns:p14="http://schemas.microsoft.com/office/powerpoint/2010/main" val="40221692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ea typeface="ＭＳ Ｐゴシック" panose="020B0600070205080204" pitchFamily="34" charset="-128"/>
              </a:rPr>
              <a:t>Drawing shapes</a:t>
            </a:r>
          </a:p>
        </p:txBody>
      </p:sp>
      <p:sp>
        <p:nvSpPr>
          <p:cNvPr id="3" name="Content Placeholder 2"/>
          <p:cNvSpPr>
            <a:spLocks noGrp="1"/>
          </p:cNvSpPr>
          <p:nvPr>
            <p:ph idx="1"/>
          </p:nvPr>
        </p:nvSpPr>
        <p:spPr/>
        <p:txBody>
          <a:bodyPr/>
          <a:lstStyle/>
          <a:p>
            <a:pPr>
              <a:defRPr/>
            </a:pPr>
            <a:r>
              <a:rPr lang="en-US" dirty="0"/>
              <a:t>Basic shapes have 4 properties: x coordinate, y coordinate, width and height.</a:t>
            </a:r>
          </a:p>
          <a:p>
            <a:pPr>
              <a:defRPr/>
            </a:pPr>
            <a:r>
              <a:rPr lang="en-US" dirty="0"/>
              <a:t>Example: </a:t>
            </a:r>
          </a:p>
          <a:p>
            <a:pPr marL="457200" lvl="1" indent="0">
              <a:buFont typeface="Wingdings" panose="05000000000000000000" pitchFamily="2" charset="2"/>
              <a:buNone/>
              <a:defRPr/>
            </a:pPr>
            <a:r>
              <a:rPr lang="en-US" dirty="0">
                <a:latin typeface="Consolas" pitchFamily="49" charset="0"/>
                <a:cs typeface="Consolas" pitchFamily="49" charset="0"/>
              </a:rPr>
              <a:t>canvas.drawRect(15, 10, 20, 30)</a:t>
            </a:r>
          </a:p>
          <a:p>
            <a:pPr lvl="1">
              <a:defRPr/>
            </a:pPr>
            <a:r>
              <a:rPr lang="en-US" dirty="0"/>
              <a:t>This statement draws a rectangle with the upper top left corner at point (15,10) in the window with a height of 20 and a width of 30.</a:t>
            </a:r>
          </a:p>
          <a:p>
            <a:pPr>
              <a:defRPr/>
            </a:pPr>
            <a:r>
              <a:rPr lang="en-US" dirty="0"/>
              <a:t>Common shapes that can be drawn include: rectangles, squares, circles and ovals.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1741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BAF0F459-6366-4EF0-9D2C-7895DE8788A3}" type="slidenum">
              <a:rPr lang="en-US" altLang="en-US" sz="1200">
                <a:solidFill>
                  <a:srgbClr val="898989"/>
                </a:solidFill>
              </a:rPr>
              <a:pPr>
                <a:spcBef>
                  <a:spcPct val="0"/>
                </a:spcBef>
                <a:buClrTx/>
                <a:buSzTx/>
                <a:buFontTx/>
                <a:buNone/>
              </a:pPr>
              <a:t>104</a:t>
            </a:fld>
            <a:endParaRPr lang="en-US" altLang="en-US" sz="1200">
              <a:solidFill>
                <a:srgbClr val="898989"/>
              </a:solidFill>
            </a:endParaRPr>
          </a:p>
        </p:txBody>
      </p:sp>
    </p:spTree>
    <p:extLst>
      <p:ext uri="{BB962C8B-B14F-4D97-AF65-F5344CB8AC3E}">
        <p14:creationId xmlns:p14="http://schemas.microsoft.com/office/powerpoint/2010/main" val="36521028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ea typeface="ＭＳ Ｐゴシック" panose="020B0600070205080204" pitchFamily="34" charset="-128"/>
              </a:rPr>
              <a:t>Drawing lines</a:t>
            </a:r>
          </a:p>
        </p:txBody>
      </p:sp>
      <p:sp>
        <p:nvSpPr>
          <p:cNvPr id="18435" name="Content Placeholder 2"/>
          <p:cNvSpPr>
            <a:spLocks noGrp="1"/>
          </p:cNvSpPr>
          <p:nvPr>
            <p:ph idx="1"/>
          </p:nvPr>
        </p:nvSpPr>
        <p:spPr/>
        <p:txBody>
          <a:bodyPr/>
          <a:lstStyle/>
          <a:p>
            <a:r>
              <a:rPr lang="en-US" altLang="en-US">
                <a:ea typeface="ＭＳ Ｐゴシック" panose="020B0600070205080204" pitchFamily="34" charset="-128"/>
              </a:rPr>
              <a:t>Lines require 4 slightly different properties than drawing shapes:</a:t>
            </a:r>
          </a:p>
          <a:p>
            <a:pPr lvl="1"/>
            <a:r>
              <a:rPr lang="en-US" altLang="en-US">
                <a:ea typeface="ＭＳ Ｐゴシック" panose="020B0600070205080204" pitchFamily="34" charset="-128"/>
              </a:rPr>
              <a:t>Point 1(x coordinate, y coordinate)</a:t>
            </a:r>
          </a:p>
          <a:p>
            <a:pPr lvl="1"/>
            <a:r>
              <a:rPr lang="en-US" altLang="en-US">
                <a:ea typeface="ＭＳ Ｐゴシック" panose="020B0600070205080204" pitchFamily="34" charset="-128"/>
              </a:rPr>
              <a:t>Point 2(x coordinate, y coordinate)</a:t>
            </a:r>
          </a:p>
          <a:p>
            <a:pPr lvl="1"/>
            <a:endParaRPr lang="en-US" altLang="en-US">
              <a:ea typeface="ＭＳ Ｐゴシック" panose="020B0600070205080204" pitchFamily="34" charset="-128"/>
            </a:endParaRPr>
          </a:p>
        </p:txBody>
      </p:sp>
      <p:sp>
        <p:nvSpPr>
          <p:cNvPr id="1843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1843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0D2C7E1E-8012-404E-AC5D-EF416E52D899}" type="slidenum">
              <a:rPr lang="en-US" altLang="en-US" sz="1200">
                <a:solidFill>
                  <a:srgbClr val="898989"/>
                </a:solidFill>
              </a:rPr>
              <a:pPr>
                <a:spcBef>
                  <a:spcPct val="0"/>
                </a:spcBef>
                <a:buClrTx/>
                <a:buSzTx/>
                <a:buFontTx/>
                <a:buNone/>
              </a:pPr>
              <a:t>105</a:t>
            </a:fld>
            <a:endParaRPr lang="en-US" altLang="en-US" sz="1200">
              <a:solidFill>
                <a:srgbClr val="898989"/>
              </a:solidFill>
            </a:endParaRPr>
          </a:p>
        </p:txBody>
      </p:sp>
    </p:spTree>
    <p:extLst>
      <p:ext uri="{BB962C8B-B14F-4D97-AF65-F5344CB8AC3E}">
        <p14:creationId xmlns:p14="http://schemas.microsoft.com/office/powerpoint/2010/main" val="41187862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z="2800">
                <a:ea typeface="ＭＳ Ｐゴシック" panose="020B0600070205080204" pitchFamily="34" charset="-128"/>
              </a:rPr>
              <a:t>Table 13: Common Shapes, Lines and Text</a:t>
            </a:r>
          </a:p>
        </p:txBody>
      </p:sp>
      <p:pic>
        <p:nvPicPr>
          <p:cNvPr id="19459"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295400"/>
            <a:ext cx="8561388" cy="2819400"/>
          </a:xfrm>
        </p:spPr>
      </p:pic>
      <p:sp>
        <p:nvSpPr>
          <p:cNvPr id="1946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1946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F9966AA9-228C-4245-B676-D1CF5B378578}" type="slidenum">
              <a:rPr lang="en-US" altLang="en-US" sz="1200">
                <a:solidFill>
                  <a:srgbClr val="898989"/>
                </a:solidFill>
              </a:rPr>
              <a:pPr>
                <a:spcBef>
                  <a:spcPct val="0"/>
                </a:spcBef>
                <a:buClrTx/>
                <a:buSzTx/>
                <a:buFontTx/>
                <a:buNone/>
              </a:pPr>
              <a:t>106</a:t>
            </a:fld>
            <a:endParaRPr lang="en-US" altLang="en-US" sz="1200">
              <a:solidFill>
                <a:srgbClr val="898989"/>
              </a:solidFill>
            </a:endParaRPr>
          </a:p>
        </p:txBody>
      </p:sp>
    </p:spTree>
    <p:extLst>
      <p:ext uri="{BB962C8B-B14F-4D97-AF65-F5344CB8AC3E}">
        <p14:creationId xmlns:p14="http://schemas.microsoft.com/office/powerpoint/2010/main" val="28067253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2800">
                <a:ea typeface="ＭＳ Ｐゴシック" panose="020B0600070205080204" pitchFamily="34" charset="-128"/>
              </a:rPr>
              <a:t>The canvas and shapes can be colored</a:t>
            </a:r>
          </a:p>
        </p:txBody>
      </p:sp>
      <p:sp>
        <p:nvSpPr>
          <p:cNvPr id="3" name="Content Placeholder 2"/>
          <p:cNvSpPr>
            <a:spLocks noGrp="1"/>
          </p:cNvSpPr>
          <p:nvPr>
            <p:ph idx="1"/>
          </p:nvPr>
        </p:nvSpPr>
        <p:spPr/>
        <p:txBody>
          <a:bodyPr/>
          <a:lstStyle/>
          <a:p>
            <a:pPr>
              <a:defRPr/>
            </a:pPr>
            <a:r>
              <a:rPr lang="en-US" sz="2800" dirty="0"/>
              <a:t>If you use the default setting (not changing the fill or outline), shapes are outlined in black and there is no fill color.</a:t>
            </a:r>
          </a:p>
          <a:p>
            <a:pPr>
              <a:defRPr/>
            </a:pPr>
            <a:r>
              <a:rPr lang="en-US" sz="2800" dirty="0"/>
              <a:t>The fill color and outline can be set to different colors with the method calls:</a:t>
            </a:r>
          </a:p>
          <a:p>
            <a:pPr lvl="1">
              <a:defRPr/>
            </a:pPr>
            <a:r>
              <a:rPr lang="en-US" sz="2000" dirty="0">
                <a:latin typeface="Consolas" pitchFamily="49" charset="0"/>
                <a:cs typeface="Consolas" pitchFamily="49" charset="0"/>
              </a:rPr>
              <a:t>setFill(&lt;color name&gt;)</a:t>
            </a:r>
          </a:p>
          <a:p>
            <a:pPr marL="457200" lvl="1" indent="0">
              <a:buFont typeface="Wingdings" panose="05000000000000000000" pitchFamily="2" charset="2"/>
              <a:buNone/>
              <a:defRPr/>
            </a:pPr>
            <a:r>
              <a:rPr lang="en-US" sz="2000" dirty="0">
                <a:cs typeface="Consolas" pitchFamily="49" charset="0"/>
              </a:rPr>
              <a:t>OR</a:t>
            </a:r>
          </a:p>
          <a:p>
            <a:pPr lvl="1">
              <a:defRPr/>
            </a:pPr>
            <a:r>
              <a:rPr lang="en-US" sz="2000" dirty="0">
                <a:latin typeface="Consolas" pitchFamily="49" charset="0"/>
                <a:cs typeface="Consolas" pitchFamily="49" charset="0"/>
              </a:rPr>
              <a:t>setFill(&lt;red level&gt;, &lt;green level&gt;, &lt;blue level&gt;)</a:t>
            </a:r>
          </a:p>
          <a:p>
            <a:pPr lvl="1">
              <a:defRPr/>
            </a:pPr>
            <a:endParaRPr lang="en-US" sz="2000" dirty="0">
              <a:latin typeface="Consolas" pitchFamily="49" charset="0"/>
              <a:cs typeface="Consolas" pitchFamily="49" charset="0"/>
            </a:endParaRPr>
          </a:p>
          <a:p>
            <a:pPr lvl="1">
              <a:defRPr/>
            </a:pPr>
            <a:endParaRPr lang="en-US" sz="2000" dirty="0">
              <a:latin typeface="Consolas" pitchFamily="49" charset="0"/>
              <a:cs typeface="Consolas" pitchFamily="49" charset="0"/>
            </a:endParaRPr>
          </a:p>
          <a:p>
            <a:pPr lvl="1">
              <a:defRPr/>
            </a:pPr>
            <a:r>
              <a:rPr lang="en-US" sz="2000" dirty="0">
                <a:latin typeface="Consolas" pitchFamily="49" charset="0"/>
                <a:cs typeface="Consolas" pitchFamily="49" charset="0"/>
              </a:rPr>
              <a:t>setOutline(&lt;color name&gt;)</a:t>
            </a:r>
          </a:p>
          <a:p>
            <a:pPr marL="457200" lvl="1" indent="0">
              <a:buFont typeface="Wingdings" panose="05000000000000000000" pitchFamily="2" charset="2"/>
              <a:buNone/>
              <a:defRPr/>
            </a:pPr>
            <a:r>
              <a:rPr lang="en-US" sz="2000" dirty="0">
                <a:cs typeface="Consolas" pitchFamily="49" charset="0"/>
              </a:rPr>
              <a:t>OR</a:t>
            </a:r>
          </a:p>
          <a:p>
            <a:pPr lvl="1">
              <a:defRPr/>
            </a:pPr>
            <a:r>
              <a:rPr lang="en-US" sz="2000" dirty="0">
                <a:latin typeface="Consolas" pitchFamily="49" charset="0"/>
                <a:cs typeface="Consolas" pitchFamily="49" charset="0"/>
              </a:rPr>
              <a:t>setOutline(&lt;red level&gt;, &lt;green level&gt;, &lt;blue level&gt;)</a:t>
            </a:r>
          </a:p>
          <a:p>
            <a:pPr marL="457200" lvl="1" indent="0">
              <a:buFont typeface="Wingdings" panose="05000000000000000000" pitchFamily="2" charset="2"/>
              <a:buNone/>
              <a:defRPr/>
            </a:pPr>
            <a:endParaRPr lang="en-US" dirty="0"/>
          </a:p>
          <a:p>
            <a:pPr lvl="1">
              <a:defRPr/>
            </a:pPr>
            <a:endParaRPr lang="en-US" dirty="0"/>
          </a:p>
        </p:txBody>
      </p:sp>
      <p:sp>
        <p:nvSpPr>
          <p:cNvPr id="2048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2048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7149284B-9197-4B45-AEDB-4B4FF0C5C2B1}" type="slidenum">
              <a:rPr lang="en-US" altLang="en-US" sz="1200">
                <a:solidFill>
                  <a:srgbClr val="898989"/>
                </a:solidFill>
              </a:rPr>
              <a:pPr>
                <a:spcBef>
                  <a:spcPct val="0"/>
                </a:spcBef>
                <a:buClrTx/>
                <a:buSzTx/>
                <a:buFontTx/>
                <a:buNone/>
              </a:pPr>
              <a:t>107</a:t>
            </a:fld>
            <a:endParaRPr lang="en-US" altLang="en-US" sz="1200">
              <a:solidFill>
                <a:srgbClr val="898989"/>
              </a:solidFill>
            </a:endParaRPr>
          </a:p>
        </p:txBody>
      </p:sp>
    </p:spTree>
    <p:extLst>
      <p:ext uri="{BB962C8B-B14F-4D97-AF65-F5344CB8AC3E}">
        <p14:creationId xmlns:p14="http://schemas.microsoft.com/office/powerpoint/2010/main" val="28915473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ea typeface="ＭＳ Ｐゴシック" panose="020B0600070205080204" pitchFamily="34" charset="-128"/>
              </a:rPr>
              <a:t>Example of setting color</a:t>
            </a:r>
          </a:p>
        </p:txBody>
      </p:sp>
      <p:sp>
        <p:nvSpPr>
          <p:cNvPr id="21507" name="Content Placeholder 2"/>
          <p:cNvSpPr>
            <a:spLocks noGrp="1"/>
          </p:cNvSpPr>
          <p:nvPr>
            <p:ph idx="1"/>
          </p:nvPr>
        </p:nvSpPr>
        <p:spPr/>
        <p:txBody>
          <a:bodyPr/>
          <a:lstStyle/>
          <a:p>
            <a:r>
              <a:rPr lang="en-US" altLang="en-US">
                <a:ea typeface="ＭＳ Ｐゴシック" panose="020B0600070205080204" pitchFamily="34" charset="-128"/>
              </a:rPr>
              <a:t>The following statements draw a rectangle that is outlined in black and filled with green.</a:t>
            </a:r>
          </a:p>
          <a:p>
            <a:pPr marL="457200" lvl="1" indent="0">
              <a:buFont typeface="Wingdings" panose="05000000000000000000" pitchFamily="2" charset="2"/>
              <a:buNone/>
            </a:pPr>
            <a:r>
              <a:rPr lang="en-US" altLang="en-US" sz="2400">
                <a:latin typeface="Consolas" panose="020B0609020204030204" pitchFamily="49" charset="0"/>
                <a:ea typeface="ＭＳ Ｐゴシック" panose="020B0600070205080204" pitchFamily="34" charset="-128"/>
              </a:rPr>
              <a:t>  canvas.setOutline("black")</a:t>
            </a:r>
          </a:p>
          <a:p>
            <a:pPr marL="457200" lvl="1" indent="0">
              <a:buFont typeface="Wingdings" panose="05000000000000000000" pitchFamily="2" charset="2"/>
              <a:buNone/>
            </a:pPr>
            <a:r>
              <a:rPr lang="en-US" altLang="en-US" sz="2400">
                <a:latin typeface="Consolas" panose="020B0609020204030204" pitchFamily="49" charset="0"/>
                <a:ea typeface="ＭＳ Ｐゴシック" panose="020B0600070205080204" pitchFamily="34" charset="-128"/>
              </a:rPr>
              <a:t>  canvas.setFill(0, 255, 0)</a:t>
            </a:r>
          </a:p>
          <a:p>
            <a:pPr marL="457200" lvl="1" indent="0">
              <a:buFont typeface="Wingdings" panose="05000000000000000000" pitchFamily="2" charset="2"/>
              <a:buNone/>
            </a:pPr>
            <a:r>
              <a:rPr lang="en-US" altLang="en-US" sz="2400">
                <a:latin typeface="Consolas" panose="020B0609020204030204" pitchFamily="49" charset="0"/>
                <a:ea typeface="ＭＳ Ｐゴシック" panose="020B0600070205080204" pitchFamily="34" charset="-128"/>
              </a:rPr>
              <a:t>  canvas.drawRect(10, 20, 100, 50)</a:t>
            </a:r>
          </a:p>
        </p:txBody>
      </p:sp>
      <p:sp>
        <p:nvSpPr>
          <p:cNvPr id="2150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2150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34E18CBF-0579-43AB-BA06-BEF34321221B}" type="slidenum">
              <a:rPr lang="en-US" altLang="en-US" sz="1200">
                <a:solidFill>
                  <a:srgbClr val="898989"/>
                </a:solidFill>
              </a:rPr>
              <a:pPr>
                <a:spcBef>
                  <a:spcPct val="0"/>
                </a:spcBef>
                <a:buClrTx/>
                <a:buSzTx/>
                <a:buFontTx/>
                <a:buNone/>
              </a:pPr>
              <a:t>108</a:t>
            </a:fld>
            <a:endParaRPr lang="en-US" altLang="en-US" sz="1200">
              <a:solidFill>
                <a:srgbClr val="898989"/>
              </a:solidFill>
            </a:endParaRP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716213"/>
            <a:ext cx="1906588"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6717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z="3600">
                <a:ea typeface="ＭＳ Ｐゴシック" panose="020B0600070205080204" pitchFamily="34" charset="-128"/>
              </a:rPr>
              <a:t>Table 11: Common Color Names</a:t>
            </a:r>
          </a:p>
        </p:txBody>
      </p:sp>
      <p:pic>
        <p:nvPicPr>
          <p:cNvPr id="22531"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371600"/>
            <a:ext cx="8405813" cy="3276600"/>
          </a:xfrm>
        </p:spPr>
      </p:pic>
      <p:sp>
        <p:nvSpPr>
          <p:cNvPr id="225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DD11E881-1BB0-417C-8B6C-4449F4B8A71C}" type="slidenum">
              <a:rPr lang="en-US" altLang="en-US" sz="1200">
                <a:solidFill>
                  <a:srgbClr val="898989"/>
                </a:solidFill>
              </a:rPr>
              <a:pPr>
                <a:spcBef>
                  <a:spcPct val="0"/>
                </a:spcBef>
                <a:buClrTx/>
                <a:buSzTx/>
                <a:buFontTx/>
                <a:buNone/>
              </a:pPr>
              <a:t>109</a:t>
            </a:fld>
            <a:endParaRPr lang="en-US" altLang="en-US" sz="1200">
              <a:solidFill>
                <a:srgbClr val="898989"/>
              </a:solidFill>
            </a:endParaRPr>
          </a:p>
        </p:txBody>
      </p:sp>
    </p:spTree>
    <p:extLst>
      <p:ext uri="{BB962C8B-B14F-4D97-AF65-F5344CB8AC3E}">
        <p14:creationId xmlns:p14="http://schemas.microsoft.com/office/powerpoint/2010/main" val="12658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fontAlgn="auto" hangingPunct="1">
              <a:spcAft>
                <a:spcPts val="0"/>
              </a:spcAft>
              <a:defRPr/>
            </a:pPr>
            <a:r>
              <a:rPr lang="en-US" altLang="en-US" sz="3200">
                <a:solidFill>
                  <a:schemeClr val="tx1">
                    <a:lumMod val="75000"/>
                    <a:lumOff val="25000"/>
                  </a:schemeClr>
                </a:solidFill>
                <a:ea typeface="ＭＳ Ｐゴシック" panose="020B0600070205080204" pitchFamily="34" charset="-128"/>
                <a:cs typeface="+mj-cs"/>
              </a:rPr>
              <a:t>Syntax: Opening And Closing Files</a:t>
            </a:r>
          </a:p>
        </p:txBody>
      </p:sp>
      <p:sp>
        <p:nvSpPr>
          <p:cNvPr id="2458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ECF759-2960-4E53-AFAD-C316F0015209}" type="datetime1">
              <a:rPr lang="en-US" altLang="en-US" sz="1200" smtClean="0">
                <a:solidFill>
                  <a:schemeClr val="accent1"/>
                </a:solidFill>
              </a:rPr>
              <a:t>3/2/2017</a:t>
            </a:fld>
            <a:endParaRPr lang="en-US" altLang="en-US" sz="1200">
              <a:solidFill>
                <a:schemeClr val="accent1"/>
              </a:solidFill>
            </a:endParaRPr>
          </a:p>
        </p:txBody>
      </p:sp>
      <p:pic>
        <p:nvPicPr>
          <p:cNvPr id="24579" name="Picture 3" descr="U:\PC\publisher\2013 wiley slides\Ch 5-9, FM\Chapter  7\Media\Illustrations\py_syn_07_01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485188"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11</a:t>
            </a:fld>
            <a:endParaRPr lang="en-US" altLang="en-US"/>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z="2800">
                <a:ea typeface="ＭＳ Ｐゴシック" panose="020B0600070205080204" pitchFamily="34" charset="-128"/>
              </a:rPr>
              <a:t>Table 12: GraphicsCanvas Color Methods </a:t>
            </a:r>
          </a:p>
        </p:txBody>
      </p:sp>
      <p:pic>
        <p:nvPicPr>
          <p:cNvPr id="2355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19200"/>
            <a:ext cx="8467725" cy="3810000"/>
          </a:xfrm>
        </p:spPr>
      </p:pic>
      <p:sp>
        <p:nvSpPr>
          <p:cNvPr id="2355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2355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C7D42EE5-E8CF-4BE0-856A-DC27FDA8AB6D}" type="slidenum">
              <a:rPr lang="en-US" altLang="en-US" sz="1200">
                <a:solidFill>
                  <a:srgbClr val="898989"/>
                </a:solidFill>
              </a:rPr>
              <a:pPr>
                <a:spcBef>
                  <a:spcPct val="0"/>
                </a:spcBef>
                <a:buClrTx/>
                <a:buSzTx/>
                <a:buFontTx/>
                <a:buNone/>
              </a:pPr>
              <a:t>110</a:t>
            </a:fld>
            <a:endParaRPr lang="en-US" altLang="en-US" sz="1200">
              <a:solidFill>
                <a:srgbClr val="898989"/>
              </a:solidFill>
            </a:endParaRPr>
          </a:p>
        </p:txBody>
      </p:sp>
    </p:spTree>
    <p:extLst>
      <p:ext uri="{BB962C8B-B14F-4D97-AF65-F5344CB8AC3E}">
        <p14:creationId xmlns:p14="http://schemas.microsoft.com/office/powerpoint/2010/main" val="27365570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 of Graphics</a:t>
            </a:r>
          </a:p>
        </p:txBody>
      </p:sp>
      <p:sp>
        <p:nvSpPr>
          <p:cNvPr id="3" name="Content Placeholder 2"/>
          <p:cNvSpPr>
            <a:spLocks noGrp="1"/>
          </p:cNvSpPr>
          <p:nvPr>
            <p:ph idx="1"/>
          </p:nvPr>
        </p:nvSpPr>
        <p:spPr/>
        <p:txBody>
          <a:bodyPr/>
          <a:lstStyle/>
          <a:p>
            <a:endParaRPr lang="en-CA"/>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111</a:t>
            </a:fld>
            <a:endParaRPr lang="en-US" altLang="en-US"/>
          </a:p>
        </p:txBody>
      </p:sp>
    </p:spTree>
    <p:extLst>
      <p:ext uri="{BB962C8B-B14F-4D97-AF65-F5344CB8AC3E}">
        <p14:creationId xmlns:p14="http://schemas.microsoft.com/office/powerpoint/2010/main" val="8224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Reading From a File</a:t>
            </a:r>
          </a:p>
        </p:txBody>
      </p:sp>
      <p:sp>
        <p:nvSpPr>
          <p:cNvPr id="25602" name="Content Placeholder 2"/>
          <p:cNvSpPr>
            <a:spLocks noGrp="1"/>
          </p:cNvSpPr>
          <p:nvPr>
            <p:ph idx="1"/>
          </p:nvPr>
        </p:nvSpPr>
        <p:spPr>
          <a:xfrm>
            <a:off x="822325" y="1255713"/>
            <a:ext cx="7543800" cy="955675"/>
          </a:xfrm>
        </p:spPr>
        <p:txBody>
          <a:bodyPr/>
          <a:lstStyle/>
          <a:p>
            <a:pPr eaLnBrk="1" hangingPunct="1"/>
            <a:r>
              <a:rPr lang="en-US" altLang="en-US" dirty="0"/>
              <a:t>To read a line of text from a file, call the </a:t>
            </a:r>
            <a:r>
              <a:rPr lang="en-US" altLang="en-US" dirty="0" err="1">
                <a:solidFill>
                  <a:srgbClr val="0033CC"/>
                </a:solidFill>
                <a:cs typeface="Consolas" panose="020B0609020204030204" pitchFamily="49" charset="0"/>
              </a:rPr>
              <a:t>readline</a:t>
            </a:r>
            <a:r>
              <a:rPr lang="en-US" altLang="en-US" dirty="0">
                <a:solidFill>
                  <a:srgbClr val="0033CC"/>
                </a:solidFill>
                <a:cs typeface="Consolas" panose="020B0609020204030204" pitchFamily="49" charset="0"/>
              </a:rPr>
              <a:t>() </a:t>
            </a:r>
            <a:r>
              <a:rPr lang="en-US" altLang="en-US" dirty="0"/>
              <a:t>method with the file object that was returned when you opened the file:</a:t>
            </a:r>
          </a:p>
        </p:txBody>
      </p:sp>
      <p:sp>
        <p:nvSpPr>
          <p:cNvPr id="2560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81D8EC-D0C3-4079-820E-EB5B4E9F746C}"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990600" y="1905000"/>
            <a:ext cx="58674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line = </a:t>
            </a:r>
            <a:r>
              <a:rPr lang="en-US" dirty="0" err="1">
                <a:latin typeface="Consolas" pitchFamily="49" charset="0"/>
                <a:ea typeface="ＭＳ Ｐゴシック" panose="020B0600070205080204" pitchFamily="34" charset="-128"/>
                <a:cs typeface="Consolas" pitchFamily="49" charset="0"/>
              </a:rPr>
              <a:t>infile.</a:t>
            </a:r>
            <a:r>
              <a:rPr lang="en-US" dirty="0" err="1">
                <a:solidFill>
                  <a:srgbClr val="0033CC"/>
                </a:solidFill>
                <a:latin typeface="Consolas" pitchFamily="49" charset="0"/>
                <a:ea typeface="ＭＳ Ｐゴシック" panose="020B0600070205080204" pitchFamily="34" charset="-128"/>
                <a:cs typeface="Consolas" pitchFamily="49" charset="0"/>
              </a:rPr>
              <a:t>readline</a:t>
            </a:r>
            <a:r>
              <a:rPr lang="en-US" dirty="0">
                <a:solidFill>
                  <a:srgbClr val="0033CC"/>
                </a:solidFill>
                <a:latin typeface="Consolas" pitchFamily="49" charset="0"/>
                <a:ea typeface="ＭＳ Ｐゴシック" panose="020B0600070205080204" pitchFamily="34" charset="-128"/>
                <a:cs typeface="Consolas" pitchFamily="49" charset="0"/>
              </a:rPr>
              <a:t>()</a:t>
            </a:r>
            <a:endParaRPr lang="en-US" b="1" kern="0" dirty="0">
              <a:solidFill>
                <a:srgbClr val="0033CC"/>
              </a:solidFill>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12</a:t>
            </a:fld>
            <a:endParaRPr lang="en-US" altLang="en-US"/>
          </a:p>
        </p:txBody>
      </p:sp>
      <p:sp>
        <p:nvSpPr>
          <p:cNvPr id="7" name="Content Placeholder 2"/>
          <p:cNvSpPr txBox="1">
            <a:spLocks/>
          </p:cNvSpPr>
          <p:nvPr/>
        </p:nvSpPr>
        <p:spPr bwMode="auto">
          <a:xfrm>
            <a:off x="822325" y="2454277"/>
            <a:ext cx="7543800" cy="2117724"/>
          </a:xfrm>
          <a:prstGeom prst="rect">
            <a:avLst/>
          </a:prstGeom>
          <a:solidFill>
            <a:schemeClr val="bg1">
              <a:alpha val="0"/>
            </a:schemeClr>
          </a:solidFill>
          <a:ln>
            <a:noFill/>
          </a:ln>
          <a:extLst/>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r>
              <a:rPr lang="en-US" altLang="en-US" dirty="0"/>
              <a:t>When a file is opened, an input marker is positioned at the beginning of the file </a:t>
            </a:r>
          </a:p>
          <a:p>
            <a:pPr eaLnBrk="1" hangingPunct="1"/>
            <a:r>
              <a:rPr lang="en-US" altLang="en-US" dirty="0"/>
              <a:t>The </a:t>
            </a:r>
            <a:r>
              <a:rPr lang="en-US" altLang="en-US" dirty="0" err="1">
                <a:solidFill>
                  <a:srgbClr val="0033CC"/>
                </a:solidFill>
              </a:rPr>
              <a:t>readline</a:t>
            </a:r>
            <a:r>
              <a:rPr lang="en-US" altLang="en-US" dirty="0">
                <a:solidFill>
                  <a:srgbClr val="0033CC"/>
                </a:solidFill>
              </a:rPr>
              <a:t>()</a:t>
            </a:r>
            <a:r>
              <a:rPr lang="en-US" altLang="en-US" dirty="0"/>
              <a:t> method reads the text, starting at the current position and continuing until the end of the line is encountered </a:t>
            </a:r>
          </a:p>
          <a:p>
            <a:pPr lvl="1" eaLnBrk="1" hangingPunct="1"/>
            <a:r>
              <a:rPr lang="en-US" altLang="en-US" dirty="0"/>
              <a:t>The input marker is then moved to the next line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Reading From a File (2)</a:t>
            </a:r>
          </a:p>
        </p:txBody>
      </p:sp>
      <p:sp>
        <p:nvSpPr>
          <p:cNvPr id="26626" name="Content Placeholder 2"/>
          <p:cNvSpPr>
            <a:spLocks noGrp="1"/>
          </p:cNvSpPr>
          <p:nvPr>
            <p:ph idx="1"/>
          </p:nvPr>
        </p:nvSpPr>
        <p:spPr/>
        <p:txBody>
          <a:bodyPr/>
          <a:lstStyle/>
          <a:p>
            <a:pPr eaLnBrk="1" hangingPunct="1"/>
            <a:r>
              <a:rPr lang="en-US" altLang="en-US" dirty="0"/>
              <a:t>For example, suppose </a:t>
            </a:r>
            <a:r>
              <a:rPr lang="en-US" altLang="en-US" dirty="0">
                <a:cs typeface="Consolas" panose="020B0609020204030204" pitchFamily="49" charset="0"/>
              </a:rPr>
              <a:t>input.txt</a:t>
            </a:r>
            <a:r>
              <a:rPr lang="en-US" altLang="en-US" dirty="0"/>
              <a:t> contains the lines</a:t>
            </a:r>
          </a:p>
          <a:p>
            <a:pPr lvl="1" indent="0" eaLnBrk="1" hangingPunct="1">
              <a:buFont typeface="Wingdings" panose="05000000000000000000" pitchFamily="2" charset="2"/>
              <a:buNone/>
            </a:pPr>
            <a:r>
              <a:rPr lang="en-US" altLang="en-US" sz="2000" dirty="0"/>
              <a:t>  flying</a:t>
            </a:r>
          </a:p>
          <a:p>
            <a:pPr lvl="1" indent="0" eaLnBrk="1" hangingPunct="1">
              <a:buFont typeface="Wingdings" panose="05000000000000000000" pitchFamily="2" charset="2"/>
              <a:buNone/>
            </a:pPr>
            <a:r>
              <a:rPr lang="en-US" altLang="en-US" sz="2000" dirty="0"/>
              <a:t>  circus</a:t>
            </a:r>
          </a:p>
          <a:p>
            <a:pPr eaLnBrk="1" hangingPunct="1"/>
            <a:r>
              <a:rPr lang="en-US" altLang="en-US" dirty="0"/>
              <a:t>The first call to </a:t>
            </a:r>
            <a:r>
              <a:rPr lang="en-US" altLang="en-US" dirty="0" err="1"/>
              <a:t>readline</a:t>
            </a:r>
            <a:r>
              <a:rPr lang="en-US" altLang="en-US" dirty="0"/>
              <a:t>() returns the </a:t>
            </a:r>
            <a:r>
              <a:rPr lang="en-US" altLang="en-US" dirty="0">
                <a:solidFill>
                  <a:srgbClr val="FF0000"/>
                </a:solidFill>
              </a:rPr>
              <a:t>string</a:t>
            </a:r>
            <a:r>
              <a:rPr lang="en-US" altLang="en-US" dirty="0"/>
              <a:t> "flying\n"</a:t>
            </a:r>
          </a:p>
          <a:p>
            <a:pPr lvl="1" eaLnBrk="1" hangingPunct="1"/>
            <a:r>
              <a:rPr lang="en-US" altLang="en-US" dirty="0"/>
              <a:t>Recall that \n denotes the newline character that indicates the end of the line </a:t>
            </a:r>
          </a:p>
          <a:p>
            <a:pPr eaLnBrk="1" hangingPunct="1"/>
            <a:r>
              <a:rPr lang="en-US" altLang="en-US" dirty="0"/>
              <a:t>If you call </a:t>
            </a:r>
            <a:r>
              <a:rPr lang="en-US" altLang="en-US" dirty="0" err="1"/>
              <a:t>readline</a:t>
            </a:r>
            <a:r>
              <a:rPr lang="en-US" altLang="en-US" dirty="0"/>
              <a:t>() a second time, it returns the </a:t>
            </a:r>
            <a:r>
              <a:rPr lang="en-US" altLang="en-US" dirty="0">
                <a:solidFill>
                  <a:srgbClr val="FF0000"/>
                </a:solidFill>
              </a:rPr>
              <a:t>string</a:t>
            </a:r>
            <a:r>
              <a:rPr lang="en-US" altLang="en-US" dirty="0"/>
              <a:t> "circus\n" </a:t>
            </a:r>
          </a:p>
        </p:txBody>
      </p:sp>
      <p:sp>
        <p:nvSpPr>
          <p:cNvPr id="2662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2B81EE-8400-453A-99A7-76FA92041F0D}"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13</a:t>
            </a:fld>
            <a:endParaRPr lang="en-US" alt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Reading From a File (3)</a:t>
            </a:r>
          </a:p>
        </p:txBody>
      </p:sp>
      <p:sp>
        <p:nvSpPr>
          <p:cNvPr id="27650" name="Content Placeholder 2"/>
          <p:cNvSpPr>
            <a:spLocks noGrp="1"/>
          </p:cNvSpPr>
          <p:nvPr>
            <p:ph idx="1"/>
          </p:nvPr>
        </p:nvSpPr>
        <p:spPr/>
        <p:txBody>
          <a:bodyPr/>
          <a:lstStyle/>
          <a:p>
            <a:pPr eaLnBrk="1" hangingPunct="1"/>
            <a:r>
              <a:rPr lang="en-US" altLang="en-US" dirty="0"/>
              <a:t>Calling </a:t>
            </a:r>
            <a:r>
              <a:rPr lang="en-US" altLang="en-US" dirty="0" err="1">
                <a:cs typeface="Consolas" panose="020B0609020204030204" pitchFamily="49" charset="0"/>
              </a:rPr>
              <a:t>readline</a:t>
            </a:r>
            <a:r>
              <a:rPr lang="en-US" altLang="en-US" dirty="0">
                <a:cs typeface="Consolas" panose="020B0609020204030204" pitchFamily="49" charset="0"/>
              </a:rPr>
              <a:t>() </a:t>
            </a:r>
            <a:r>
              <a:rPr lang="en-US" altLang="en-US" dirty="0"/>
              <a:t>again yields the empty string "" because you have reached the end of the file</a:t>
            </a:r>
          </a:p>
          <a:p>
            <a:pPr eaLnBrk="1" hangingPunct="1"/>
            <a:r>
              <a:rPr lang="en-US" altLang="en-US" dirty="0"/>
              <a:t>If the file contains a blank line, then </a:t>
            </a:r>
            <a:r>
              <a:rPr lang="en-US" altLang="en-US" dirty="0" err="1"/>
              <a:t>readline</a:t>
            </a:r>
            <a:r>
              <a:rPr lang="en-US" altLang="en-US" dirty="0"/>
              <a:t>() returns a string containing only the newline character "\n"</a:t>
            </a:r>
          </a:p>
        </p:txBody>
      </p:sp>
      <p:sp>
        <p:nvSpPr>
          <p:cNvPr id="2765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82166A3-4442-4571-AAE8-248D97185ED3}"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14</a:t>
            </a:fld>
            <a:endParaRPr lang="en-US" alt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fontAlgn="auto" hangingPunct="1">
              <a:spcAft>
                <a:spcPts val="0"/>
              </a:spcAft>
              <a:defRPr/>
            </a:pPr>
            <a:r>
              <a:rPr lang="en-US" altLang="en-US" sz="3400" dirty="0">
                <a:solidFill>
                  <a:schemeClr val="tx1">
                    <a:lumMod val="75000"/>
                    <a:lumOff val="25000"/>
                  </a:schemeClr>
                </a:solidFill>
                <a:ea typeface="ＭＳ Ｐゴシック" panose="020B0600070205080204" pitchFamily="34" charset="-128"/>
                <a:cs typeface="+mj-cs"/>
              </a:rPr>
              <a:t>Reading Multiple Lines From a File</a:t>
            </a:r>
          </a:p>
        </p:txBody>
      </p:sp>
      <p:sp>
        <p:nvSpPr>
          <p:cNvPr id="3" name="Content Placeholder 2"/>
          <p:cNvSpPr>
            <a:spLocks noGrp="1"/>
          </p:cNvSpPr>
          <p:nvPr>
            <p:ph idx="1"/>
          </p:nvPr>
        </p:nvSpPr>
        <p:spPr>
          <a:xfrm>
            <a:off x="822325" y="1255713"/>
            <a:ext cx="7543800" cy="1563687"/>
          </a:xfrm>
        </p:spPr>
        <p:txBody>
          <a:bodyPr rtlCol="0">
            <a:normAutofit/>
          </a:bodyPr>
          <a:lstStyle/>
          <a:p>
            <a:pPr eaLnBrk="1" fontAlgn="auto" hangingPunct="1">
              <a:defRPr/>
            </a:pPr>
            <a:r>
              <a:rPr lang="en-US" dirty="0">
                <a:solidFill>
                  <a:schemeClr val="tx1">
                    <a:lumMod val="75000"/>
                    <a:lumOff val="25000"/>
                  </a:schemeClr>
                </a:solidFill>
                <a:ea typeface="+mn-ea"/>
                <a:cs typeface="+mn-cs"/>
              </a:rPr>
              <a:t>You repeatedly read a line of text and process it until the sentinel value is reached:</a:t>
            </a:r>
          </a:p>
          <a:p>
            <a:pPr eaLnBrk="1" fontAlgn="auto" hangingPunct="1">
              <a:defRPr/>
            </a:pPr>
            <a:r>
              <a:rPr lang="en-US" dirty="0">
                <a:solidFill>
                  <a:schemeClr val="tx1">
                    <a:lumMod val="75000"/>
                    <a:lumOff val="25000"/>
                  </a:schemeClr>
                </a:solidFill>
                <a:ea typeface="+mn-ea"/>
                <a:cs typeface="+mn-cs"/>
              </a:rPr>
              <a:t>The sentinel value is an empty string, which is returned by the </a:t>
            </a:r>
            <a:r>
              <a:rPr lang="en-US" dirty="0">
                <a:solidFill>
                  <a:schemeClr val="tx1">
                    <a:lumMod val="75000"/>
                    <a:lumOff val="25000"/>
                  </a:schemeClr>
                </a:solidFill>
                <a:ea typeface="+mn-ea"/>
                <a:cs typeface="Consolas" pitchFamily="49" charset="0"/>
              </a:rPr>
              <a:t>readline() </a:t>
            </a:r>
            <a:r>
              <a:rPr lang="en-US" dirty="0">
                <a:solidFill>
                  <a:schemeClr val="tx1">
                    <a:lumMod val="75000"/>
                    <a:lumOff val="25000"/>
                  </a:schemeClr>
                </a:solidFill>
                <a:ea typeface="+mn-ea"/>
                <a:cs typeface="+mn-cs"/>
              </a:rPr>
              <a:t>method after the end of file has been reached</a:t>
            </a:r>
          </a:p>
        </p:txBody>
      </p:sp>
      <p:sp>
        <p:nvSpPr>
          <p:cNvPr id="2867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0FFA34-3266-40C1-9076-886CAF556D81}"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38200" y="2895600"/>
            <a:ext cx="7668491" cy="139858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line = </a:t>
            </a:r>
            <a:r>
              <a:rPr lang="en-US" dirty="0" err="1">
                <a:latin typeface="Consolas" pitchFamily="49" charset="0"/>
                <a:ea typeface="ＭＳ Ｐゴシック" panose="020B0600070205080204" pitchFamily="34" charset="-128"/>
                <a:cs typeface="Consolas" pitchFamily="49" charset="0"/>
              </a:rPr>
              <a:t>infile.readline</a:t>
            </a:r>
            <a:r>
              <a:rPr lang="en-US" dirty="0">
                <a:latin typeface="Consolas" pitchFamily="49" charset="0"/>
                <a:ea typeface="ＭＳ Ｐゴシック" panose="020B0600070205080204" pitchFamily="34" charset="-128"/>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while line != "" :</a:t>
            </a:r>
          </a:p>
          <a:p>
            <a:pPr eaLnBrk="1" hangingPunct="1">
              <a:defRPr/>
            </a:pPr>
            <a:r>
              <a:rPr lang="en-US" dirty="0">
                <a:latin typeface="Consolas" pitchFamily="49" charset="0"/>
                <a:ea typeface="ＭＳ Ｐゴシック" panose="020B0600070205080204" pitchFamily="34" charset="-128"/>
                <a:cs typeface="Consolas" pitchFamily="49" charset="0"/>
              </a:rPr>
              <a:t>    # Process the line.</a:t>
            </a:r>
          </a:p>
          <a:p>
            <a:pPr eaLnBrk="1" hangingPunct="1">
              <a:defRPr/>
            </a:pPr>
            <a:r>
              <a:rPr lang="en-US" dirty="0">
                <a:latin typeface="Consolas" pitchFamily="49" charset="0"/>
                <a:ea typeface="ＭＳ Ｐゴシック" panose="020B0600070205080204" pitchFamily="34" charset="-128"/>
                <a:cs typeface="Consolas" pitchFamily="49" charset="0"/>
              </a:rPr>
              <a:t>    line = </a:t>
            </a:r>
            <a:r>
              <a:rPr lang="en-US" dirty="0" err="1">
                <a:latin typeface="Consolas" pitchFamily="49" charset="0"/>
                <a:ea typeface="ＭＳ Ｐゴシック" panose="020B0600070205080204" pitchFamily="34" charset="-128"/>
                <a:cs typeface="Consolas" pitchFamily="49" charset="0"/>
              </a:rPr>
              <a:t>infile.readline</a:t>
            </a:r>
            <a:r>
              <a:rPr lang="en-US" dirty="0">
                <a:latin typeface="Consolas" pitchFamily="49" charset="0"/>
                <a:ea typeface="ＭＳ Ｐゴシック" panose="020B0600070205080204" pitchFamily="34" charset="-128"/>
                <a:cs typeface="Consolas" pitchFamily="49" charset="0"/>
              </a:rPr>
              <a:t>()</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15</a:t>
            </a:fld>
            <a:endParaRPr lang="en-US" alt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fontAlgn="auto" hangingPunct="1">
              <a:spcAft>
                <a:spcPts val="0"/>
              </a:spcAft>
              <a:defRPr/>
            </a:pPr>
            <a:r>
              <a:rPr lang="en-US" altLang="en-US">
                <a:solidFill>
                  <a:srgbClr val="0033CC"/>
                </a:solidFill>
                <a:ea typeface="ＭＳ Ｐゴシック" panose="020B0600070205080204" pitchFamily="34" charset="-128"/>
                <a:cs typeface="+mj-cs"/>
              </a:rPr>
              <a:t>Converting</a:t>
            </a:r>
            <a:r>
              <a:rPr lang="en-US" altLang="en-US">
                <a:solidFill>
                  <a:schemeClr val="tx1">
                    <a:lumMod val="75000"/>
                    <a:lumOff val="25000"/>
                  </a:schemeClr>
                </a:solidFill>
                <a:ea typeface="ＭＳ Ｐゴシック" panose="020B0600070205080204" pitchFamily="34" charset="-128"/>
                <a:cs typeface="+mj-cs"/>
              </a:rPr>
              <a:t> File Input</a:t>
            </a:r>
          </a:p>
        </p:txBody>
      </p:sp>
      <p:sp>
        <p:nvSpPr>
          <p:cNvPr id="3" name="Content Placeholder 2"/>
          <p:cNvSpPr>
            <a:spLocks noGrp="1"/>
          </p:cNvSpPr>
          <p:nvPr>
            <p:ph idx="1"/>
          </p:nvPr>
        </p:nvSpPr>
        <p:spPr>
          <a:xfrm>
            <a:off x="822325" y="1255713"/>
            <a:ext cx="7543800" cy="1944687"/>
          </a:xfrm>
        </p:spPr>
        <p:txBody>
          <a:bodyPr rtlCol="0">
            <a:normAutofit/>
          </a:bodyPr>
          <a:lstStyle/>
          <a:p>
            <a:pPr eaLnBrk="1" fontAlgn="auto" hangingPunct="1">
              <a:defRPr/>
            </a:pPr>
            <a:r>
              <a:rPr lang="en-US" dirty="0">
                <a:solidFill>
                  <a:schemeClr val="tx1">
                    <a:lumMod val="75000"/>
                    <a:lumOff val="25000"/>
                  </a:schemeClr>
                </a:solidFill>
                <a:ea typeface="+mn-ea"/>
                <a:cs typeface="+mn-cs"/>
              </a:rPr>
              <a:t>As with the input function, the readline() method can only return </a:t>
            </a:r>
            <a:r>
              <a:rPr lang="en-US" dirty="0">
                <a:solidFill>
                  <a:srgbClr val="FF0000"/>
                </a:solidFill>
                <a:ea typeface="+mn-ea"/>
                <a:cs typeface="+mn-cs"/>
              </a:rPr>
              <a:t>strings</a:t>
            </a:r>
            <a:r>
              <a:rPr lang="en-US" dirty="0">
                <a:solidFill>
                  <a:schemeClr val="tx1">
                    <a:lumMod val="75000"/>
                    <a:lumOff val="25000"/>
                  </a:schemeClr>
                </a:solidFill>
                <a:ea typeface="+mn-ea"/>
                <a:cs typeface="+mn-cs"/>
              </a:rPr>
              <a:t> </a:t>
            </a:r>
          </a:p>
          <a:p>
            <a:pPr eaLnBrk="1" fontAlgn="auto" hangingPunct="1">
              <a:defRPr/>
            </a:pPr>
            <a:r>
              <a:rPr lang="en-US" dirty="0">
                <a:solidFill>
                  <a:schemeClr val="tx1">
                    <a:lumMod val="75000"/>
                    <a:lumOff val="25000"/>
                  </a:schemeClr>
                </a:solidFill>
                <a:ea typeface="+mn-ea"/>
                <a:cs typeface="+mn-cs"/>
              </a:rPr>
              <a:t>If the file contains numerical data, the strings must be converted to the numerical value using the </a:t>
            </a:r>
            <a:r>
              <a:rPr lang="en-US" dirty="0">
                <a:solidFill>
                  <a:srgbClr val="0033CC"/>
                </a:solidFill>
                <a:ea typeface="+mn-ea"/>
                <a:cs typeface="+mn-cs"/>
              </a:rPr>
              <a:t>int()</a:t>
            </a:r>
            <a:r>
              <a:rPr lang="en-US" dirty="0">
                <a:solidFill>
                  <a:schemeClr val="tx1">
                    <a:lumMod val="75000"/>
                    <a:lumOff val="25000"/>
                  </a:schemeClr>
                </a:solidFill>
                <a:ea typeface="+mn-ea"/>
                <a:cs typeface="+mn-cs"/>
              </a:rPr>
              <a:t> or </a:t>
            </a:r>
            <a:r>
              <a:rPr lang="en-US" dirty="0">
                <a:solidFill>
                  <a:srgbClr val="0033CC"/>
                </a:solidFill>
                <a:ea typeface="+mn-ea"/>
                <a:cs typeface="+mn-cs"/>
              </a:rPr>
              <a:t>float() </a:t>
            </a:r>
            <a:r>
              <a:rPr lang="en-US" dirty="0">
                <a:solidFill>
                  <a:schemeClr val="tx1">
                    <a:lumMod val="75000"/>
                    <a:lumOff val="25000"/>
                  </a:schemeClr>
                </a:solidFill>
                <a:ea typeface="+mn-ea"/>
                <a:cs typeface="+mn-cs"/>
              </a:rPr>
              <a:t>function:</a:t>
            </a:r>
          </a:p>
        </p:txBody>
      </p:sp>
      <p:sp>
        <p:nvSpPr>
          <p:cNvPr id="2970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3BABB2-EC73-4FE9-8B76-386E89E2E6F2}"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762000" y="2667000"/>
            <a:ext cx="76962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value = </a:t>
            </a:r>
            <a:r>
              <a:rPr lang="en-US" dirty="0">
                <a:solidFill>
                  <a:srgbClr val="0033CC"/>
                </a:solidFill>
                <a:latin typeface="Consolas" pitchFamily="49" charset="0"/>
                <a:ea typeface="ＭＳ Ｐゴシック" panose="020B0600070205080204" pitchFamily="34" charset="-128"/>
                <a:cs typeface="Consolas" pitchFamily="49" charset="0"/>
              </a:rPr>
              <a:t>float(</a:t>
            </a:r>
            <a:r>
              <a:rPr lang="en-US" dirty="0">
                <a:latin typeface="Consolas" pitchFamily="49" charset="0"/>
                <a:ea typeface="ＭＳ Ｐゴシック" panose="020B0600070205080204" pitchFamily="34" charset="-128"/>
                <a:cs typeface="Consolas" pitchFamily="49" charset="0"/>
              </a:rPr>
              <a:t>line</a:t>
            </a:r>
            <a:r>
              <a:rPr lang="en-US" dirty="0">
                <a:solidFill>
                  <a:srgbClr val="0033CC"/>
                </a:solidFill>
                <a:latin typeface="Consolas" pitchFamily="49" charset="0"/>
                <a:ea typeface="ＭＳ Ｐゴシック" panose="020B0600070205080204" pitchFamily="34" charset="-128"/>
                <a:cs typeface="Consolas" pitchFamily="49" charset="0"/>
              </a:rPr>
              <a:t>)</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16</a:t>
            </a:fld>
            <a:endParaRPr lang="en-US" altLang="en-US"/>
          </a:p>
        </p:txBody>
      </p:sp>
      <p:sp>
        <p:nvSpPr>
          <p:cNvPr id="7" name="Content Placeholder 2"/>
          <p:cNvSpPr txBox="1">
            <a:spLocks/>
          </p:cNvSpPr>
          <p:nvPr/>
        </p:nvSpPr>
        <p:spPr bwMode="auto">
          <a:xfrm>
            <a:off x="822325" y="3377224"/>
            <a:ext cx="7543800" cy="894739"/>
          </a:xfrm>
          <a:prstGeom prst="rect">
            <a:avLst/>
          </a:prstGeom>
          <a:solidFill>
            <a:schemeClr val="bg1">
              <a:alpha val="0"/>
            </a:schemeClr>
          </a:solidFill>
          <a:ln>
            <a:noFill/>
          </a:ln>
          <a:extLst/>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cs typeface="+mn-cs"/>
              </a:rPr>
              <a:t>The newline character at the end of the line is ignored when the string is converted to a numerical value</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fontAlgn="auto" hangingPunct="1">
              <a:spcAft>
                <a:spcPts val="0"/>
              </a:spcAft>
              <a:defRPr/>
            </a:pPr>
            <a:r>
              <a:rPr lang="en-US" altLang="en-US">
                <a:solidFill>
                  <a:srgbClr val="0033CC"/>
                </a:solidFill>
                <a:ea typeface="ＭＳ Ｐゴシック" panose="020B0600070205080204" pitchFamily="34" charset="-128"/>
                <a:cs typeface="+mj-cs"/>
              </a:rPr>
              <a:t>Writing</a:t>
            </a:r>
            <a:r>
              <a:rPr lang="en-US" altLang="en-US">
                <a:solidFill>
                  <a:schemeClr val="tx1">
                    <a:lumMod val="75000"/>
                    <a:lumOff val="25000"/>
                  </a:schemeClr>
                </a:solidFill>
                <a:ea typeface="ＭＳ Ｐゴシック" panose="020B0600070205080204" pitchFamily="34" charset="-128"/>
                <a:cs typeface="+mj-cs"/>
              </a:rPr>
              <a:t> To A File</a:t>
            </a:r>
          </a:p>
        </p:txBody>
      </p:sp>
      <p:sp>
        <p:nvSpPr>
          <p:cNvPr id="30722" name="Content Placeholder 2"/>
          <p:cNvSpPr>
            <a:spLocks noGrp="1"/>
          </p:cNvSpPr>
          <p:nvPr>
            <p:ph idx="1"/>
          </p:nvPr>
        </p:nvSpPr>
        <p:spPr>
          <a:xfrm>
            <a:off x="822325" y="1255713"/>
            <a:ext cx="7543800" cy="3849687"/>
          </a:xfrm>
        </p:spPr>
        <p:txBody>
          <a:bodyPr/>
          <a:lstStyle/>
          <a:p>
            <a:pPr eaLnBrk="1" hangingPunct="1"/>
            <a:r>
              <a:rPr lang="en-US" altLang="en-US" dirty="0"/>
              <a:t>For example, we can write the string "</a:t>
            </a:r>
            <a:r>
              <a:rPr lang="en-US" altLang="en-US" dirty="0">
                <a:cs typeface="Consolas" panose="020B0609020204030204" pitchFamily="49" charset="0"/>
              </a:rPr>
              <a:t>Hello, World!</a:t>
            </a:r>
            <a:r>
              <a:rPr lang="en-US" altLang="en-US" dirty="0"/>
              <a:t>" to our output file using the statement:</a:t>
            </a:r>
          </a:p>
        </p:txBody>
      </p:sp>
      <p:sp>
        <p:nvSpPr>
          <p:cNvPr id="3072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73812FB-A9A8-4A51-8EF1-40E7E7E9C678}"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746125" y="2006745"/>
            <a:ext cx="76962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err="1">
                <a:latin typeface="Consolas" pitchFamily="49" charset="0"/>
                <a:ea typeface="ＭＳ Ｐゴシック" panose="020B0600070205080204" pitchFamily="34" charset="-128"/>
                <a:cs typeface="Consolas" pitchFamily="49" charset="0"/>
              </a:rPr>
              <a:t>outfile.</a:t>
            </a:r>
            <a:r>
              <a:rPr lang="en-US" dirty="0" err="1">
                <a:solidFill>
                  <a:srgbClr val="0033CC"/>
                </a:solidFill>
                <a:latin typeface="Consolas" pitchFamily="49" charset="0"/>
                <a:ea typeface="ＭＳ Ｐゴシック" panose="020B0600070205080204" pitchFamily="34" charset="-128"/>
                <a:cs typeface="Consolas" pitchFamily="49" charset="0"/>
              </a:rPr>
              <a:t>write</a:t>
            </a:r>
            <a:r>
              <a:rPr lang="en-US" dirty="0">
                <a:solidFill>
                  <a:srgbClr val="0033CC"/>
                </a:solidFill>
                <a:latin typeface="Consolas" pitchFamily="49" charset="0"/>
                <a:ea typeface="ＭＳ Ｐゴシック" panose="020B0600070205080204" pitchFamily="34" charset="-128"/>
                <a:cs typeface="Consolas" pitchFamily="49" charset="0"/>
              </a:rPr>
              <a:t>(</a:t>
            </a:r>
            <a:r>
              <a:rPr lang="en-US" dirty="0">
                <a:latin typeface="Consolas" pitchFamily="49" charset="0"/>
                <a:ea typeface="ＭＳ Ｐゴシック" panose="020B0600070205080204" pitchFamily="34" charset="-128"/>
                <a:cs typeface="Consolas" pitchFamily="49" charset="0"/>
              </a:rPr>
              <a:t>"Hello, World!\n"</a:t>
            </a:r>
            <a:r>
              <a:rPr lang="en-US" dirty="0">
                <a:solidFill>
                  <a:srgbClr val="0033CC"/>
                </a:solidFill>
                <a:latin typeface="Consolas" pitchFamily="49" charset="0"/>
                <a:ea typeface="ＭＳ Ｐゴシック" panose="020B0600070205080204" pitchFamily="34" charset="-128"/>
                <a:cs typeface="Consolas" pitchFamily="49" charset="0"/>
              </a:rPr>
              <a:t>)</a:t>
            </a:r>
          </a:p>
        </p:txBody>
      </p:sp>
      <p:sp>
        <p:nvSpPr>
          <p:cNvPr id="7" name="Content Placeholder 2"/>
          <p:cNvSpPr txBox="1">
            <a:spLocks/>
          </p:cNvSpPr>
          <p:nvPr/>
        </p:nvSpPr>
        <p:spPr bwMode="auto">
          <a:xfrm>
            <a:off x="822325" y="4084204"/>
            <a:ext cx="791845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atin typeface="Consolas" pitchFamily="49" charset="0"/>
                <a:ea typeface="ＭＳ Ｐゴシック" panose="020B0600070205080204" pitchFamily="34" charset="-128"/>
                <a:cs typeface="Consolas" pitchFamily="49" charset="0"/>
              </a:rPr>
              <a:t>outfile.write</a:t>
            </a:r>
            <a:r>
              <a:rPr lang="en-US" dirty="0">
                <a:latin typeface="Consolas" pitchFamily="49" charset="0"/>
                <a:ea typeface="ＭＳ Ｐゴシック" panose="020B0600070205080204" pitchFamily="34" charset="-128"/>
                <a:cs typeface="Consolas" pitchFamily="49" charset="0"/>
              </a:rPr>
              <a:t>("Number of entries: %d\nTotal: </a:t>
            </a:r>
            <a:r>
              <a:rPr lang="en-US">
                <a:latin typeface="Consolas" pitchFamily="49" charset="0"/>
                <a:ea typeface="ＭＳ Ｐゴシック" panose="020B0600070205080204" pitchFamily="34" charset="-128"/>
                <a:cs typeface="Consolas" pitchFamily="49" charset="0"/>
              </a:rPr>
              <a:t>%8.2f\n</a:t>
            </a:r>
            <a:r>
              <a:rPr lang="en-US" dirty="0">
                <a:latin typeface="Consolas" pitchFamily="49" charset="0"/>
                <a:ea typeface="ＭＳ Ｐゴシック" panose="020B0600070205080204" pitchFamily="34" charset="-128"/>
                <a:cs typeface="Consolas" pitchFamily="49" charset="0"/>
              </a:rPr>
              <a:t>" </a:t>
            </a:r>
          </a:p>
          <a:p>
            <a:pPr eaLnBrk="1" hangingPunct="1">
              <a:defRPr/>
            </a:pPr>
            <a:r>
              <a:rPr lang="en-US" dirty="0">
                <a:latin typeface="Consolas" pitchFamily="49" charset="0"/>
                <a:ea typeface="ＭＳ Ｐゴシック" panose="020B0600070205080204" pitchFamily="34" charset="-128"/>
                <a:cs typeface="Consolas" pitchFamily="49" charset="0"/>
              </a:rPr>
              <a:t>  % (count, total))</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17</a:t>
            </a:fld>
            <a:endParaRPr lang="en-US" altLang="en-US"/>
          </a:p>
        </p:txBody>
      </p:sp>
      <p:sp>
        <p:nvSpPr>
          <p:cNvPr id="8" name="Content Placeholder 2"/>
          <p:cNvSpPr txBox="1">
            <a:spLocks/>
          </p:cNvSpPr>
          <p:nvPr/>
        </p:nvSpPr>
        <p:spPr bwMode="auto">
          <a:xfrm>
            <a:off x="822325" y="2718343"/>
            <a:ext cx="7543800" cy="1450219"/>
          </a:xfrm>
          <a:prstGeom prst="rect">
            <a:avLst/>
          </a:prstGeom>
          <a:solidFill>
            <a:schemeClr val="bg1">
              <a:alpha val="0"/>
            </a:schemeClr>
          </a:solidFill>
          <a:ln>
            <a:noFill/>
          </a:ln>
          <a:extLst/>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eaLnBrk="1" hangingPunct="1"/>
            <a:r>
              <a:rPr lang="en-US" altLang="en-US" sz="2000" dirty="0"/>
              <a:t>Unlike print() when writing text to an output file, </a:t>
            </a:r>
            <a:r>
              <a:rPr lang="en-US" altLang="en-US" sz="2000" i="1" dirty="0"/>
              <a:t>you must explicitly write the newline character to start a new line</a:t>
            </a:r>
            <a:endParaRPr lang="en-US" altLang="en-US" sz="2000" dirty="0"/>
          </a:p>
          <a:p>
            <a:pPr eaLnBrk="1" hangingPunct="1"/>
            <a:r>
              <a:rPr lang="en-US" altLang="en-US" dirty="0"/>
              <a:t>You can also write formatted strings to a file with the write method:</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Demos</a:t>
            </a:r>
          </a:p>
        </p:txBody>
      </p:sp>
      <p:sp>
        <p:nvSpPr>
          <p:cNvPr id="3" name="Content Placeholder 2"/>
          <p:cNvSpPr>
            <a:spLocks noGrp="1"/>
          </p:cNvSpPr>
          <p:nvPr>
            <p:ph idx="1"/>
          </p:nvPr>
        </p:nvSpPr>
        <p:spPr/>
        <p:txBody>
          <a:bodyPr/>
          <a:lstStyle/>
          <a:p>
            <a:r>
              <a:rPr lang="en-CA" sz="2800" dirty="0"/>
              <a:t>Read from a file. </a:t>
            </a:r>
          </a:p>
          <a:p>
            <a:r>
              <a:rPr lang="en-CA" sz="2800" dirty="0"/>
              <a:t>Write to a file </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18</a:t>
            </a:fld>
            <a:endParaRPr lang="en-US" altLang="en-US"/>
          </a:p>
        </p:txBody>
      </p:sp>
    </p:spTree>
    <p:extLst>
      <p:ext uri="{BB962C8B-B14F-4D97-AF65-F5344CB8AC3E}">
        <p14:creationId xmlns:p14="http://schemas.microsoft.com/office/powerpoint/2010/main" val="3593095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en-US" altLang="en-US" sz="3600" dirty="0">
                <a:solidFill>
                  <a:schemeClr val="tx1">
                    <a:lumMod val="75000"/>
                    <a:lumOff val="25000"/>
                  </a:schemeClr>
                </a:solidFill>
                <a:ea typeface="ＭＳ Ｐゴシック" panose="020B0600070205080204" pitchFamily="34" charset="-128"/>
                <a:cs typeface="+mj-cs"/>
              </a:rPr>
              <a:t>Example: </a:t>
            </a:r>
            <a:r>
              <a:rPr lang="en-US" altLang="en-US" sz="3600" dirty="0">
                <a:solidFill>
                  <a:schemeClr val="tx1">
                    <a:lumMod val="75000"/>
                    <a:lumOff val="25000"/>
                  </a:schemeClr>
                </a:solidFill>
                <a:ea typeface="ＭＳ Ｐゴシック" panose="020B0600070205080204" pitchFamily="34" charset="-128"/>
                <a:cs typeface="Consolas" panose="020B0609020204030204" pitchFamily="49" charset="0"/>
              </a:rPr>
              <a:t>File Reading/Writing</a:t>
            </a:r>
          </a:p>
        </p:txBody>
      </p:sp>
      <p:sp>
        <p:nvSpPr>
          <p:cNvPr id="25603" name="Content Placeholder 2"/>
          <p:cNvSpPr>
            <a:spLocks noGrp="1"/>
          </p:cNvSpPr>
          <p:nvPr>
            <p:ph idx="1"/>
          </p:nvPr>
        </p:nvSpPr>
        <p:spPr/>
        <p:txBody>
          <a:bodyPr rtlCol="0">
            <a:normAutofit/>
          </a:bodyPr>
          <a:lstStyle/>
          <a:p>
            <a:pPr eaLnBrk="1" fontAlgn="auto" hangingPunct="1">
              <a:defRPr/>
            </a:pPr>
            <a:r>
              <a:rPr lang="en-US" altLang="en-US" dirty="0">
                <a:solidFill>
                  <a:schemeClr val="tx1">
                    <a:lumMod val="75000"/>
                    <a:lumOff val="25000"/>
                  </a:schemeClr>
                </a:solidFill>
                <a:ea typeface="ＭＳ Ｐゴシック" panose="020B0600070205080204" pitchFamily="34" charset="-128"/>
                <a:cs typeface="+mn-cs"/>
              </a:rPr>
              <a:t>Suppose you are given a text file that contains a sequence of floating-point values, stored one value per line </a:t>
            </a:r>
          </a:p>
          <a:p>
            <a:pPr eaLnBrk="1" fontAlgn="auto" hangingPunct="1">
              <a:defRPr/>
            </a:pPr>
            <a:r>
              <a:rPr lang="en-US" altLang="en-US" dirty="0">
                <a:solidFill>
                  <a:schemeClr val="tx1">
                    <a:lumMod val="75000"/>
                    <a:lumOff val="25000"/>
                  </a:schemeClr>
                </a:solidFill>
                <a:ea typeface="ＭＳ Ｐゴシック" panose="020B0600070205080204" pitchFamily="34" charset="-128"/>
                <a:cs typeface="+mn-cs"/>
              </a:rPr>
              <a:t>You need to read the values and write them to a new output file, aligned in a column and followed by their total and average value </a:t>
            </a:r>
          </a:p>
          <a:p>
            <a:pPr eaLnBrk="1" fontAlgn="auto" hangingPunct="1">
              <a:defRPr/>
            </a:pPr>
            <a:r>
              <a:rPr lang="en-US" altLang="en-US" dirty="0">
                <a:solidFill>
                  <a:schemeClr val="tx1">
                    <a:lumMod val="75000"/>
                    <a:lumOff val="25000"/>
                  </a:schemeClr>
                </a:solidFill>
                <a:ea typeface="ＭＳ Ｐゴシック" panose="020B0600070205080204" pitchFamily="34" charset="-128"/>
                <a:cs typeface="+mn-cs"/>
              </a:rPr>
              <a:t>If the input file has the contents</a:t>
            </a:r>
          </a:p>
          <a:p>
            <a:pPr lvl="1" indent="0" eaLnBrk="1" fontAlgn="auto" hangingPunct="1">
              <a:buFont typeface="Wingdings" panose="05000000000000000000" pitchFamily="2" charset="2"/>
              <a:buNone/>
              <a:defRPr/>
            </a:pPr>
            <a:r>
              <a:rPr lang="en-US" altLang="en-US" sz="2000">
                <a:solidFill>
                  <a:schemeClr val="tx1">
                    <a:lumMod val="75000"/>
                    <a:lumOff val="25000"/>
                  </a:schemeClr>
                </a:solidFill>
                <a:ea typeface="ＭＳ Ｐゴシック" panose="020B0600070205080204" pitchFamily="34" charset="-128"/>
                <a:cs typeface="Consolas" panose="020B0609020204030204" pitchFamily="49" charset="0"/>
              </a:rPr>
              <a:t>32.0</a:t>
            </a:r>
            <a:endParaRPr lang="en-US" altLang="en-US" sz="2000" dirty="0">
              <a:solidFill>
                <a:schemeClr val="tx1">
                  <a:lumMod val="75000"/>
                  <a:lumOff val="25000"/>
                </a:schemeClr>
              </a:solidFill>
              <a:ea typeface="ＭＳ Ｐゴシック" panose="020B0600070205080204" pitchFamily="34" charset="-128"/>
              <a:cs typeface="Consolas" panose="020B0609020204030204" pitchFamily="49" charset="0"/>
            </a:endParaRPr>
          </a:p>
          <a:p>
            <a:pPr lvl="1" indent="0" eaLnBrk="1" fontAlgn="auto" hangingPunct="1">
              <a:buFont typeface="Wingdings" panose="05000000000000000000" pitchFamily="2" charset="2"/>
              <a:buNone/>
              <a:defRPr/>
            </a:pPr>
            <a:r>
              <a:rPr lang="en-US" altLang="en-US" sz="2000">
                <a:solidFill>
                  <a:schemeClr val="tx1">
                    <a:lumMod val="75000"/>
                    <a:lumOff val="25000"/>
                  </a:schemeClr>
                </a:solidFill>
                <a:ea typeface="ＭＳ Ｐゴシック" panose="020B0600070205080204" pitchFamily="34" charset="-128"/>
                <a:cs typeface="Consolas" panose="020B0609020204030204" pitchFamily="49" charset="0"/>
              </a:rPr>
              <a:t>54.0</a:t>
            </a:r>
            <a:endParaRPr lang="en-US" altLang="en-US" sz="2000" dirty="0">
              <a:solidFill>
                <a:schemeClr val="tx1">
                  <a:lumMod val="75000"/>
                  <a:lumOff val="25000"/>
                </a:schemeClr>
              </a:solidFill>
              <a:ea typeface="ＭＳ Ｐゴシック" panose="020B0600070205080204" pitchFamily="34" charset="-128"/>
              <a:cs typeface="Consolas" panose="020B0609020204030204" pitchFamily="49" charset="0"/>
            </a:endParaRPr>
          </a:p>
          <a:p>
            <a:pPr lvl="1" indent="0" eaLnBrk="1" fontAlgn="auto" hangingPunct="1">
              <a:buFont typeface="Wingdings" panose="05000000000000000000" pitchFamily="2" charset="2"/>
              <a:buNone/>
              <a:defRPr/>
            </a:pPr>
            <a:r>
              <a:rPr lang="en-US" altLang="en-US" sz="2000">
                <a:solidFill>
                  <a:schemeClr val="tx1">
                    <a:lumMod val="75000"/>
                    <a:lumOff val="25000"/>
                  </a:schemeClr>
                </a:solidFill>
                <a:ea typeface="ＭＳ Ｐゴシック" panose="020B0600070205080204" pitchFamily="34" charset="-128"/>
                <a:cs typeface="Consolas" panose="020B0609020204030204" pitchFamily="49" charset="0"/>
              </a:rPr>
              <a:t>67.5</a:t>
            </a:r>
            <a:endParaRPr lang="en-US" altLang="en-US" sz="2000" dirty="0">
              <a:solidFill>
                <a:schemeClr val="tx1">
                  <a:lumMod val="75000"/>
                  <a:lumOff val="25000"/>
                </a:schemeClr>
              </a:solidFill>
              <a:ea typeface="ＭＳ Ｐゴシック" panose="020B0600070205080204" pitchFamily="34" charset="-128"/>
              <a:cs typeface="Consolas" panose="020B0609020204030204" pitchFamily="49" charset="0"/>
            </a:endParaRPr>
          </a:p>
          <a:p>
            <a:pPr lvl="1" indent="0" eaLnBrk="1" fontAlgn="auto" hangingPunct="1">
              <a:buFont typeface="Wingdings" panose="05000000000000000000" pitchFamily="2" charset="2"/>
              <a:buNone/>
              <a:defRPr/>
            </a:pPr>
            <a:r>
              <a:rPr lang="en-US" altLang="en-US" sz="2000">
                <a:solidFill>
                  <a:schemeClr val="tx1">
                    <a:lumMod val="75000"/>
                    <a:lumOff val="25000"/>
                  </a:schemeClr>
                </a:solidFill>
                <a:ea typeface="ＭＳ Ｐゴシック" panose="020B0600070205080204" pitchFamily="34" charset="-128"/>
                <a:cs typeface="Consolas" panose="020B0609020204030204" pitchFamily="49" charset="0"/>
              </a:rPr>
              <a:t>80.25</a:t>
            </a:r>
            <a:endParaRPr lang="en-US" altLang="en-US" sz="2000" dirty="0">
              <a:solidFill>
                <a:schemeClr val="tx1">
                  <a:lumMod val="75000"/>
                  <a:lumOff val="25000"/>
                </a:schemeClr>
              </a:solidFill>
              <a:ea typeface="ＭＳ Ｐゴシック" panose="020B0600070205080204" pitchFamily="34" charset="-128"/>
              <a:cs typeface="Consolas" panose="020B0609020204030204" pitchFamily="49" charset="0"/>
            </a:endParaRPr>
          </a:p>
          <a:p>
            <a:pPr lvl="1" indent="0" eaLnBrk="1" fontAlgn="auto" hangingPunct="1">
              <a:buFont typeface="Wingdings" panose="05000000000000000000" pitchFamily="2" charset="2"/>
              <a:buNone/>
              <a:defRPr/>
            </a:pPr>
            <a:r>
              <a:rPr lang="en-US" altLang="en-US" sz="2000">
                <a:solidFill>
                  <a:schemeClr val="tx1">
                    <a:lumMod val="75000"/>
                    <a:lumOff val="25000"/>
                  </a:schemeClr>
                </a:solidFill>
                <a:ea typeface="ＭＳ Ｐゴシック" panose="020B0600070205080204" pitchFamily="34" charset="-128"/>
                <a:cs typeface="Consolas" panose="020B0609020204030204" pitchFamily="49" charset="0"/>
              </a:rPr>
              <a:t>115.0</a:t>
            </a:r>
            <a:endParaRPr lang="en-US" altLang="en-US" sz="2000" dirty="0">
              <a:solidFill>
                <a:schemeClr val="tx1">
                  <a:lumMod val="75000"/>
                  <a:lumOff val="25000"/>
                </a:schemeClr>
              </a:solidFill>
              <a:ea typeface="ＭＳ Ｐゴシック" panose="020B0600070205080204" pitchFamily="34" charset="-128"/>
              <a:cs typeface="Consolas" panose="020B0609020204030204" pitchFamily="49" charset="0"/>
            </a:endParaRPr>
          </a:p>
        </p:txBody>
      </p:sp>
      <p:sp>
        <p:nvSpPr>
          <p:cNvPr id="3174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3E9313-E547-43A7-9D6F-05A4B3EA76A0}"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19</a:t>
            </a:fld>
            <a:endParaRPr lang="en-US" alt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Announcements</a:t>
            </a:r>
          </a:p>
        </p:txBody>
      </p:sp>
      <p:sp>
        <p:nvSpPr>
          <p:cNvPr id="3" name="Content Placeholder 2"/>
          <p:cNvSpPr>
            <a:spLocks noGrp="1"/>
          </p:cNvSpPr>
          <p:nvPr>
            <p:ph idx="1"/>
          </p:nvPr>
        </p:nvSpPr>
        <p:spPr/>
        <p:txBody>
          <a:bodyPr/>
          <a:lstStyle/>
          <a:p>
            <a:r>
              <a:rPr lang="en-CA" dirty="0"/>
              <a:t>Exams will be handed back on Thursday </a:t>
            </a:r>
          </a:p>
          <a:p>
            <a:r>
              <a:rPr lang="en-CA" dirty="0"/>
              <a:t>Preliminary Date </a:t>
            </a:r>
            <a:r>
              <a:rPr lang="en-CA"/>
              <a:t>for Final: Monday </a:t>
            </a:r>
            <a:r>
              <a:rPr lang="en-CA" dirty="0"/>
              <a:t>April 24</a:t>
            </a:r>
            <a:r>
              <a:rPr lang="en-CA" baseline="30000" dirty="0"/>
              <a:t>th</a:t>
            </a:r>
            <a:r>
              <a:rPr lang="en-CA" dirty="0"/>
              <a:t> 7pm</a:t>
            </a:r>
          </a:p>
          <a:p>
            <a:pPr marL="0" indent="0">
              <a:buNone/>
            </a:pPr>
            <a:endParaRPr lang="en-CA" dirty="0"/>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2</a:t>
            </a:fld>
            <a:endParaRPr lang="en-US" altLang="en-US"/>
          </a:p>
        </p:txBody>
      </p:sp>
    </p:spTree>
    <p:extLst>
      <p:ext uri="{BB962C8B-B14F-4D97-AF65-F5344CB8AC3E}">
        <p14:creationId xmlns:p14="http://schemas.microsoft.com/office/powerpoint/2010/main" val="393107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fontAlgn="auto" hangingPunct="1">
              <a:spcAft>
                <a:spcPts val="0"/>
              </a:spcAft>
              <a:defRPr/>
            </a:pPr>
            <a:r>
              <a:rPr lang="en-US" altLang="en-US" sz="3600">
                <a:solidFill>
                  <a:schemeClr val="tx1">
                    <a:lumMod val="75000"/>
                    <a:lumOff val="25000"/>
                  </a:schemeClr>
                </a:solidFill>
                <a:ea typeface="ＭＳ Ｐゴシック" panose="020B0600070205080204" pitchFamily="34" charset="-128"/>
                <a:cs typeface="+mj-cs"/>
              </a:rPr>
              <a:t>Example: </a:t>
            </a:r>
            <a:r>
              <a:rPr lang="en-US" altLang="en-US" sz="3600">
                <a:solidFill>
                  <a:schemeClr val="tx1">
                    <a:lumMod val="75000"/>
                    <a:lumOff val="25000"/>
                  </a:schemeClr>
                </a:solidFill>
                <a:ea typeface="ＭＳ Ｐゴシック" panose="020B0600070205080204" pitchFamily="34" charset="-128"/>
                <a:cs typeface="Consolas" panose="020B0609020204030204" pitchFamily="49" charset="0"/>
              </a:rPr>
              <a:t>File Reading/Writing (2)</a:t>
            </a:r>
            <a:endParaRPr lang="en-US" altLang="en-US" sz="3600">
              <a:solidFill>
                <a:schemeClr val="tx1">
                  <a:lumMod val="75000"/>
                  <a:lumOff val="25000"/>
                </a:schemeClr>
              </a:solidFill>
              <a:ea typeface="ＭＳ Ｐゴシック" panose="020B0600070205080204" pitchFamily="34" charset="-128"/>
              <a:cs typeface="+mj-cs"/>
            </a:endParaRPr>
          </a:p>
        </p:txBody>
      </p:sp>
      <p:sp>
        <p:nvSpPr>
          <p:cNvPr id="32770" name="Content Placeholder 2"/>
          <p:cNvSpPr>
            <a:spLocks noGrp="1"/>
          </p:cNvSpPr>
          <p:nvPr>
            <p:ph idx="1"/>
          </p:nvPr>
        </p:nvSpPr>
        <p:spPr/>
        <p:txBody>
          <a:bodyPr/>
          <a:lstStyle/>
          <a:p>
            <a:pPr eaLnBrk="1" hangingPunct="1"/>
            <a:r>
              <a:rPr lang="en-US" altLang="en-US" dirty="0"/>
              <a:t>The output file will contain</a:t>
            </a:r>
          </a:p>
          <a:p>
            <a:pPr lvl="1" indent="0" eaLnBrk="1" hangingPunct="1">
              <a:buFont typeface="Wingdings" panose="05000000000000000000" pitchFamily="2" charset="2"/>
              <a:buNone/>
            </a:pPr>
            <a:r>
              <a:rPr lang="en-US" altLang="en-US" sz="2000">
                <a:cs typeface="Consolas" panose="020B0609020204030204" pitchFamily="49" charset="0"/>
              </a:rPr>
              <a:t>32.00</a:t>
            </a:r>
            <a:endParaRPr lang="en-US" altLang="en-US" sz="2000" dirty="0">
              <a:cs typeface="Consolas" panose="020B0609020204030204" pitchFamily="49" charset="0"/>
            </a:endParaRPr>
          </a:p>
          <a:p>
            <a:pPr lvl="1" indent="0" eaLnBrk="1" hangingPunct="1">
              <a:buFont typeface="Wingdings" panose="05000000000000000000" pitchFamily="2" charset="2"/>
              <a:buNone/>
            </a:pPr>
            <a:r>
              <a:rPr lang="en-US" altLang="en-US" sz="2000">
                <a:cs typeface="Consolas" panose="020B0609020204030204" pitchFamily="49" charset="0"/>
              </a:rPr>
              <a:t>54.00</a:t>
            </a:r>
            <a:endParaRPr lang="en-US" altLang="en-US" sz="2000" dirty="0">
              <a:cs typeface="Consolas" panose="020B0609020204030204" pitchFamily="49" charset="0"/>
            </a:endParaRPr>
          </a:p>
          <a:p>
            <a:pPr lvl="1" indent="0" eaLnBrk="1" hangingPunct="1">
              <a:buFont typeface="Wingdings" panose="05000000000000000000" pitchFamily="2" charset="2"/>
              <a:buNone/>
            </a:pPr>
            <a:r>
              <a:rPr lang="en-US" altLang="en-US" sz="2000">
                <a:cs typeface="Consolas" panose="020B0609020204030204" pitchFamily="49" charset="0"/>
              </a:rPr>
              <a:t>67.50</a:t>
            </a:r>
            <a:endParaRPr lang="en-US" altLang="en-US" sz="2000" dirty="0">
              <a:cs typeface="Consolas" panose="020B0609020204030204" pitchFamily="49" charset="0"/>
            </a:endParaRPr>
          </a:p>
          <a:p>
            <a:pPr lvl="1" indent="0" eaLnBrk="1" hangingPunct="1">
              <a:buFont typeface="Wingdings" panose="05000000000000000000" pitchFamily="2" charset="2"/>
              <a:buNone/>
            </a:pPr>
            <a:r>
              <a:rPr lang="en-US" altLang="en-US" sz="2000">
                <a:cs typeface="Consolas" panose="020B0609020204030204" pitchFamily="49" charset="0"/>
              </a:rPr>
              <a:t>80.25</a:t>
            </a:r>
            <a:endParaRPr lang="en-US" altLang="en-US" sz="2000" dirty="0">
              <a:cs typeface="Consolas" panose="020B0609020204030204" pitchFamily="49" charset="0"/>
            </a:endParaRPr>
          </a:p>
          <a:p>
            <a:pPr lvl="1" indent="0" eaLnBrk="1" hangingPunct="1">
              <a:buFont typeface="Wingdings" panose="05000000000000000000" pitchFamily="2" charset="2"/>
              <a:buNone/>
            </a:pPr>
            <a:r>
              <a:rPr lang="en-US" altLang="en-US" sz="2000">
                <a:cs typeface="Consolas" panose="020B0609020204030204" pitchFamily="49" charset="0"/>
              </a:rPr>
              <a:t>115.00</a:t>
            </a:r>
            <a:endParaRPr lang="en-US" altLang="en-US" sz="2000" dirty="0">
              <a:cs typeface="Consolas" panose="020B0609020204030204" pitchFamily="49" charset="0"/>
            </a:endParaRPr>
          </a:p>
          <a:p>
            <a:pPr lvl="1" indent="0" eaLnBrk="1" hangingPunct="1">
              <a:buFont typeface="Wingdings" panose="05000000000000000000" pitchFamily="2" charset="2"/>
              <a:buNone/>
            </a:pPr>
            <a:r>
              <a:rPr lang="en-US" altLang="en-US" sz="2000" dirty="0">
                <a:cs typeface="Consolas" panose="020B0609020204030204" pitchFamily="49" charset="0"/>
              </a:rPr>
              <a:t>--------</a:t>
            </a:r>
          </a:p>
          <a:p>
            <a:pPr lvl="1" indent="0" eaLnBrk="1" hangingPunct="1">
              <a:buFont typeface="Wingdings" panose="05000000000000000000" pitchFamily="2" charset="2"/>
              <a:buNone/>
            </a:pPr>
            <a:r>
              <a:rPr lang="en-US" altLang="en-US" sz="2000" dirty="0">
                <a:cs typeface="Consolas" panose="020B0609020204030204" pitchFamily="49" charset="0"/>
              </a:rPr>
              <a:t>Total</a:t>
            </a:r>
            <a:r>
              <a:rPr lang="en-US" altLang="en-US" sz="2000">
                <a:cs typeface="Consolas" panose="020B0609020204030204" pitchFamily="49" charset="0"/>
              </a:rPr>
              <a:t>: 348.75</a:t>
            </a:r>
            <a:endParaRPr lang="en-US" altLang="en-US" sz="2000" dirty="0">
              <a:cs typeface="Consolas" panose="020B0609020204030204" pitchFamily="49" charset="0"/>
            </a:endParaRPr>
          </a:p>
          <a:p>
            <a:pPr lvl="1" indent="0" eaLnBrk="1" hangingPunct="1">
              <a:buFont typeface="Wingdings" panose="05000000000000000000" pitchFamily="2" charset="2"/>
              <a:buNone/>
            </a:pPr>
            <a:r>
              <a:rPr lang="en-US" altLang="en-US" sz="2000" dirty="0">
                <a:cs typeface="Consolas" panose="020B0609020204030204" pitchFamily="49" charset="0"/>
              </a:rPr>
              <a:t>Average</a:t>
            </a:r>
            <a:r>
              <a:rPr lang="en-US" altLang="en-US" sz="2000">
                <a:cs typeface="Consolas" panose="020B0609020204030204" pitchFamily="49" charset="0"/>
              </a:rPr>
              <a:t>: 69.75</a:t>
            </a:r>
            <a:endParaRPr lang="en-US" altLang="en-US" sz="2000" dirty="0">
              <a:cs typeface="Consolas" panose="020B0609020204030204" pitchFamily="49" charset="0"/>
            </a:endParaRPr>
          </a:p>
          <a:p>
            <a:pPr eaLnBrk="1" hangingPunct="1"/>
            <a:endParaRPr lang="en-US" altLang="en-US" dirty="0"/>
          </a:p>
        </p:txBody>
      </p:sp>
      <p:sp>
        <p:nvSpPr>
          <p:cNvPr id="3277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BF9361-9ABB-490F-B9F1-CF672101C687}"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20</a:t>
            </a:fld>
            <a:endParaRPr lang="en-US" alt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EA227E-6EBF-4C5C-8362-86EA36694FFE}" type="datetime1">
              <a:rPr lang="en-US" altLang="en-US" sz="1200" smtClean="0">
                <a:solidFill>
                  <a:schemeClr val="accent1"/>
                </a:solidFill>
              </a:rPr>
              <a:t>3/2/2017</a:t>
            </a:fld>
            <a:endParaRPr lang="en-US" altLang="en-US" sz="1200">
              <a:solidFill>
                <a:schemeClr val="accent1"/>
              </a:solidFill>
            </a:endParaRP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21</a:t>
            </a:fld>
            <a:endParaRPr lang="en-US" altLang="en-US"/>
          </a:p>
        </p:txBody>
      </p:sp>
      <p:sp>
        <p:nvSpPr>
          <p:cNvPr id="4" name="Title 3"/>
          <p:cNvSpPr>
            <a:spLocks noGrp="1"/>
          </p:cNvSpPr>
          <p:nvPr>
            <p:ph type="title"/>
          </p:nvPr>
        </p:nvSpPr>
        <p:spPr/>
        <p:txBody>
          <a:bodyPr/>
          <a:lstStyle/>
          <a:p>
            <a:endParaRPr lang="en-CA"/>
          </a:p>
        </p:txBody>
      </p:sp>
      <p:sp>
        <p:nvSpPr>
          <p:cNvPr id="5" name="Rectangle 1"/>
          <p:cNvSpPr>
            <a:spLocks noGrp="1" noChangeArrowheads="1"/>
          </p:cNvSpPr>
          <p:nvPr>
            <p:ph idx="1"/>
          </p:nvPr>
        </p:nvSpPr>
        <p:spPr bwMode="auto">
          <a:xfrm>
            <a:off x="822325" y="306824"/>
            <a:ext cx="7864475"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000000"/>
                </a:solidFill>
                <a:effectLst/>
                <a:latin typeface="Consolas" panose="020B0609020204030204" pitchFamily="49" charset="0"/>
              </a:rPr>
              <a:t>inputFileName</a:t>
            </a:r>
            <a:r>
              <a:rPr kumimoji="0" lang="en-US" altLang="en-US" sz="1300" b="0" i="0" u="none" strike="noStrike" cap="none" normalizeH="0" baseline="0" dirty="0">
                <a:ln>
                  <a:noFill/>
                </a:ln>
                <a:solidFill>
                  <a:srgbClr val="000000"/>
                </a:solidFill>
                <a:effectLst/>
                <a:latin typeface="Consolas" panose="020B0609020204030204" pitchFamily="49" charset="0"/>
              </a:rPr>
              <a:t> = </a:t>
            </a:r>
            <a:r>
              <a:rPr kumimoji="0" lang="en-US" altLang="en-US" sz="1300" b="0" i="0" u="none" strike="noStrike" cap="none" normalizeH="0" baseline="0" dirty="0">
                <a:ln>
                  <a:noFill/>
                </a:ln>
                <a:solidFill>
                  <a:srgbClr val="000080"/>
                </a:solidFill>
                <a:effectLst/>
                <a:latin typeface="Consolas" panose="020B0609020204030204" pitchFamily="49" charset="0"/>
              </a:rPr>
              <a:t>input</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1" i="0" u="none" strike="noStrike" cap="none" normalizeH="0" baseline="0" dirty="0">
                <a:ln>
                  <a:noFill/>
                </a:ln>
                <a:solidFill>
                  <a:srgbClr val="008080"/>
                </a:solidFill>
                <a:effectLst/>
                <a:latin typeface="Consolas" panose="020B0609020204030204" pitchFamily="49" charset="0"/>
              </a:rPr>
              <a:t>"Input file name: "</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outputFileName</a:t>
            </a:r>
            <a:r>
              <a:rPr kumimoji="0" lang="en-US" altLang="en-US" sz="1300" b="0" i="0" u="none" strike="noStrike" cap="none" normalizeH="0" baseline="0" dirty="0">
                <a:ln>
                  <a:noFill/>
                </a:ln>
                <a:solidFill>
                  <a:srgbClr val="000000"/>
                </a:solidFill>
                <a:effectLst/>
                <a:latin typeface="Consolas" panose="020B0609020204030204" pitchFamily="49" charset="0"/>
              </a:rPr>
              <a:t> = </a:t>
            </a:r>
            <a:r>
              <a:rPr kumimoji="0" lang="en-US" altLang="en-US" sz="1300" b="0" i="0" u="none" strike="noStrike" cap="none" normalizeH="0" baseline="0" dirty="0">
                <a:ln>
                  <a:noFill/>
                </a:ln>
                <a:solidFill>
                  <a:srgbClr val="000080"/>
                </a:solidFill>
                <a:effectLst/>
                <a:latin typeface="Consolas" panose="020B0609020204030204" pitchFamily="49" charset="0"/>
              </a:rPr>
              <a:t>input</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1" i="0" u="none" strike="noStrike" cap="none" normalizeH="0" baseline="0" dirty="0">
                <a:ln>
                  <a:noFill/>
                </a:ln>
                <a:solidFill>
                  <a:srgbClr val="008080"/>
                </a:solidFill>
                <a:effectLst/>
                <a:latin typeface="Consolas" panose="020B0609020204030204" pitchFamily="49" charset="0"/>
              </a:rPr>
              <a:t>"Output file name: "</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Open the input and output files.</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infile</a:t>
            </a:r>
            <a:r>
              <a:rPr kumimoji="0" lang="en-US" altLang="en-US" sz="1300" b="0" i="0" u="none" strike="noStrike" cap="none" normalizeH="0" baseline="0" dirty="0">
                <a:ln>
                  <a:noFill/>
                </a:ln>
                <a:solidFill>
                  <a:srgbClr val="000000"/>
                </a:solidFill>
                <a:effectLst/>
                <a:latin typeface="Consolas" panose="020B0609020204030204" pitchFamily="49" charset="0"/>
              </a:rPr>
              <a:t> = </a:t>
            </a:r>
            <a:r>
              <a:rPr kumimoji="0" lang="en-US" altLang="en-US" sz="1300" b="0" i="0" u="none" strike="noStrike" cap="none" normalizeH="0" baseline="0" dirty="0">
                <a:ln>
                  <a:noFill/>
                </a:ln>
                <a:solidFill>
                  <a:srgbClr val="000080"/>
                </a:solidFill>
                <a:effectLst/>
                <a:latin typeface="Consolas" panose="020B0609020204030204" pitchFamily="49" charset="0"/>
              </a:rPr>
              <a:t>open</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0" i="0" u="none" strike="noStrike" cap="none" normalizeH="0" baseline="0" dirty="0" err="1">
                <a:ln>
                  <a:noFill/>
                </a:ln>
                <a:solidFill>
                  <a:srgbClr val="000000"/>
                </a:solidFill>
                <a:effectLst/>
                <a:latin typeface="Consolas" panose="020B0609020204030204" pitchFamily="49" charset="0"/>
              </a:rPr>
              <a:t>inputFileName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outfile</a:t>
            </a:r>
            <a:r>
              <a:rPr kumimoji="0" lang="en-US" altLang="en-US" sz="1300" b="0" i="0" u="none" strike="noStrike" cap="none" normalizeH="0" baseline="0" dirty="0">
                <a:ln>
                  <a:noFill/>
                </a:ln>
                <a:solidFill>
                  <a:srgbClr val="000000"/>
                </a:solidFill>
                <a:effectLst/>
                <a:latin typeface="Consolas" panose="020B0609020204030204" pitchFamily="49" charset="0"/>
              </a:rPr>
              <a:t> = </a:t>
            </a:r>
            <a:r>
              <a:rPr kumimoji="0" lang="en-US" altLang="en-US" sz="1300" b="0" i="0" u="none" strike="noStrike" cap="none" normalizeH="0" baseline="0" dirty="0">
                <a:ln>
                  <a:noFill/>
                </a:ln>
                <a:solidFill>
                  <a:srgbClr val="000080"/>
                </a:solidFill>
                <a:effectLst/>
                <a:latin typeface="Consolas" panose="020B0609020204030204" pitchFamily="49" charset="0"/>
              </a:rPr>
              <a:t>open</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0" i="0" u="none" strike="noStrike" cap="none" normalizeH="0" baseline="0" dirty="0" err="1">
                <a:ln>
                  <a:noFill/>
                </a:ln>
                <a:solidFill>
                  <a:srgbClr val="000000"/>
                </a:solidFill>
                <a:effectLst/>
                <a:latin typeface="Consolas" panose="020B0609020204030204" pitchFamily="49" charset="0"/>
              </a:rPr>
              <a:t>outputFileName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Read the input and write the output.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0" u="none" strike="noStrike" cap="none" normalizeH="0" baseline="0" dirty="0">
                <a:ln>
                  <a:noFill/>
                </a:ln>
                <a:solidFill>
                  <a:srgbClr val="000000"/>
                </a:solidFill>
                <a:effectLst/>
                <a:latin typeface="Consolas" panose="020B0609020204030204" pitchFamily="49" charset="0"/>
              </a:rPr>
              <a:t>total = </a:t>
            </a:r>
            <a:r>
              <a:rPr kumimoji="0" lang="en-US" altLang="en-US" sz="1300" b="0" i="0" u="none" strike="noStrike" cap="none" normalizeH="0" baseline="0" dirty="0">
                <a:ln>
                  <a:noFill/>
                </a:ln>
                <a:solidFill>
                  <a:srgbClr val="0000FF"/>
                </a:solidFill>
                <a:effectLst/>
                <a:latin typeface="Consolas" panose="020B0609020204030204" pitchFamily="49" charset="0"/>
              </a:rPr>
              <a:t>0.0</a:t>
            </a:r>
            <a:br>
              <a:rPr kumimoji="0" lang="en-US" altLang="en-US" sz="1300" b="0" i="0" u="none" strike="noStrike" cap="none" normalizeH="0" baseline="0" dirty="0">
                <a:ln>
                  <a:noFill/>
                </a:ln>
                <a:solidFill>
                  <a:srgbClr val="0000FF"/>
                </a:solidFill>
                <a:effectLst/>
                <a:latin typeface="Consolas" panose="020B0609020204030204" pitchFamily="49" charset="0"/>
              </a:rPr>
            </a:br>
            <a:r>
              <a:rPr kumimoji="0" lang="en-US" altLang="en-US" sz="1300" b="0" i="0" u="none" strike="noStrike" cap="none" normalizeH="0" baseline="0" dirty="0">
                <a:ln>
                  <a:noFill/>
                </a:ln>
                <a:solidFill>
                  <a:srgbClr val="000000"/>
                </a:solidFill>
                <a:effectLst/>
                <a:latin typeface="Consolas" panose="020B0609020204030204" pitchFamily="49" charset="0"/>
              </a:rPr>
              <a:t>count = </a:t>
            </a:r>
            <a:r>
              <a:rPr kumimoji="0" lang="en-US" altLang="en-US" sz="1300" b="0" i="0" u="none" strike="noStrike" cap="none" normalizeH="0" baseline="0" dirty="0">
                <a:ln>
                  <a:noFill/>
                </a:ln>
                <a:solidFill>
                  <a:srgbClr val="0000FF"/>
                </a:solidFill>
                <a:effectLst/>
                <a:latin typeface="Consolas" panose="020B0609020204030204" pitchFamily="49" charset="0"/>
              </a:rPr>
              <a:t>0</a:t>
            </a:r>
            <a:br>
              <a:rPr kumimoji="0" lang="en-US" altLang="en-US" sz="1300" b="0" i="0" u="none" strike="noStrike" cap="none" normalizeH="0" baseline="0" dirty="0">
                <a:ln>
                  <a:noFill/>
                </a:ln>
                <a:solidFill>
                  <a:srgbClr val="0000FF"/>
                </a:solidFill>
                <a:effectLst/>
                <a:latin typeface="Consolas" panose="020B0609020204030204" pitchFamily="49" charset="0"/>
              </a:rPr>
            </a:br>
            <a:br>
              <a:rPr kumimoji="0" lang="en-US" altLang="en-US" sz="1300" b="0" i="0" u="none" strike="noStrike" cap="none" normalizeH="0" baseline="0" dirty="0">
                <a:ln>
                  <a:noFill/>
                </a:ln>
                <a:solidFill>
                  <a:srgbClr val="0000FF"/>
                </a:solidFill>
                <a:effectLst/>
                <a:latin typeface="Consolas" panose="020B0609020204030204" pitchFamily="49" charset="0"/>
              </a:rPr>
            </a:br>
            <a:r>
              <a:rPr kumimoji="0" lang="en-US" altLang="en-US" sz="1300" b="0" i="0" u="none" strike="noStrike" cap="none" normalizeH="0" baseline="0" dirty="0">
                <a:ln>
                  <a:noFill/>
                </a:ln>
                <a:solidFill>
                  <a:srgbClr val="000000"/>
                </a:solidFill>
                <a:effectLst/>
                <a:latin typeface="Consolas" panose="020B0609020204030204" pitchFamily="49" charset="0"/>
              </a:rPr>
              <a:t>line = </a:t>
            </a:r>
            <a:r>
              <a:rPr kumimoji="0" lang="en-US" altLang="en-US" sz="1300" b="0" i="0" u="none" strike="noStrike" cap="none" normalizeH="0" baseline="0" dirty="0" err="1">
                <a:ln>
                  <a:noFill/>
                </a:ln>
                <a:solidFill>
                  <a:srgbClr val="000000"/>
                </a:solidFill>
                <a:effectLst/>
                <a:latin typeface="Consolas" panose="020B0609020204030204" pitchFamily="49" charset="0"/>
              </a:rPr>
              <a:t>infile.readline</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1" i="0" u="none" strike="noStrike" cap="none" normalizeH="0" baseline="0" dirty="0">
                <a:ln>
                  <a:noFill/>
                </a:ln>
                <a:solidFill>
                  <a:srgbClr val="000080"/>
                </a:solidFill>
                <a:effectLst/>
                <a:latin typeface="Consolas" panose="020B0609020204030204" pitchFamily="49" charset="0"/>
              </a:rPr>
              <a:t>while </a:t>
            </a:r>
            <a:r>
              <a:rPr kumimoji="0" lang="en-US" altLang="en-US" sz="1300" b="0" i="0" u="none" strike="noStrike" cap="none" normalizeH="0" baseline="0" dirty="0">
                <a:ln>
                  <a:noFill/>
                </a:ln>
                <a:solidFill>
                  <a:srgbClr val="000000"/>
                </a:solidFill>
                <a:effectLst/>
                <a:latin typeface="Consolas" panose="020B0609020204030204" pitchFamily="49" charset="0"/>
              </a:rPr>
              <a:t>line != </a:t>
            </a:r>
            <a:r>
              <a:rPr kumimoji="0" lang="en-US" altLang="en-US" sz="1300" b="1" i="0" u="none" strike="noStrike" cap="none" normalizeH="0" baseline="0" dirty="0">
                <a:ln>
                  <a:noFill/>
                </a:ln>
                <a:solidFill>
                  <a:srgbClr val="008080"/>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a:ln>
                  <a:noFill/>
                </a:ln>
                <a:solidFill>
                  <a:srgbClr val="000000"/>
                </a:solidFill>
                <a:effectLst/>
                <a:latin typeface="Consolas" panose="020B0609020204030204" pitchFamily="49" charset="0"/>
              </a:rPr>
              <a:t>   value = </a:t>
            </a:r>
            <a:r>
              <a:rPr kumimoji="0" lang="en-US" altLang="en-US" sz="1300" b="0" i="0" u="none" strike="noStrike" cap="none" normalizeH="0" baseline="0" dirty="0">
                <a:ln>
                  <a:noFill/>
                </a:ln>
                <a:solidFill>
                  <a:srgbClr val="000080"/>
                </a:solidFill>
                <a:effectLst/>
                <a:latin typeface="Consolas" panose="020B0609020204030204" pitchFamily="49" charset="0"/>
              </a:rPr>
              <a:t>float</a:t>
            </a:r>
            <a:r>
              <a:rPr kumimoji="0" lang="en-US" altLang="en-US" sz="1300" b="0" i="0" u="none" strike="noStrike" cap="none" normalizeH="0" baseline="0" dirty="0">
                <a:ln>
                  <a:noFill/>
                </a:ln>
                <a:solidFill>
                  <a:srgbClr val="000000"/>
                </a:solidFill>
                <a:effectLst/>
                <a:latin typeface="Consolas" panose="020B0609020204030204" pitchFamily="49" charset="0"/>
              </a:rPr>
              <a:t>(line)</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0" i="0" u="none" strike="noStrike" cap="none" normalizeH="0" baseline="0" dirty="0" err="1">
                <a:ln>
                  <a:noFill/>
                </a:ln>
                <a:solidFill>
                  <a:srgbClr val="000000"/>
                </a:solidFill>
                <a:effectLst/>
                <a:latin typeface="Consolas" panose="020B0609020204030204" pitchFamily="49" charset="0"/>
              </a:rPr>
              <a:t>outfile.write</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1" i="0" u="none" strike="noStrike" cap="none" normalizeH="0" baseline="0" dirty="0">
                <a:ln>
                  <a:noFill/>
                </a:ln>
                <a:solidFill>
                  <a:srgbClr val="008080"/>
                </a:solidFill>
                <a:effectLst/>
                <a:latin typeface="Consolas" panose="020B0609020204030204" pitchFamily="49" charset="0"/>
              </a:rPr>
              <a:t>"%15.2f</a:t>
            </a:r>
            <a:r>
              <a:rPr kumimoji="0" lang="en-US" altLang="en-US" sz="1300" b="1" i="0" u="none" strike="noStrike" cap="none" normalizeH="0" baseline="0" dirty="0">
                <a:ln>
                  <a:noFill/>
                </a:ln>
                <a:solidFill>
                  <a:srgbClr val="000080"/>
                </a:solidFill>
                <a:effectLst/>
                <a:latin typeface="Consolas" panose="020B0609020204030204" pitchFamily="49" charset="0"/>
              </a:rPr>
              <a:t>\n</a:t>
            </a:r>
            <a:r>
              <a:rPr kumimoji="0" lang="en-US" altLang="en-US" sz="1300" b="1" i="0" u="none" strike="noStrike" cap="none" normalizeH="0" baseline="0" dirty="0">
                <a:ln>
                  <a:noFill/>
                </a:ln>
                <a:solidFill>
                  <a:srgbClr val="008080"/>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 value)</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a:ln>
                  <a:noFill/>
                </a:ln>
                <a:solidFill>
                  <a:srgbClr val="000000"/>
                </a:solidFill>
                <a:effectLst/>
                <a:latin typeface="Consolas" panose="020B0609020204030204" pitchFamily="49" charset="0"/>
              </a:rPr>
              <a:t>   total = total + value</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a:ln>
                  <a:noFill/>
                </a:ln>
                <a:solidFill>
                  <a:srgbClr val="000000"/>
                </a:solidFill>
                <a:effectLst/>
                <a:latin typeface="Consolas" panose="020B0609020204030204" pitchFamily="49" charset="0"/>
              </a:rPr>
              <a:t>   count = count + </a:t>
            </a:r>
            <a:r>
              <a:rPr kumimoji="0" lang="en-US" altLang="en-US" sz="1300" b="0" i="0" u="none" strike="noStrike" cap="none" normalizeH="0" baseline="0" dirty="0">
                <a:ln>
                  <a:noFill/>
                </a:ln>
                <a:solidFill>
                  <a:srgbClr val="0000FF"/>
                </a:solidFill>
                <a:effectLst/>
                <a:latin typeface="Consolas" panose="020B0609020204030204" pitchFamily="49" charset="0"/>
              </a:rPr>
              <a:t>1</a:t>
            </a:r>
            <a:br>
              <a:rPr kumimoji="0" lang="en-US" altLang="en-US" sz="1300" b="0" i="0" u="none" strike="noStrike" cap="none" normalizeH="0" baseline="0" dirty="0">
                <a:ln>
                  <a:noFill/>
                </a:ln>
                <a:solidFill>
                  <a:srgbClr val="0000FF"/>
                </a:solidFill>
                <a:effectLst/>
                <a:latin typeface="Consolas" panose="020B0609020204030204" pitchFamily="49" charset="0"/>
              </a:rPr>
            </a:br>
            <a:r>
              <a:rPr kumimoji="0" lang="en-US" altLang="en-US" sz="1300" b="0" i="0" u="none" strike="noStrike" cap="none" normalizeH="0" baseline="0" dirty="0">
                <a:ln>
                  <a:noFill/>
                </a:ln>
                <a:solidFill>
                  <a:srgbClr val="0000FF"/>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line = </a:t>
            </a:r>
            <a:r>
              <a:rPr kumimoji="0" lang="en-US" altLang="en-US" sz="1300" b="0" i="0" u="none" strike="noStrike" cap="none" normalizeH="0" baseline="0" dirty="0" err="1">
                <a:ln>
                  <a:noFill/>
                </a:ln>
                <a:solidFill>
                  <a:srgbClr val="000000"/>
                </a:solidFill>
                <a:effectLst/>
                <a:latin typeface="Consolas" panose="020B0609020204030204" pitchFamily="49" charset="0"/>
              </a:rPr>
              <a:t>infile.readline</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Output the total and average.</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outfile.write</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1" i="0" u="none" strike="noStrike" cap="none" normalizeH="0" baseline="0" dirty="0">
                <a:ln>
                  <a:noFill/>
                </a:ln>
                <a:solidFill>
                  <a:srgbClr val="008080"/>
                </a:solidFill>
                <a:effectLst/>
                <a:latin typeface="Consolas" panose="020B0609020204030204" pitchFamily="49" charset="0"/>
              </a:rPr>
              <a:t>"%15s</a:t>
            </a:r>
            <a:r>
              <a:rPr kumimoji="0" lang="en-US" altLang="en-US" sz="1300" b="1" i="0" u="none" strike="noStrike" cap="none" normalizeH="0" baseline="0" dirty="0">
                <a:ln>
                  <a:noFill/>
                </a:ln>
                <a:solidFill>
                  <a:srgbClr val="000080"/>
                </a:solidFill>
                <a:effectLst/>
                <a:latin typeface="Consolas" panose="020B0609020204030204" pitchFamily="49" charset="0"/>
              </a:rPr>
              <a:t>\n</a:t>
            </a:r>
            <a:r>
              <a:rPr kumimoji="0" lang="en-US" altLang="en-US" sz="1300" b="1" i="0" u="none" strike="noStrike" cap="none" normalizeH="0" baseline="0" dirty="0">
                <a:ln>
                  <a:noFill/>
                </a:ln>
                <a:solidFill>
                  <a:srgbClr val="008080"/>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outfile.write</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1" i="0" u="none" strike="noStrike" cap="none" normalizeH="0" baseline="0" dirty="0">
                <a:ln>
                  <a:noFill/>
                </a:ln>
                <a:solidFill>
                  <a:srgbClr val="008080"/>
                </a:solidFill>
                <a:effectLst/>
                <a:latin typeface="Consolas" panose="020B0609020204030204" pitchFamily="49" charset="0"/>
              </a:rPr>
              <a:t>"Total: %8.2f</a:t>
            </a:r>
            <a:r>
              <a:rPr kumimoji="0" lang="en-US" altLang="en-US" sz="1300" b="1" i="0" u="none" strike="noStrike" cap="none" normalizeH="0" baseline="0" dirty="0">
                <a:ln>
                  <a:noFill/>
                </a:ln>
                <a:solidFill>
                  <a:srgbClr val="000080"/>
                </a:solidFill>
                <a:effectLst/>
                <a:latin typeface="Consolas" panose="020B0609020204030204" pitchFamily="49" charset="0"/>
              </a:rPr>
              <a:t>\n</a:t>
            </a:r>
            <a:r>
              <a:rPr kumimoji="0" lang="en-US" altLang="en-US" sz="1300" b="1" i="0" u="none" strike="noStrike" cap="none" normalizeH="0" baseline="0" dirty="0">
                <a:ln>
                  <a:noFill/>
                </a:ln>
                <a:solidFill>
                  <a:srgbClr val="008080"/>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 total)</a:t>
            </a:r>
            <a:br>
              <a:rPr kumimoji="0" lang="en-US" altLang="en-US" sz="1300" b="0" i="0" u="none" strike="noStrike" cap="none" normalizeH="0" baseline="0" dirty="0">
                <a:ln>
                  <a:noFill/>
                </a:ln>
                <a:solidFill>
                  <a:srgbClr val="000000"/>
                </a:solidFill>
                <a:effectLst/>
                <a:latin typeface="Consolas" panose="020B0609020204030204" pitchFamily="49" charset="0"/>
              </a:rPr>
            </a:b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avg</a:t>
            </a:r>
            <a:r>
              <a:rPr kumimoji="0" lang="en-US" altLang="en-US" sz="1300" b="0" i="0" u="none" strike="noStrike" cap="none" normalizeH="0" baseline="0" dirty="0">
                <a:ln>
                  <a:noFill/>
                </a:ln>
                <a:solidFill>
                  <a:srgbClr val="000000"/>
                </a:solidFill>
                <a:effectLst/>
                <a:latin typeface="Consolas" panose="020B0609020204030204" pitchFamily="49" charset="0"/>
              </a:rPr>
              <a:t> = total / count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outfile.write</a:t>
            </a:r>
            <a:r>
              <a:rPr kumimoji="0" lang="en-US" altLang="en-US" sz="1300" b="0" i="0" u="none" strike="noStrike" cap="none" normalizeH="0" baseline="0" dirty="0">
                <a:ln>
                  <a:noFill/>
                </a:ln>
                <a:solidFill>
                  <a:srgbClr val="000000"/>
                </a:solidFill>
                <a:effectLst/>
                <a:latin typeface="Consolas" panose="020B0609020204030204" pitchFamily="49" charset="0"/>
              </a:rPr>
              <a:t>(</a:t>
            </a:r>
            <a:r>
              <a:rPr kumimoji="0" lang="en-US" altLang="en-US" sz="1300" b="1" i="0" u="none" strike="noStrike" cap="none" normalizeH="0" baseline="0" dirty="0">
                <a:ln>
                  <a:noFill/>
                </a:ln>
                <a:solidFill>
                  <a:srgbClr val="008080"/>
                </a:solidFill>
                <a:effectLst/>
                <a:latin typeface="Consolas" panose="020B0609020204030204" pitchFamily="49" charset="0"/>
              </a:rPr>
              <a:t>"Average: %6.2f</a:t>
            </a:r>
            <a:r>
              <a:rPr kumimoji="0" lang="en-US" altLang="en-US" sz="1300" b="1" i="0" u="none" strike="noStrike" cap="none" normalizeH="0" baseline="0" dirty="0">
                <a:ln>
                  <a:noFill/>
                </a:ln>
                <a:solidFill>
                  <a:srgbClr val="000080"/>
                </a:solidFill>
                <a:effectLst/>
                <a:latin typeface="Consolas" panose="020B0609020204030204" pitchFamily="49" charset="0"/>
              </a:rPr>
              <a:t>\n</a:t>
            </a:r>
            <a:r>
              <a:rPr kumimoji="0" lang="en-US" altLang="en-US" sz="1300" b="1" i="0" u="none" strike="noStrike" cap="none" normalizeH="0" baseline="0" dirty="0">
                <a:ln>
                  <a:noFill/>
                </a:ln>
                <a:solidFill>
                  <a:srgbClr val="008080"/>
                </a:solidFill>
                <a:effectLst/>
                <a:latin typeface="Consolas" panose="020B0609020204030204" pitchFamily="49" charset="0"/>
              </a:rPr>
              <a:t>" </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0" i="0" u="none" strike="noStrike" cap="none" normalizeH="0" baseline="0" dirty="0" err="1">
                <a:ln>
                  <a:noFill/>
                </a:ln>
                <a:solidFill>
                  <a:srgbClr val="000000"/>
                </a:solidFill>
                <a:effectLst/>
                <a:latin typeface="Consolas" panose="020B0609020204030204" pitchFamily="49" charset="0"/>
              </a:rPr>
              <a:t>avg</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Close the files.</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infile.close</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0" i="0" u="none" strike="noStrike" cap="none" normalizeH="0" baseline="0" dirty="0" err="1">
                <a:ln>
                  <a:noFill/>
                </a:ln>
                <a:solidFill>
                  <a:srgbClr val="000000"/>
                </a:solidFill>
                <a:effectLst/>
                <a:latin typeface="Consolas" panose="020B0609020204030204" pitchFamily="49" charset="0"/>
              </a:rPr>
              <a:t>outfile.close</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98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defRPr/>
            </a:pPr>
            <a:r>
              <a:rPr lang="en-US" altLang="en-US" sz="4000" dirty="0">
                <a:solidFill>
                  <a:schemeClr val="tx1">
                    <a:lumMod val="75000"/>
                    <a:lumOff val="25000"/>
                  </a:schemeClr>
                </a:solidFill>
                <a:ea typeface="ＭＳ Ｐゴシック" panose="020B0600070205080204" pitchFamily="34" charset="-128"/>
              </a:rPr>
              <a:t>Text Input and Output</a:t>
            </a:r>
            <a:endParaRPr lang="en-US" sz="4000" dirty="0">
              <a:ea typeface="ＭＳ Ｐゴシック" charset="0"/>
            </a:endParaRPr>
          </a:p>
        </p:txBody>
      </p:sp>
      <p:sp>
        <p:nvSpPr>
          <p:cNvPr id="7" name="Text Placeholder 6"/>
          <p:cNvSpPr>
            <a:spLocks noGrp="1"/>
          </p:cNvSpPr>
          <p:nvPr>
            <p:ph type="body" idx="1"/>
          </p:nvPr>
        </p:nvSpPr>
        <p:spPr/>
        <p:txBody>
          <a:bodyPr/>
          <a:lstStyle/>
          <a:p>
            <a:pPr>
              <a:buFont typeface="Arial" charset="0"/>
              <a:buNone/>
              <a:defRPr/>
            </a:pPr>
            <a:r>
              <a:rPr lang="en-US">
                <a:ea typeface="ＭＳ Ｐゴシック" charset="0"/>
              </a:rPr>
              <a:t>Section 7.2</a:t>
            </a:r>
            <a:endParaRPr lang="en-US" dirty="0">
              <a:ea typeface="ＭＳ Ｐゴシック" charset="0"/>
            </a:endParaRPr>
          </a:p>
        </p:txBody>
      </p:sp>
      <p:sp>
        <p:nvSpPr>
          <p:cNvPr id="3584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607493-1B22-41DC-85FD-D307E12DC119}"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fld id="{DDA32480-9A40-478D-A920-65566AABF4F6}"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Text Input and Output</a:t>
            </a:r>
          </a:p>
        </p:txBody>
      </p:sp>
      <p:sp>
        <p:nvSpPr>
          <p:cNvPr id="36866" name="Content Placeholder 2"/>
          <p:cNvSpPr>
            <a:spLocks noGrp="1"/>
          </p:cNvSpPr>
          <p:nvPr>
            <p:ph idx="1"/>
          </p:nvPr>
        </p:nvSpPr>
        <p:spPr>
          <a:xfrm>
            <a:off x="822325" y="1255713"/>
            <a:ext cx="7543800" cy="1639887"/>
          </a:xfrm>
        </p:spPr>
        <p:txBody>
          <a:bodyPr/>
          <a:lstStyle/>
          <a:p>
            <a:pPr eaLnBrk="1" hangingPunct="1"/>
            <a:r>
              <a:rPr lang="en-US" altLang="en-US" dirty="0"/>
              <a:t>In the following sections, you will learn how to process text with complex contents, and you will learn how to cope with challenges that often occur with real data</a:t>
            </a:r>
          </a:p>
          <a:p>
            <a:pPr eaLnBrk="1" hangingPunct="1"/>
            <a:r>
              <a:rPr lang="en-US" altLang="en-US" dirty="0"/>
              <a:t>Reading Words Example:</a:t>
            </a:r>
          </a:p>
        </p:txBody>
      </p:sp>
      <p:sp>
        <p:nvSpPr>
          <p:cNvPr id="3687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61267F-2A36-4043-AAC2-E79D46B517DA}"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2590800" y="3429000"/>
            <a:ext cx="4343400" cy="68738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for line in inputFile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line </a:t>
            </a:r>
            <a:r>
              <a:rPr lang="en-US">
                <a:latin typeface="Consolas" pitchFamily="49" charset="0"/>
                <a:ea typeface="ＭＳ Ｐゴシック" panose="020B0600070205080204" pitchFamily="34" charset="-128"/>
                <a:cs typeface="Consolas" pitchFamily="49" charset="0"/>
              </a:rPr>
              <a:t>= line.rsplit</a:t>
            </a:r>
            <a:r>
              <a:rPr lang="en-US" dirty="0">
                <a:latin typeface="Consolas" pitchFamily="49" charset="0"/>
                <a:ea typeface="ＭＳ Ｐゴシック" panose="020B0600070205080204" pitchFamily="34" charset="-128"/>
                <a:cs typeface="Consolas" pitchFamily="49" charset="0"/>
              </a:rPr>
              <a:t>()</a:t>
            </a:r>
            <a:endParaRPr lang="en-US" kern="0" dirty="0">
              <a:latin typeface="Consolas" pitchFamily="49" charset="0"/>
              <a:ea typeface="ＭＳ Ｐゴシック" panose="020B0600070205080204" pitchFamily="34" charset="-128"/>
            </a:endParaRPr>
          </a:p>
        </p:txBody>
      </p:sp>
      <p:sp>
        <p:nvSpPr>
          <p:cNvPr id="36869" name="Content Placeholder 8"/>
          <p:cNvSpPr txBox="1">
            <a:spLocks/>
          </p:cNvSpPr>
          <p:nvPr/>
        </p:nvSpPr>
        <p:spPr bwMode="auto">
          <a:xfrm>
            <a:off x="304800" y="2971800"/>
            <a:ext cx="2438400" cy="457200"/>
          </a:xfrm>
          <a:prstGeom prst="rect">
            <a:avLst/>
          </a:prstGeom>
          <a:solidFill>
            <a:srgbClr val="FAE1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buClr>
                <a:srgbClr val="835E01"/>
              </a:buClr>
              <a:buSzPct val="60000"/>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Mary had a little lamb</a:t>
            </a:r>
          </a:p>
        </p:txBody>
      </p:sp>
      <p:sp>
        <p:nvSpPr>
          <p:cNvPr id="36870" name="Content Placeholder 8"/>
          <p:cNvSpPr txBox="1">
            <a:spLocks/>
          </p:cNvSpPr>
          <p:nvPr/>
        </p:nvSpPr>
        <p:spPr bwMode="auto">
          <a:xfrm>
            <a:off x="7897813" y="3640138"/>
            <a:ext cx="838200" cy="1638300"/>
          </a:xfrm>
          <a:prstGeom prst="rect">
            <a:avLst/>
          </a:prstGeom>
          <a:solidFill>
            <a:srgbClr val="FAE1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buClr>
                <a:srgbClr val="835E01"/>
              </a:buClr>
              <a:buSzPct val="60000"/>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Mary</a:t>
            </a:r>
          </a:p>
          <a:p>
            <a:pPr>
              <a:buClr>
                <a:srgbClr val="835E01"/>
              </a:buClr>
              <a:buSzPct val="60000"/>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had </a:t>
            </a:r>
          </a:p>
          <a:p>
            <a:pPr>
              <a:buClr>
                <a:srgbClr val="835E01"/>
              </a:buClr>
              <a:buSzPct val="60000"/>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a </a:t>
            </a:r>
          </a:p>
          <a:p>
            <a:pPr>
              <a:buClr>
                <a:srgbClr val="835E01"/>
              </a:buClr>
              <a:buSzPct val="60000"/>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little </a:t>
            </a:r>
          </a:p>
          <a:p>
            <a:pPr>
              <a:buClr>
                <a:srgbClr val="835E01"/>
              </a:buClr>
              <a:buSzPct val="60000"/>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lamb</a:t>
            </a:r>
          </a:p>
        </p:txBody>
      </p:sp>
      <p:sp>
        <p:nvSpPr>
          <p:cNvPr id="9" name="Right Arrow 8"/>
          <p:cNvSpPr/>
          <p:nvPr/>
        </p:nvSpPr>
        <p:spPr>
          <a:xfrm>
            <a:off x="1638300" y="3430588"/>
            <a:ext cx="10668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input</a:t>
            </a:r>
          </a:p>
        </p:txBody>
      </p:sp>
      <p:sp>
        <p:nvSpPr>
          <p:cNvPr id="10" name="Right Arrow 9"/>
          <p:cNvSpPr/>
          <p:nvPr/>
        </p:nvSpPr>
        <p:spPr>
          <a:xfrm>
            <a:off x="6705600" y="3505200"/>
            <a:ext cx="10668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output</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23</a:t>
            </a:fld>
            <a:endParaRPr lang="en-US" alt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Processing Text Input</a:t>
            </a:r>
          </a:p>
        </p:txBody>
      </p:sp>
      <p:sp>
        <p:nvSpPr>
          <p:cNvPr id="24579" name="Content Placeholder 6"/>
          <p:cNvSpPr>
            <a:spLocks noGrp="1"/>
          </p:cNvSpPr>
          <p:nvPr>
            <p:ph idx="1"/>
          </p:nvPr>
        </p:nvSpPr>
        <p:spPr>
          <a:xfrm>
            <a:off x="822325" y="1255713"/>
            <a:ext cx="7543800" cy="2554287"/>
          </a:xfrm>
        </p:spPr>
        <p:txBody>
          <a:bodyPr rtlCol="0">
            <a:normAutofit/>
          </a:bodyPr>
          <a:lstStyle/>
          <a:p>
            <a:pPr eaLnBrk="1" fontAlgn="auto" hangingPunct="1">
              <a:spcBef>
                <a:spcPts val="200"/>
              </a:spcBef>
              <a:buFont typeface="Arial"/>
              <a:buChar char="•"/>
              <a:defRPr/>
            </a:pPr>
            <a:r>
              <a:rPr lang="en-US" dirty="0">
                <a:solidFill>
                  <a:schemeClr val="tx1">
                    <a:lumMod val="75000"/>
                    <a:lumOff val="25000"/>
                  </a:schemeClr>
                </a:solidFill>
                <a:ea typeface="+mn-ea"/>
                <a:cs typeface="+mn-cs"/>
              </a:rPr>
              <a:t>There are times when you want to read input by:</a:t>
            </a:r>
          </a:p>
          <a:p>
            <a:pPr lvl="1" eaLnBrk="1" fontAlgn="auto" hangingPunct="1">
              <a:buFont typeface="Arial"/>
              <a:buChar char="•"/>
              <a:defRPr/>
            </a:pPr>
            <a:r>
              <a:rPr lang="en-US" sz="2000" dirty="0">
                <a:solidFill>
                  <a:schemeClr val="tx1">
                    <a:lumMod val="75000"/>
                    <a:lumOff val="25000"/>
                  </a:schemeClr>
                </a:solidFill>
                <a:ea typeface="+mn-ea"/>
              </a:rPr>
              <a:t>Each word</a:t>
            </a:r>
          </a:p>
          <a:p>
            <a:pPr lvl="1" eaLnBrk="1" fontAlgn="auto" hangingPunct="1">
              <a:buFont typeface="Arial"/>
              <a:buChar char="•"/>
              <a:defRPr/>
            </a:pPr>
            <a:r>
              <a:rPr lang="en-US" sz="2000" dirty="0">
                <a:solidFill>
                  <a:schemeClr val="tx1">
                    <a:lumMod val="75000"/>
                    <a:lumOff val="25000"/>
                  </a:schemeClr>
                </a:solidFill>
                <a:ea typeface="+mn-ea"/>
              </a:rPr>
              <a:t>Each line</a:t>
            </a:r>
          </a:p>
          <a:p>
            <a:pPr lvl="1" eaLnBrk="1" fontAlgn="auto" hangingPunct="1">
              <a:buFont typeface="Arial"/>
              <a:buChar char="•"/>
              <a:defRPr/>
            </a:pPr>
            <a:r>
              <a:rPr lang="en-US" sz="2000" dirty="0">
                <a:solidFill>
                  <a:schemeClr val="tx1">
                    <a:lumMod val="75000"/>
                    <a:lumOff val="25000"/>
                  </a:schemeClr>
                </a:solidFill>
                <a:ea typeface="+mn-ea"/>
              </a:rPr>
              <a:t>A single character</a:t>
            </a:r>
          </a:p>
          <a:p>
            <a:pPr lvl="1" indent="0" eaLnBrk="1" fontAlgn="auto" hangingPunct="1">
              <a:buFont typeface="Arial" charset="0"/>
              <a:buNone/>
              <a:defRPr/>
            </a:pPr>
            <a:endParaRPr lang="en-US" sz="2000" dirty="0">
              <a:solidFill>
                <a:schemeClr val="tx1">
                  <a:lumMod val="75000"/>
                  <a:lumOff val="25000"/>
                </a:schemeClr>
              </a:solidFill>
              <a:ea typeface="+mn-ea"/>
            </a:endParaRPr>
          </a:p>
          <a:p>
            <a:pPr eaLnBrk="1" fontAlgn="auto" hangingPunct="1">
              <a:spcBef>
                <a:spcPts val="200"/>
              </a:spcBef>
              <a:buFont typeface="Arial"/>
              <a:buChar char="•"/>
              <a:defRPr/>
            </a:pPr>
            <a:r>
              <a:rPr lang="en-US" dirty="0">
                <a:solidFill>
                  <a:schemeClr val="tx1">
                    <a:lumMod val="75000"/>
                    <a:lumOff val="25000"/>
                  </a:schemeClr>
                </a:solidFill>
                <a:ea typeface="+mn-ea"/>
                <a:cs typeface="+mn-cs"/>
              </a:rPr>
              <a:t>Python provides methods such: </a:t>
            </a:r>
            <a:r>
              <a:rPr lang="en-US" dirty="0">
                <a:solidFill>
                  <a:schemeClr val="tx1">
                    <a:lumMod val="75000"/>
                    <a:lumOff val="25000"/>
                  </a:schemeClr>
                </a:solidFill>
                <a:ea typeface="+mn-ea"/>
                <a:cs typeface="Consolas" pitchFamily="49" charset="0"/>
              </a:rPr>
              <a:t>read()</a:t>
            </a:r>
            <a:r>
              <a:rPr lang="en-US" dirty="0">
                <a:solidFill>
                  <a:schemeClr val="tx1">
                    <a:lumMod val="75000"/>
                    <a:lumOff val="25000"/>
                  </a:schemeClr>
                </a:solidFill>
                <a:ea typeface="+mn-ea"/>
                <a:cs typeface="+mn-cs"/>
              </a:rPr>
              <a:t>, </a:t>
            </a:r>
            <a:r>
              <a:rPr lang="en-US" dirty="0">
                <a:solidFill>
                  <a:schemeClr val="tx1">
                    <a:lumMod val="75000"/>
                    <a:lumOff val="25000"/>
                  </a:schemeClr>
                </a:solidFill>
                <a:ea typeface="+mn-ea"/>
                <a:cs typeface="Consolas" pitchFamily="49" charset="0"/>
              </a:rPr>
              <a:t>split() </a:t>
            </a:r>
            <a:r>
              <a:rPr lang="en-US" dirty="0">
                <a:solidFill>
                  <a:schemeClr val="tx1">
                    <a:lumMod val="75000"/>
                    <a:lumOff val="25000"/>
                  </a:schemeClr>
                </a:solidFill>
                <a:ea typeface="+mn-ea"/>
                <a:cs typeface="+mn-cs"/>
              </a:rPr>
              <a:t>and </a:t>
            </a:r>
            <a:r>
              <a:rPr lang="en-US" dirty="0">
                <a:solidFill>
                  <a:schemeClr val="tx1">
                    <a:lumMod val="75000"/>
                    <a:lumOff val="25000"/>
                  </a:schemeClr>
                </a:solidFill>
                <a:ea typeface="+mn-ea"/>
                <a:cs typeface="Consolas" pitchFamily="49" charset="0"/>
              </a:rPr>
              <a:t>strip()</a:t>
            </a:r>
            <a:r>
              <a:rPr lang="en-US" dirty="0">
                <a:solidFill>
                  <a:schemeClr val="tx1">
                    <a:lumMod val="75000"/>
                    <a:lumOff val="25000"/>
                  </a:schemeClr>
                </a:solidFill>
                <a:ea typeface="+mn-ea"/>
                <a:cs typeface="+mn-cs"/>
              </a:rPr>
              <a:t> for these tasks</a:t>
            </a:r>
          </a:p>
        </p:txBody>
      </p:sp>
      <p:sp>
        <p:nvSpPr>
          <p:cNvPr id="3789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D1A708-BEEF-4624-99D0-A3F4996E4764}" type="datetime1">
              <a:rPr lang="en-US" altLang="en-US" sz="1200" smtClean="0">
                <a:solidFill>
                  <a:schemeClr val="accent1"/>
                </a:solidFill>
              </a:rPr>
              <a:t>3/2/2017</a:t>
            </a:fld>
            <a:endParaRPr lang="en-US" altLang="en-US" sz="1200">
              <a:solidFill>
                <a:schemeClr val="accent1"/>
              </a:solidFill>
            </a:endParaRPr>
          </a:p>
        </p:txBody>
      </p:sp>
      <p:sp>
        <p:nvSpPr>
          <p:cNvPr id="37893" name="TextBox 6"/>
          <p:cNvSpPr txBox="1">
            <a:spLocks noChangeArrowheads="1"/>
          </p:cNvSpPr>
          <p:nvPr/>
        </p:nvSpPr>
        <p:spPr bwMode="auto">
          <a:xfrm>
            <a:off x="1981200" y="4191000"/>
            <a:ext cx="4724400" cy="1200150"/>
          </a:xfrm>
          <a:prstGeom prst="rect">
            <a:avLst/>
          </a:prstGeom>
          <a:noFill/>
          <a:ln>
            <a:noFill/>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i="1" dirty="0">
                <a:latin typeface="+mn-lt"/>
                <a:cs typeface="Arial" panose="020B0604020202020204" pitchFamily="34" charset="0"/>
              </a:rPr>
              <a:t>Processing text input is required for almost all types of programs that interact with the user</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24</a:t>
            </a:fld>
            <a:endParaRPr lang="en-US" alt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Text Input and Output</a:t>
            </a:r>
          </a:p>
        </p:txBody>
      </p:sp>
      <p:sp>
        <p:nvSpPr>
          <p:cNvPr id="38914" name="Content Placeholder 2"/>
          <p:cNvSpPr>
            <a:spLocks noGrp="1"/>
          </p:cNvSpPr>
          <p:nvPr>
            <p:ph idx="1"/>
          </p:nvPr>
        </p:nvSpPr>
        <p:spPr>
          <a:xfrm>
            <a:off x="822325" y="1255713"/>
            <a:ext cx="7543800" cy="1944687"/>
          </a:xfrm>
        </p:spPr>
        <p:txBody>
          <a:bodyPr/>
          <a:lstStyle/>
          <a:p>
            <a:pPr eaLnBrk="1" hangingPunct="1"/>
            <a:r>
              <a:rPr lang="en-US" altLang="en-US" dirty="0"/>
              <a:t>Python can treat an input file as though it were a container of strings in which each line comprises an individual string</a:t>
            </a:r>
          </a:p>
          <a:p>
            <a:pPr eaLnBrk="1" hangingPunct="1"/>
            <a:r>
              <a:rPr lang="en-US" altLang="en-US" dirty="0"/>
              <a:t>For example, the following loop reads all lines from a file and prints them:</a:t>
            </a:r>
          </a:p>
        </p:txBody>
      </p:sp>
      <p:sp>
        <p:nvSpPr>
          <p:cNvPr id="3891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2C7562-6ABB-49EF-83AE-33D7C9C664FB}"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22325" y="2667000"/>
            <a:ext cx="7586663"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2000" dirty="0">
                <a:latin typeface="Consolas" pitchFamily="49" charset="0"/>
                <a:ea typeface="ＭＳ Ｐゴシック" panose="020B0600070205080204" pitchFamily="34" charset="-128"/>
                <a:cs typeface="Consolas" pitchFamily="49" charset="0"/>
              </a:rPr>
              <a:t>for line in infile :</a:t>
            </a:r>
          </a:p>
          <a:p>
            <a:pPr eaLnBrk="1" hangingPunct="1">
              <a:defRPr/>
            </a:pPr>
            <a:r>
              <a:rPr lang="en-US" sz="2000" dirty="0">
                <a:latin typeface="Consolas" pitchFamily="49" charset="0"/>
                <a:ea typeface="ＭＳ Ｐゴシック" panose="020B0600070205080204" pitchFamily="34" charset="-128"/>
                <a:cs typeface="Consolas" pitchFamily="49" charset="0"/>
              </a:rPr>
              <a:t>    print(line)</a:t>
            </a:r>
            <a:endParaRPr lang="en-US" sz="2000" dirty="0">
              <a:solidFill>
                <a:srgbClr val="0033CC"/>
              </a:solidFill>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25</a:t>
            </a:fld>
            <a:endParaRPr lang="en-US" altLang="en-US"/>
          </a:p>
        </p:txBody>
      </p:sp>
      <p:sp>
        <p:nvSpPr>
          <p:cNvPr id="7" name="Content Placeholder 2"/>
          <p:cNvSpPr txBox="1">
            <a:spLocks/>
          </p:cNvSpPr>
          <p:nvPr/>
        </p:nvSpPr>
        <p:spPr bwMode="auto">
          <a:xfrm>
            <a:off x="822325" y="3654303"/>
            <a:ext cx="7543800" cy="1411287"/>
          </a:xfrm>
          <a:prstGeom prst="rect">
            <a:avLst/>
          </a:prstGeom>
          <a:solidFill>
            <a:schemeClr val="bg1">
              <a:alpha val="0"/>
            </a:schemeClr>
          </a:solidFill>
          <a:ln>
            <a:noFill/>
          </a:ln>
          <a:extLst/>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eaLnBrk="1" hangingPunct="1"/>
            <a:r>
              <a:rPr lang="en-US" altLang="en-US" sz="2000" dirty="0"/>
              <a:t>At the beginning of each iteration, the loop variable line is assigned the value of a string that contains the next line of text in the file</a:t>
            </a:r>
          </a:p>
          <a:p>
            <a:pPr eaLnBrk="1" hangingPunct="1"/>
            <a:r>
              <a:rPr lang="en-US" altLang="en-US" sz="2200" dirty="0"/>
              <a:t>There is a critical difference between a file and a container:</a:t>
            </a:r>
          </a:p>
          <a:p>
            <a:pPr lvl="1" eaLnBrk="1" hangingPunct="1"/>
            <a:r>
              <a:rPr lang="en-US" altLang="en-US" dirty="0"/>
              <a:t>Once you read the file you must close it before you can iterate over it again</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An Example of Reading a File</a:t>
            </a:r>
          </a:p>
        </p:txBody>
      </p:sp>
      <p:sp>
        <p:nvSpPr>
          <p:cNvPr id="3" name="Content Placeholder 2"/>
          <p:cNvSpPr>
            <a:spLocks noGrp="1"/>
          </p:cNvSpPr>
          <p:nvPr>
            <p:ph idx="1"/>
          </p:nvPr>
        </p:nvSpPr>
        <p:spPr/>
        <p:txBody>
          <a:bodyPr/>
          <a:lstStyle/>
          <a:p>
            <a:pPr>
              <a:buFont typeface="Arial" charset="0"/>
              <a:buChar char="•"/>
              <a:defRPr/>
            </a:pPr>
            <a:r>
              <a:rPr lang="en-US" dirty="0">
                <a:ea typeface="ＭＳ Ｐゴシック" charset="0"/>
              </a:rPr>
              <a:t>We have a file that contains a collection of words; one per line:</a:t>
            </a:r>
          </a:p>
          <a:p>
            <a:pPr marL="0" indent="0">
              <a:buFont typeface="Arial" charset="0"/>
              <a:buNone/>
              <a:defRPr/>
            </a:pPr>
            <a:r>
              <a:rPr lang="en-US" dirty="0">
                <a:ea typeface="ＭＳ Ｐゴシック" charset="0"/>
              </a:rPr>
              <a:t>spam</a:t>
            </a:r>
          </a:p>
          <a:p>
            <a:pPr marL="0" indent="0">
              <a:buFont typeface="Arial" charset="0"/>
              <a:buNone/>
              <a:defRPr/>
            </a:pPr>
            <a:r>
              <a:rPr lang="en-US" dirty="0">
                <a:ea typeface="ＭＳ Ｐゴシック" charset="0"/>
              </a:rPr>
              <a:t>and</a:t>
            </a:r>
          </a:p>
          <a:p>
            <a:pPr marL="0" indent="0">
              <a:buFont typeface="Arial" charset="0"/>
              <a:buNone/>
              <a:defRPr/>
            </a:pPr>
            <a:r>
              <a:rPr lang="en-US" dirty="0">
                <a:ea typeface="ＭＳ Ｐゴシック" charset="0"/>
              </a:rPr>
              <a:t>eggs</a:t>
            </a:r>
          </a:p>
        </p:txBody>
      </p:sp>
      <p:sp>
        <p:nvSpPr>
          <p:cNvPr id="3993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4D757E-52F4-47C3-9E73-E691F07C2FCA}" type="datetime1">
              <a:rPr lang="en-US" altLang="en-US" sz="1200" smtClean="0">
                <a:solidFill>
                  <a:schemeClr val="accent1"/>
                </a:solidFill>
              </a:rPr>
              <a:t>3/2/2017</a:t>
            </a:fld>
            <a:endParaRPr lang="en-US" altLang="en-US" sz="1200">
              <a:solidFill>
                <a:schemeClr val="accent1"/>
              </a:solidFill>
            </a:endParaRPr>
          </a:p>
        </p:txBody>
      </p:sp>
      <p:sp>
        <p:nvSpPr>
          <p:cNvPr id="4" name="Slide Number Placeholder 3"/>
          <p:cNvSpPr>
            <a:spLocks noGrp="1"/>
          </p:cNvSpPr>
          <p:nvPr>
            <p:ph type="sldNum" sz="quarter" idx="11"/>
          </p:nvPr>
        </p:nvSpPr>
        <p:spPr/>
        <p:txBody>
          <a:bodyPr/>
          <a:lstStyle/>
          <a:p>
            <a:r>
              <a:rPr lang="en-US" altLang="en-US"/>
              <a:t>Page </a:t>
            </a:r>
            <a:fld id="{E3B93FE9-A421-4B87-A671-7CC69EB1D69E}"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Removing The Newline (1)</a:t>
            </a:r>
          </a:p>
        </p:txBody>
      </p:sp>
      <p:sp>
        <p:nvSpPr>
          <p:cNvPr id="40962" name="Content Placeholder 2"/>
          <p:cNvSpPr>
            <a:spLocks noGrp="1"/>
          </p:cNvSpPr>
          <p:nvPr>
            <p:ph idx="1"/>
          </p:nvPr>
        </p:nvSpPr>
        <p:spPr>
          <a:xfrm>
            <a:off x="822325" y="1255713"/>
            <a:ext cx="7543800" cy="1792287"/>
          </a:xfrm>
        </p:spPr>
        <p:txBody>
          <a:bodyPr/>
          <a:lstStyle/>
          <a:p>
            <a:pPr eaLnBrk="1" hangingPunct="1"/>
            <a:r>
              <a:rPr lang="en-US" altLang="en-US" dirty="0"/>
              <a:t>Recall that each input line ends with a newline (</a:t>
            </a:r>
            <a:r>
              <a:rPr lang="en-US" altLang="en-US" dirty="0">
                <a:cs typeface="Consolas" panose="020B0609020204030204" pitchFamily="49" charset="0"/>
              </a:rPr>
              <a:t>\n</a:t>
            </a:r>
            <a:r>
              <a:rPr lang="en-US" altLang="en-US" dirty="0"/>
              <a:t>) character</a:t>
            </a:r>
          </a:p>
          <a:p>
            <a:pPr eaLnBrk="1" hangingPunct="1"/>
            <a:r>
              <a:rPr lang="en-US" altLang="en-US" dirty="0"/>
              <a:t>Generally, the newline character must be removed before the input string is used</a:t>
            </a:r>
          </a:p>
          <a:p>
            <a:pPr eaLnBrk="1" hangingPunct="1"/>
            <a:r>
              <a:rPr lang="en-US" altLang="en-US" dirty="0"/>
              <a:t>When the first line of the text file is read, the string line contains</a:t>
            </a:r>
          </a:p>
        </p:txBody>
      </p:sp>
      <p:sp>
        <p:nvSpPr>
          <p:cNvPr id="4096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AFC1F5-DE80-4A4A-952E-75DD3E4F943D}" type="datetime1">
              <a:rPr lang="en-US" altLang="en-US" sz="1200" smtClean="0">
                <a:solidFill>
                  <a:schemeClr val="accent1"/>
                </a:solidFill>
              </a:rPr>
              <a:t>3/2/2017</a:t>
            </a:fld>
            <a:endParaRPr lang="en-US" altLang="en-US" sz="1200">
              <a:solidFill>
                <a:schemeClr val="accent1"/>
              </a:solidFill>
            </a:endParaRPr>
          </a:p>
        </p:txBody>
      </p:sp>
      <p:pic>
        <p:nvPicPr>
          <p:cNvPr id="40964" name="Picture 2" descr="U:\PC\publisher\2013 wiley slides\Ch 5-9, FM\Chapter  7\Media\Illustrations\py_07_un01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76600"/>
            <a:ext cx="2667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27</a:t>
            </a:fld>
            <a:endParaRPr lang="en-US" alt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Removing The Newline (2)</a:t>
            </a:r>
          </a:p>
        </p:txBody>
      </p:sp>
      <p:sp>
        <p:nvSpPr>
          <p:cNvPr id="3" name="Content Placeholder 2"/>
          <p:cNvSpPr>
            <a:spLocks noGrp="1"/>
          </p:cNvSpPr>
          <p:nvPr>
            <p:ph idx="1"/>
          </p:nvPr>
        </p:nvSpPr>
        <p:spPr/>
        <p:txBody>
          <a:bodyPr rtlCol="0">
            <a:normAutofit/>
          </a:bodyPr>
          <a:lstStyle/>
          <a:p>
            <a:pPr eaLnBrk="1" fontAlgn="auto" hangingPunct="1">
              <a:defRPr/>
            </a:pPr>
            <a:r>
              <a:rPr lang="en-US" dirty="0">
                <a:solidFill>
                  <a:schemeClr val="tx1">
                    <a:lumMod val="75000"/>
                    <a:lumOff val="25000"/>
                  </a:schemeClr>
                </a:solidFill>
                <a:ea typeface="+mn-ea"/>
                <a:cs typeface="+mn-cs"/>
              </a:rPr>
              <a:t>To remove the newline character, apply the </a:t>
            </a:r>
            <a:r>
              <a:rPr lang="en-US" dirty="0">
                <a:solidFill>
                  <a:schemeClr val="tx1">
                    <a:lumMod val="75000"/>
                    <a:lumOff val="25000"/>
                  </a:schemeClr>
                </a:solidFill>
                <a:ea typeface="+mn-ea"/>
                <a:cs typeface="Consolas" pitchFamily="49" charset="0"/>
              </a:rPr>
              <a:t>rstrip()</a:t>
            </a:r>
            <a:r>
              <a:rPr lang="en-US" dirty="0">
                <a:solidFill>
                  <a:schemeClr val="tx1">
                    <a:lumMod val="75000"/>
                    <a:lumOff val="25000"/>
                  </a:schemeClr>
                </a:solidFill>
                <a:ea typeface="+mn-ea"/>
                <a:cs typeface="+mn-cs"/>
              </a:rPr>
              <a:t> method to the string:</a:t>
            </a:r>
          </a:p>
        </p:txBody>
      </p:sp>
      <p:sp>
        <p:nvSpPr>
          <p:cNvPr id="4199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48F06C5-1760-4CDA-8122-02534C7EEB97}"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762000" y="1905000"/>
            <a:ext cx="41910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line = </a:t>
            </a:r>
            <a:r>
              <a:rPr lang="en-US" dirty="0" err="1">
                <a:latin typeface="Consolas" pitchFamily="49" charset="0"/>
                <a:ea typeface="ＭＳ Ｐゴシック" panose="020B0600070205080204" pitchFamily="34" charset="-128"/>
                <a:cs typeface="Consolas" pitchFamily="49" charset="0"/>
              </a:rPr>
              <a:t>line.rstrip</a:t>
            </a:r>
            <a:r>
              <a:rPr lang="en-US" dirty="0">
                <a:latin typeface="Consolas" pitchFamily="49" charset="0"/>
                <a:ea typeface="ＭＳ Ｐゴシック" panose="020B0600070205080204" pitchFamily="34" charset="-128"/>
                <a:cs typeface="Consolas" pitchFamily="49" charset="0"/>
              </a:rPr>
              <a:t>()</a:t>
            </a:r>
            <a:endParaRPr lang="en-US" dirty="0">
              <a:solidFill>
                <a:srgbClr val="0033CC"/>
              </a:solidFill>
              <a:latin typeface="Consolas" pitchFamily="49" charset="0"/>
              <a:ea typeface="ＭＳ Ｐゴシック" panose="020B0600070205080204" pitchFamily="34" charset="-128"/>
              <a:cs typeface="Consolas" pitchFamily="49" charset="0"/>
            </a:endParaRPr>
          </a:p>
        </p:txBody>
      </p:sp>
      <p:pic>
        <p:nvPicPr>
          <p:cNvPr id="41989" name="Picture 2" descr="U:\PC\publisher\2013 wiley slides\Ch 5-9, FM\Chapter  7\Media\Illustrations\py_07_un02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18303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28</a:t>
            </a:fld>
            <a:endParaRPr lang="en-US" altLang="en-US"/>
          </a:p>
        </p:txBody>
      </p:sp>
      <p:sp>
        <p:nvSpPr>
          <p:cNvPr id="8" name="Content Placeholder 2"/>
          <p:cNvSpPr txBox="1">
            <a:spLocks/>
          </p:cNvSpPr>
          <p:nvPr/>
        </p:nvSpPr>
        <p:spPr bwMode="auto">
          <a:xfrm>
            <a:off x="762000" y="2525713"/>
            <a:ext cx="7543800" cy="649287"/>
          </a:xfrm>
          <a:prstGeom prst="rect">
            <a:avLst/>
          </a:prstGeom>
          <a:solidFill>
            <a:schemeClr val="bg1">
              <a:alpha val="0"/>
            </a:schemeClr>
          </a:solidFill>
          <a:ln>
            <a:noFill/>
          </a:ln>
          <a:extLst/>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cs typeface="+mn-cs"/>
              </a:rPr>
              <a:t>This results in the string:</a:t>
            </a:r>
          </a:p>
          <a:p>
            <a:pPr eaLnBrk="1" fontAlgn="auto" hangingPunct="1">
              <a:defRPr/>
            </a:pPr>
            <a:endParaRPr lang="en-US" dirty="0">
              <a:solidFill>
                <a:schemeClr val="tx1">
                  <a:lumMod val="75000"/>
                  <a:lumOff val="25000"/>
                </a:schemeClr>
              </a:solidFill>
              <a:ea typeface="+mn-ea"/>
              <a:cs typeface="+mn-cs"/>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Character Strip Methods</a:t>
            </a:r>
          </a:p>
        </p:txBody>
      </p:sp>
      <p:pic>
        <p:nvPicPr>
          <p:cNvPr id="43010"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95400"/>
            <a:ext cx="8494713" cy="3505200"/>
          </a:xfrm>
        </p:spPr>
      </p:pic>
      <p:sp>
        <p:nvSpPr>
          <p:cNvPr id="4301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708519-AFF3-42E5-BAB5-011064B25684}"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29</a:t>
            </a:fld>
            <a:endParaRPr lang="en-US"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Chapter Goals</a:t>
            </a:r>
          </a:p>
        </p:txBody>
      </p:sp>
      <p:sp>
        <p:nvSpPr>
          <p:cNvPr id="16386" name="Content Placeholder 9"/>
          <p:cNvSpPr>
            <a:spLocks noGrp="1"/>
          </p:cNvSpPr>
          <p:nvPr>
            <p:ph idx="1"/>
          </p:nvPr>
        </p:nvSpPr>
        <p:spPr/>
        <p:txBody>
          <a:bodyPr/>
          <a:lstStyle/>
          <a:p>
            <a:pPr eaLnBrk="1" hangingPunct="1"/>
            <a:r>
              <a:rPr lang="en-US" altLang="en-US"/>
              <a:t>To read and write text files</a:t>
            </a:r>
          </a:p>
          <a:p>
            <a:pPr eaLnBrk="1" hangingPunct="1"/>
            <a:r>
              <a:rPr lang="en-US" altLang="en-US"/>
              <a:t>To process collections of data</a:t>
            </a:r>
          </a:p>
          <a:p>
            <a:pPr eaLnBrk="1" hangingPunct="1"/>
            <a:r>
              <a:rPr lang="en-US" altLang="en-US"/>
              <a:t>To process command line arguments</a:t>
            </a:r>
          </a:p>
          <a:p>
            <a:pPr eaLnBrk="1" hangingPunct="1"/>
            <a:r>
              <a:rPr lang="en-US" altLang="en-US"/>
              <a:t>To raise and handle exceptions</a:t>
            </a:r>
          </a:p>
        </p:txBody>
      </p:sp>
      <p:sp>
        <p:nvSpPr>
          <p:cNvPr id="1638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9AA060B-BAC9-4803-97FB-8E1DC8AE4CE4}" type="datetime1">
              <a:rPr lang="en-US" altLang="en-US" sz="1200" smtClean="0">
                <a:solidFill>
                  <a:schemeClr val="accent1"/>
                </a:solidFill>
              </a:rPr>
              <a:t>3/2/2017</a:t>
            </a:fld>
            <a:endParaRPr lang="en-US" altLang="en-US" sz="1200">
              <a:solidFill>
                <a:schemeClr val="accent1"/>
              </a:solidFill>
            </a:endParaRPr>
          </a:p>
        </p:txBody>
      </p:sp>
      <p:sp>
        <p:nvSpPr>
          <p:cNvPr id="16389" name="TextBox 6"/>
          <p:cNvSpPr txBox="1">
            <a:spLocks noChangeArrowheads="1"/>
          </p:cNvSpPr>
          <p:nvPr/>
        </p:nvSpPr>
        <p:spPr bwMode="auto">
          <a:xfrm>
            <a:off x="838200" y="4343400"/>
            <a:ext cx="7543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i="1" dirty="0">
                <a:cs typeface="Arial" panose="020B0604020202020204" pitchFamily="34" charset="0"/>
              </a:rPr>
              <a:t>In this chapter, you will learn how to write programs that manipulate files</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a:t>
            </a:fld>
            <a:endParaRPr lang="en-US" alt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ola.RNDR\Documents\wordl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
            <a:ext cx="3810000" cy="596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20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Character Strip Examples</a:t>
            </a:r>
          </a:p>
        </p:txBody>
      </p:sp>
      <p:pic>
        <p:nvPicPr>
          <p:cNvPr id="4403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19200"/>
            <a:ext cx="8524875" cy="4267200"/>
          </a:xfrm>
        </p:spPr>
      </p:pic>
      <p:sp>
        <p:nvSpPr>
          <p:cNvPr id="4403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7007DE-32F0-4F51-A516-AEEFB755DA8F}"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31</a:t>
            </a:fld>
            <a:endParaRPr lang="en-US" alt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Reading Words</a:t>
            </a:r>
          </a:p>
        </p:txBody>
      </p:sp>
      <p:sp>
        <p:nvSpPr>
          <p:cNvPr id="45058" name="Content Placeholder 2"/>
          <p:cNvSpPr>
            <a:spLocks noGrp="1"/>
          </p:cNvSpPr>
          <p:nvPr>
            <p:ph idx="1"/>
          </p:nvPr>
        </p:nvSpPr>
        <p:spPr/>
        <p:txBody>
          <a:bodyPr/>
          <a:lstStyle/>
          <a:p>
            <a:pPr eaLnBrk="1" hangingPunct="1"/>
            <a:r>
              <a:rPr lang="en-US" altLang="en-US" dirty="0"/>
              <a:t>Sometimes you may need to read the individual words from a text file </a:t>
            </a:r>
          </a:p>
          <a:p>
            <a:pPr eaLnBrk="1" hangingPunct="1"/>
            <a:r>
              <a:rPr lang="en-US" altLang="en-US" dirty="0"/>
              <a:t>For example, suppose our input file contains two lines of text</a:t>
            </a:r>
          </a:p>
          <a:p>
            <a:pPr lvl="1" indent="0" eaLnBrk="1" hangingPunct="1">
              <a:buFont typeface="Wingdings" panose="05000000000000000000" pitchFamily="2" charset="2"/>
              <a:buNone/>
            </a:pPr>
            <a:r>
              <a:rPr lang="en-US" altLang="en-US" sz="2000" dirty="0">
                <a:cs typeface="Times New Roman" panose="02020603050405020304" pitchFamily="18" charset="0"/>
              </a:rPr>
              <a:t>Mary had a little lamb,</a:t>
            </a:r>
          </a:p>
          <a:p>
            <a:pPr lvl="1" indent="0" eaLnBrk="1" hangingPunct="1">
              <a:buFont typeface="Wingdings" panose="05000000000000000000" pitchFamily="2" charset="2"/>
              <a:buNone/>
            </a:pPr>
            <a:r>
              <a:rPr lang="en-US" altLang="en-US" sz="2000" dirty="0">
                <a:cs typeface="Times New Roman" panose="02020603050405020304" pitchFamily="18" charset="0"/>
              </a:rPr>
              <a:t>whose fleece was white as snow</a:t>
            </a:r>
          </a:p>
        </p:txBody>
      </p:sp>
      <p:sp>
        <p:nvSpPr>
          <p:cNvPr id="4506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112ECE-44BA-4B68-82C4-DA4944F99984}"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32</a:t>
            </a:fld>
            <a:endParaRPr lang="en-US" alt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Reading Words (2)</a:t>
            </a:r>
          </a:p>
        </p:txBody>
      </p:sp>
      <p:sp>
        <p:nvSpPr>
          <p:cNvPr id="46082" name="Content Placeholder 2"/>
          <p:cNvSpPr>
            <a:spLocks noGrp="1"/>
          </p:cNvSpPr>
          <p:nvPr>
            <p:ph idx="1"/>
          </p:nvPr>
        </p:nvSpPr>
        <p:spPr>
          <a:xfrm>
            <a:off x="822325" y="1255713"/>
            <a:ext cx="7543800" cy="3087687"/>
          </a:xfrm>
        </p:spPr>
        <p:txBody>
          <a:bodyPr/>
          <a:lstStyle/>
          <a:p>
            <a:pPr eaLnBrk="1" hangingPunct="1"/>
            <a:r>
              <a:rPr lang="en-US" altLang="en-US" dirty="0"/>
              <a:t>We would like to print to the terminal, one word per line</a:t>
            </a:r>
          </a:p>
          <a:p>
            <a:pPr lvl="1" indent="0" eaLnBrk="1" hangingPunct="1">
              <a:buFont typeface="Wingdings" panose="05000000000000000000" pitchFamily="2" charset="2"/>
              <a:buNone/>
            </a:pPr>
            <a:r>
              <a:rPr lang="en-US" altLang="en-US" sz="2000" dirty="0">
                <a:cs typeface="Times New Roman" panose="02020603050405020304" pitchFamily="18" charset="0"/>
              </a:rPr>
              <a:t>Mary</a:t>
            </a:r>
          </a:p>
          <a:p>
            <a:pPr lvl="1" indent="0" eaLnBrk="1" hangingPunct="1">
              <a:buFont typeface="Wingdings" panose="05000000000000000000" pitchFamily="2" charset="2"/>
              <a:buNone/>
            </a:pPr>
            <a:r>
              <a:rPr lang="en-US" altLang="en-US" sz="2000" dirty="0">
                <a:cs typeface="Times New Roman" panose="02020603050405020304" pitchFamily="18" charset="0"/>
              </a:rPr>
              <a:t>had</a:t>
            </a:r>
          </a:p>
          <a:p>
            <a:pPr lvl="1" indent="0" eaLnBrk="1" hangingPunct="1">
              <a:buFont typeface="Wingdings" panose="05000000000000000000" pitchFamily="2" charset="2"/>
              <a:buNone/>
            </a:pPr>
            <a:r>
              <a:rPr lang="en-US" altLang="en-US" sz="2000" dirty="0">
                <a:cs typeface="Times New Roman" panose="02020603050405020304" pitchFamily="18" charset="0"/>
              </a:rPr>
              <a:t>a</a:t>
            </a:r>
          </a:p>
          <a:p>
            <a:pPr lvl="1" indent="0" eaLnBrk="1" hangingPunct="1">
              <a:buFont typeface="Wingdings" panose="05000000000000000000" pitchFamily="2" charset="2"/>
              <a:buNone/>
            </a:pPr>
            <a:r>
              <a:rPr lang="en-US" altLang="en-US" sz="2000" dirty="0">
                <a:cs typeface="Times New Roman" panose="02020603050405020304" pitchFamily="18" charset="0"/>
              </a:rPr>
              <a:t>little</a:t>
            </a:r>
          </a:p>
          <a:p>
            <a:pPr lvl="1" indent="0" eaLnBrk="1" hangingPunct="1">
              <a:buFont typeface="Wingdings" panose="05000000000000000000" pitchFamily="2" charset="2"/>
              <a:buNone/>
            </a:pPr>
            <a:r>
              <a:rPr lang="en-US" altLang="en-US" sz="2000">
                <a:cs typeface="Times New Roman" panose="02020603050405020304" pitchFamily="18" charset="0"/>
              </a:rPr>
              <a:t>. . .</a:t>
            </a:r>
            <a:endParaRPr lang="en-US" altLang="en-US" sz="2000" dirty="0">
              <a:cs typeface="Times New Roman" panose="02020603050405020304" pitchFamily="18" charset="0"/>
            </a:endParaRPr>
          </a:p>
          <a:p>
            <a:pPr eaLnBrk="1" hangingPunct="1"/>
            <a:r>
              <a:rPr lang="en-US" altLang="en-US" dirty="0"/>
              <a:t>Because there is no method for reading a word from a file, you must first read a line and then </a:t>
            </a:r>
            <a:r>
              <a:rPr lang="en-US" altLang="en-US" dirty="0">
                <a:solidFill>
                  <a:srgbClr val="FF0000"/>
                </a:solidFill>
              </a:rPr>
              <a:t>split</a:t>
            </a:r>
            <a:r>
              <a:rPr lang="en-US" altLang="en-US" dirty="0"/>
              <a:t> it into individual words</a:t>
            </a:r>
          </a:p>
          <a:p>
            <a:pPr eaLnBrk="1" hangingPunct="1"/>
            <a:endParaRPr lang="en-US" altLang="en-US" sz="2800" dirty="0"/>
          </a:p>
        </p:txBody>
      </p:sp>
      <p:sp>
        <p:nvSpPr>
          <p:cNvPr id="4608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684A3C5-3CDC-4F96-9FBD-07AEE2AB7E4F}"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762000" y="4343400"/>
            <a:ext cx="76962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line </a:t>
            </a:r>
            <a:r>
              <a:rPr lang="en-US">
                <a:latin typeface="Consolas" pitchFamily="49" charset="0"/>
                <a:ea typeface="ＭＳ Ｐゴシック" panose="020B0600070205080204" pitchFamily="34" charset="-128"/>
                <a:cs typeface="Consolas" pitchFamily="49" charset="0"/>
              </a:rPr>
              <a:t>= line.rstrip</a:t>
            </a:r>
            <a:r>
              <a:rPr lang="en-US" dirty="0">
                <a:latin typeface="Consolas" pitchFamily="49" charset="0"/>
                <a:ea typeface="ＭＳ Ｐゴシック" panose="020B0600070205080204" pitchFamily="34" charset="-128"/>
                <a:cs typeface="Consolas" pitchFamily="49" charset="0"/>
              </a:rPr>
              <a:t>()</a:t>
            </a:r>
          </a:p>
          <a:p>
            <a:pPr eaLnBrk="1" hangingPunct="1">
              <a:defRPr/>
            </a:pPr>
            <a:r>
              <a:rPr lang="en-US" dirty="0">
                <a:solidFill>
                  <a:srgbClr val="0033CC"/>
                </a:solidFill>
                <a:latin typeface="Consolas" pitchFamily="49" charset="0"/>
                <a:ea typeface="ＭＳ Ｐゴシック" panose="020B0600070205080204" pitchFamily="34" charset="-128"/>
                <a:cs typeface="Consolas" pitchFamily="49" charset="0"/>
              </a:rPr>
              <a:t>wordlist </a:t>
            </a:r>
            <a:r>
              <a:rPr lang="en-US">
                <a:solidFill>
                  <a:srgbClr val="0033CC"/>
                </a:solidFill>
                <a:latin typeface="Consolas" pitchFamily="49" charset="0"/>
                <a:ea typeface="ＭＳ Ｐゴシック" panose="020B0600070205080204" pitchFamily="34" charset="-128"/>
                <a:cs typeface="Consolas" pitchFamily="49" charset="0"/>
              </a:rPr>
              <a:t>= line.split</a:t>
            </a:r>
            <a:r>
              <a:rPr lang="en-US" dirty="0">
                <a:solidFill>
                  <a:srgbClr val="0033CC"/>
                </a:solidFill>
                <a:latin typeface="Consolas" pitchFamily="49" charset="0"/>
                <a:ea typeface="ＭＳ Ｐゴシック" panose="020B0600070205080204" pitchFamily="34" charset="-128"/>
                <a:cs typeface="Consolas" pitchFamily="49" charset="0"/>
              </a:rPr>
              <a:t>()</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33</a:t>
            </a:fld>
            <a:endParaRPr lang="en-US" alt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Reading Words (3)</a:t>
            </a:r>
          </a:p>
        </p:txBody>
      </p:sp>
      <p:sp>
        <p:nvSpPr>
          <p:cNvPr id="47106" name="Content Placeholder 2"/>
          <p:cNvSpPr>
            <a:spLocks noGrp="1"/>
          </p:cNvSpPr>
          <p:nvPr>
            <p:ph idx="1"/>
          </p:nvPr>
        </p:nvSpPr>
        <p:spPr>
          <a:xfrm>
            <a:off x="822325" y="1255714"/>
            <a:ext cx="7543800" cy="1258886"/>
          </a:xfrm>
        </p:spPr>
        <p:txBody>
          <a:bodyPr/>
          <a:lstStyle/>
          <a:p>
            <a:pPr eaLnBrk="1" hangingPunct="1"/>
            <a:r>
              <a:rPr lang="en-US" altLang="en-US" dirty="0"/>
              <a:t>The </a:t>
            </a:r>
            <a:r>
              <a:rPr lang="en-US" altLang="en-US" dirty="0">
                <a:solidFill>
                  <a:srgbClr val="FF0000"/>
                </a:solidFill>
              </a:rPr>
              <a:t>split</a:t>
            </a:r>
            <a:r>
              <a:rPr lang="en-US" altLang="en-US" dirty="0"/>
              <a:t> method returns the list of substrings that results from splitting the string at each blank space </a:t>
            </a:r>
          </a:p>
          <a:p>
            <a:pPr eaLnBrk="1" hangingPunct="1"/>
            <a:r>
              <a:rPr lang="en-US" altLang="en-US" dirty="0"/>
              <a:t>For example, if line contains the string:</a:t>
            </a:r>
          </a:p>
        </p:txBody>
      </p:sp>
      <p:sp>
        <p:nvSpPr>
          <p:cNvPr id="4711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F571DB-8291-4177-A6DE-3C270BF09EC5}" type="datetime1">
              <a:rPr lang="en-US" altLang="en-US" sz="1200" smtClean="0">
                <a:solidFill>
                  <a:schemeClr val="accent1"/>
                </a:solidFill>
              </a:rPr>
              <a:t>3/2/2017</a:t>
            </a:fld>
            <a:endParaRPr lang="en-US" altLang="en-US" sz="1200">
              <a:solidFill>
                <a:schemeClr val="accent1"/>
              </a:solidFill>
            </a:endParaRPr>
          </a:p>
        </p:txBody>
      </p:sp>
      <p:pic>
        <p:nvPicPr>
          <p:cNvPr id="47108" name="Picture 2" descr="U:\PC\publisher\2013 wiley slides\Ch 5-9, FM\Chapter  7\Media\Illustrations\py_07_un10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82851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descr="U:\PC\publisher\2013 wiley slides\Ch 5-9, FM\Chapter  7\Media\Illustrations\py_07_un11_300dp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33800"/>
            <a:ext cx="33528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34</a:t>
            </a:fld>
            <a:endParaRPr lang="en-US" altLang="en-US"/>
          </a:p>
        </p:txBody>
      </p:sp>
      <p:sp>
        <p:nvSpPr>
          <p:cNvPr id="8" name="Content Placeholder 2"/>
          <p:cNvSpPr txBox="1">
            <a:spLocks/>
          </p:cNvSpPr>
          <p:nvPr/>
        </p:nvSpPr>
        <p:spPr bwMode="auto">
          <a:xfrm>
            <a:off x="822325" y="2964718"/>
            <a:ext cx="7543800" cy="1068264"/>
          </a:xfrm>
          <a:prstGeom prst="rect">
            <a:avLst/>
          </a:prstGeom>
          <a:solidFill>
            <a:schemeClr val="bg1">
              <a:alpha val="0"/>
            </a:schemeClr>
          </a:solidFill>
          <a:ln>
            <a:noFill/>
          </a:ln>
          <a:extLst/>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r>
              <a:rPr lang="en-US" altLang="en-US" dirty="0"/>
              <a:t>It will be split into 5 substrings that are stored in a list in the same order in which they occur in the string:</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Reading Words (4)</a:t>
            </a:r>
          </a:p>
        </p:txBody>
      </p:sp>
      <p:sp>
        <p:nvSpPr>
          <p:cNvPr id="48130" name="Content Placeholder 2"/>
          <p:cNvSpPr>
            <a:spLocks noGrp="1"/>
          </p:cNvSpPr>
          <p:nvPr>
            <p:ph idx="1"/>
          </p:nvPr>
        </p:nvSpPr>
        <p:spPr>
          <a:xfrm>
            <a:off x="822325" y="1255713"/>
            <a:ext cx="7543800" cy="1563687"/>
          </a:xfrm>
        </p:spPr>
        <p:txBody>
          <a:bodyPr/>
          <a:lstStyle/>
          <a:p>
            <a:pPr eaLnBrk="1" hangingPunct="1"/>
            <a:r>
              <a:rPr lang="en-US" altLang="en-US" dirty="0"/>
              <a:t>Notice that the last word in the line contains a comma</a:t>
            </a:r>
          </a:p>
          <a:p>
            <a:pPr eaLnBrk="1" hangingPunct="1"/>
            <a:r>
              <a:rPr lang="en-US" altLang="en-US" dirty="0"/>
              <a:t>If we only want to print the words contained in the file without punctuation marks, we can strip those from the substrings using the </a:t>
            </a:r>
            <a:r>
              <a:rPr lang="en-US" altLang="en-US" dirty="0" err="1">
                <a:cs typeface="Consolas" panose="020B0609020204030204" pitchFamily="49" charset="0"/>
              </a:rPr>
              <a:t>rstrip</a:t>
            </a:r>
            <a:r>
              <a:rPr lang="en-US" altLang="en-US" dirty="0">
                <a:cs typeface="Consolas" panose="020B0609020204030204" pitchFamily="49" charset="0"/>
              </a:rPr>
              <a:t>() </a:t>
            </a:r>
            <a:r>
              <a:rPr lang="en-US" altLang="en-US" dirty="0"/>
              <a:t>method introduced in the previous section:</a:t>
            </a:r>
          </a:p>
        </p:txBody>
      </p:sp>
      <p:sp>
        <p:nvSpPr>
          <p:cNvPr id="4813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B1ECC52-775D-4030-AA12-8A89442D8A13}"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685800" y="2971800"/>
            <a:ext cx="7010400" cy="533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word </a:t>
            </a:r>
            <a:r>
              <a:rPr lang="en-US">
                <a:latin typeface="Consolas" pitchFamily="49" charset="0"/>
                <a:ea typeface="ＭＳ Ｐゴシック" panose="020B0600070205080204" pitchFamily="34" charset="-128"/>
                <a:cs typeface="Consolas" pitchFamily="49" charset="0"/>
              </a:rPr>
              <a:t>= word.rstrip(".,?!")</a:t>
            </a:r>
            <a:endParaRPr lang="en-US" dirty="0">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35</a:t>
            </a:fld>
            <a:endParaRPr lang="en-US" alt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fontAlgn="auto" hangingPunct="1">
              <a:spcAft>
                <a:spcPts val="0"/>
              </a:spcAft>
              <a:defRPr/>
            </a:pPr>
            <a:r>
              <a:rPr lang="en-US" altLang="en-US" sz="3400">
                <a:solidFill>
                  <a:schemeClr val="tx1">
                    <a:lumMod val="75000"/>
                    <a:lumOff val="25000"/>
                  </a:schemeClr>
                </a:solidFill>
                <a:ea typeface="ＭＳ Ｐゴシック" panose="020B0600070205080204" pitchFamily="34" charset="-128"/>
                <a:cs typeface="+mj-cs"/>
              </a:rPr>
              <a:t>Reading Words: Complete Example</a:t>
            </a:r>
          </a:p>
        </p:txBody>
      </p:sp>
      <p:sp>
        <p:nvSpPr>
          <p:cNvPr id="6" name="Content Placeholder 2"/>
          <p:cNvSpPr>
            <a:spLocks noGrp="1"/>
          </p:cNvSpPr>
          <p:nvPr>
            <p:ph idx="1"/>
          </p:nvPr>
        </p:nvSpPr>
        <p:spPr>
          <a:xfrm>
            <a:off x="914400" y="1295400"/>
            <a:ext cx="7467600" cy="3886200"/>
          </a:xfrm>
          <a:solidFill>
            <a:srgbClr val="D9D9D9"/>
          </a:solidFill>
          <a:effectLst>
            <a:outerShdw blurRad="50800" dist="38100" dir="18900000" algn="bl" rotWithShape="0">
              <a:srgbClr val="808080">
                <a:alpha val="39998"/>
              </a:srgbClr>
            </a:outerShdw>
          </a:effectLst>
        </p:spPr>
        <p:txBody>
          <a:bodyPr/>
          <a:lstStyle/>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itchFamily="49" charset="0"/>
                <a:ea typeface="+mn-ea"/>
                <a:cs typeface="Consolas" pitchFamily="49" charset="0"/>
              </a:rPr>
              <a:t>inputFile = open("lyrics.txt", "r")</a:t>
            </a:r>
          </a:p>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itchFamily="49" charset="0"/>
                <a:ea typeface="+mn-ea"/>
                <a:cs typeface="Consolas" pitchFamily="49" charset="0"/>
              </a:rPr>
              <a:t>for line in inputFile :</a:t>
            </a:r>
          </a:p>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itchFamily="49" charset="0"/>
                <a:ea typeface="+mn-ea"/>
                <a:cs typeface="Consolas" pitchFamily="49" charset="0"/>
              </a:rPr>
              <a:t>    line = </a:t>
            </a:r>
            <a:r>
              <a:rPr lang="en-US" sz="1800" dirty="0" err="1">
                <a:solidFill>
                  <a:schemeClr val="tx1">
                    <a:lumMod val="75000"/>
                    <a:lumOff val="25000"/>
                  </a:schemeClr>
                </a:solidFill>
                <a:latin typeface="Consolas" pitchFamily="49" charset="0"/>
                <a:ea typeface="+mn-ea"/>
                <a:cs typeface="Consolas" pitchFamily="49" charset="0"/>
              </a:rPr>
              <a:t>line.rstrip</a:t>
            </a:r>
            <a:r>
              <a:rPr lang="en-US" sz="1800" dirty="0">
                <a:solidFill>
                  <a:schemeClr val="tx1">
                    <a:lumMod val="75000"/>
                    <a:lumOff val="25000"/>
                  </a:schemeClr>
                </a:solidFill>
                <a:latin typeface="Consolas" pitchFamily="49" charset="0"/>
                <a:ea typeface="+mn-ea"/>
                <a:cs typeface="Consolas" pitchFamily="49" charset="0"/>
              </a:rPr>
              <a:t>()</a:t>
            </a:r>
          </a:p>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itchFamily="49" charset="0"/>
                <a:ea typeface="+mn-ea"/>
                <a:cs typeface="Consolas" pitchFamily="49" charset="0"/>
              </a:rPr>
              <a:t>    wordList = </a:t>
            </a:r>
            <a:r>
              <a:rPr lang="en-US" sz="1800" dirty="0" err="1">
                <a:solidFill>
                  <a:schemeClr val="tx1">
                    <a:lumMod val="75000"/>
                    <a:lumOff val="25000"/>
                  </a:schemeClr>
                </a:solidFill>
                <a:latin typeface="Consolas" pitchFamily="49" charset="0"/>
                <a:ea typeface="+mn-ea"/>
                <a:cs typeface="Consolas" pitchFamily="49" charset="0"/>
              </a:rPr>
              <a:t>line.split</a:t>
            </a:r>
            <a:r>
              <a:rPr lang="en-US" sz="1800" dirty="0">
                <a:solidFill>
                  <a:schemeClr val="tx1">
                    <a:lumMod val="75000"/>
                    <a:lumOff val="25000"/>
                  </a:schemeClr>
                </a:solidFill>
                <a:latin typeface="Consolas" pitchFamily="49" charset="0"/>
                <a:ea typeface="+mn-ea"/>
                <a:cs typeface="Consolas" pitchFamily="49" charset="0"/>
              </a:rPr>
              <a:t>()</a:t>
            </a:r>
          </a:p>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itchFamily="49" charset="0"/>
                <a:ea typeface="+mn-ea"/>
                <a:cs typeface="Consolas" pitchFamily="49" charset="0"/>
              </a:rPr>
              <a:t>    for word in wordList :</a:t>
            </a:r>
          </a:p>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itchFamily="49" charset="0"/>
                <a:ea typeface="+mn-ea"/>
                <a:cs typeface="Consolas" pitchFamily="49" charset="0"/>
              </a:rPr>
              <a:t>        word = </a:t>
            </a:r>
            <a:r>
              <a:rPr lang="en-US" sz="1800" dirty="0" err="1">
                <a:solidFill>
                  <a:schemeClr val="tx1">
                    <a:lumMod val="75000"/>
                    <a:lumOff val="25000"/>
                  </a:schemeClr>
                </a:solidFill>
                <a:latin typeface="Consolas" pitchFamily="49" charset="0"/>
                <a:ea typeface="+mn-ea"/>
                <a:cs typeface="Consolas" pitchFamily="49" charset="0"/>
              </a:rPr>
              <a:t>word.rstrip</a:t>
            </a:r>
            <a:r>
              <a:rPr lang="en-US" sz="1800" dirty="0">
                <a:solidFill>
                  <a:schemeClr val="tx1">
                    <a:lumMod val="75000"/>
                    <a:lumOff val="25000"/>
                  </a:schemeClr>
                </a:solidFill>
                <a:latin typeface="Consolas" pitchFamily="49" charset="0"/>
                <a:ea typeface="+mn-ea"/>
                <a:cs typeface="Consolas" pitchFamily="49" charset="0"/>
              </a:rPr>
              <a:t>(".,?!")</a:t>
            </a:r>
          </a:p>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itchFamily="49" charset="0"/>
                <a:ea typeface="+mn-ea"/>
                <a:cs typeface="Consolas" pitchFamily="49" charset="0"/>
              </a:rPr>
              <a:t>        print(word)</a:t>
            </a:r>
          </a:p>
          <a:p>
            <a:pPr marL="0" indent="0" eaLnBrk="1" fontAlgn="auto" hangingPunct="1">
              <a:buFont typeface="Wingdings" panose="05000000000000000000" pitchFamily="2" charset="2"/>
              <a:buNone/>
              <a:defRPr/>
            </a:pPr>
            <a:endParaRPr lang="en-US" sz="1800" dirty="0">
              <a:solidFill>
                <a:schemeClr val="tx1">
                  <a:lumMod val="75000"/>
                  <a:lumOff val="25000"/>
                </a:schemeClr>
              </a:solidFill>
              <a:latin typeface="Consolas" pitchFamily="49" charset="0"/>
              <a:ea typeface="+mn-ea"/>
              <a:cs typeface="Consolas" pitchFamily="49" charset="0"/>
            </a:endParaRPr>
          </a:p>
          <a:p>
            <a:pPr marL="0" indent="0" eaLnBrk="1" fontAlgn="auto" hangingPunct="1">
              <a:buFont typeface="Wingdings" panose="05000000000000000000" pitchFamily="2" charset="2"/>
              <a:buNone/>
              <a:defRPr/>
            </a:pPr>
            <a:r>
              <a:rPr lang="en-US" sz="1800" dirty="0" err="1">
                <a:solidFill>
                  <a:schemeClr val="tx1">
                    <a:lumMod val="75000"/>
                    <a:lumOff val="25000"/>
                  </a:schemeClr>
                </a:solidFill>
                <a:latin typeface="Consolas" pitchFamily="49" charset="0"/>
                <a:ea typeface="+mn-ea"/>
                <a:cs typeface="Consolas" pitchFamily="49" charset="0"/>
              </a:rPr>
              <a:t>inputFile.close</a:t>
            </a:r>
            <a:r>
              <a:rPr lang="en-US" sz="1800" dirty="0">
                <a:solidFill>
                  <a:schemeClr val="tx1">
                    <a:lumMod val="75000"/>
                    <a:lumOff val="25000"/>
                  </a:schemeClr>
                </a:solidFill>
                <a:latin typeface="Consolas" pitchFamily="49" charset="0"/>
                <a:ea typeface="+mn-ea"/>
                <a:cs typeface="Consolas" pitchFamily="49" charset="0"/>
              </a:rPr>
              <a:t>()</a:t>
            </a:r>
          </a:p>
        </p:txBody>
      </p:sp>
      <p:sp>
        <p:nvSpPr>
          <p:cNvPr id="4915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7428B8-D2AE-4C91-9F95-8E43E3BE0631}"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36</a:t>
            </a:fld>
            <a:endParaRPr lang="en-US" alt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fontAlgn="auto" hangingPunct="1">
              <a:spcAft>
                <a:spcPts val="0"/>
              </a:spcAft>
              <a:defRPr/>
            </a:pPr>
            <a:r>
              <a:rPr lang="en-US" altLang="en-US" sz="3400">
                <a:solidFill>
                  <a:schemeClr val="tx1">
                    <a:lumMod val="75000"/>
                    <a:lumOff val="25000"/>
                  </a:schemeClr>
                </a:solidFill>
                <a:ea typeface="ＭＳ Ｐゴシック" panose="020B0600070205080204" pitchFamily="34" charset="-128"/>
                <a:cs typeface="+mj-cs"/>
              </a:rPr>
              <a:t>Additional String Splitting Methods</a:t>
            </a:r>
          </a:p>
        </p:txBody>
      </p:sp>
      <p:pic>
        <p:nvPicPr>
          <p:cNvPr id="50178"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143000"/>
            <a:ext cx="8526463" cy="3810000"/>
          </a:xfrm>
        </p:spPr>
      </p:pic>
      <p:sp>
        <p:nvSpPr>
          <p:cNvPr id="5018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8705134-D7BC-4938-9E13-2AFD77D77C66}"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37</a:t>
            </a:fld>
            <a:endParaRPr lang="en-US" alt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fontAlgn="auto" hangingPunct="1">
              <a:spcAft>
                <a:spcPts val="0"/>
              </a:spcAft>
              <a:defRPr/>
            </a:pPr>
            <a:r>
              <a:rPr lang="en-US" altLang="en-US" sz="3400">
                <a:solidFill>
                  <a:schemeClr val="tx1">
                    <a:lumMod val="75000"/>
                    <a:lumOff val="25000"/>
                  </a:schemeClr>
                </a:solidFill>
                <a:ea typeface="ＭＳ Ｐゴシック" panose="020B0600070205080204" pitchFamily="34" charset="-128"/>
                <a:cs typeface="+mj-cs"/>
              </a:rPr>
              <a:t>Additional String Splitting Examples</a:t>
            </a:r>
          </a:p>
        </p:txBody>
      </p:sp>
      <p:pic>
        <p:nvPicPr>
          <p:cNvPr id="51202"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176" y="1255713"/>
            <a:ext cx="6634098" cy="4613275"/>
          </a:xfrm>
        </p:spPr>
      </p:pic>
      <p:sp>
        <p:nvSpPr>
          <p:cNvPr id="5120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9F761C-7155-4E1B-918A-5F5601DCBB8A}"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38</a:t>
            </a:fld>
            <a:endParaRPr lang="en-US" alt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Two</a:t>
            </a:r>
          </a:p>
        </p:txBody>
      </p:sp>
      <p:sp>
        <p:nvSpPr>
          <p:cNvPr id="3" name="Content Placeholder 2"/>
          <p:cNvSpPr>
            <a:spLocks noGrp="1"/>
          </p:cNvSpPr>
          <p:nvPr>
            <p:ph idx="1"/>
          </p:nvPr>
        </p:nvSpPr>
        <p:spPr/>
        <p:txBody>
          <a:bodyPr/>
          <a:lstStyle/>
          <a:p>
            <a:r>
              <a:rPr lang="en-US" dirty="0"/>
              <a:t>Open the </a:t>
            </a:r>
            <a:r>
              <a:rPr lang="en-US"/>
              <a:t>file lyrics.py</a:t>
            </a:r>
            <a:endParaRPr lang="en-US" dirty="0"/>
          </a:p>
        </p:txBody>
      </p:sp>
      <p:sp>
        <p:nvSpPr>
          <p:cNvPr id="4" name="Date Placeholder 3"/>
          <p:cNvSpPr>
            <a:spLocks noGrp="1"/>
          </p:cNvSpPr>
          <p:nvPr>
            <p:ph type="dt" sz="half" idx="10"/>
          </p:nvPr>
        </p:nvSpPr>
        <p:spPr/>
        <p:txBody>
          <a:bodyPr/>
          <a:lstStyle/>
          <a:p>
            <a:fld id="{02AFCAB4-EE9A-4668-A0AE-1736A158424C}" type="datetime1">
              <a:rPr lang="en-US" altLang="en-US" smtClean="0"/>
              <a:t>3/2/2017</a:t>
            </a:fld>
            <a:endParaRPr lang="en-US" altLang="en-US"/>
          </a:p>
        </p:txBody>
      </p:sp>
      <p:sp>
        <p:nvSpPr>
          <p:cNvPr id="6" name="Slide Number Placeholder 5"/>
          <p:cNvSpPr>
            <a:spLocks noGrp="1"/>
          </p:cNvSpPr>
          <p:nvPr>
            <p:ph type="sldNum" sz="quarter" idx="11"/>
          </p:nvPr>
        </p:nvSpPr>
        <p:spPr/>
        <p:txBody>
          <a:bodyPr/>
          <a:lstStyle/>
          <a:p>
            <a:r>
              <a:rPr lang="en-US" altLang="en-US"/>
              <a:t>Page </a:t>
            </a:r>
            <a:fld id="{E3B93FE9-A421-4B87-A671-7CC69EB1D69E}" type="slidenum">
              <a:rPr lang="en-US" altLang="en-US" smtClean="0"/>
              <a:pPr/>
              <a:t>39</a:t>
            </a:fld>
            <a:endParaRPr lang="en-US" altLang="en-US"/>
          </a:p>
        </p:txBody>
      </p:sp>
    </p:spTree>
    <p:extLst>
      <p:ext uri="{BB962C8B-B14F-4D97-AF65-F5344CB8AC3E}">
        <p14:creationId xmlns:p14="http://schemas.microsoft.com/office/powerpoint/2010/main" val="97195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Contents</a:t>
            </a:r>
          </a:p>
        </p:txBody>
      </p:sp>
      <p:sp>
        <p:nvSpPr>
          <p:cNvPr id="17410" name="Content Placeholder 2"/>
          <p:cNvSpPr>
            <a:spLocks noGrp="1"/>
          </p:cNvSpPr>
          <p:nvPr>
            <p:ph idx="1"/>
          </p:nvPr>
        </p:nvSpPr>
        <p:spPr/>
        <p:txBody>
          <a:bodyPr/>
          <a:lstStyle/>
          <a:p>
            <a:pPr eaLnBrk="1" hangingPunct="1">
              <a:spcBef>
                <a:spcPts val="800"/>
              </a:spcBef>
            </a:pPr>
            <a:r>
              <a:rPr lang="en-US" altLang="en-US"/>
              <a:t>Reading and Writing Text Files</a:t>
            </a:r>
          </a:p>
          <a:p>
            <a:pPr eaLnBrk="1" hangingPunct="1">
              <a:spcBef>
                <a:spcPts val="800"/>
              </a:spcBef>
            </a:pPr>
            <a:r>
              <a:rPr lang="en-US" altLang="en-US"/>
              <a:t>Text Input and Output</a:t>
            </a:r>
          </a:p>
        </p:txBody>
      </p:sp>
      <p:sp>
        <p:nvSpPr>
          <p:cNvPr id="1741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8E6CD6-2CF9-499F-A94B-6C6145740756}"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4</a:t>
            </a:fld>
            <a:endParaRPr lang="en-US"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Reading Characters</a:t>
            </a:r>
          </a:p>
        </p:txBody>
      </p:sp>
      <p:sp>
        <p:nvSpPr>
          <p:cNvPr id="3" name="Content Placeholder 2"/>
          <p:cNvSpPr>
            <a:spLocks noGrp="1"/>
          </p:cNvSpPr>
          <p:nvPr>
            <p:ph idx="1"/>
          </p:nvPr>
        </p:nvSpPr>
        <p:spPr>
          <a:xfrm>
            <a:off x="822325" y="1255713"/>
            <a:ext cx="7543800" cy="2020887"/>
          </a:xfrm>
        </p:spPr>
        <p:txBody>
          <a:bodyPr rtlCol="0">
            <a:normAutofit/>
          </a:bodyPr>
          <a:lstStyle/>
          <a:p>
            <a:pPr eaLnBrk="1" fontAlgn="auto" hangingPunct="1">
              <a:defRPr/>
            </a:pPr>
            <a:r>
              <a:rPr lang="en-US" dirty="0">
                <a:solidFill>
                  <a:schemeClr val="tx1">
                    <a:lumMod val="75000"/>
                    <a:lumOff val="25000"/>
                  </a:schemeClr>
                </a:solidFill>
                <a:ea typeface="+mn-ea"/>
                <a:cs typeface="+mn-cs"/>
              </a:rPr>
              <a:t>The </a:t>
            </a:r>
            <a:r>
              <a:rPr lang="en-US" dirty="0">
                <a:solidFill>
                  <a:schemeClr val="tx1">
                    <a:lumMod val="75000"/>
                    <a:lumOff val="25000"/>
                  </a:schemeClr>
                </a:solidFill>
                <a:ea typeface="+mn-ea"/>
                <a:cs typeface="Consolas" pitchFamily="49" charset="0"/>
              </a:rPr>
              <a:t>read() </a:t>
            </a:r>
            <a:r>
              <a:rPr lang="en-US" dirty="0">
                <a:solidFill>
                  <a:schemeClr val="tx1">
                    <a:lumMod val="75000"/>
                    <a:lumOff val="25000"/>
                  </a:schemeClr>
                </a:solidFill>
                <a:ea typeface="+mn-ea"/>
                <a:cs typeface="+mn-cs"/>
              </a:rPr>
              <a:t>method takes a single argument that specifies the number of characters to read </a:t>
            </a:r>
          </a:p>
          <a:p>
            <a:pPr eaLnBrk="1" fontAlgn="auto" hangingPunct="1">
              <a:defRPr/>
            </a:pPr>
            <a:r>
              <a:rPr lang="en-US" dirty="0">
                <a:solidFill>
                  <a:schemeClr val="tx1">
                    <a:lumMod val="75000"/>
                    <a:lumOff val="25000"/>
                  </a:schemeClr>
                </a:solidFill>
                <a:ea typeface="+mn-ea"/>
                <a:cs typeface="+mn-cs"/>
              </a:rPr>
              <a:t>The method returns a string containing the characters </a:t>
            </a:r>
          </a:p>
          <a:p>
            <a:pPr eaLnBrk="1" fontAlgn="auto" hangingPunct="1">
              <a:defRPr/>
            </a:pPr>
            <a:r>
              <a:rPr lang="en-US" dirty="0">
                <a:solidFill>
                  <a:schemeClr val="tx1">
                    <a:lumMod val="75000"/>
                    <a:lumOff val="25000"/>
                  </a:schemeClr>
                </a:solidFill>
                <a:ea typeface="+mn-ea"/>
                <a:cs typeface="+mn-cs"/>
              </a:rPr>
              <a:t>When supplied with an argument of 1, the </a:t>
            </a:r>
            <a:r>
              <a:rPr lang="en-US" dirty="0">
                <a:solidFill>
                  <a:schemeClr val="tx1">
                    <a:lumMod val="75000"/>
                    <a:lumOff val="25000"/>
                  </a:schemeClr>
                </a:solidFill>
                <a:ea typeface="+mn-ea"/>
                <a:cs typeface="Consolas" pitchFamily="49" charset="0"/>
              </a:rPr>
              <a:t>read() </a:t>
            </a:r>
            <a:r>
              <a:rPr lang="en-US" dirty="0">
                <a:solidFill>
                  <a:schemeClr val="tx1">
                    <a:lumMod val="75000"/>
                    <a:lumOff val="25000"/>
                  </a:schemeClr>
                </a:solidFill>
                <a:ea typeface="+mn-ea"/>
                <a:cs typeface="+mn-cs"/>
              </a:rPr>
              <a:t>method returns a string consisting of the next character in the file</a:t>
            </a:r>
          </a:p>
          <a:p>
            <a:pPr marL="0" indent="0" eaLnBrk="1" fontAlgn="auto" hangingPunct="1">
              <a:buFont typeface="Wingdings" panose="05000000000000000000" pitchFamily="2" charset="2"/>
              <a:buNone/>
              <a:defRPr/>
            </a:pPr>
            <a:endParaRPr lang="en-US" dirty="0">
              <a:solidFill>
                <a:schemeClr val="tx1">
                  <a:lumMod val="75000"/>
                  <a:lumOff val="25000"/>
                </a:schemeClr>
              </a:solidFill>
              <a:ea typeface="+mn-ea"/>
              <a:cs typeface="+mn-cs"/>
            </a:endParaRPr>
          </a:p>
        </p:txBody>
      </p:sp>
      <p:sp>
        <p:nvSpPr>
          <p:cNvPr id="5222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BE85C0-781D-464C-B948-5E3139B478A3}"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38200" y="3124200"/>
            <a:ext cx="76200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a:latin typeface="Consolas" panose="020B0609020204030204" pitchFamily="49" charset="0"/>
                <a:cs typeface="Consolas" pitchFamily="49" charset="0"/>
              </a:rPr>
              <a:t>char = </a:t>
            </a:r>
            <a:r>
              <a:rPr lang="en-US" sz="1800" dirty="0" err="1">
                <a:latin typeface="Consolas" pitchFamily="49" charset="0"/>
                <a:cs typeface="Consolas" pitchFamily="49" charset="0"/>
              </a:rPr>
              <a:t>inputFile.read</a:t>
            </a:r>
            <a:r>
              <a:rPr lang="en-US" sz="1800" dirty="0">
                <a:latin typeface="Consolas" panose="020B0609020204030204" pitchFamily="49" charset="0"/>
                <a:cs typeface="Consolas" panose="020B0609020204030204" pitchFamily="49" charset="0"/>
              </a:rPr>
              <a:t>(1)</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40</a:t>
            </a:fld>
            <a:endParaRPr lang="en-US" altLang="en-US"/>
          </a:p>
        </p:txBody>
      </p:sp>
      <p:sp>
        <p:nvSpPr>
          <p:cNvPr id="7" name="Content Placeholder 2"/>
          <p:cNvSpPr txBox="1">
            <a:spLocks/>
          </p:cNvSpPr>
          <p:nvPr/>
        </p:nvSpPr>
        <p:spPr bwMode="auto">
          <a:xfrm>
            <a:off x="822325" y="3657600"/>
            <a:ext cx="7543800" cy="538163"/>
          </a:xfrm>
          <a:prstGeom prst="rect">
            <a:avLst/>
          </a:prstGeom>
          <a:solidFill>
            <a:schemeClr val="bg1">
              <a:alpha val="0"/>
            </a:schemeClr>
          </a:solidFill>
          <a:ln>
            <a:noFill/>
          </a:ln>
          <a:extLst/>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cs typeface="+mn-cs"/>
              </a:rPr>
              <a:t>If the end of the file is reached, it returns an empty string ""</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fontAlgn="auto" hangingPunct="1">
              <a:spcAft>
                <a:spcPts val="0"/>
              </a:spcAft>
              <a:defRPr/>
            </a:pPr>
            <a:r>
              <a:rPr lang="en-US" altLang="en-US" sz="3600">
                <a:solidFill>
                  <a:schemeClr val="tx1">
                    <a:lumMod val="75000"/>
                    <a:lumOff val="25000"/>
                  </a:schemeClr>
                </a:solidFill>
                <a:ea typeface="ＭＳ Ｐゴシック" panose="020B0600070205080204" pitchFamily="34" charset="-128"/>
                <a:cs typeface="+mj-cs"/>
              </a:rPr>
              <a:t>Algorithm: Reading Characters</a:t>
            </a:r>
          </a:p>
        </p:txBody>
      </p:sp>
      <p:sp>
        <p:nvSpPr>
          <p:cNvPr id="6" name="Content Placeholder 2"/>
          <p:cNvSpPr>
            <a:spLocks noGrp="1"/>
          </p:cNvSpPr>
          <p:nvPr>
            <p:ph idx="1"/>
          </p:nvPr>
        </p:nvSpPr>
        <p:spPr>
          <a:xfrm>
            <a:off x="914400" y="1371600"/>
            <a:ext cx="7467600" cy="1295400"/>
          </a:xfrm>
          <a:solidFill>
            <a:srgbClr val="D9D9D9"/>
          </a:solidFill>
          <a:effectLst>
            <a:outerShdw blurRad="50800" dist="38100" dir="18900000" algn="bl" rotWithShape="0">
              <a:srgbClr val="808080">
                <a:alpha val="39998"/>
              </a:srgbClr>
            </a:outerShdw>
          </a:effectLst>
        </p:spPr>
        <p:txBody>
          <a:bodyPr/>
          <a:lstStyle/>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anose="020B0609020204030204" pitchFamily="49" charset="0"/>
                <a:ea typeface="+mn-ea"/>
                <a:cs typeface="Consolas" pitchFamily="49" charset="0"/>
              </a:rPr>
              <a:t>while char != "" :</a:t>
            </a:r>
          </a:p>
          <a:p>
            <a:pPr marL="0" indent="0" eaLnBrk="1" fontAlgn="auto" hangingPunct="1">
              <a:buFont typeface="Wingdings" panose="05000000000000000000" pitchFamily="2" charset="2"/>
              <a:buNone/>
              <a:defRPr/>
            </a:pPr>
            <a:r>
              <a:rPr lang="en-US" sz="1800" b="1" dirty="0">
                <a:solidFill>
                  <a:schemeClr val="tx1">
                    <a:lumMod val="75000"/>
                    <a:lumOff val="25000"/>
                  </a:schemeClr>
                </a:solidFill>
                <a:latin typeface="Consolas" panose="020B0609020204030204" pitchFamily="49" charset="0"/>
                <a:ea typeface="+mn-ea"/>
                <a:cs typeface="Consolas" panose="020B0609020204030204" pitchFamily="49" charset="0"/>
              </a:rPr>
              <a:t>    Process character</a:t>
            </a:r>
          </a:p>
          <a:p>
            <a:pPr marL="0" indent="0" eaLnBrk="1" fontAlgn="auto" hangingPunct="1">
              <a:buFont typeface="Wingdings" panose="05000000000000000000" pitchFamily="2" charset="2"/>
              <a:buNone/>
              <a:defRPr/>
            </a:pPr>
            <a:r>
              <a:rPr lang="en-US" sz="1800" dirty="0">
                <a:solidFill>
                  <a:schemeClr val="tx1">
                    <a:lumMod val="75000"/>
                    <a:lumOff val="25000"/>
                  </a:schemeClr>
                </a:solidFill>
                <a:latin typeface="Consolas" pitchFamily="49" charset="0"/>
                <a:ea typeface="+mn-ea"/>
                <a:cs typeface="Consolas" pitchFamily="49" charset="0"/>
              </a:rPr>
              <a:t>   char = </a:t>
            </a:r>
            <a:r>
              <a:rPr lang="en-US" sz="1800" dirty="0" err="1">
                <a:solidFill>
                  <a:schemeClr val="tx1">
                    <a:lumMod val="75000"/>
                    <a:lumOff val="25000"/>
                  </a:schemeClr>
                </a:solidFill>
                <a:latin typeface="Consolas" pitchFamily="49" charset="0"/>
                <a:ea typeface="+mn-ea"/>
                <a:cs typeface="Consolas" pitchFamily="49" charset="0"/>
              </a:rPr>
              <a:t>inputFile.read</a:t>
            </a:r>
            <a:r>
              <a:rPr lang="en-US" sz="1800" dirty="0">
                <a:solidFill>
                  <a:schemeClr val="tx1">
                    <a:lumMod val="75000"/>
                    <a:lumOff val="25000"/>
                  </a:schemeClr>
                </a:solidFill>
                <a:latin typeface="Consolas" pitchFamily="49" charset="0"/>
                <a:ea typeface="+mn-ea"/>
                <a:cs typeface="Consolas" pitchFamily="49" charset="0"/>
              </a:rPr>
              <a:t>(1)</a:t>
            </a:r>
            <a:endParaRPr lang="en-US" sz="1800" b="1" dirty="0">
              <a:solidFill>
                <a:schemeClr val="tx1">
                  <a:lumMod val="75000"/>
                  <a:lumOff val="25000"/>
                </a:schemeClr>
              </a:solidFill>
              <a:latin typeface="Consolas" pitchFamily="49" charset="0"/>
              <a:ea typeface="+mn-ea"/>
              <a:cs typeface="Consolas" pitchFamily="49" charset="0"/>
            </a:endParaRPr>
          </a:p>
        </p:txBody>
      </p:sp>
      <p:sp>
        <p:nvSpPr>
          <p:cNvPr id="5325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902C15-A128-4C88-9D80-A564DA3C9F02}"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41</a:t>
            </a:fld>
            <a:endParaRPr lang="en-US" alt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Reading Records</a:t>
            </a:r>
          </a:p>
        </p:txBody>
      </p:sp>
      <p:sp>
        <p:nvSpPr>
          <p:cNvPr id="54274" name="Content Placeholder 2"/>
          <p:cNvSpPr>
            <a:spLocks noGrp="1"/>
          </p:cNvSpPr>
          <p:nvPr>
            <p:ph idx="1"/>
          </p:nvPr>
        </p:nvSpPr>
        <p:spPr>
          <a:xfrm>
            <a:off x="822325" y="1255713"/>
            <a:ext cx="7543800" cy="2554287"/>
          </a:xfrm>
        </p:spPr>
        <p:txBody>
          <a:bodyPr/>
          <a:lstStyle/>
          <a:p>
            <a:pPr eaLnBrk="1" hangingPunct="1"/>
            <a:r>
              <a:rPr lang="en-US" altLang="en-US" dirty="0"/>
              <a:t>A text file can contain a collection of </a:t>
            </a:r>
            <a:r>
              <a:rPr lang="en-US" altLang="en-US" b="1" dirty="0"/>
              <a:t>data records </a:t>
            </a:r>
            <a:r>
              <a:rPr lang="en-US" altLang="en-US" dirty="0"/>
              <a:t>in which each record consists of multiple fields </a:t>
            </a:r>
          </a:p>
          <a:p>
            <a:pPr eaLnBrk="1" hangingPunct="1"/>
            <a:r>
              <a:rPr lang="en-US" altLang="en-US" dirty="0"/>
              <a:t>For example, a file containing student data may consist of records composed of an identification number, full name, address, and class year</a:t>
            </a:r>
          </a:p>
          <a:p>
            <a:pPr eaLnBrk="1" hangingPunct="1"/>
            <a:r>
              <a:rPr lang="en-US" altLang="en-US" dirty="0"/>
              <a:t>When working with text files that contain data records, you generally have to read the entire record before you can process it:</a:t>
            </a:r>
          </a:p>
        </p:txBody>
      </p:sp>
      <p:sp>
        <p:nvSpPr>
          <p:cNvPr id="5427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2557CB-8DC7-420E-91E4-04E9AC538B51}"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762000" y="3810000"/>
            <a:ext cx="78486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a:latin typeface="Consolas" panose="020B0609020204030204" pitchFamily="49" charset="0"/>
                <a:cs typeface="Consolas" panose="020B0609020204030204" pitchFamily="49" charset="0"/>
              </a:rPr>
              <a:t>For each record in the file</a:t>
            </a:r>
          </a:p>
          <a:p>
            <a:pPr marL="0" indent="0">
              <a:buFont typeface="Wingdings" pitchFamily="2" charset="2"/>
              <a:buNone/>
              <a:defRPr/>
            </a:pPr>
            <a:r>
              <a:rPr lang="en-US" sz="1800" dirty="0">
                <a:latin typeface="Consolas" panose="020B0609020204030204" pitchFamily="49" charset="0"/>
                <a:cs typeface="Consolas" panose="020B0609020204030204" pitchFamily="49" charset="0"/>
              </a:rPr>
              <a:t>    Read the entire record</a:t>
            </a:r>
          </a:p>
          <a:p>
            <a:pPr marL="0" indent="0">
              <a:buFont typeface="Wingdings" pitchFamily="2" charset="2"/>
              <a:buNone/>
              <a:defRPr/>
            </a:pPr>
            <a:r>
              <a:rPr lang="en-US" sz="1800" dirty="0">
                <a:latin typeface="Consolas" panose="020B0609020204030204" pitchFamily="49" charset="0"/>
                <a:cs typeface="Consolas" panose="020B0609020204030204" pitchFamily="49" charset="0"/>
              </a:rPr>
              <a:t>    Process the record</a:t>
            </a:r>
            <a:endParaRPr lang="en-US" sz="1800" kern="0" dirty="0">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42</a:t>
            </a:fld>
            <a:endParaRPr lang="en-US" alt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Options</a:t>
            </a:r>
          </a:p>
        </p:txBody>
      </p:sp>
      <p:sp>
        <p:nvSpPr>
          <p:cNvPr id="3" name="Content Placeholder 2"/>
          <p:cNvSpPr>
            <a:spLocks noGrp="1"/>
          </p:cNvSpPr>
          <p:nvPr>
            <p:ph idx="1"/>
          </p:nvPr>
        </p:nvSpPr>
        <p:spPr/>
        <p:txBody>
          <a:bodyPr/>
          <a:lstStyle/>
          <a:p>
            <a:pPr marL="0" indent="0">
              <a:buNone/>
            </a:pPr>
            <a:r>
              <a:rPr lang="en-US" dirty="0"/>
              <a:t>After opening the file and creating a file object, there are three ways you can iterate through a file. </a:t>
            </a:r>
          </a:p>
          <a:p>
            <a:r>
              <a:rPr lang="en-US" dirty="0" err="1"/>
              <a:t>readline</a:t>
            </a:r>
            <a:br>
              <a:rPr lang="en-US" dirty="0"/>
            </a:br>
            <a:br>
              <a:rPr lang="en-US" dirty="0"/>
            </a:br>
            <a:br>
              <a:rPr lang="en-US" dirty="0"/>
            </a:br>
            <a:endParaRPr lang="en-US" dirty="0"/>
          </a:p>
          <a:p>
            <a:r>
              <a:rPr lang="en-US" dirty="0"/>
              <a:t>read</a:t>
            </a:r>
            <a:br>
              <a:rPr lang="en-US" dirty="0"/>
            </a:br>
            <a:br>
              <a:rPr lang="en-US" dirty="0"/>
            </a:br>
            <a:br>
              <a:rPr lang="en-US" dirty="0"/>
            </a:br>
            <a:endParaRPr lang="en-US" dirty="0"/>
          </a:p>
          <a:p>
            <a:r>
              <a:rPr lang="en-US" dirty="0"/>
              <a:t>for a in </a:t>
            </a:r>
            <a:r>
              <a:rPr lang="en-US" dirty="0" err="1"/>
              <a:t>fileObj</a:t>
            </a:r>
            <a:r>
              <a:rPr lang="en-US" dirty="0"/>
              <a:t>:</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43</a:t>
            </a:fld>
            <a:endParaRPr lang="en-US" altLang="en-US"/>
          </a:p>
        </p:txBody>
      </p:sp>
      <p:sp>
        <p:nvSpPr>
          <p:cNvPr id="6" name="Rectangle 5"/>
          <p:cNvSpPr/>
          <p:nvPr/>
        </p:nvSpPr>
        <p:spPr>
          <a:xfrm>
            <a:off x="4953000" y="1930390"/>
            <a:ext cx="3200400" cy="1200329"/>
          </a:xfrm>
          <a:prstGeom prst="rect">
            <a:avLst/>
          </a:prstGeom>
        </p:spPr>
        <p:txBody>
          <a:bodyPr wrap="square">
            <a:spAutoFit/>
          </a:bodyPr>
          <a:lstStyle/>
          <a:p>
            <a:r>
              <a:rPr lang="en-US" dirty="0"/>
              <a:t>line = </a:t>
            </a:r>
            <a:r>
              <a:rPr lang="en-US" dirty="0" err="1"/>
              <a:t>infile.readline</a:t>
            </a:r>
            <a:r>
              <a:rPr lang="en-US" dirty="0"/>
              <a:t>() </a:t>
            </a:r>
            <a:br>
              <a:rPr lang="en-US" dirty="0"/>
            </a:br>
            <a:r>
              <a:rPr lang="en-US" dirty="0"/>
              <a:t>while line != "" : </a:t>
            </a:r>
            <a:br>
              <a:rPr lang="en-US" dirty="0"/>
            </a:br>
            <a:r>
              <a:rPr lang="en-US" dirty="0"/>
              <a:t>    Process the line. </a:t>
            </a:r>
            <a:br>
              <a:rPr lang="en-US" dirty="0"/>
            </a:br>
            <a:r>
              <a:rPr lang="en-US" dirty="0"/>
              <a:t>    line = </a:t>
            </a:r>
            <a:r>
              <a:rPr lang="en-US" dirty="0" err="1"/>
              <a:t>infile.readline</a:t>
            </a:r>
            <a:r>
              <a:rPr lang="en-US" dirty="0"/>
              <a:t>()</a:t>
            </a:r>
          </a:p>
        </p:txBody>
      </p:sp>
      <p:sp>
        <p:nvSpPr>
          <p:cNvPr id="7" name="Rectangle 6"/>
          <p:cNvSpPr/>
          <p:nvPr/>
        </p:nvSpPr>
        <p:spPr>
          <a:xfrm>
            <a:off x="4953000" y="3276600"/>
            <a:ext cx="3200400" cy="1200329"/>
          </a:xfrm>
          <a:prstGeom prst="rect">
            <a:avLst/>
          </a:prstGeom>
        </p:spPr>
        <p:txBody>
          <a:bodyPr wrap="square">
            <a:spAutoFit/>
          </a:bodyPr>
          <a:lstStyle/>
          <a:p>
            <a:r>
              <a:rPr lang="en-US" dirty="0"/>
              <a:t>line = </a:t>
            </a:r>
            <a:r>
              <a:rPr lang="en-US" dirty="0" err="1"/>
              <a:t>infile.read</a:t>
            </a:r>
            <a:r>
              <a:rPr lang="en-US" dirty="0"/>
              <a:t>(1) </a:t>
            </a:r>
            <a:br>
              <a:rPr lang="en-US" dirty="0"/>
            </a:br>
            <a:r>
              <a:rPr lang="en-US" dirty="0"/>
              <a:t>while line != "" : </a:t>
            </a:r>
            <a:br>
              <a:rPr lang="en-US" dirty="0"/>
            </a:br>
            <a:r>
              <a:rPr lang="en-US" dirty="0"/>
              <a:t>    Process the line. </a:t>
            </a:r>
            <a:br>
              <a:rPr lang="en-US" dirty="0"/>
            </a:br>
            <a:r>
              <a:rPr lang="en-US" dirty="0"/>
              <a:t>    line = </a:t>
            </a:r>
            <a:r>
              <a:rPr lang="en-US" dirty="0" err="1"/>
              <a:t>infile.read</a:t>
            </a:r>
            <a:r>
              <a:rPr lang="en-US" dirty="0"/>
              <a:t> (1)</a:t>
            </a:r>
          </a:p>
        </p:txBody>
      </p:sp>
      <p:sp>
        <p:nvSpPr>
          <p:cNvPr id="8" name="Rectangle 7"/>
          <p:cNvSpPr/>
          <p:nvPr/>
        </p:nvSpPr>
        <p:spPr>
          <a:xfrm>
            <a:off x="5105400" y="4724400"/>
            <a:ext cx="3200400" cy="923330"/>
          </a:xfrm>
          <a:prstGeom prst="rect">
            <a:avLst/>
          </a:prstGeom>
        </p:spPr>
        <p:txBody>
          <a:bodyPr wrap="square">
            <a:spAutoFit/>
          </a:bodyPr>
          <a:lstStyle/>
          <a:p>
            <a:r>
              <a:rPr lang="en-US" dirty="0"/>
              <a:t>for line in </a:t>
            </a:r>
            <a:r>
              <a:rPr lang="en-US" dirty="0" err="1"/>
              <a:t>infile</a:t>
            </a:r>
            <a:r>
              <a:rPr lang="en-US" dirty="0"/>
              <a:t>: </a:t>
            </a:r>
            <a:br>
              <a:rPr lang="en-US" dirty="0"/>
            </a:br>
            <a:r>
              <a:rPr lang="en-US" dirty="0"/>
              <a:t>    Process the line. </a:t>
            </a:r>
            <a:br>
              <a:rPr lang="en-US" dirty="0"/>
            </a:br>
            <a:endParaRPr lang="en-US" dirty="0"/>
          </a:p>
        </p:txBody>
      </p:sp>
    </p:spTree>
    <p:extLst>
      <p:ext uri="{BB962C8B-B14F-4D97-AF65-F5344CB8AC3E}">
        <p14:creationId xmlns:p14="http://schemas.microsoft.com/office/powerpoint/2010/main" val="18070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04800" y="1255713"/>
            <a:ext cx="8061325" cy="4613275"/>
          </a:xfrm>
        </p:spPr>
        <p:txBody>
          <a:bodyPr/>
          <a:lstStyle/>
          <a:p>
            <a:pPr marL="0" indent="0">
              <a:buNone/>
            </a:pPr>
            <a:r>
              <a:rPr lang="en-US" dirty="0"/>
              <a:t>Write a program that prompts the user for an input file name, check to see if the file name ends with .txt if it doesn’t add it and then read a collection of integer values from a text file, and determines how many of the values are negative. Assume the values are stored in the file one per line.</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44</a:t>
            </a:fld>
            <a:endParaRPr lang="en-US" altLang="en-US"/>
          </a:p>
        </p:txBody>
      </p:sp>
      <p:sp>
        <p:nvSpPr>
          <p:cNvPr id="6" name="Rectangle 1"/>
          <p:cNvSpPr>
            <a:spLocks noChangeArrowheads="1"/>
          </p:cNvSpPr>
          <p:nvPr/>
        </p:nvSpPr>
        <p:spPr bwMode="auto">
          <a:xfrm>
            <a:off x="304800" y="2635479"/>
            <a:ext cx="748794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itchFamily="49" charset="0"/>
                <a:cs typeface="Courier New" pitchFamily="49" charset="0"/>
              </a:rPr>
              <a:t>fileName</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400" b="0" i="0" u="none" strike="noStrike" cap="none" normalizeH="0" baseline="0" dirty="0">
                <a:ln>
                  <a:noFill/>
                </a:ln>
                <a:solidFill>
                  <a:srgbClr val="000080"/>
                </a:solidFill>
                <a:effectLst/>
                <a:latin typeface="Courier New" pitchFamily="49" charset="0"/>
                <a:cs typeface="Courier New" pitchFamily="49" charset="0"/>
              </a:rPr>
              <a:t>input</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a:ln>
                  <a:noFill/>
                </a:ln>
                <a:solidFill>
                  <a:srgbClr val="008080"/>
                </a:solidFill>
                <a:effectLst/>
                <a:latin typeface="Courier New" pitchFamily="49" charset="0"/>
                <a:cs typeface="Courier New" pitchFamily="49" charset="0"/>
              </a:rPr>
              <a:t>'Please enter the file name'</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400" b="1" i="0" u="none" strike="noStrike" cap="none" normalizeH="0" baseline="0" dirty="0">
                <a:ln>
                  <a:noFill/>
                </a:ln>
                <a:solidFill>
                  <a:srgbClr val="000080"/>
                </a:solidFill>
                <a:effectLst/>
                <a:latin typeface="Courier New" pitchFamily="49" charset="0"/>
                <a:cs typeface="Courier New" pitchFamily="49" charset="0"/>
              </a:rPr>
              <a:t>if not </a:t>
            </a:r>
            <a:r>
              <a:rPr kumimoji="0" lang="en-US" altLang="en-US" sz="1400" b="0" i="0" u="none" strike="noStrike" cap="none" normalizeH="0" baseline="0" dirty="0" err="1">
                <a:ln>
                  <a:noFill/>
                </a:ln>
                <a:solidFill>
                  <a:srgbClr val="000000"/>
                </a:solidFill>
                <a:effectLst/>
                <a:latin typeface="Courier New" pitchFamily="49" charset="0"/>
                <a:cs typeface="Courier New" pitchFamily="49" charset="0"/>
              </a:rPr>
              <a:t>fileName.endswith</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a:ln>
                  <a:noFill/>
                </a:ln>
                <a:solidFill>
                  <a:srgbClr val="008080"/>
                </a:solidFill>
                <a:effectLst/>
                <a:latin typeface="Courier New" pitchFamily="49" charset="0"/>
                <a:cs typeface="Courier New" pitchFamily="49" charset="0"/>
              </a:rPr>
              <a:t>'.txt'</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400" b="0" i="0" u="none" strike="noStrike" cap="none" normalizeH="0" baseline="0" dirty="0" err="1">
                <a:ln>
                  <a:noFill/>
                </a:ln>
                <a:solidFill>
                  <a:srgbClr val="000000"/>
                </a:solidFill>
                <a:effectLst/>
                <a:latin typeface="Courier New" pitchFamily="49" charset="0"/>
                <a:cs typeface="Courier New" pitchFamily="49" charset="0"/>
              </a:rPr>
              <a:t>fileName</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400" b="0" i="0" u="none" strike="noStrike" cap="none" normalizeH="0" baseline="0" dirty="0" err="1">
                <a:ln>
                  <a:noFill/>
                </a:ln>
                <a:solidFill>
                  <a:srgbClr val="000000"/>
                </a:solidFill>
                <a:effectLst/>
                <a:latin typeface="Courier New" pitchFamily="49" charset="0"/>
                <a:cs typeface="Courier New" pitchFamily="49" charset="0"/>
              </a:rPr>
              <a:t>fileName</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400" b="1" i="0" u="none" strike="noStrike" cap="none" normalizeH="0" baseline="0" dirty="0">
                <a:ln>
                  <a:noFill/>
                </a:ln>
                <a:solidFill>
                  <a:srgbClr val="008080"/>
                </a:solidFill>
                <a:effectLst/>
                <a:latin typeface="Courier New" pitchFamily="49" charset="0"/>
                <a:cs typeface="Courier New" pitchFamily="49" charset="0"/>
              </a:rPr>
              <a:t>'.txt'</a:t>
            </a:r>
            <a:br>
              <a:rPr kumimoji="0" lang="en-US" altLang="en-US" sz="1400" b="1" i="0" u="none" strike="noStrike" cap="none" normalizeH="0" baseline="0" dirty="0">
                <a:ln>
                  <a:noFill/>
                </a:ln>
                <a:solidFill>
                  <a:srgbClr val="008080"/>
                </a:solidFill>
                <a:effectLst/>
                <a:latin typeface="Courier New" pitchFamily="49" charset="0"/>
                <a:cs typeface="Courier New" pitchFamily="49" charset="0"/>
              </a:rPr>
            </a:br>
            <a:r>
              <a:rPr kumimoji="0" lang="en-US" altLang="en-US" sz="1400" b="0" i="0" u="none" strike="noStrike" cap="none" normalizeH="0" baseline="0" dirty="0" err="1">
                <a:ln>
                  <a:noFill/>
                </a:ln>
                <a:solidFill>
                  <a:srgbClr val="000000"/>
                </a:solidFill>
                <a:effectLst/>
                <a:latin typeface="Courier New" pitchFamily="49" charset="0"/>
                <a:cs typeface="Courier New" pitchFamily="49" charset="0"/>
              </a:rPr>
              <a:t>infile</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400" b="0" i="0" u="none" strike="noStrike" cap="none" normalizeH="0" baseline="0" dirty="0">
                <a:ln>
                  <a:noFill/>
                </a:ln>
                <a:solidFill>
                  <a:srgbClr val="000080"/>
                </a:solidFill>
                <a:effectLst/>
                <a:latin typeface="Courier New" pitchFamily="49" charset="0"/>
                <a:cs typeface="Courier New" pitchFamily="49" charset="0"/>
              </a:rPr>
              <a:t>open</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400" b="0" i="0" u="none" strike="noStrike" cap="none" normalizeH="0" baseline="0" dirty="0" err="1">
                <a:ln>
                  <a:noFill/>
                </a:ln>
                <a:solidFill>
                  <a:srgbClr val="000000"/>
                </a:solidFill>
                <a:effectLst/>
                <a:latin typeface="Courier New" pitchFamily="49" charset="0"/>
                <a:cs typeface="Courier New" pitchFamily="49" charset="0"/>
              </a:rPr>
              <a:t>fileName</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400" b="1" i="0" u="none" strike="noStrike" cap="none" normalizeH="0" baseline="0" dirty="0">
                <a:ln>
                  <a:noFill/>
                </a:ln>
                <a:solidFill>
                  <a:srgbClr val="008080"/>
                </a:solidFill>
                <a:effectLst/>
                <a:latin typeface="Courier New" pitchFamily="49" charset="0"/>
                <a:cs typeface="Courier New" pitchFamily="49" charset="0"/>
              </a:rPr>
              <a:t>'r'</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br>
            <a:b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count = </a:t>
            </a:r>
            <a: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t>0</a:t>
            </a:r>
            <a:b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br>
            <a:b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br>
            <a:r>
              <a:rPr kumimoji="0" lang="en-US" altLang="en-US" sz="1400" b="1" i="0" u="none" strike="noStrike" cap="none" normalizeH="0" baseline="0" dirty="0">
                <a:ln>
                  <a:noFill/>
                </a:ln>
                <a:solidFill>
                  <a:srgbClr val="000080"/>
                </a:solidFill>
                <a:effectLst/>
                <a:latin typeface="Courier New" pitchFamily="49" charset="0"/>
                <a:cs typeface="Courier New" pitchFamily="49" charset="0"/>
              </a:rPr>
              <a:t>for </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line </a:t>
            </a:r>
            <a:r>
              <a:rPr kumimoji="0" lang="en-US" altLang="en-US" sz="1400" b="1" i="0" u="none" strike="noStrike" cap="none" normalizeH="0" baseline="0" dirty="0">
                <a:ln>
                  <a:noFill/>
                </a:ln>
                <a:solidFill>
                  <a:srgbClr val="000080"/>
                </a:solidFill>
                <a:effectLst/>
                <a:latin typeface="Courier New" pitchFamily="49" charset="0"/>
                <a:cs typeface="Courier New" pitchFamily="49" charset="0"/>
              </a:rPr>
              <a:t>in </a:t>
            </a:r>
            <a:r>
              <a:rPr kumimoji="0" lang="en-US" altLang="en-US" sz="1400" b="0" i="0" u="none" strike="noStrike" cap="none" normalizeH="0" baseline="0" dirty="0" err="1">
                <a:ln>
                  <a:noFill/>
                </a:ln>
                <a:solidFill>
                  <a:srgbClr val="000000"/>
                </a:solidFill>
                <a:effectLst/>
                <a:latin typeface="Courier New" pitchFamily="49" charset="0"/>
                <a:cs typeface="Courier New" pitchFamily="49" charset="0"/>
              </a:rPr>
              <a:t>infile</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400" b="1" i="0" u="none" strike="noStrike" cap="none" normalizeH="0" baseline="0" dirty="0">
                <a:ln>
                  <a:noFill/>
                </a:ln>
                <a:solidFill>
                  <a:srgbClr val="000080"/>
                </a:solidFill>
                <a:effectLst/>
                <a:latin typeface="Courier New" pitchFamily="49" charset="0"/>
                <a:cs typeface="Courier New" pitchFamily="49" charset="0"/>
              </a:rPr>
              <a:t>if </a:t>
            </a:r>
            <a:r>
              <a:rPr kumimoji="0" lang="en-US" altLang="en-US" sz="1400" b="0" i="0" u="none" strike="noStrike" cap="none" normalizeH="0" baseline="0" dirty="0" err="1">
                <a:ln>
                  <a:noFill/>
                </a:ln>
                <a:solidFill>
                  <a:srgbClr val="000080"/>
                </a:solidFill>
                <a:effectLst/>
                <a:latin typeface="Courier New" pitchFamily="49" charset="0"/>
                <a:cs typeface="Courier New" pitchFamily="49" charset="0"/>
              </a:rPr>
              <a:t>int</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(line) &lt; </a:t>
            </a:r>
            <a: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t>0</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count = count + </a:t>
            </a:r>
            <a: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t>1</a:t>
            </a:r>
            <a:b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br>
            <a:b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br>
            <a:b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br>
            <a:br>
              <a:rPr kumimoji="0" lang="en-US" altLang="en-US" sz="1400" b="0" i="0" u="none" strike="noStrike" cap="none" normalizeH="0" baseline="0" dirty="0">
                <a:ln>
                  <a:noFill/>
                </a:ln>
                <a:solidFill>
                  <a:srgbClr val="0000FF"/>
                </a:solidFill>
                <a:effectLst/>
                <a:latin typeface="Courier New" pitchFamily="49" charset="0"/>
                <a:cs typeface="Courier New" pitchFamily="49" charset="0"/>
              </a:rPr>
            </a:br>
            <a:r>
              <a:rPr kumimoji="0" lang="en-US" altLang="en-US" sz="1400" b="0" i="0" u="none" strike="noStrike" cap="none" normalizeH="0" baseline="0" dirty="0">
                <a:ln>
                  <a:noFill/>
                </a:ln>
                <a:solidFill>
                  <a:srgbClr val="000080"/>
                </a:solidFill>
                <a:effectLst/>
                <a:latin typeface="Courier New" pitchFamily="49" charset="0"/>
                <a:cs typeface="Courier New" pitchFamily="49" charset="0"/>
              </a:rPr>
              <a:t>print</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a:ln>
                  <a:noFill/>
                </a:ln>
                <a:solidFill>
                  <a:srgbClr val="008080"/>
                </a:solidFill>
                <a:effectLst/>
                <a:latin typeface="Courier New" pitchFamily="49" charset="0"/>
                <a:cs typeface="Courier New" pitchFamily="49" charset="0"/>
              </a:rPr>
              <a:t>'There are '</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 count, </a:t>
            </a:r>
            <a:r>
              <a:rPr kumimoji="0" lang="en-US" altLang="en-US" sz="1400" b="1" i="0" u="none" strike="noStrike" cap="none" normalizeH="0" baseline="0" dirty="0">
                <a:ln>
                  <a:noFill/>
                </a:ln>
                <a:solidFill>
                  <a:srgbClr val="008080"/>
                </a:solidFill>
                <a:effectLst/>
                <a:latin typeface="Courier New" pitchFamily="49" charset="0"/>
                <a:cs typeface="Courier New" pitchFamily="49" charset="0"/>
              </a:rPr>
              <a:t>"number of negative numbers in the file"</a:t>
            </a:r>
            <a:r>
              <a:rPr kumimoji="0" lang="en-US" altLang="en-US" sz="1400" b="0" i="0" u="none" strike="noStrike" cap="none" normalizeH="0" baseline="0" dirty="0">
                <a:ln>
                  <a:noFill/>
                </a:ln>
                <a:solidFill>
                  <a:srgbClr val="000000"/>
                </a:solidFill>
                <a:effectLst/>
                <a:latin typeface="Courier New" pitchFamily="49" charset="0"/>
                <a:cs typeface="Courier New" pitchFamily="49" charset="0"/>
              </a:rPr>
              <a:t>)</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3124200" y="3962400"/>
            <a:ext cx="3124200"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line =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infile.readline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while </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line != </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if </a:t>
            </a:r>
            <a:r>
              <a:rPr kumimoji="0" lang="en-US" altLang="en-US" sz="1300" b="0" i="0" u="none" strike="noStrike" cap="none" normalizeH="0" baseline="0" dirty="0" err="1">
                <a:ln>
                  <a:noFill/>
                </a:ln>
                <a:solidFill>
                  <a:srgbClr val="000080"/>
                </a:solidFill>
                <a:effectLst/>
                <a:latin typeface="Courier New" pitchFamily="49" charset="0"/>
                <a:cs typeface="Courier New" pitchFamily="49" charset="0"/>
              </a:rPr>
              <a:t>int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(line) &lt; </a:t>
            </a: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0</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count = count + </a:t>
            </a: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1</a:t>
            </a:r>
            <a:b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    </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line=</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infile.readline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3"/>
          <p:cNvSpPr>
            <a:spLocks noChangeArrowheads="1"/>
          </p:cNvSpPr>
          <p:nvPr/>
        </p:nvSpPr>
        <p:spPr bwMode="auto">
          <a:xfrm>
            <a:off x="5791200" y="3962400"/>
            <a:ext cx="3499145"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line =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infile.read</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numbersInFile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line.split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a:t>
            </a: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\n</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for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num</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in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numbersInFile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if </a:t>
            </a:r>
            <a:r>
              <a:rPr kumimoji="0" lang="en-US" altLang="en-US" sz="1300" b="0" i="0" u="none" strike="noStrike" cap="none" normalizeH="0" baseline="0" dirty="0" err="1">
                <a:ln>
                  <a:noFill/>
                </a:ln>
                <a:solidFill>
                  <a:srgbClr val="000080"/>
                </a:solidFill>
                <a:effectLst/>
                <a:latin typeface="Courier New" pitchFamily="49" charset="0"/>
                <a:cs typeface="Courier New" pitchFamily="49" charset="0"/>
              </a:rPr>
              <a:t>int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num</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&lt; </a:t>
            </a: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0</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count +=</a:t>
            </a: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1</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3753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options</a:t>
            </a:r>
          </a:p>
        </p:txBody>
      </p:sp>
      <p:sp>
        <p:nvSpPr>
          <p:cNvPr id="3" name="Content Placeholder 2"/>
          <p:cNvSpPr>
            <a:spLocks noGrp="1"/>
          </p:cNvSpPr>
          <p:nvPr>
            <p:ph idx="1"/>
          </p:nvPr>
        </p:nvSpPr>
        <p:spPr/>
        <p:txBody>
          <a:bodyPr/>
          <a:lstStyle/>
          <a:p>
            <a:r>
              <a:rPr lang="en-US" dirty="0"/>
              <a:t>After opening the file you want to write to, there are two ways to write to the file</a:t>
            </a:r>
          </a:p>
          <a:p>
            <a:r>
              <a:rPr lang="en-US" dirty="0" err="1"/>
              <a:t>outfile.write</a:t>
            </a:r>
            <a:r>
              <a:rPr lang="en-US" dirty="0"/>
              <a:t>("Number of entries: %d\</a:t>
            </a:r>
            <a:r>
              <a:rPr lang="en-US" dirty="0" err="1"/>
              <a:t>nTotal</a:t>
            </a:r>
            <a:r>
              <a:rPr lang="en-US" dirty="0"/>
              <a:t>: %8.2f\n" % (count, total))</a:t>
            </a:r>
          </a:p>
          <a:p>
            <a:r>
              <a:rPr lang="en-US" dirty="0"/>
              <a:t>print("Total: ", end=“”,file=</a:t>
            </a:r>
            <a:r>
              <a:rPr lang="en-US" dirty="0" err="1"/>
              <a:t>outfile</a:t>
            </a:r>
            <a:r>
              <a:rPr lang="en-US" dirty="0"/>
              <a:t>)</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45</a:t>
            </a:fld>
            <a:endParaRPr lang="en-US" altLang="en-US"/>
          </a:p>
        </p:txBody>
      </p:sp>
    </p:spTree>
    <p:extLst>
      <p:ext uri="{BB962C8B-B14F-4D97-AF65-F5344CB8AC3E}">
        <p14:creationId xmlns:p14="http://schemas.microsoft.com/office/powerpoint/2010/main" val="987918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Exercise</a:t>
            </a:r>
          </a:p>
        </p:txBody>
      </p:sp>
      <p:sp>
        <p:nvSpPr>
          <p:cNvPr id="3" name="Content Placeholder 2"/>
          <p:cNvSpPr>
            <a:spLocks noGrp="1"/>
          </p:cNvSpPr>
          <p:nvPr>
            <p:ph idx="1"/>
          </p:nvPr>
        </p:nvSpPr>
        <p:spPr/>
        <p:txBody>
          <a:bodyPr/>
          <a:lstStyle/>
          <a:p>
            <a:pPr marL="0" indent="0">
              <a:buNone/>
            </a:pPr>
            <a:r>
              <a:rPr lang="en-US" dirty="0"/>
              <a:t>Write a short program that generates 10 random numbers between 100 and 200 and stores the values in an file named “out.txt”. The numbers should all appear on the same line and should be separated by a comma and space</a:t>
            </a:r>
          </a:p>
          <a:p>
            <a:pPr marL="0" indent="0">
              <a:buNone/>
            </a:pPr>
            <a:r>
              <a:rPr lang="en-US" dirty="0" err="1"/>
              <a:t>e.g</a:t>
            </a:r>
            <a:r>
              <a:rPr lang="en-US" dirty="0"/>
              <a:t> 110, 120, 130</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46</a:t>
            </a:fld>
            <a:endParaRPr lang="en-US" altLang="en-US"/>
          </a:p>
        </p:txBody>
      </p:sp>
      <p:sp>
        <p:nvSpPr>
          <p:cNvPr id="8" name="Rectangle 3"/>
          <p:cNvSpPr>
            <a:spLocks noChangeArrowheads="1"/>
          </p:cNvSpPr>
          <p:nvPr/>
        </p:nvSpPr>
        <p:spPr bwMode="auto">
          <a:xfrm>
            <a:off x="533400" y="3148786"/>
            <a:ext cx="8229600"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itchFamily="49" charset="0"/>
                <a:cs typeface="Courier New" pitchFamily="49" charset="0"/>
              </a:rPr>
              <a:t>from </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random </a:t>
            </a:r>
            <a:r>
              <a:rPr kumimoji="0" lang="en-US" altLang="en-US" b="1" i="0" u="none" strike="noStrike" cap="none" normalizeH="0" baseline="0" dirty="0">
                <a:ln>
                  <a:noFill/>
                </a:ln>
                <a:solidFill>
                  <a:srgbClr val="000080"/>
                </a:solidFill>
                <a:effectLst/>
                <a:latin typeface="Courier New" pitchFamily="49" charset="0"/>
                <a:cs typeface="Courier New" pitchFamily="49" charset="0"/>
              </a:rPr>
              <a:t>import </a:t>
            </a: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randint</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outfile</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b="0" i="0" u="none" strike="noStrike" cap="none" normalizeH="0" baseline="0" dirty="0">
                <a:ln>
                  <a:noFill/>
                </a:ln>
                <a:solidFill>
                  <a:srgbClr val="000080"/>
                </a:solidFill>
                <a:effectLst/>
                <a:latin typeface="Courier New" pitchFamily="49" charset="0"/>
                <a:cs typeface="Courier New" pitchFamily="49" charset="0"/>
              </a:rPr>
              <a:t>open</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1" i="0" u="none" strike="noStrike" cap="none" normalizeH="0" baseline="0" dirty="0">
                <a:ln>
                  <a:noFill/>
                </a:ln>
                <a:solidFill>
                  <a:srgbClr val="008080"/>
                </a:solidFill>
                <a:effectLst/>
                <a:latin typeface="Courier New" pitchFamily="49" charset="0"/>
                <a:cs typeface="Courier New" pitchFamily="49" charset="0"/>
              </a:rPr>
              <a:t>"out.txt"</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b="1" i="0" u="none" strike="noStrike" cap="none" normalizeH="0" baseline="0" dirty="0">
                <a:ln>
                  <a:noFill/>
                </a:ln>
                <a:solidFill>
                  <a:srgbClr val="008080"/>
                </a:solidFill>
                <a:effectLst/>
                <a:latin typeface="Courier New" pitchFamily="49" charset="0"/>
                <a:cs typeface="Courier New" pitchFamily="49" charset="0"/>
              </a:rPr>
              <a:t>"w"</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r>
              <a:rPr kumimoji="0" lang="en-US" altLang="en-US" b="1" i="0" u="none" strike="noStrike" cap="none" normalizeH="0" baseline="0" dirty="0">
                <a:ln>
                  <a:noFill/>
                </a:ln>
                <a:solidFill>
                  <a:srgbClr val="000080"/>
                </a:solidFill>
                <a:effectLst/>
                <a:latin typeface="Courier New" pitchFamily="49" charset="0"/>
                <a:cs typeface="Courier New" pitchFamily="49" charset="0"/>
              </a:rPr>
              <a:t>for </a:t>
            </a: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i</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b="1" i="0" u="none" strike="noStrike" cap="none" normalizeH="0" baseline="0" dirty="0">
                <a:ln>
                  <a:noFill/>
                </a:ln>
                <a:solidFill>
                  <a:srgbClr val="000080"/>
                </a:solidFill>
                <a:effectLst/>
                <a:latin typeface="Courier New" pitchFamily="49" charset="0"/>
                <a:cs typeface="Courier New" pitchFamily="49" charset="0"/>
              </a:rPr>
              <a:t>in </a:t>
            </a:r>
            <a:r>
              <a:rPr kumimoji="0" lang="en-US" altLang="en-US" b="0" i="0" u="none" strike="noStrike" cap="none" normalizeH="0" baseline="0" dirty="0">
                <a:ln>
                  <a:noFill/>
                </a:ln>
                <a:solidFill>
                  <a:srgbClr val="000080"/>
                </a:solidFill>
                <a:effectLst/>
                <a:latin typeface="Courier New" pitchFamily="49" charset="0"/>
                <a:cs typeface="Courier New" pitchFamily="49" charset="0"/>
              </a:rPr>
              <a:t>range</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a:ln>
                  <a:noFill/>
                </a:ln>
                <a:solidFill>
                  <a:srgbClr val="0000FF"/>
                </a:solidFill>
                <a:effectLst/>
                <a:latin typeface="Courier New" pitchFamily="49" charset="0"/>
                <a:cs typeface="Courier New" pitchFamily="49" charset="0"/>
              </a:rPr>
              <a:t>20</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r>
              <a:rPr kumimoji="0" lang="en-US" altLang="en-US"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b="0" i="0" u="none" strike="noStrike" cap="none" normalizeH="0" baseline="0" dirty="0">
                <a:ln>
                  <a:noFill/>
                </a:ln>
                <a:solidFill>
                  <a:srgbClr val="000080"/>
                </a:solidFill>
                <a:effectLst/>
                <a:latin typeface="Courier New" pitchFamily="49" charset="0"/>
                <a:cs typeface="Courier New" pitchFamily="49" charset="0"/>
              </a:rPr>
              <a:t>print</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randint</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a:ln>
                  <a:noFill/>
                </a:ln>
                <a:solidFill>
                  <a:srgbClr val="0000FF"/>
                </a:solidFill>
                <a:effectLst/>
                <a:latin typeface="Courier New" pitchFamily="49" charset="0"/>
                <a:cs typeface="Courier New" pitchFamily="49" charset="0"/>
              </a:rPr>
              <a:t>100</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a:ln>
                  <a:noFill/>
                </a:ln>
                <a:solidFill>
                  <a:srgbClr val="0000FF"/>
                </a:solidFill>
                <a:effectLst/>
                <a:latin typeface="Courier New" pitchFamily="49" charset="0"/>
                <a:cs typeface="Courier New" pitchFamily="49" charset="0"/>
              </a:rPr>
              <a:t>200</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b="0" i="0" u="none" strike="noStrike" cap="none" normalizeH="0" baseline="0" dirty="0">
                <a:ln>
                  <a:noFill/>
                </a:ln>
                <a:solidFill>
                  <a:srgbClr val="660099"/>
                </a:solidFill>
                <a:effectLst/>
                <a:latin typeface="Courier New" pitchFamily="49" charset="0"/>
                <a:cs typeface="Courier New" pitchFamily="49" charset="0"/>
              </a:rPr>
              <a:t>end</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1" i="0" u="none" strike="noStrike" cap="none" normalizeH="0" baseline="0" dirty="0">
                <a:ln>
                  <a:noFill/>
                </a:ln>
                <a:solidFill>
                  <a:srgbClr val="008080"/>
                </a:solidFill>
                <a:effectLst/>
                <a:latin typeface="Courier New" pitchFamily="49" charset="0"/>
                <a:cs typeface="Courier New" pitchFamily="49" charset="0"/>
              </a:rPr>
              <a:t>", "</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b="0" i="0" u="none" strike="noStrike" cap="none" normalizeH="0" baseline="0" dirty="0">
                <a:ln>
                  <a:noFill/>
                </a:ln>
                <a:solidFill>
                  <a:srgbClr val="660099"/>
                </a:solidFill>
                <a:effectLst/>
                <a:latin typeface="Courier New" pitchFamily="49" charset="0"/>
                <a:cs typeface="Courier New" pitchFamily="49" charset="0"/>
              </a:rPr>
              <a:t>file</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outfile</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r>
              <a:rPr kumimoji="0" lang="en-US" altLang="en-US"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outfile.write</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err="1">
                <a:ln>
                  <a:noFill/>
                </a:ln>
                <a:solidFill>
                  <a:srgbClr val="000080"/>
                </a:solidFill>
                <a:effectLst/>
                <a:latin typeface="Courier New" pitchFamily="49" charset="0"/>
                <a:cs typeface="Courier New" pitchFamily="49" charset="0"/>
              </a:rPr>
              <a:t>str</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randint</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a:ln>
                  <a:noFill/>
                </a:ln>
                <a:solidFill>
                  <a:srgbClr val="0000FF"/>
                </a:solidFill>
                <a:effectLst/>
                <a:latin typeface="Courier New" pitchFamily="49" charset="0"/>
                <a:cs typeface="Courier New" pitchFamily="49" charset="0"/>
              </a:rPr>
              <a:t>100</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a:ln>
                  <a:noFill/>
                </a:ln>
                <a:solidFill>
                  <a:srgbClr val="0000FF"/>
                </a:solidFill>
                <a:effectLst/>
                <a:latin typeface="Courier New" pitchFamily="49" charset="0"/>
                <a:cs typeface="Courier New" pitchFamily="49" charset="0"/>
              </a:rPr>
              <a:t>200</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b="1" i="0" u="none" strike="noStrike" cap="none" normalizeH="0" baseline="0" dirty="0">
                <a:ln>
                  <a:noFill/>
                </a:ln>
                <a:solidFill>
                  <a:srgbClr val="008080"/>
                </a:solidFill>
                <a:effectLst/>
                <a:latin typeface="Courier New" pitchFamily="49" charset="0"/>
                <a:cs typeface="Courier New" pitchFamily="49" charset="0"/>
              </a:rPr>
              <a:t>", "</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r>
              <a:rPr kumimoji="0" lang="en-US" altLang="en-US"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outfile.write</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1" i="0" u="none" strike="noStrike" cap="none" normalizeH="0" baseline="0" dirty="0">
                <a:ln>
                  <a:noFill/>
                </a:ln>
                <a:solidFill>
                  <a:srgbClr val="008080"/>
                </a:solidFill>
                <a:effectLst/>
                <a:latin typeface="Courier New" pitchFamily="49" charset="0"/>
                <a:cs typeface="Courier New" pitchFamily="49" charset="0"/>
              </a:rPr>
              <a:t>"%d, "</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err="1">
                <a:ln>
                  <a:noFill/>
                </a:ln>
                <a:solidFill>
                  <a:srgbClr val="000000"/>
                </a:solidFill>
                <a:effectLst/>
                <a:latin typeface="Courier New" pitchFamily="49" charset="0"/>
                <a:cs typeface="Courier New" pitchFamily="49" charset="0"/>
              </a:rPr>
              <a:t>randint</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a:ln>
                  <a:noFill/>
                </a:ln>
                <a:solidFill>
                  <a:srgbClr val="0000FF"/>
                </a:solidFill>
                <a:effectLst/>
                <a:latin typeface="Courier New" pitchFamily="49" charset="0"/>
                <a:cs typeface="Courier New" pitchFamily="49" charset="0"/>
              </a:rPr>
              <a:t>100</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a:ln>
                  <a:noFill/>
                </a:ln>
                <a:solidFill>
                  <a:srgbClr val="0000FF"/>
                </a:solidFill>
                <a:effectLst/>
                <a:latin typeface="Courier New" pitchFamily="49" charset="0"/>
                <a:cs typeface="Courier New" pitchFamily="49" charset="0"/>
              </a:rPr>
              <a:t>200</a:t>
            </a:r>
            <a:r>
              <a:rPr kumimoji="0" lang="en-US" altLang="en-US"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endParaRPr kumimoji="0" lang="en-US" alt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4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a:t>
            </a:r>
          </a:p>
        </p:txBody>
      </p:sp>
      <p:sp>
        <p:nvSpPr>
          <p:cNvPr id="3" name="Content Placeholder 2"/>
          <p:cNvSpPr>
            <a:spLocks noGrp="1"/>
          </p:cNvSpPr>
          <p:nvPr>
            <p:ph idx="1"/>
          </p:nvPr>
        </p:nvSpPr>
        <p:spPr/>
        <p:txBody>
          <a:bodyPr/>
          <a:lstStyle/>
          <a:p>
            <a:pPr marL="0" indent="0">
              <a:buNone/>
            </a:pPr>
            <a:r>
              <a:rPr lang="en-US" dirty="0"/>
              <a:t>To read and write to the same file (not advisable for novices), you use</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47</a:t>
            </a:fld>
            <a:endParaRPr lang="en-US" altLang="en-US"/>
          </a:p>
        </p:txBody>
      </p:sp>
      <p:sp>
        <p:nvSpPr>
          <p:cNvPr id="6" name="Rectangle 1"/>
          <p:cNvSpPr>
            <a:spLocks noChangeArrowheads="1"/>
          </p:cNvSpPr>
          <p:nvPr/>
        </p:nvSpPr>
        <p:spPr bwMode="auto">
          <a:xfrm>
            <a:off x="990600" y="1600200"/>
            <a:ext cx="6096000"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03336"/>
                </a:solidFill>
                <a:effectLst/>
                <a:latin typeface="Consolas" pitchFamily="49" charset="0"/>
                <a:cs typeface="Consolas" pitchFamily="49" charset="0"/>
              </a:rPr>
              <a:t>multiFile</a:t>
            </a:r>
            <a:r>
              <a:rPr kumimoji="0" lang="en-US" altLang="en-US" b="0" i="0" u="none" strike="noStrike" cap="none" normalizeH="0" baseline="0" dirty="0">
                <a:ln>
                  <a:noFill/>
                </a:ln>
                <a:solidFill>
                  <a:srgbClr val="303336"/>
                </a:solidFill>
                <a:effectLst/>
                <a:latin typeface="Consolas" pitchFamily="49" charset="0"/>
                <a:cs typeface="Consolas" pitchFamily="49" charset="0"/>
              </a:rPr>
              <a:t> = open(</a:t>
            </a:r>
            <a:r>
              <a:rPr kumimoji="0" lang="en-US" altLang="en-US" b="0" i="0" u="none" strike="noStrike" cap="none" normalizeH="0" baseline="0" dirty="0">
                <a:ln>
                  <a:noFill/>
                </a:ln>
                <a:solidFill>
                  <a:srgbClr val="7D2727"/>
                </a:solidFill>
                <a:effectLst/>
                <a:latin typeface="Consolas" pitchFamily="49" charset="0"/>
                <a:cs typeface="Consolas" pitchFamily="49" charset="0"/>
              </a:rPr>
              <a:t>"filename"</a:t>
            </a:r>
            <a:r>
              <a:rPr kumimoji="0" lang="en-US" altLang="en-US" b="0" i="0" u="none" strike="noStrike" cap="none" normalizeH="0" baseline="0" dirty="0">
                <a:ln>
                  <a:noFill/>
                </a:ln>
                <a:solidFill>
                  <a:srgbClr val="303336"/>
                </a:solidFill>
                <a:effectLst/>
                <a:latin typeface="Consolas" pitchFamily="49" charset="0"/>
                <a:cs typeface="Consolas" pitchFamily="49" charset="0"/>
              </a:rPr>
              <a:t>, </a:t>
            </a:r>
            <a:r>
              <a:rPr kumimoji="0" lang="en-US" altLang="en-US" b="0" i="0" u="none" strike="noStrike" cap="none" normalizeH="0" baseline="0" dirty="0">
                <a:ln>
                  <a:noFill/>
                </a:ln>
                <a:solidFill>
                  <a:srgbClr val="7D2727"/>
                </a:solidFill>
                <a:effectLst/>
                <a:latin typeface="Consolas" pitchFamily="49" charset="0"/>
                <a:cs typeface="Consolas" pitchFamily="49" charset="0"/>
              </a:rPr>
              <a:t>"r+"</a:t>
            </a:r>
            <a:r>
              <a:rPr kumimoji="0" lang="en-US" altLang="en-US" b="0" i="0" u="none" strike="noStrike" cap="none" normalizeH="0" baseline="0" dirty="0">
                <a:ln>
                  <a:noFill/>
                </a:ln>
                <a:solidFill>
                  <a:srgbClr val="303336"/>
                </a:solidFill>
                <a:effectLst/>
                <a:latin typeface="Consolas" pitchFamily="49" charset="0"/>
                <a:cs typeface="Consolas" pitchFamily="49" charset="0"/>
              </a:rPr>
              <a:t>)</a:t>
            </a:r>
            <a:r>
              <a:rPr kumimoji="0" lang="en-US" altLang="en-US" sz="12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304800" y="2743200"/>
            <a:ext cx="8519984" cy="26930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fileName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300" b="0" i="0" u="none" strike="noStrike" cap="none" normalizeH="0" baseline="0" dirty="0">
                <a:ln>
                  <a:noFill/>
                </a:ln>
                <a:solidFill>
                  <a:srgbClr val="000080"/>
                </a:solidFill>
                <a:effectLst/>
                <a:latin typeface="Courier New" pitchFamily="49" charset="0"/>
                <a:cs typeface="Courier New" pitchFamily="49" charset="0"/>
              </a:rPr>
              <a:t>input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'Please enter the file name'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if not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fileName.endswith</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'.txt'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fileName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fileName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'.txt'</a:t>
            </a:r>
            <a:b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b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infile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300" b="0" i="0" u="none" strike="noStrike" cap="none" normalizeH="0" baseline="0" dirty="0">
                <a:ln>
                  <a:noFill/>
                </a:ln>
                <a:solidFill>
                  <a:srgbClr val="000080"/>
                </a:solidFill>
                <a:effectLst/>
                <a:latin typeface="Courier New" pitchFamily="49" charset="0"/>
                <a:cs typeface="Courier New" pitchFamily="49" charset="0"/>
              </a:rPr>
              <a:t>open</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fileName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'r+'</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count = </a:t>
            </a: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0</a:t>
            </a:r>
            <a:b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line =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infile.read</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numbersInFile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line.split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a:t>
            </a: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\n</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for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num</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in </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numbersInFile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300" b="1" i="0" u="none" strike="noStrike" cap="none" normalizeH="0" baseline="0" dirty="0">
                <a:ln>
                  <a:noFill/>
                </a:ln>
                <a:solidFill>
                  <a:srgbClr val="000080"/>
                </a:solidFill>
                <a:effectLst/>
                <a:latin typeface="Courier New" pitchFamily="49" charset="0"/>
                <a:cs typeface="Courier New" pitchFamily="49" charset="0"/>
              </a:rPr>
              <a:t>if </a:t>
            </a:r>
            <a:r>
              <a:rPr kumimoji="0" lang="en-US" altLang="en-US" sz="1300" b="0" i="0" u="none" strike="noStrike" cap="none" normalizeH="0" baseline="0" dirty="0" err="1">
                <a:ln>
                  <a:noFill/>
                </a:ln>
                <a:solidFill>
                  <a:srgbClr val="000080"/>
                </a:solidFill>
                <a:effectLst/>
                <a:latin typeface="Courier New" pitchFamily="49" charset="0"/>
                <a:cs typeface="Courier New" pitchFamily="49" charset="0"/>
              </a:rPr>
              <a:t>int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num</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&lt; </a:t>
            </a: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0</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count +=</a:t>
            </a: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1</a:t>
            </a:r>
            <a:b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t>        </a:t>
            </a:r>
            <a:br>
              <a:rPr kumimoji="0" lang="en-US" altLang="en-US" sz="1300" b="0" i="0" u="none" strike="noStrike" cap="none" normalizeH="0" baseline="0" dirty="0">
                <a:ln>
                  <a:noFill/>
                </a:ln>
                <a:solidFill>
                  <a:srgbClr val="0000FF"/>
                </a:solidFill>
                <a:effectLst/>
                <a:latin typeface="Courier New" pitchFamily="49" charset="0"/>
                <a:cs typeface="Courier New" pitchFamily="49" charset="0"/>
              </a:rPr>
            </a:br>
            <a:r>
              <a:rPr kumimoji="0" lang="en-US" altLang="en-US" sz="1300" b="0" i="0" u="none" strike="noStrike" cap="none" normalizeH="0" baseline="0" dirty="0">
                <a:ln>
                  <a:noFill/>
                </a:ln>
                <a:solidFill>
                  <a:srgbClr val="000080"/>
                </a:solidFill>
                <a:effectLst/>
                <a:latin typeface="Courier New" pitchFamily="49" charset="0"/>
                <a:cs typeface="Courier New" pitchFamily="49" charset="0"/>
              </a:rPr>
              <a:t>print</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'There are '</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count, </a:t>
            </a:r>
            <a:r>
              <a:rPr kumimoji="0" lang="en-US" altLang="en-US" sz="1300" b="1" i="0" u="none" strike="noStrike" cap="none" normalizeH="0" baseline="0" dirty="0">
                <a:ln>
                  <a:noFill/>
                </a:ln>
                <a:solidFill>
                  <a:srgbClr val="008080"/>
                </a:solidFill>
                <a:effectLst/>
                <a:latin typeface="Courier New" pitchFamily="49" charset="0"/>
                <a:cs typeface="Courier New" pitchFamily="49" charset="0"/>
              </a:rPr>
              <a:t>"number of negative numbers in the file"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1300" b="0" i="0" u="none" strike="noStrike" cap="none" normalizeH="0" baseline="0" dirty="0">
                <a:ln>
                  <a:noFill/>
                </a:ln>
                <a:solidFill>
                  <a:srgbClr val="660099"/>
                </a:solidFill>
                <a:effectLst/>
                <a:latin typeface="Courier New" pitchFamily="49" charset="0"/>
                <a:cs typeface="Courier New" pitchFamily="49" charset="0"/>
              </a:rPr>
              <a:t>file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1300" b="0" i="0" u="none" strike="noStrike" cap="none" normalizeH="0" baseline="0" dirty="0" err="1">
                <a:ln>
                  <a:noFill/>
                </a:ln>
                <a:solidFill>
                  <a:srgbClr val="000000"/>
                </a:solidFill>
                <a:effectLst/>
                <a:latin typeface="Courier New" pitchFamily="49" charset="0"/>
                <a:cs typeface="Courier New" pitchFamily="49" charset="0"/>
              </a:rPr>
              <a:t>infile</a:t>
            </a:r>
            <a:r>
              <a:rPr kumimoji="0" lang="en-US" altLang="en-US" sz="1300" b="0" i="0" u="none" strike="noStrike" cap="none" normalizeH="0" baseline="0" dirty="0">
                <a:ln>
                  <a:noFill/>
                </a:ln>
                <a:solidFill>
                  <a:srgbClr val="000000"/>
                </a:solidFill>
                <a:effectLst/>
                <a:latin typeface="Courier New" pitchFamily="49" charset="0"/>
                <a:cs typeface="Courier New" pitchFamily="49"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82156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File Operations</a:t>
            </a:r>
          </a:p>
        </p:txBody>
      </p:sp>
      <p:pic>
        <p:nvPicPr>
          <p:cNvPr id="61442"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95400"/>
            <a:ext cx="8408988" cy="4876800"/>
          </a:xfrm>
        </p:spPr>
      </p:pic>
      <p:sp>
        <p:nvSpPr>
          <p:cNvPr id="6144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5154383-034C-4DC5-A247-2BA319AF9DC8}"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48</a:t>
            </a:fld>
            <a:endParaRPr lang="en-US" alt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Stripping and Splitting</a:t>
            </a:r>
          </a:p>
        </p:txBody>
      </p:sp>
      <p:sp>
        <p:nvSpPr>
          <p:cNvPr id="3" name="Content Placeholder 2"/>
          <p:cNvSpPr>
            <a:spLocks noGrp="1"/>
          </p:cNvSpPr>
          <p:nvPr>
            <p:ph idx="1"/>
          </p:nvPr>
        </p:nvSpPr>
        <p:spPr/>
        <p:txBody>
          <a:bodyPr/>
          <a:lstStyle/>
          <a:p>
            <a:r>
              <a:rPr lang="en-US" dirty="0"/>
              <a:t>Use strip methods when you want to remove characters from strings</a:t>
            </a:r>
          </a:p>
          <a:p>
            <a:r>
              <a:rPr lang="en-US" dirty="0"/>
              <a:t>Use split when you want to split a string into an array of parts</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49</a:t>
            </a:fld>
            <a:endParaRPr lang="en-US" altLang="en-US"/>
          </a:p>
        </p:txBody>
      </p:sp>
    </p:spTree>
    <p:extLst>
      <p:ext uri="{BB962C8B-B14F-4D97-AF65-F5344CB8AC3E}">
        <p14:creationId xmlns:p14="http://schemas.microsoft.com/office/powerpoint/2010/main" val="384818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eaLnBrk="1" hangingPunct="1">
              <a:defRPr/>
            </a:pPr>
            <a:r>
              <a:rPr lang="en-US" altLang="en-US" sz="4000" dirty="0">
                <a:solidFill>
                  <a:schemeClr val="tx1">
                    <a:lumMod val="75000"/>
                    <a:lumOff val="25000"/>
                  </a:schemeClr>
                </a:solidFill>
                <a:ea typeface="ＭＳ Ｐゴシック" panose="020B0600070205080204" pitchFamily="34" charset="-128"/>
                <a:cs typeface="+mj-cs"/>
              </a:rPr>
              <a:t>Reading and Writing Text Files</a:t>
            </a:r>
            <a:endParaRPr lang="en-US" sz="4000" dirty="0">
              <a:ea typeface="ＭＳ Ｐゴシック" charset="0"/>
              <a:cs typeface="+mj-cs"/>
            </a:endParaRPr>
          </a:p>
        </p:txBody>
      </p:sp>
      <p:sp>
        <p:nvSpPr>
          <p:cNvPr id="7" name="Text Placeholder 6"/>
          <p:cNvSpPr>
            <a:spLocks noGrp="1"/>
          </p:cNvSpPr>
          <p:nvPr>
            <p:ph type="body" idx="1"/>
          </p:nvPr>
        </p:nvSpPr>
        <p:spPr/>
        <p:txBody>
          <a:bodyPr/>
          <a:lstStyle/>
          <a:p>
            <a:pPr eaLnBrk="1" hangingPunct="1">
              <a:buFont typeface="Arial" charset="0"/>
              <a:buNone/>
              <a:defRPr/>
            </a:pPr>
            <a:r>
              <a:rPr lang="en-US" dirty="0">
                <a:ea typeface="ＭＳ Ｐゴシック" charset="0"/>
                <a:cs typeface="+mn-cs"/>
              </a:rPr>
              <a:t>Section 7.1</a:t>
            </a:r>
          </a:p>
        </p:txBody>
      </p:sp>
      <p:sp>
        <p:nvSpPr>
          <p:cNvPr id="1843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B8A029-E9CC-49BB-873C-A0BEF5655ABA}"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fld id="{DDA32480-9A40-478D-A920-65566AABF4F6}"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Rstrip</a:t>
            </a:r>
            <a:r>
              <a:rPr lang="en-US" dirty="0"/>
              <a:t> vs </a:t>
            </a:r>
            <a:r>
              <a:rPr lang="en-US" dirty="0" err="1"/>
              <a:t>Lstrip</a:t>
            </a:r>
            <a:r>
              <a:rPr lang="en-US" dirty="0"/>
              <a:t> vs Strip</a:t>
            </a:r>
          </a:p>
        </p:txBody>
      </p:sp>
      <p:sp>
        <p:nvSpPr>
          <p:cNvPr id="3" name="Content Placeholder 2"/>
          <p:cNvSpPr>
            <a:spLocks noGrp="1"/>
          </p:cNvSpPr>
          <p:nvPr>
            <p:ph idx="1"/>
          </p:nvPr>
        </p:nvSpPr>
        <p:spPr/>
        <p:txBody>
          <a:bodyPr/>
          <a:lstStyle/>
          <a:p>
            <a:r>
              <a:rPr lang="en-US" dirty="0"/>
              <a:t>Strip removes characters from both ends</a:t>
            </a:r>
          </a:p>
          <a:p>
            <a:r>
              <a:rPr lang="en-US" dirty="0" err="1"/>
              <a:t>Rstrip</a:t>
            </a:r>
            <a:r>
              <a:rPr lang="en-US" dirty="0"/>
              <a:t> only removes the characters from the end</a:t>
            </a:r>
          </a:p>
          <a:p>
            <a:r>
              <a:rPr lang="en-US" dirty="0" err="1"/>
              <a:t>Lstrip</a:t>
            </a:r>
            <a:r>
              <a:rPr lang="en-US" dirty="0"/>
              <a:t> only removes the characters from the front</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50</a:t>
            </a:fld>
            <a:endParaRPr lang="en-US" altLang="en-US"/>
          </a:p>
        </p:txBody>
      </p:sp>
      <p:sp>
        <p:nvSpPr>
          <p:cNvPr id="6" name="Rectangle 1"/>
          <p:cNvSpPr>
            <a:spLocks noChangeArrowheads="1"/>
          </p:cNvSpPr>
          <p:nvPr/>
        </p:nvSpPr>
        <p:spPr bwMode="auto">
          <a:xfrm>
            <a:off x="457200" y="3078785"/>
            <a:ext cx="3657600"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x = </a:t>
            </a:r>
            <a:r>
              <a:rPr kumimoji="0" lang="en-US" altLang="en-US" sz="2000" b="1" i="0" u="none" strike="noStrike" cap="none" normalizeH="0" baseline="0" dirty="0">
                <a:ln>
                  <a:noFill/>
                </a:ln>
                <a:solidFill>
                  <a:srgbClr val="008080"/>
                </a:solidFill>
                <a:effectLst/>
                <a:latin typeface="Courier New" pitchFamily="49" charset="0"/>
                <a:cs typeface="Courier New" pitchFamily="49" charset="0"/>
              </a:rPr>
              <a:t>"%43%45%"</a:t>
            </a:r>
            <a:br>
              <a:rPr kumimoji="0" lang="en-US" altLang="en-US" sz="2000" b="1" i="0" u="none" strike="noStrike" cap="none" normalizeH="0" baseline="0" dirty="0">
                <a:ln>
                  <a:noFill/>
                </a:ln>
                <a:solidFill>
                  <a:srgbClr val="008080"/>
                </a:solidFill>
                <a:effectLst/>
                <a:latin typeface="Courier New" pitchFamily="49" charset="0"/>
                <a:cs typeface="Courier New" pitchFamily="49" charset="0"/>
              </a:rPr>
            </a:br>
            <a:r>
              <a:rPr kumimoji="0" lang="en-US" altLang="en-US" sz="2000" b="0" i="0" u="none" strike="noStrike" cap="none" normalizeH="0" baseline="0" dirty="0">
                <a:ln>
                  <a:noFill/>
                </a:ln>
                <a:solidFill>
                  <a:srgbClr val="000080"/>
                </a:solidFill>
                <a:effectLst/>
                <a:latin typeface="Courier New" pitchFamily="49" charset="0"/>
                <a:cs typeface="Courier New" pitchFamily="49" charset="0"/>
              </a:rPr>
              <a:t>print</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2000" b="0" i="0" u="none" strike="noStrike" cap="none" normalizeH="0" baseline="0" dirty="0" err="1">
                <a:ln>
                  <a:noFill/>
                </a:ln>
                <a:solidFill>
                  <a:srgbClr val="000000"/>
                </a:solidFill>
                <a:effectLst/>
                <a:latin typeface="Courier New" pitchFamily="49" charset="0"/>
                <a:cs typeface="Courier New" pitchFamily="49" charset="0"/>
              </a:rPr>
              <a:t>x.rstrip</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a:ln>
                  <a:noFill/>
                </a:ln>
                <a:solidFill>
                  <a:srgbClr val="008080"/>
                </a:solidFill>
                <a:effectLst/>
                <a:latin typeface="Courier New" pitchFamily="49" charset="0"/>
                <a:cs typeface="Courier New" pitchFamily="49" charset="0"/>
              </a:rPr>
              <a:t>'%'</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2000" b="0" i="0" u="none" strike="noStrike" cap="none" normalizeH="0" baseline="0" dirty="0">
                <a:ln>
                  <a:noFill/>
                </a:ln>
                <a:solidFill>
                  <a:srgbClr val="000080"/>
                </a:solidFill>
                <a:effectLst/>
                <a:latin typeface="Courier New" pitchFamily="49" charset="0"/>
                <a:cs typeface="Courier New" pitchFamily="49" charset="0"/>
              </a:rPr>
              <a:t>print</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2000" b="0" i="0" u="none" strike="noStrike" cap="none" normalizeH="0" baseline="0" dirty="0" err="1">
                <a:ln>
                  <a:noFill/>
                </a:ln>
                <a:solidFill>
                  <a:srgbClr val="000000"/>
                </a:solidFill>
                <a:effectLst/>
                <a:latin typeface="Courier New" pitchFamily="49" charset="0"/>
                <a:cs typeface="Courier New" pitchFamily="49" charset="0"/>
              </a:rPr>
              <a:t>x.lstrip</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a:ln>
                  <a:noFill/>
                </a:ln>
                <a:solidFill>
                  <a:srgbClr val="008080"/>
                </a:solidFill>
                <a:effectLst/>
                <a:latin typeface="Courier New" pitchFamily="49" charset="0"/>
                <a:cs typeface="Courier New" pitchFamily="49" charset="0"/>
              </a:rPr>
              <a:t>'%'</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altLang="en-US" sz="2000" b="0" i="0" u="none" strike="noStrike" cap="none" normalizeH="0" baseline="0" dirty="0">
                <a:ln>
                  <a:noFill/>
                </a:ln>
                <a:solidFill>
                  <a:srgbClr val="000080"/>
                </a:solidFill>
                <a:effectLst/>
                <a:latin typeface="Courier New" pitchFamily="49" charset="0"/>
                <a:cs typeface="Courier New" pitchFamily="49" charset="0"/>
              </a:rPr>
              <a:t>print</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2000" b="0" i="0" u="none" strike="noStrike" cap="none" normalizeH="0" baseline="0" dirty="0" err="1">
                <a:ln>
                  <a:noFill/>
                </a:ln>
                <a:solidFill>
                  <a:srgbClr val="000000"/>
                </a:solidFill>
                <a:effectLst/>
                <a:latin typeface="Courier New" pitchFamily="49" charset="0"/>
                <a:cs typeface="Courier New" pitchFamily="49" charset="0"/>
              </a:rPr>
              <a:t>x.strip</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a:ln>
                  <a:noFill/>
                </a:ln>
                <a:solidFill>
                  <a:srgbClr val="008080"/>
                </a:solidFill>
                <a:effectLst/>
                <a:latin typeface="Courier New" pitchFamily="49" charset="0"/>
                <a:cs typeface="Courier New" pitchFamily="49" charset="0"/>
              </a:rPr>
              <a:t>'%'</a:t>
            </a:r>
            <a:r>
              <a:rPr kumimoji="0" lang="en-US" altLang="en-US" sz="2000" b="0" i="0" u="none" strike="noStrike" cap="none" normalizeH="0" baseline="0" dirty="0">
                <a:ln>
                  <a:noFill/>
                </a:ln>
                <a:solidFill>
                  <a:srgbClr val="000000"/>
                </a:solidFill>
                <a:effectLst/>
                <a:latin typeface="Courier New" pitchFamily="49" charset="0"/>
                <a:cs typeface="Courier New" pitchFamily="49" charset="0"/>
              </a:rPr>
              <a:t>))</a:t>
            </a:r>
            <a:endParaRPr kumimoji="0" lang="en-US" alt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3962400" y="3295471"/>
            <a:ext cx="3505200" cy="1200329"/>
          </a:xfrm>
          <a:prstGeom prst="rect">
            <a:avLst/>
          </a:prstGeom>
        </p:spPr>
        <p:txBody>
          <a:bodyPr wrap="square">
            <a:spAutoFit/>
          </a:bodyPr>
          <a:lstStyle/>
          <a:p>
            <a:r>
              <a:rPr lang="en-US" sz="2400" dirty="0"/>
              <a:t>%43%45</a:t>
            </a:r>
          </a:p>
          <a:p>
            <a:r>
              <a:rPr lang="en-US" sz="2400" dirty="0"/>
              <a:t>43%45%</a:t>
            </a:r>
          </a:p>
          <a:p>
            <a:r>
              <a:rPr lang="en-US" sz="2400" dirty="0"/>
              <a:t>43%45</a:t>
            </a:r>
          </a:p>
        </p:txBody>
      </p:sp>
    </p:spTree>
    <p:extLst>
      <p:ext uri="{BB962C8B-B14F-4D97-AF65-F5344CB8AC3E}">
        <p14:creationId xmlns:p14="http://schemas.microsoft.com/office/powerpoint/2010/main" val="3925410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Record Formats: Example</a:t>
            </a:r>
          </a:p>
        </p:txBody>
      </p:sp>
      <p:sp>
        <p:nvSpPr>
          <p:cNvPr id="48131" name="Content Placeholder 2"/>
          <p:cNvSpPr>
            <a:spLocks noGrp="1"/>
          </p:cNvSpPr>
          <p:nvPr>
            <p:ph idx="1"/>
          </p:nvPr>
        </p:nvSpPr>
        <p:spPr/>
        <p:txBody>
          <a:bodyPr rtlCol="0">
            <a:normAutofit/>
          </a:bodyPr>
          <a:lstStyle/>
          <a:p>
            <a:pPr eaLnBrk="1" fontAlgn="auto" hangingPunct="1">
              <a:defRPr/>
            </a:pPr>
            <a:r>
              <a:rPr lang="en-US" altLang="en-US" dirty="0">
                <a:solidFill>
                  <a:schemeClr val="tx1">
                    <a:lumMod val="75000"/>
                    <a:lumOff val="25000"/>
                  </a:schemeClr>
                </a:solidFill>
                <a:ea typeface="ＭＳ Ｐゴシック" panose="020B0600070205080204" pitchFamily="34" charset="-128"/>
                <a:cs typeface="+mn-cs"/>
              </a:rPr>
              <a:t>The organization or format of the records can vary, however, making some formats easier to read than others</a:t>
            </a:r>
          </a:p>
          <a:p>
            <a:pPr eaLnBrk="1" fontAlgn="auto" hangingPunct="1">
              <a:defRPr/>
            </a:pPr>
            <a:r>
              <a:rPr lang="en-US" altLang="en-US" dirty="0">
                <a:solidFill>
                  <a:schemeClr val="tx1">
                    <a:lumMod val="75000"/>
                    <a:lumOff val="25000"/>
                  </a:schemeClr>
                </a:solidFill>
                <a:ea typeface="ＭＳ Ｐゴシック" panose="020B0600070205080204" pitchFamily="34" charset="-128"/>
                <a:cs typeface="+mn-cs"/>
              </a:rPr>
              <a:t>A typical format for such data is to store each field on a separate line of the file with all fields of a single record on consecutive lines:</a:t>
            </a:r>
          </a:p>
          <a:p>
            <a:pPr lvl="1" indent="0" eaLnBrk="1" fontAlgn="auto" hangingPunct="1">
              <a:buFont typeface="Wingdings" panose="05000000000000000000" pitchFamily="2" charset="2"/>
              <a:buNone/>
              <a:defRPr/>
            </a:pPr>
            <a:r>
              <a:rPr lang="en-US" altLang="en-US" sz="2000" dirty="0">
                <a:solidFill>
                  <a:schemeClr val="tx1">
                    <a:lumMod val="75000"/>
                    <a:lumOff val="25000"/>
                  </a:schemeClr>
                </a:solidFill>
                <a:ea typeface="ＭＳ Ｐゴシック" panose="020B0600070205080204" pitchFamily="34" charset="-128"/>
                <a:cs typeface="Times New Roman" panose="02020603050405020304" pitchFamily="18" charset="0"/>
              </a:rPr>
              <a:t>  China</a:t>
            </a:r>
          </a:p>
          <a:p>
            <a:pPr lvl="1" indent="0" eaLnBrk="1" fontAlgn="auto" hangingPunct="1">
              <a:buFont typeface="Wingdings" panose="05000000000000000000" pitchFamily="2" charset="2"/>
              <a:buNone/>
              <a:defRPr/>
            </a:pPr>
            <a:r>
              <a:rPr lang="en-US" altLang="en-US" sz="2000" dirty="0">
                <a:solidFill>
                  <a:schemeClr val="tx1">
                    <a:lumMod val="75000"/>
                    <a:lumOff val="25000"/>
                  </a:schemeClr>
                </a:solidFill>
                <a:ea typeface="ＭＳ Ｐゴシック" panose="020B0600070205080204" pitchFamily="34" charset="-128"/>
                <a:cs typeface="Times New Roman" panose="02020603050405020304" pitchFamily="18" charset="0"/>
              </a:rPr>
              <a:t>  1330044605</a:t>
            </a:r>
          </a:p>
          <a:p>
            <a:pPr lvl="1" indent="0" eaLnBrk="1" fontAlgn="auto" hangingPunct="1">
              <a:buFont typeface="Wingdings" panose="05000000000000000000" pitchFamily="2" charset="2"/>
              <a:buNone/>
              <a:defRPr/>
            </a:pPr>
            <a:r>
              <a:rPr lang="en-US" altLang="en-US" sz="2000" dirty="0">
                <a:solidFill>
                  <a:schemeClr val="tx1">
                    <a:lumMod val="75000"/>
                    <a:lumOff val="25000"/>
                  </a:schemeClr>
                </a:solidFill>
                <a:ea typeface="ＭＳ Ｐゴシック" panose="020B0600070205080204" pitchFamily="34" charset="-128"/>
                <a:cs typeface="Times New Roman" panose="02020603050405020304" pitchFamily="18" charset="0"/>
              </a:rPr>
              <a:t>  India</a:t>
            </a:r>
          </a:p>
          <a:p>
            <a:pPr lvl="1" indent="0" eaLnBrk="1" fontAlgn="auto" hangingPunct="1">
              <a:buFont typeface="Wingdings" panose="05000000000000000000" pitchFamily="2" charset="2"/>
              <a:buNone/>
              <a:defRPr/>
            </a:pPr>
            <a:r>
              <a:rPr lang="en-US" altLang="en-US" sz="2000" dirty="0">
                <a:solidFill>
                  <a:schemeClr val="tx1">
                    <a:lumMod val="75000"/>
                    <a:lumOff val="25000"/>
                  </a:schemeClr>
                </a:solidFill>
                <a:ea typeface="ＭＳ Ｐゴシック" panose="020B0600070205080204" pitchFamily="34" charset="-128"/>
                <a:cs typeface="Times New Roman" panose="02020603050405020304" pitchFamily="18" charset="0"/>
              </a:rPr>
              <a:t>  1147995898</a:t>
            </a:r>
          </a:p>
          <a:p>
            <a:pPr lvl="1" indent="0" eaLnBrk="1" fontAlgn="auto" hangingPunct="1">
              <a:buFont typeface="Wingdings" panose="05000000000000000000" pitchFamily="2" charset="2"/>
              <a:buNone/>
              <a:defRPr/>
            </a:pPr>
            <a:r>
              <a:rPr lang="en-US" altLang="en-US" sz="2000" dirty="0">
                <a:solidFill>
                  <a:schemeClr val="tx1">
                    <a:lumMod val="75000"/>
                    <a:lumOff val="25000"/>
                  </a:schemeClr>
                </a:solidFill>
                <a:ea typeface="ＭＳ Ｐゴシック" panose="020B0600070205080204" pitchFamily="34" charset="-128"/>
                <a:cs typeface="Times New Roman" panose="02020603050405020304" pitchFamily="18" charset="0"/>
              </a:rPr>
              <a:t>  United States</a:t>
            </a:r>
          </a:p>
          <a:p>
            <a:pPr lvl="1" indent="0" eaLnBrk="1" fontAlgn="auto" hangingPunct="1">
              <a:buFont typeface="Wingdings" panose="05000000000000000000" pitchFamily="2" charset="2"/>
              <a:buNone/>
              <a:defRPr/>
            </a:pPr>
            <a:r>
              <a:rPr lang="en-US" altLang="en-US" sz="2000" dirty="0">
                <a:solidFill>
                  <a:schemeClr val="tx1">
                    <a:lumMod val="75000"/>
                    <a:lumOff val="25000"/>
                  </a:schemeClr>
                </a:solidFill>
                <a:ea typeface="ＭＳ Ｐゴシック" panose="020B0600070205080204" pitchFamily="34" charset="-128"/>
                <a:cs typeface="Times New Roman" panose="02020603050405020304" pitchFamily="18" charset="0"/>
              </a:rPr>
              <a:t>  303824646</a:t>
            </a:r>
          </a:p>
          <a:p>
            <a:pPr lvl="1" indent="0" eaLnBrk="1" fontAlgn="auto" hangingPunct="1">
              <a:buFont typeface="Wingdings" panose="05000000000000000000" pitchFamily="2" charset="2"/>
              <a:buNone/>
              <a:defRPr/>
            </a:pPr>
            <a:r>
              <a:rPr lang="en-US" altLang="en-US" sz="2000">
                <a:solidFill>
                  <a:schemeClr val="tx1">
                    <a:lumMod val="75000"/>
                    <a:lumOff val="25000"/>
                  </a:schemeClr>
                </a:solidFill>
                <a:ea typeface="ＭＳ Ｐゴシック" panose="020B0600070205080204" pitchFamily="34" charset="-128"/>
                <a:cs typeface="Times New Roman" panose="02020603050405020304" pitchFamily="18" charset="0"/>
              </a:rPr>
              <a:t>  . . .</a:t>
            </a:r>
            <a:endParaRPr lang="en-US" altLang="en-US" sz="2000" dirty="0">
              <a:solidFill>
                <a:schemeClr val="tx1">
                  <a:lumMod val="75000"/>
                  <a:lumOff val="25000"/>
                </a:schemeClr>
              </a:solidFill>
              <a:ea typeface="ＭＳ Ｐゴシック" panose="020B0600070205080204" pitchFamily="34" charset="-128"/>
              <a:cs typeface="Times New Roman" panose="02020603050405020304" pitchFamily="18" charset="0"/>
            </a:endParaRPr>
          </a:p>
        </p:txBody>
      </p:sp>
      <p:sp>
        <p:nvSpPr>
          <p:cNvPr id="5530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8A6194-0B0D-4A2D-8E5A-05B89AEC46B3}"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51</a:t>
            </a:fld>
            <a:endParaRPr lang="en-US" altLang="en-US"/>
          </a:p>
        </p:txBody>
      </p:sp>
    </p:spTree>
    <p:extLst>
      <p:ext uri="{BB962C8B-B14F-4D97-AF65-F5344CB8AC3E}">
        <p14:creationId xmlns:p14="http://schemas.microsoft.com/office/powerpoint/2010/main" val="362615851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Record Formats: Example</a:t>
            </a:r>
          </a:p>
        </p:txBody>
      </p:sp>
      <p:sp>
        <p:nvSpPr>
          <p:cNvPr id="56322" name="Content Placeholder 2"/>
          <p:cNvSpPr>
            <a:spLocks noGrp="1"/>
          </p:cNvSpPr>
          <p:nvPr>
            <p:ph idx="1"/>
          </p:nvPr>
        </p:nvSpPr>
        <p:spPr/>
        <p:txBody>
          <a:bodyPr/>
          <a:lstStyle/>
          <a:p>
            <a:pPr eaLnBrk="1" hangingPunct="1"/>
            <a:r>
              <a:rPr lang="en-US" altLang="en-US" dirty="0"/>
              <a:t>Reading the data in this format is rather easy </a:t>
            </a:r>
          </a:p>
          <a:p>
            <a:pPr eaLnBrk="1" hangingPunct="1"/>
            <a:r>
              <a:rPr lang="en-US" altLang="en-US" dirty="0"/>
              <a:t>Because each record consists of two fields, we read two lines from the file for each record</a:t>
            </a:r>
          </a:p>
        </p:txBody>
      </p:sp>
      <p:sp>
        <p:nvSpPr>
          <p:cNvPr id="5632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D35561-3554-4E13-AE5C-28361E194333}"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38200" y="2514600"/>
            <a:ext cx="7848600" cy="2971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a:latin typeface="Consolas" panose="020B0609020204030204" pitchFamily="49" charset="0"/>
                <a:cs typeface="Consolas" pitchFamily="49" charset="0"/>
              </a:rPr>
              <a:t>line </a:t>
            </a:r>
            <a:r>
              <a:rPr lang="en-US" sz="1800">
                <a:latin typeface="Consolas" pitchFamily="49" charset="0"/>
                <a:cs typeface="Consolas" pitchFamily="49" charset="0"/>
              </a:rPr>
              <a:t>= infile.readline</a:t>
            </a:r>
            <a:r>
              <a:rPr lang="en-US" sz="1800" dirty="0">
                <a:latin typeface="Consolas" pitchFamily="49" charset="0"/>
                <a:cs typeface="Consolas" pitchFamily="49" charset="0"/>
              </a:rPr>
              <a:t>()</a:t>
            </a:r>
          </a:p>
          <a:p>
            <a:pPr marL="0" indent="0">
              <a:buFont typeface="Wingdings" pitchFamily="2" charset="2"/>
              <a:buNone/>
              <a:defRPr/>
            </a:pPr>
            <a:r>
              <a:rPr lang="en-US" sz="1800" dirty="0">
                <a:latin typeface="Consolas" pitchFamily="49" charset="0"/>
                <a:cs typeface="Consolas" pitchFamily="49" charset="0"/>
              </a:rPr>
              <a:t>while line != "" : </a:t>
            </a:r>
          </a:p>
          <a:p>
            <a:pPr marL="0" indent="0">
              <a:buFont typeface="Wingdings" pitchFamily="2" charset="2"/>
              <a:buNone/>
              <a:defRPr/>
            </a:pPr>
            <a:r>
              <a:rPr lang="en-US" sz="1800" dirty="0">
                <a:latin typeface="Consolas" pitchFamily="49" charset="0"/>
                <a:cs typeface="Consolas" pitchFamily="49" charset="0"/>
              </a:rPr>
              <a:t>    countryName </a:t>
            </a:r>
            <a:r>
              <a:rPr lang="en-US" sz="1800">
                <a:latin typeface="Consolas" pitchFamily="49" charset="0"/>
                <a:cs typeface="Consolas" pitchFamily="49" charset="0"/>
              </a:rPr>
              <a:t>= line.rstrip</a:t>
            </a:r>
            <a:r>
              <a:rPr lang="en-US" sz="1800" dirty="0">
                <a:latin typeface="Consolas" pitchFamily="49" charset="0"/>
                <a:cs typeface="Consolas" pitchFamily="49" charset="0"/>
              </a:rPr>
              <a:t>()</a:t>
            </a:r>
          </a:p>
          <a:p>
            <a:pPr marL="0" indent="0">
              <a:buFont typeface="Wingdings" pitchFamily="2" charset="2"/>
              <a:buNone/>
              <a:defRPr/>
            </a:pPr>
            <a:r>
              <a:rPr lang="en-US" sz="1800" dirty="0">
                <a:latin typeface="Consolas" pitchFamily="49" charset="0"/>
                <a:cs typeface="Consolas" pitchFamily="49" charset="0"/>
              </a:rPr>
              <a:t>    line </a:t>
            </a:r>
            <a:r>
              <a:rPr lang="en-US" sz="1800">
                <a:latin typeface="Consolas" pitchFamily="49" charset="0"/>
                <a:cs typeface="Consolas" pitchFamily="49" charset="0"/>
              </a:rPr>
              <a:t>= infile.readline</a:t>
            </a:r>
            <a:r>
              <a:rPr lang="en-US" sz="1800" dirty="0">
                <a:latin typeface="Consolas" pitchFamily="49" charset="0"/>
                <a:cs typeface="Consolas" pitchFamily="49" charset="0"/>
              </a:rPr>
              <a:t>() </a:t>
            </a:r>
          </a:p>
          <a:p>
            <a:pPr marL="0" indent="0">
              <a:buFont typeface="Wingdings" pitchFamily="2" charset="2"/>
              <a:buNone/>
              <a:defRPr/>
            </a:pPr>
            <a:r>
              <a:rPr lang="en-US" sz="1800" dirty="0">
                <a:latin typeface="Consolas" pitchFamily="49" charset="0"/>
                <a:cs typeface="Consolas" pitchFamily="49" charset="0"/>
              </a:rPr>
              <a:t>    population = int(line)</a:t>
            </a:r>
          </a:p>
          <a:p>
            <a:pPr marL="0" indent="0">
              <a:buFont typeface="Wingdings" pitchFamily="2" charset="2"/>
              <a:buNone/>
              <a:defRPr/>
            </a:pPr>
            <a:r>
              <a:rPr lang="en-US" sz="1800" dirty="0">
                <a:latin typeface="Consolas" pitchFamily="49" charset="0"/>
                <a:cs typeface="Consolas" pitchFamily="49" charset="0"/>
              </a:rPr>
              <a:t>       </a:t>
            </a:r>
            <a:r>
              <a:rPr lang="en-US" sz="1800" b="1" dirty="0">
                <a:latin typeface="Consolas" panose="020B0609020204030204" pitchFamily="49" charset="0"/>
                <a:cs typeface="Consolas" panose="020B0609020204030204" pitchFamily="49" charset="0"/>
              </a:rPr>
              <a:t>Process data record</a:t>
            </a:r>
          </a:p>
          <a:p>
            <a:pPr marL="0" indent="0">
              <a:buFont typeface="Wingdings" pitchFamily="2" charset="2"/>
              <a:buNone/>
              <a:defRPr/>
            </a:pPr>
            <a:r>
              <a:rPr lang="en-US" sz="1800" dirty="0">
                <a:latin typeface="Consolas" pitchFamily="49" charset="0"/>
                <a:cs typeface="Consolas" pitchFamily="49" charset="0"/>
              </a:rPr>
              <a:t>    line </a:t>
            </a:r>
            <a:r>
              <a:rPr lang="en-US" sz="1800">
                <a:latin typeface="Consolas" pitchFamily="49" charset="0"/>
                <a:cs typeface="Consolas" pitchFamily="49" charset="0"/>
              </a:rPr>
              <a:t>= infile.readline</a:t>
            </a:r>
            <a:r>
              <a:rPr lang="en-US" sz="1800" dirty="0">
                <a:latin typeface="Consolas" pitchFamily="49" charset="0"/>
                <a:cs typeface="Consolas" pitchFamily="49" charset="0"/>
              </a:rPr>
              <a:t>()</a:t>
            </a:r>
            <a:endParaRPr lang="en-US" sz="1800" b="1" kern="0" dirty="0">
              <a:latin typeface="Consolas" pitchFamily="49" charset="0"/>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52</a:t>
            </a:fld>
            <a:endParaRPr lang="en-US" altLang="en-US"/>
          </a:p>
        </p:txBody>
      </p:sp>
    </p:spTree>
    <p:extLst>
      <p:ext uri="{BB962C8B-B14F-4D97-AF65-F5344CB8AC3E}">
        <p14:creationId xmlns:p14="http://schemas.microsoft.com/office/powerpoint/2010/main" val="3644307004"/>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Record Formats: Example 2</a:t>
            </a:r>
          </a:p>
        </p:txBody>
      </p:sp>
      <p:sp>
        <p:nvSpPr>
          <p:cNvPr id="57346" name="Content Placeholder 2"/>
          <p:cNvSpPr>
            <a:spLocks noGrp="1"/>
          </p:cNvSpPr>
          <p:nvPr>
            <p:ph idx="1"/>
          </p:nvPr>
        </p:nvSpPr>
        <p:spPr/>
        <p:txBody>
          <a:bodyPr/>
          <a:lstStyle/>
          <a:p>
            <a:pPr eaLnBrk="1" hangingPunct="1"/>
            <a:r>
              <a:rPr lang="en-US" altLang="en-US" dirty="0"/>
              <a:t>Another common format stores each data record on a single line </a:t>
            </a:r>
          </a:p>
          <a:p>
            <a:pPr eaLnBrk="1" hangingPunct="1"/>
            <a:r>
              <a:rPr lang="en-US" altLang="en-US" dirty="0"/>
              <a:t>If the record’s fields are separated by a specific delimiter “</a:t>
            </a:r>
            <a:r>
              <a:rPr lang="en-US" altLang="ja-JP" dirty="0">
                <a:cs typeface="Consolas" panose="020B0609020204030204" pitchFamily="49" charset="0"/>
              </a:rPr>
              <a:t>:</a:t>
            </a:r>
            <a:r>
              <a:rPr lang="en-US" altLang="en-US" dirty="0">
                <a:cs typeface="Consolas" panose="020B0609020204030204" pitchFamily="49" charset="0"/>
              </a:rPr>
              <a:t>”</a:t>
            </a:r>
            <a:r>
              <a:rPr lang="en-US" altLang="ja-JP" dirty="0"/>
              <a:t> you can extract the fields by splitting the line with the split() method</a:t>
            </a:r>
          </a:p>
          <a:p>
            <a:pPr lvl="1" indent="0" eaLnBrk="1" hangingPunct="1">
              <a:buFont typeface="Wingdings" panose="05000000000000000000" pitchFamily="2" charset="2"/>
              <a:buNone/>
            </a:pPr>
            <a:r>
              <a:rPr lang="en-US" altLang="en-US" sz="2000" dirty="0"/>
              <a:t>  China:1330044605</a:t>
            </a:r>
          </a:p>
          <a:p>
            <a:pPr lvl="1" indent="0" eaLnBrk="1" hangingPunct="1">
              <a:buFont typeface="Wingdings" panose="05000000000000000000" pitchFamily="2" charset="2"/>
              <a:buNone/>
            </a:pPr>
            <a:r>
              <a:rPr lang="en-US" altLang="en-US" sz="2000" dirty="0"/>
              <a:t>  India:1147995898</a:t>
            </a:r>
          </a:p>
          <a:p>
            <a:pPr lvl="1" indent="0" eaLnBrk="1" hangingPunct="1">
              <a:buFont typeface="Wingdings" panose="05000000000000000000" pitchFamily="2" charset="2"/>
              <a:buNone/>
            </a:pPr>
            <a:r>
              <a:rPr lang="en-US" altLang="en-US" sz="2000" dirty="0"/>
              <a:t>  United States:303824646</a:t>
            </a:r>
          </a:p>
          <a:p>
            <a:pPr lvl="1" indent="0" eaLnBrk="1" hangingPunct="1">
              <a:buFont typeface="Wingdings" panose="05000000000000000000" pitchFamily="2" charset="2"/>
              <a:buNone/>
            </a:pPr>
            <a:r>
              <a:rPr lang="en-US" altLang="en-US" sz="2000"/>
              <a:t>  . . .</a:t>
            </a:r>
            <a:endParaRPr lang="en-US" altLang="en-US" sz="2000" dirty="0"/>
          </a:p>
        </p:txBody>
      </p:sp>
      <p:sp>
        <p:nvSpPr>
          <p:cNvPr id="5734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02F2635-AF3D-4B86-8605-4508EB8F80C3}"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53</a:t>
            </a:fld>
            <a:endParaRPr lang="en-US" altLang="en-US"/>
          </a:p>
        </p:txBody>
      </p:sp>
    </p:spTree>
    <p:extLst>
      <p:ext uri="{BB962C8B-B14F-4D97-AF65-F5344CB8AC3E}">
        <p14:creationId xmlns:p14="http://schemas.microsoft.com/office/powerpoint/2010/main" val="2315725778"/>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Record Formats: Example 2</a:t>
            </a:r>
          </a:p>
        </p:txBody>
      </p:sp>
      <p:sp>
        <p:nvSpPr>
          <p:cNvPr id="56322" name="Content Placeholder 2"/>
          <p:cNvSpPr>
            <a:spLocks noGrp="1"/>
          </p:cNvSpPr>
          <p:nvPr>
            <p:ph idx="1"/>
          </p:nvPr>
        </p:nvSpPr>
        <p:spPr/>
        <p:txBody>
          <a:bodyPr/>
          <a:lstStyle/>
          <a:p>
            <a:pPr marL="0" indent="0" eaLnBrk="1" hangingPunct="1">
              <a:buNone/>
            </a:pPr>
            <a:endParaRPr lang="en-US" altLang="en-US" dirty="0"/>
          </a:p>
        </p:txBody>
      </p:sp>
      <p:sp>
        <p:nvSpPr>
          <p:cNvPr id="5632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D35561-3554-4E13-AE5C-28361E194333}"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38200" y="2514600"/>
            <a:ext cx="7848600" cy="2971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a:latin typeface="Consolas" panose="020B0609020204030204" pitchFamily="49" charset="0"/>
                <a:cs typeface="Consolas" pitchFamily="49" charset="0"/>
              </a:rPr>
              <a:t>line = </a:t>
            </a:r>
            <a:r>
              <a:rPr lang="en-US" sz="1800" dirty="0" err="1">
                <a:latin typeface="Consolas" pitchFamily="49" charset="0"/>
                <a:cs typeface="Consolas" pitchFamily="49" charset="0"/>
              </a:rPr>
              <a:t>infile.readline</a:t>
            </a:r>
            <a:r>
              <a:rPr lang="en-US" sz="1800" dirty="0">
                <a:latin typeface="Consolas" pitchFamily="49" charset="0"/>
                <a:cs typeface="Consolas" pitchFamily="49" charset="0"/>
              </a:rPr>
              <a:t>()</a:t>
            </a:r>
          </a:p>
          <a:p>
            <a:pPr marL="0" indent="0">
              <a:buFont typeface="Wingdings" pitchFamily="2" charset="2"/>
              <a:buNone/>
              <a:defRPr/>
            </a:pPr>
            <a:r>
              <a:rPr lang="en-US" sz="1800" dirty="0">
                <a:latin typeface="Consolas" pitchFamily="49" charset="0"/>
                <a:cs typeface="Consolas" pitchFamily="49" charset="0"/>
              </a:rPr>
              <a:t>while line != "" : </a:t>
            </a:r>
          </a:p>
          <a:p>
            <a:pPr marL="0" indent="0">
              <a:buFont typeface="Wingdings" pitchFamily="2" charset="2"/>
              <a:buNone/>
              <a:defRPr/>
            </a:pPr>
            <a:r>
              <a:rPr lang="en-US" sz="1800" dirty="0">
                <a:latin typeface="Consolas" pitchFamily="49" charset="0"/>
                <a:cs typeface="Consolas" pitchFamily="49" charset="0"/>
              </a:rPr>
              <a:t>    lines = </a:t>
            </a:r>
            <a:r>
              <a:rPr lang="en-US" sz="1800" dirty="0" err="1">
                <a:latin typeface="Consolas" pitchFamily="49" charset="0"/>
                <a:cs typeface="Consolas" pitchFamily="49" charset="0"/>
              </a:rPr>
              <a:t>line.rstrip</a:t>
            </a:r>
            <a:r>
              <a:rPr lang="en-US" sz="1800" dirty="0">
                <a:latin typeface="Consolas" pitchFamily="49" charset="0"/>
                <a:cs typeface="Consolas" pitchFamily="49" charset="0"/>
              </a:rPr>
              <a:t>().split(‘:’)</a:t>
            </a:r>
          </a:p>
          <a:p>
            <a:pPr marL="0" indent="0">
              <a:buFont typeface="Wingdings" pitchFamily="2" charset="2"/>
              <a:buNone/>
              <a:defRPr/>
            </a:pPr>
            <a:r>
              <a:rPr lang="en-US" sz="1800" dirty="0">
                <a:latin typeface="Consolas" pitchFamily="49" charset="0"/>
                <a:cs typeface="Consolas" pitchFamily="49" charset="0"/>
              </a:rPr>
              <a:t>    </a:t>
            </a:r>
            <a:r>
              <a:rPr lang="en-US" sz="1800" dirty="0" err="1">
                <a:latin typeface="Consolas" pitchFamily="49" charset="0"/>
                <a:cs typeface="Consolas" pitchFamily="49" charset="0"/>
              </a:rPr>
              <a:t>countryName</a:t>
            </a:r>
            <a:r>
              <a:rPr lang="en-US" sz="1800" dirty="0">
                <a:latin typeface="Consolas" pitchFamily="49" charset="0"/>
                <a:cs typeface="Consolas" pitchFamily="49" charset="0"/>
              </a:rPr>
              <a:t> = lines[0] </a:t>
            </a:r>
          </a:p>
          <a:p>
            <a:pPr marL="0" indent="0">
              <a:buFont typeface="Wingdings" pitchFamily="2" charset="2"/>
              <a:buNone/>
              <a:defRPr/>
            </a:pPr>
            <a:r>
              <a:rPr lang="en-US" sz="1800" dirty="0">
                <a:latin typeface="Consolas" pitchFamily="49" charset="0"/>
                <a:cs typeface="Consolas" pitchFamily="49" charset="0"/>
              </a:rPr>
              <a:t>    population = </a:t>
            </a:r>
            <a:r>
              <a:rPr lang="en-US" sz="1800" dirty="0" err="1">
                <a:latin typeface="Consolas" pitchFamily="49" charset="0"/>
                <a:cs typeface="Consolas" pitchFamily="49" charset="0"/>
              </a:rPr>
              <a:t>int</a:t>
            </a:r>
            <a:r>
              <a:rPr lang="en-US" sz="1800" dirty="0">
                <a:latin typeface="Consolas" pitchFamily="49" charset="0"/>
                <a:cs typeface="Consolas" pitchFamily="49" charset="0"/>
              </a:rPr>
              <a:t>(lines[1])</a:t>
            </a:r>
          </a:p>
          <a:p>
            <a:pPr marL="0" indent="0">
              <a:buFont typeface="Wingdings" pitchFamily="2" charset="2"/>
              <a:buNone/>
              <a:defRPr/>
            </a:pPr>
            <a:r>
              <a:rPr lang="en-US" sz="1800" dirty="0">
                <a:latin typeface="Consolas" pitchFamily="49" charset="0"/>
                <a:cs typeface="Consolas" pitchFamily="49" charset="0"/>
              </a:rPr>
              <a:t>       </a:t>
            </a:r>
            <a:r>
              <a:rPr lang="en-US" sz="1800" b="1" dirty="0">
                <a:latin typeface="Consolas" panose="020B0609020204030204" pitchFamily="49" charset="0"/>
                <a:cs typeface="Consolas" panose="020B0609020204030204" pitchFamily="49" charset="0"/>
              </a:rPr>
              <a:t>Process data record</a:t>
            </a:r>
          </a:p>
          <a:p>
            <a:pPr marL="0" indent="0">
              <a:buFont typeface="Wingdings" pitchFamily="2" charset="2"/>
              <a:buNone/>
              <a:defRPr/>
            </a:pPr>
            <a:r>
              <a:rPr lang="en-US" sz="1800" dirty="0">
                <a:latin typeface="Consolas" pitchFamily="49" charset="0"/>
                <a:cs typeface="Consolas" pitchFamily="49" charset="0"/>
              </a:rPr>
              <a:t>    line = </a:t>
            </a:r>
            <a:r>
              <a:rPr lang="en-US" sz="1800" dirty="0" err="1">
                <a:latin typeface="Consolas" pitchFamily="49" charset="0"/>
                <a:cs typeface="Consolas" pitchFamily="49" charset="0"/>
              </a:rPr>
              <a:t>infile.readline</a:t>
            </a:r>
            <a:r>
              <a:rPr lang="en-US" sz="1800" dirty="0">
                <a:latin typeface="Consolas" pitchFamily="49" charset="0"/>
                <a:cs typeface="Consolas" pitchFamily="49" charset="0"/>
              </a:rPr>
              <a:t>()</a:t>
            </a:r>
            <a:endParaRPr lang="en-US" sz="1800" b="1" kern="0" dirty="0">
              <a:latin typeface="Consolas" pitchFamily="49" charset="0"/>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54</a:t>
            </a:fld>
            <a:endParaRPr lang="en-US" altLang="en-US"/>
          </a:p>
        </p:txBody>
      </p:sp>
    </p:spTree>
    <p:extLst>
      <p:ext uri="{BB962C8B-B14F-4D97-AF65-F5344CB8AC3E}">
        <p14:creationId xmlns:p14="http://schemas.microsoft.com/office/powerpoint/2010/main" val="356120262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Record Formats: Example 3</a:t>
            </a:r>
          </a:p>
        </p:txBody>
      </p:sp>
      <p:sp>
        <p:nvSpPr>
          <p:cNvPr id="58370" name="Content Placeholder 2"/>
          <p:cNvSpPr>
            <a:spLocks noGrp="1"/>
          </p:cNvSpPr>
          <p:nvPr>
            <p:ph idx="1"/>
          </p:nvPr>
        </p:nvSpPr>
        <p:spPr>
          <a:xfrm>
            <a:off x="822325" y="1255713"/>
            <a:ext cx="7543800" cy="3316287"/>
          </a:xfrm>
        </p:spPr>
        <p:txBody>
          <a:bodyPr/>
          <a:lstStyle/>
          <a:p>
            <a:pPr eaLnBrk="1" hangingPunct="1"/>
            <a:r>
              <a:rPr lang="en-US" altLang="en-US" dirty="0"/>
              <a:t>But what if the fields are not separated by a delimiter?</a:t>
            </a:r>
          </a:p>
          <a:p>
            <a:pPr lvl="1" indent="0" eaLnBrk="1" hangingPunct="1">
              <a:buFont typeface="Wingdings" panose="05000000000000000000" pitchFamily="2" charset="2"/>
              <a:buNone/>
            </a:pPr>
            <a:r>
              <a:rPr lang="en-US" altLang="en-US" sz="2000" dirty="0">
                <a:cs typeface="Times New Roman" panose="02020603050405020304" pitchFamily="18" charset="0"/>
              </a:rPr>
              <a:t>  China 1330044605</a:t>
            </a:r>
          </a:p>
          <a:p>
            <a:pPr lvl="1" indent="0" eaLnBrk="1" hangingPunct="1">
              <a:buFont typeface="Wingdings" panose="05000000000000000000" pitchFamily="2" charset="2"/>
              <a:buNone/>
            </a:pPr>
            <a:r>
              <a:rPr lang="en-US" altLang="en-US" sz="2000" dirty="0">
                <a:cs typeface="Times New Roman" panose="02020603050405020304" pitchFamily="18" charset="0"/>
              </a:rPr>
              <a:t>  India 1147995898</a:t>
            </a:r>
          </a:p>
          <a:p>
            <a:pPr lvl="1" indent="0" eaLnBrk="1" hangingPunct="1">
              <a:buFont typeface="Wingdings" panose="05000000000000000000" pitchFamily="2" charset="2"/>
              <a:buNone/>
            </a:pPr>
            <a:r>
              <a:rPr lang="en-US" altLang="en-US" sz="2000" dirty="0">
                <a:cs typeface="Times New Roman" panose="02020603050405020304" pitchFamily="18" charset="0"/>
              </a:rPr>
              <a:t>  United States 303824646</a:t>
            </a:r>
          </a:p>
          <a:p>
            <a:pPr lvl="1" indent="0" eaLnBrk="1" hangingPunct="1">
              <a:buFont typeface="Wingdings" panose="05000000000000000000" pitchFamily="2" charset="2"/>
              <a:buNone/>
            </a:pPr>
            <a:r>
              <a:rPr lang="en-US" altLang="en-US" sz="2000" dirty="0">
                <a:cs typeface="Times New Roman" panose="02020603050405020304" pitchFamily="18" charset="0"/>
              </a:rPr>
              <a:t>  . . .</a:t>
            </a:r>
          </a:p>
          <a:p>
            <a:pPr eaLnBrk="1" hangingPunct="1"/>
            <a:r>
              <a:rPr lang="en-US" altLang="en-US" dirty="0"/>
              <a:t>Because some country names have more than one word, we cannot simply use a blank space as the delimiter because multi-word names would be split incorrectly</a:t>
            </a:r>
          </a:p>
          <a:p>
            <a:pPr eaLnBrk="1" hangingPunct="1"/>
            <a:r>
              <a:rPr lang="en-US" altLang="en-US" dirty="0"/>
              <a:t>Can we use </a:t>
            </a:r>
            <a:r>
              <a:rPr lang="en-US" altLang="en-US" dirty="0" err="1"/>
              <a:t>rsplit</a:t>
            </a:r>
            <a:r>
              <a:rPr lang="en-US" altLang="en-US" dirty="0"/>
              <a:t> in this case?</a:t>
            </a:r>
          </a:p>
        </p:txBody>
      </p:sp>
      <p:sp>
        <p:nvSpPr>
          <p:cNvPr id="5837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484F4BD-C822-4BDD-83FA-C75EAC3C981B}" type="datetime1">
              <a:rPr lang="en-US" altLang="en-US" sz="1200" smtClean="0">
                <a:solidFill>
                  <a:schemeClr val="accent1"/>
                </a:solidFill>
              </a:rPr>
              <a:t>3/2/2017</a:t>
            </a:fld>
            <a:endParaRPr lang="en-US" altLang="en-US" sz="1200">
              <a:solidFill>
                <a:schemeClr val="accent1"/>
              </a:solidFill>
            </a:endParaRPr>
          </a:p>
        </p:txBody>
      </p:sp>
      <p:sp>
        <p:nvSpPr>
          <p:cNvPr id="2" name="Rectangle 1"/>
          <p:cNvSpPr/>
          <p:nvPr/>
        </p:nvSpPr>
        <p:spPr>
          <a:xfrm>
            <a:off x="990600" y="4648200"/>
            <a:ext cx="5943600" cy="923330"/>
          </a:xfrm>
          <a:prstGeom prst="rect">
            <a:avLst/>
          </a:prstGeom>
          <a:solidFill>
            <a:schemeClr val="bg1">
              <a:lumMod val="85000"/>
            </a:schemeClr>
          </a:solidFill>
        </p:spPr>
        <p:txBody>
          <a:bodyPr wrap="square">
            <a:spAutoFit/>
          </a:bodyPr>
          <a:lstStyle/>
          <a:p>
            <a:r>
              <a:rPr lang="en-US" dirty="0" err="1">
                <a:latin typeface="Consolas" panose="020B0609020204030204" pitchFamily="49" charset="0"/>
                <a:cs typeface="Consolas" panose="020B0609020204030204" pitchFamily="49" charset="0"/>
              </a:rPr>
              <a:t>inputString</a:t>
            </a:r>
            <a:r>
              <a:rPr lang="en-US" dirty="0">
                <a:latin typeface="Consolas" panose="020B0609020204030204" pitchFamily="49" charset="0"/>
                <a:cs typeface="Consolas" panose="020B0609020204030204" pitchFamily="49" charset="0"/>
              </a:rPr>
              <a:t> = "United States 303824646"</a:t>
            </a:r>
          </a:p>
          <a:p>
            <a:r>
              <a:rPr lang="en-US" dirty="0">
                <a:latin typeface="Consolas" panose="020B0609020204030204" pitchFamily="49" charset="0"/>
                <a:cs typeface="Consolas" panose="020B0609020204030204" pitchFamily="49" charset="0"/>
              </a:rPr>
              <a:t>result = </a:t>
            </a:r>
            <a:r>
              <a:rPr lang="en-US" dirty="0" err="1">
                <a:latin typeface="Consolas" panose="020B0609020204030204" pitchFamily="49" charset="0"/>
                <a:cs typeface="Consolas" panose="020B0609020204030204" pitchFamily="49" charset="0"/>
              </a:rPr>
              <a:t>inputString.rsplit</a:t>
            </a:r>
            <a:r>
              <a:rPr lang="en-US" dirty="0">
                <a:latin typeface="Consolas" panose="020B0609020204030204" pitchFamily="49" charset="0"/>
                <a:cs typeface="Consolas" panose="020B0609020204030204" pitchFamily="49" charset="0"/>
              </a:rPr>
              <a:t>(" ",1)</a:t>
            </a:r>
          </a:p>
          <a:p>
            <a:r>
              <a:rPr lang="en-US" dirty="0">
                <a:latin typeface="Consolas" panose="020B0609020204030204" pitchFamily="49" charset="0"/>
                <a:cs typeface="Consolas" panose="020B0609020204030204" pitchFamily="49" charset="0"/>
              </a:rPr>
              <a:t>print(result)</a:t>
            </a: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55</a:t>
            </a:fld>
            <a:endParaRPr lang="en-US" altLang="en-US"/>
          </a:p>
        </p:txBody>
      </p:sp>
    </p:spTree>
    <p:extLst>
      <p:ext uri="{BB962C8B-B14F-4D97-AF65-F5344CB8AC3E}">
        <p14:creationId xmlns:p14="http://schemas.microsoft.com/office/powerpoint/2010/main" val="2508935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37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Record Formats: Example 3</a:t>
            </a:r>
          </a:p>
        </p:txBody>
      </p:sp>
      <p:sp>
        <p:nvSpPr>
          <p:cNvPr id="59394" name="Content Placeholder 2"/>
          <p:cNvSpPr>
            <a:spLocks noGrp="1"/>
          </p:cNvSpPr>
          <p:nvPr>
            <p:ph idx="1"/>
          </p:nvPr>
        </p:nvSpPr>
        <p:spPr>
          <a:xfrm>
            <a:off x="822325" y="1255713"/>
            <a:ext cx="7543800" cy="877887"/>
          </a:xfrm>
        </p:spPr>
        <p:txBody>
          <a:bodyPr/>
          <a:lstStyle/>
          <a:p>
            <a:pPr eaLnBrk="1" hangingPunct="1"/>
            <a:r>
              <a:rPr lang="en-US" altLang="en-US" dirty="0"/>
              <a:t>One approach for reading records in this format is to read the line, then search for the first digit in the string returned by </a:t>
            </a:r>
            <a:r>
              <a:rPr lang="en-US" altLang="en-US" dirty="0" err="1">
                <a:cs typeface="Consolas" panose="020B0609020204030204" pitchFamily="49" charset="0"/>
              </a:rPr>
              <a:t>readline</a:t>
            </a:r>
            <a:r>
              <a:rPr lang="en-US" altLang="en-US" dirty="0">
                <a:cs typeface="Consolas" panose="020B0609020204030204" pitchFamily="49" charset="0"/>
              </a:rPr>
              <a:t>()</a:t>
            </a:r>
            <a:r>
              <a:rPr lang="en-US" altLang="en-US" dirty="0"/>
              <a:t>:</a:t>
            </a:r>
          </a:p>
        </p:txBody>
      </p:sp>
      <p:sp>
        <p:nvSpPr>
          <p:cNvPr id="5939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BAC48D-D5E9-446D-9E58-366D7037D45C}"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38200" y="2133600"/>
            <a:ext cx="7848600" cy="14859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a:latin typeface="Consolas" pitchFamily="49" charset="0"/>
                <a:cs typeface="Consolas" pitchFamily="49" charset="0"/>
              </a:rPr>
              <a:t>i = 0</a:t>
            </a:r>
          </a:p>
          <a:p>
            <a:pPr marL="0" indent="0">
              <a:buFont typeface="Wingdings" pitchFamily="2" charset="2"/>
              <a:buNone/>
              <a:defRPr/>
            </a:pPr>
            <a:r>
              <a:rPr lang="en-US" sz="1800" dirty="0">
                <a:latin typeface="Consolas" pitchFamily="49" charset="0"/>
                <a:cs typeface="Consolas" pitchFamily="49" charset="0"/>
              </a:rPr>
              <a:t>char = line[0]</a:t>
            </a:r>
          </a:p>
          <a:p>
            <a:pPr marL="0" indent="0">
              <a:buFont typeface="Wingdings" pitchFamily="2" charset="2"/>
              <a:buNone/>
              <a:defRPr/>
            </a:pPr>
            <a:r>
              <a:rPr lang="en-US" sz="1800" dirty="0">
                <a:latin typeface="Consolas" pitchFamily="49" charset="0"/>
                <a:cs typeface="Consolas" pitchFamily="49" charset="0"/>
              </a:rPr>
              <a:t>while not line[0].</a:t>
            </a:r>
            <a:r>
              <a:rPr lang="en-US" sz="1800" dirty="0" err="1">
                <a:latin typeface="Consolas" pitchFamily="49" charset="0"/>
                <a:cs typeface="Consolas" pitchFamily="49" charset="0"/>
              </a:rPr>
              <a:t>isdigit</a:t>
            </a:r>
            <a:r>
              <a:rPr lang="en-US" sz="1800" dirty="0">
                <a:latin typeface="Consolas" pitchFamily="49" charset="0"/>
                <a:cs typeface="Consolas" pitchFamily="49" charset="0"/>
              </a:rPr>
              <a:t>() :</a:t>
            </a:r>
          </a:p>
          <a:p>
            <a:pPr marL="0" indent="0">
              <a:buFont typeface="Wingdings" pitchFamily="2" charset="2"/>
              <a:buNone/>
              <a:defRPr/>
            </a:pPr>
            <a:r>
              <a:rPr lang="en-US" sz="1800" dirty="0">
                <a:latin typeface="Consolas" pitchFamily="49" charset="0"/>
                <a:cs typeface="Consolas" pitchFamily="49" charset="0"/>
              </a:rPr>
              <a:t>    i = i + 1</a:t>
            </a:r>
            <a:endParaRPr lang="en-US" sz="1800" b="1" kern="0" dirty="0">
              <a:latin typeface="Consolas" pitchFamily="49" charset="0"/>
              <a:cs typeface="Consolas" pitchFamily="49" charset="0"/>
            </a:endParaRPr>
          </a:p>
        </p:txBody>
      </p:sp>
      <p:sp>
        <p:nvSpPr>
          <p:cNvPr id="7" name="Content Placeholder 2"/>
          <p:cNvSpPr txBox="1">
            <a:spLocks/>
          </p:cNvSpPr>
          <p:nvPr/>
        </p:nvSpPr>
        <p:spPr bwMode="auto">
          <a:xfrm>
            <a:off x="762000" y="4648200"/>
            <a:ext cx="7848600" cy="74295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defRPr/>
            </a:pPr>
            <a:r>
              <a:rPr lang="en-US" sz="1800" dirty="0">
                <a:latin typeface="Consolas" pitchFamily="49" charset="0"/>
                <a:cs typeface="Consolas" pitchFamily="49" charset="0"/>
              </a:rPr>
              <a:t>countryName = line[0 : i - 1]</a:t>
            </a:r>
          </a:p>
          <a:p>
            <a:pPr marL="0" indent="0">
              <a:buFont typeface="Wingdings" pitchFamily="2" charset="2"/>
              <a:buNone/>
              <a:defRPr/>
            </a:pPr>
            <a:r>
              <a:rPr lang="en-US" sz="1800" dirty="0">
                <a:latin typeface="Consolas" pitchFamily="49" charset="0"/>
                <a:cs typeface="Consolas" pitchFamily="49" charset="0"/>
              </a:rPr>
              <a:t>population = int(line[i : ])</a:t>
            </a:r>
            <a:endParaRPr lang="en-US" sz="1800" b="1" kern="0" dirty="0">
              <a:latin typeface="Consolas" pitchFamily="49" charset="0"/>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56</a:t>
            </a:fld>
            <a:endParaRPr lang="en-US" altLang="en-US"/>
          </a:p>
        </p:txBody>
      </p:sp>
      <p:sp>
        <p:nvSpPr>
          <p:cNvPr id="8" name="Content Placeholder 2"/>
          <p:cNvSpPr txBox="1">
            <a:spLocks/>
          </p:cNvSpPr>
          <p:nvPr/>
        </p:nvSpPr>
        <p:spPr bwMode="auto">
          <a:xfrm>
            <a:off x="830019" y="3787775"/>
            <a:ext cx="7543800" cy="952500"/>
          </a:xfrm>
          <a:prstGeom prst="rect">
            <a:avLst/>
          </a:prstGeom>
          <a:solidFill>
            <a:schemeClr val="bg1">
              <a:alpha val="0"/>
            </a:schemeClr>
          </a:solidFill>
          <a:ln>
            <a:noFill/>
          </a:ln>
          <a:extLst/>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r>
              <a:rPr lang="en-US" altLang="en-US" dirty="0"/>
              <a:t>You can then extract the country name and population as substrings using the slice operator:</a:t>
            </a:r>
          </a:p>
        </p:txBody>
      </p:sp>
    </p:spTree>
    <p:extLst>
      <p:ext uri="{BB962C8B-B14F-4D97-AF65-F5344CB8AC3E}">
        <p14:creationId xmlns:p14="http://schemas.microsoft.com/office/powerpoint/2010/main" val="2020906723"/>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Record Formats: Example 3</a:t>
            </a:r>
          </a:p>
        </p:txBody>
      </p:sp>
      <p:sp>
        <p:nvSpPr>
          <p:cNvPr id="60418" name="Content Placeholder 2"/>
          <p:cNvSpPr>
            <a:spLocks noGrp="1"/>
          </p:cNvSpPr>
          <p:nvPr>
            <p:ph idx="1"/>
          </p:nvPr>
        </p:nvSpPr>
        <p:spPr>
          <a:xfrm>
            <a:off x="822325" y="1255713"/>
            <a:ext cx="7543800" cy="725487"/>
          </a:xfrm>
        </p:spPr>
        <p:txBody>
          <a:bodyPr/>
          <a:lstStyle/>
          <a:p>
            <a:pPr eaLnBrk="1" hangingPunct="1"/>
            <a:r>
              <a:rPr lang="en-US" altLang="en-US"/>
              <a:t>‘Slicing’ the string read from file</a:t>
            </a:r>
          </a:p>
        </p:txBody>
      </p:sp>
      <p:sp>
        <p:nvSpPr>
          <p:cNvPr id="6042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3180E7-9BEA-47FD-A27B-646CF664B1A6}" type="datetime1">
              <a:rPr lang="en-US" altLang="en-US" sz="1200" smtClean="0">
                <a:solidFill>
                  <a:schemeClr val="accent1"/>
                </a:solidFill>
              </a:rPr>
              <a:t>3/2/2017</a:t>
            </a:fld>
            <a:endParaRPr lang="en-US" altLang="en-US" sz="1200">
              <a:solidFill>
                <a:schemeClr val="accent1"/>
              </a:solidFill>
            </a:endParaRPr>
          </a:p>
        </p:txBody>
      </p:sp>
      <p:pic>
        <p:nvPicPr>
          <p:cNvPr id="60420" name="Picture 2" descr="U:\PC\publisher\2013 wiley slides\Ch 5-9, FM\Chapter  7\Media\Illustrations\py_07_un16_300d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676400"/>
            <a:ext cx="7696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57</a:t>
            </a:fld>
            <a:endParaRPr lang="en-US" altLang="en-US"/>
          </a:p>
        </p:txBody>
      </p:sp>
    </p:spTree>
    <p:extLst>
      <p:ext uri="{BB962C8B-B14F-4D97-AF65-F5344CB8AC3E}">
        <p14:creationId xmlns:p14="http://schemas.microsoft.com/office/powerpoint/2010/main" val="2314138817"/>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Programming (10 minutes)</a:t>
            </a:r>
          </a:p>
        </p:txBody>
      </p:sp>
      <p:sp>
        <p:nvSpPr>
          <p:cNvPr id="3" name="Content Placeholder 2"/>
          <p:cNvSpPr>
            <a:spLocks noGrp="1"/>
          </p:cNvSpPr>
          <p:nvPr>
            <p:ph idx="1"/>
          </p:nvPr>
        </p:nvSpPr>
        <p:spPr>
          <a:xfrm>
            <a:off x="822325" y="1101725"/>
            <a:ext cx="7543800" cy="4613275"/>
          </a:xfrm>
        </p:spPr>
        <p:txBody>
          <a:bodyPr/>
          <a:lstStyle/>
          <a:p>
            <a:pPr marL="0" indent="0">
              <a:buNone/>
            </a:pPr>
            <a:r>
              <a:rPr lang="en-US" dirty="0"/>
              <a:t>Consider the text file with the following format, using lists, write a short program to find the average cost of all items in list. Print the result as shown below. Average is the sum of all items cost divided by the total number of items purchased.</a:t>
            </a:r>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58</a:t>
            </a:fld>
            <a:endParaRPr lang="en-US" altLang="en-US"/>
          </a:p>
        </p:txBody>
      </p:sp>
      <p:sp>
        <p:nvSpPr>
          <p:cNvPr id="6" name="Rectangle 1"/>
          <p:cNvSpPr>
            <a:spLocks noChangeArrowheads="1"/>
          </p:cNvSpPr>
          <p:nvPr/>
        </p:nvSpPr>
        <p:spPr bwMode="auto">
          <a:xfrm>
            <a:off x="2590800" y="2528501"/>
            <a:ext cx="3276600"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itchFamily="49" charset="0"/>
                <a:cs typeface="Courier New" pitchFamily="49" charset="0"/>
              </a:rPr>
              <a:t>$45.00,biscuits,5</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r>
              <a:rPr kumimoji="0" lang="en-US" altLang="en-US" b="0" i="0" u="none" strike="noStrike" cap="none" normalizeH="0" baseline="0" dirty="0">
                <a:ln>
                  <a:noFill/>
                </a:ln>
                <a:solidFill>
                  <a:srgbClr val="000000"/>
                </a:solidFill>
                <a:effectLst/>
                <a:latin typeface="Courier New" pitchFamily="49" charset="0"/>
                <a:cs typeface="Courier New" pitchFamily="49" charset="0"/>
              </a:rPr>
              <a:t>$34.34,table salt,3</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r>
              <a:rPr kumimoji="0" lang="en-US" altLang="en-US" b="0" i="0" u="none" strike="noStrike" cap="none" normalizeH="0" baseline="0" dirty="0">
                <a:ln>
                  <a:noFill/>
                </a:ln>
                <a:solidFill>
                  <a:srgbClr val="000000"/>
                </a:solidFill>
                <a:effectLst/>
                <a:latin typeface="Courier New" pitchFamily="49" charset="0"/>
                <a:cs typeface="Courier New" pitchFamily="49" charset="0"/>
              </a:rPr>
              <a:t>$1,245.00,ipad,2</a:t>
            </a:r>
            <a:br>
              <a:rPr kumimoji="0" lang="en-US" altLang="en-US" b="0" i="0" u="none" strike="noStrike" cap="none" normalizeH="0" baseline="0" dirty="0">
                <a:ln>
                  <a:noFill/>
                </a:ln>
                <a:solidFill>
                  <a:srgbClr val="000000"/>
                </a:solidFill>
                <a:effectLst/>
                <a:latin typeface="Courier New" pitchFamily="49" charset="0"/>
                <a:cs typeface="Courier New" pitchFamily="49" charset="0"/>
              </a:rPr>
            </a:br>
            <a:r>
              <a:rPr kumimoji="0" lang="en-US" altLang="en-US" b="0" i="0" u="none" strike="noStrike" cap="none" normalizeH="0" baseline="0" dirty="0">
                <a:ln>
                  <a:noFill/>
                </a:ln>
                <a:solidFill>
                  <a:srgbClr val="000000"/>
                </a:solidFill>
                <a:effectLst/>
                <a:latin typeface="Courier New" pitchFamily="49" charset="0"/>
                <a:cs typeface="Courier New" pitchFamily="49" charset="0"/>
              </a:rPr>
              <a:t>$434.34,fitbit,3</a:t>
            </a:r>
            <a:endParaRPr kumimoji="0" lang="en-US" alt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1752600" y="4419600"/>
            <a:ext cx="5334000" cy="369332"/>
          </a:xfrm>
          <a:prstGeom prst="rect">
            <a:avLst/>
          </a:prstGeom>
        </p:spPr>
        <p:txBody>
          <a:bodyPr wrap="square">
            <a:spAutoFit/>
          </a:bodyPr>
          <a:lstStyle/>
          <a:p>
            <a:r>
              <a:rPr lang="en-US" dirty="0"/>
              <a:t>The average cost of  13  items is $135.28</a:t>
            </a:r>
          </a:p>
        </p:txBody>
      </p:sp>
    </p:spTree>
    <p:extLst>
      <p:ext uri="{BB962C8B-B14F-4D97-AF65-F5344CB8AC3E}">
        <p14:creationId xmlns:p14="http://schemas.microsoft.com/office/powerpoint/2010/main" val="1233127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59</a:t>
            </a:fld>
            <a:endParaRPr lang="en-US" altLang="en-US"/>
          </a:p>
        </p:txBody>
      </p:sp>
      <p:sp>
        <p:nvSpPr>
          <p:cNvPr id="2" name="Rectangle 1"/>
          <p:cNvSpPr>
            <a:spLocks noChangeArrowheads="1"/>
          </p:cNvSpPr>
          <p:nvPr/>
        </p:nvSpPr>
        <p:spPr bwMode="auto">
          <a:xfrm>
            <a:off x="228600" y="328910"/>
            <a:ext cx="8839200" cy="53860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808080"/>
                </a:solidFill>
                <a:effectLst/>
                <a:latin typeface="Consolas" panose="020B0609020204030204" pitchFamily="49" charset="0"/>
              </a:rPr>
              <a:t>#$34.34,table salt,3</a:t>
            </a:r>
            <a:br>
              <a:rPr kumimoji="0" lang="en-US" altLang="en-US" sz="2000" b="0" i="1" u="none" strike="noStrike" cap="none" normalizeH="0" baseline="0" dirty="0">
                <a:ln>
                  <a:noFill/>
                </a:ln>
                <a:solidFill>
                  <a:srgbClr val="808080"/>
                </a:solidFill>
                <a:effectLst/>
                <a:latin typeface="Consolas" panose="020B0609020204030204" pitchFamily="49" charset="0"/>
              </a:rPr>
            </a:br>
            <a:r>
              <a:rPr kumimoji="0" lang="en-US" altLang="en-US" sz="2000" b="0" i="1" u="none" strike="noStrike" cap="none" normalizeH="0" baseline="0" dirty="0">
                <a:ln>
                  <a:noFill/>
                </a:ln>
                <a:solidFill>
                  <a:srgbClr val="808080"/>
                </a:solidFill>
                <a:effectLst/>
                <a:latin typeface="Consolas" panose="020B0609020204030204" pitchFamily="49" charset="0"/>
              </a:rPr>
              <a:t>#$1,245.00,ipad,2</a:t>
            </a:r>
            <a:br>
              <a:rPr kumimoji="0" lang="en-US" altLang="en-US" sz="2000" b="0" i="1" u="none" strike="noStrike" cap="none" normalizeH="0" baseline="0" dirty="0">
                <a:ln>
                  <a:noFill/>
                </a:ln>
                <a:solidFill>
                  <a:srgbClr val="808080"/>
                </a:solidFill>
                <a:effectLst/>
                <a:latin typeface="Consolas" panose="020B0609020204030204" pitchFamily="49" charset="0"/>
              </a:rPr>
            </a:br>
            <a:r>
              <a:rPr kumimoji="0" lang="en-US" altLang="en-US" sz="2000" b="0" i="0" u="none" strike="noStrike" cap="none" normalizeH="0" baseline="0" dirty="0" err="1">
                <a:ln>
                  <a:noFill/>
                </a:ln>
                <a:solidFill>
                  <a:srgbClr val="000000"/>
                </a:solidFill>
                <a:effectLst/>
                <a:latin typeface="Consolas" panose="020B0609020204030204" pitchFamily="49" charset="0"/>
              </a:rPr>
              <a:t>inf</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a:ln>
                  <a:noFill/>
                </a:ln>
                <a:solidFill>
                  <a:srgbClr val="000080"/>
                </a:solidFill>
                <a:effectLst/>
                <a:latin typeface="Consolas" panose="020B0609020204030204" pitchFamily="49" charset="0"/>
              </a:rPr>
              <a:t>open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8080"/>
                </a:solidFill>
                <a:effectLst/>
                <a:latin typeface="Consolas" panose="020B0609020204030204" pitchFamily="49" charset="0"/>
              </a:rPr>
              <a:t>'Example3.txt'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8080"/>
                </a:solidFill>
                <a:effectLst/>
                <a:latin typeface="Consolas" panose="020B0609020204030204" pitchFamily="49" charset="0"/>
              </a:rPr>
              <a:t>'r'</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err="1">
                <a:ln>
                  <a:noFill/>
                </a:ln>
                <a:solidFill>
                  <a:srgbClr val="000000"/>
                </a:solidFill>
                <a:effectLst/>
                <a:latin typeface="Consolas" panose="020B0609020204030204" pitchFamily="49" charset="0"/>
              </a:rPr>
              <a:t>itemList</a:t>
            </a:r>
            <a:r>
              <a:rPr kumimoji="0" lang="en-US" altLang="en-US" sz="2000" b="0" i="0" u="none" strike="noStrike" cap="none" normalizeH="0" baseline="0" dirty="0">
                <a:ln>
                  <a:noFill/>
                </a:ln>
                <a:solidFill>
                  <a:srgbClr val="000000"/>
                </a:solidFill>
                <a:effectLst/>
                <a:latin typeface="Consolas" panose="020B0609020204030204" pitchFamily="49" charset="0"/>
              </a:rPr>
              <a:t> = []</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err="1">
                <a:ln>
                  <a:noFill/>
                </a:ln>
                <a:solidFill>
                  <a:srgbClr val="000000"/>
                </a:solidFill>
                <a:effectLst/>
                <a:latin typeface="Consolas" panose="020B0609020204030204" pitchFamily="49" charset="0"/>
              </a:rPr>
              <a:t>costList</a:t>
            </a:r>
            <a:r>
              <a:rPr kumimoji="0" lang="en-US" altLang="en-US" sz="2000" b="0" i="0" u="none" strike="noStrike" cap="none" normalizeH="0" baseline="0" dirty="0">
                <a:ln>
                  <a:noFill/>
                </a:ln>
                <a:solidFill>
                  <a:srgbClr val="000000"/>
                </a:solidFill>
                <a:effectLst/>
                <a:latin typeface="Consolas" panose="020B0609020204030204" pitchFamily="49" charset="0"/>
              </a:rPr>
              <a:t> = []</a:t>
            </a:r>
            <a:br>
              <a:rPr kumimoji="0" lang="en-US" altLang="en-US" sz="2000" b="0" i="0" u="none" strike="noStrike" cap="none" normalizeH="0" baseline="0" dirty="0">
                <a:ln>
                  <a:noFill/>
                </a:ln>
                <a:solidFill>
                  <a:srgbClr val="000000"/>
                </a:solidFill>
                <a:effectLst/>
                <a:latin typeface="Consolas" panose="020B0609020204030204" pitchFamily="49" charset="0"/>
              </a:rPr>
            </a:b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1" i="0" u="none" strike="noStrike" cap="none" normalizeH="0" baseline="0" dirty="0">
                <a:ln>
                  <a:noFill/>
                </a:ln>
                <a:solidFill>
                  <a:srgbClr val="000080"/>
                </a:solidFill>
                <a:effectLst/>
                <a:latin typeface="Consolas" panose="020B0609020204030204" pitchFamily="49" charset="0"/>
              </a:rPr>
              <a:t>for </a:t>
            </a:r>
            <a:r>
              <a:rPr kumimoji="0" lang="en-US" altLang="en-US" sz="2000" b="0" i="0" u="none" strike="noStrike" cap="none" normalizeH="0" baseline="0" dirty="0">
                <a:ln>
                  <a:noFill/>
                </a:ln>
                <a:solidFill>
                  <a:srgbClr val="000000"/>
                </a:solidFill>
                <a:effectLst/>
                <a:latin typeface="Consolas" panose="020B0609020204030204" pitchFamily="49" charset="0"/>
              </a:rPr>
              <a:t>line </a:t>
            </a:r>
            <a:r>
              <a:rPr kumimoji="0" lang="en-US" altLang="en-US" sz="2000" b="1" i="0" u="none" strike="noStrike" cap="none" normalizeH="0" baseline="0" dirty="0">
                <a:ln>
                  <a:noFill/>
                </a:ln>
                <a:solidFill>
                  <a:srgbClr val="000080"/>
                </a:solidFill>
                <a:effectLst/>
                <a:latin typeface="Consolas" panose="020B0609020204030204" pitchFamily="49" charset="0"/>
              </a:rPr>
              <a:t>in </a:t>
            </a:r>
            <a:r>
              <a:rPr kumimoji="0" lang="en-US" altLang="en-US" sz="2000" b="0" i="0" u="none" strike="noStrike" cap="none" normalizeH="0" baseline="0" dirty="0" err="1">
                <a:ln>
                  <a:noFill/>
                </a:ln>
                <a:solidFill>
                  <a:srgbClr val="000000"/>
                </a:solidFill>
                <a:effectLst/>
                <a:latin typeface="Consolas" panose="020B0609020204030204" pitchFamily="49" charset="0"/>
              </a:rPr>
              <a:t>inf</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elements = </a:t>
            </a:r>
            <a:r>
              <a:rPr kumimoji="0" lang="en-US" altLang="en-US" sz="2000" b="0" i="0" u="none" strike="noStrike" cap="none" normalizeH="0" baseline="0" dirty="0" err="1">
                <a:ln>
                  <a:noFill/>
                </a:ln>
                <a:solidFill>
                  <a:srgbClr val="000000"/>
                </a:solidFill>
                <a:effectLst/>
                <a:latin typeface="Consolas" panose="020B0609020204030204" pitchFamily="49" charset="0"/>
              </a:rPr>
              <a:t>line.rsplit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8080"/>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itemList.append</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80"/>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(elements[</a:t>
            </a:r>
            <a:r>
              <a:rPr kumimoji="0" lang="en-US" altLang="en-US" sz="2000" b="0" i="0" u="none" strike="noStrike" cap="none" normalizeH="0" baseline="0" dirty="0">
                <a:ln>
                  <a:noFill/>
                </a:ln>
                <a:solidFill>
                  <a:srgbClr val="0000FF"/>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elements[</a:t>
            </a:r>
            <a:r>
              <a:rPr kumimoji="0" lang="en-US" altLang="en-US" sz="2000" b="0" i="0" u="none" strike="noStrike" cap="none" normalizeH="0" baseline="0" dirty="0">
                <a:ln>
                  <a:noFill/>
                </a:ln>
                <a:solidFill>
                  <a:srgbClr val="0000FF"/>
                </a:solidFill>
                <a:effectLst/>
                <a:latin typeface="Consolas" panose="020B0609020204030204" pitchFamily="49" charset="0"/>
              </a:rPr>
              <a:t>0</a:t>
            </a:r>
            <a:r>
              <a:rPr kumimoji="0" lang="en-US" altLang="en-US" sz="2000" b="0" i="0" u="none" strike="noStrike" cap="none" normalizeH="0" baseline="0" dirty="0">
                <a:ln>
                  <a:noFill/>
                </a:ln>
                <a:solidFill>
                  <a:srgbClr val="000000"/>
                </a:solidFill>
                <a:effectLst/>
                <a:latin typeface="Consolas" panose="020B0609020204030204" pitchFamily="49" charset="0"/>
              </a:rPr>
              <a:t>] = elements[</a:t>
            </a:r>
            <a:r>
              <a:rPr kumimoji="0" lang="en-US" altLang="en-US" sz="2000" b="0" i="0" u="none" strike="noStrike" cap="none" normalizeH="0" baseline="0" dirty="0">
                <a:ln>
                  <a:noFill/>
                </a:ln>
                <a:solidFill>
                  <a:srgbClr val="0000FF"/>
                </a:solidFill>
                <a:effectLst/>
                <a:latin typeface="Consolas" panose="020B0609020204030204" pitchFamily="49" charset="0"/>
              </a:rPr>
              <a:t>0</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lstrip</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8080"/>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).replace(</a:t>
            </a:r>
            <a:r>
              <a:rPr kumimoji="0" lang="en-US" altLang="en-US" sz="2000" b="1" i="0" u="none" strike="noStrike" cap="none" normalizeH="0" baseline="0" dirty="0">
                <a:ln>
                  <a:noFill/>
                </a:ln>
                <a:solidFill>
                  <a:srgbClr val="008080"/>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8080"/>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80"/>
                </a:solidFill>
                <a:effectLst/>
                <a:latin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rPr>
              <a:t>(elements[</a:t>
            </a:r>
            <a:r>
              <a:rPr kumimoji="0" lang="en-US" altLang="en-US" sz="2000" b="0" i="0" u="none" strike="noStrike" cap="none" normalizeH="0" baseline="0" dirty="0">
                <a:ln>
                  <a:noFill/>
                </a:ln>
                <a:solidFill>
                  <a:srgbClr val="0000FF"/>
                </a:solidFill>
                <a:effectLst/>
                <a:latin typeface="Consolas" panose="020B0609020204030204" pitchFamily="49" charset="0"/>
              </a:rPr>
              <a:t>0</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costList.append</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80"/>
                </a:solidFill>
                <a:effectLst/>
                <a:latin typeface="Consolas" panose="020B0609020204030204" pitchFamily="49" charset="0"/>
              </a:rPr>
              <a:t>float</a:t>
            </a:r>
            <a:r>
              <a:rPr kumimoji="0" lang="en-US" altLang="en-US" sz="2000" b="0" i="0" u="none" strike="noStrike" cap="none" normalizeH="0" baseline="0" dirty="0">
                <a:ln>
                  <a:noFill/>
                </a:ln>
                <a:solidFill>
                  <a:srgbClr val="000000"/>
                </a:solidFill>
                <a:effectLst/>
                <a:latin typeface="Consolas" panose="020B0609020204030204" pitchFamily="49" charset="0"/>
              </a:rPr>
              <a:t>(elements[</a:t>
            </a:r>
            <a:r>
              <a:rPr kumimoji="0" lang="en-US" altLang="en-US" sz="2000" b="0" i="0" u="none" strike="noStrike" cap="none" normalizeH="0" baseline="0" dirty="0">
                <a:ln>
                  <a:noFill/>
                </a:ln>
                <a:solidFill>
                  <a:srgbClr val="0000FF"/>
                </a:solidFill>
                <a:effectLst/>
                <a:latin typeface="Consolas" panose="020B0609020204030204" pitchFamily="49" charset="0"/>
              </a:rPr>
              <a:t>0</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00"/>
                </a:solidFill>
                <a:effectLst/>
                <a:latin typeface="Consolas" panose="020B0609020204030204" pitchFamily="49" charset="0"/>
              </a:rPr>
              <a:t>average = </a:t>
            </a:r>
            <a:r>
              <a:rPr kumimoji="0" lang="en-US" altLang="en-US" sz="2000" b="0" i="0" u="none" strike="noStrike" cap="none" normalizeH="0" baseline="0" dirty="0">
                <a:ln>
                  <a:noFill/>
                </a:ln>
                <a:solidFill>
                  <a:srgbClr val="000080"/>
                </a:solidFill>
                <a:effectLst/>
                <a:latin typeface="Consolas" panose="020B0609020204030204" pitchFamily="49" charset="0"/>
              </a:rPr>
              <a:t>sum</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costList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80"/>
                </a:solidFill>
                <a:effectLst/>
                <a:latin typeface="Consolas" panose="020B0609020204030204" pitchFamily="49" charset="0"/>
              </a:rPr>
              <a:t>sum</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itemList</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000080"/>
                </a:solidFill>
                <a:effectLst/>
                <a:latin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8080"/>
                </a:solidFill>
                <a:effectLst/>
                <a:latin typeface="Consolas" panose="020B0609020204030204" pitchFamily="49" charset="0"/>
              </a:rPr>
              <a:t>"The average cost of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80"/>
                </a:solidFill>
                <a:effectLst/>
                <a:latin typeface="Consolas" panose="020B0609020204030204" pitchFamily="49" charset="0"/>
              </a:rPr>
              <a:t>sum</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itemList</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8080"/>
                </a:solidFill>
                <a:effectLst/>
                <a:latin typeface="Consolas" panose="020B0609020204030204" pitchFamily="49" charset="0"/>
              </a:rPr>
              <a:t>" items is"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8080"/>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80"/>
                </a:solidFill>
                <a:effectLst/>
                <a:latin typeface="Consolas" panose="020B0609020204030204" pitchFamily="49" charset="0"/>
              </a:rPr>
              <a:t>str</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80"/>
                </a:solidFill>
                <a:effectLst/>
                <a:latin typeface="Consolas" panose="020B0609020204030204" pitchFamily="49" charset="0"/>
              </a:rPr>
              <a:t>round</a:t>
            </a:r>
            <a:r>
              <a:rPr kumimoji="0" lang="en-US" altLang="en-US" sz="2000" b="0" i="0" u="none" strike="noStrike" cap="none" normalizeH="0" baseline="0" dirty="0">
                <a:ln>
                  <a:noFill/>
                </a:ln>
                <a:solidFill>
                  <a:srgbClr val="000000"/>
                </a:solidFill>
                <a:effectLst/>
                <a:latin typeface="Consolas" panose="020B0609020204030204" pitchFamily="49" charset="0"/>
              </a:rPr>
              <a:t>(average,</a:t>
            </a:r>
            <a:r>
              <a:rPr kumimoji="0" lang="en-US" altLang="en-US" sz="2000" b="0" i="0" u="none" strike="noStrike" cap="none" normalizeH="0" baseline="0" dirty="0">
                <a:ln>
                  <a:noFill/>
                </a:ln>
                <a:solidFill>
                  <a:srgbClr val="0000FF"/>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043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fontAlgn="auto" hangingPunct="1">
              <a:spcAft>
                <a:spcPts val="0"/>
              </a:spcAft>
              <a:defRPr/>
            </a:pPr>
            <a:r>
              <a:rPr lang="en-US" altLang="en-US" sz="3600" dirty="0">
                <a:solidFill>
                  <a:schemeClr val="tx1">
                    <a:lumMod val="75000"/>
                    <a:lumOff val="25000"/>
                  </a:schemeClr>
                </a:solidFill>
                <a:ea typeface="ＭＳ Ｐゴシック" panose="020B0600070205080204" pitchFamily="34" charset="-128"/>
                <a:cs typeface="+mj-cs"/>
              </a:rPr>
              <a:t>Reading and Writing Text Files</a:t>
            </a:r>
          </a:p>
        </p:txBody>
      </p:sp>
      <p:sp>
        <p:nvSpPr>
          <p:cNvPr id="19458" name="Content Placeholder 2"/>
          <p:cNvSpPr>
            <a:spLocks noGrp="1"/>
          </p:cNvSpPr>
          <p:nvPr>
            <p:ph idx="1"/>
          </p:nvPr>
        </p:nvSpPr>
        <p:spPr/>
        <p:txBody>
          <a:bodyPr/>
          <a:lstStyle/>
          <a:p>
            <a:pPr eaLnBrk="1" hangingPunct="1"/>
            <a:r>
              <a:rPr lang="en-US" altLang="en-US" dirty="0"/>
              <a:t>Text files are very commonly used to store information</a:t>
            </a:r>
          </a:p>
          <a:p>
            <a:pPr lvl="1" eaLnBrk="1" hangingPunct="1"/>
            <a:r>
              <a:rPr lang="en-US" altLang="en-US" sz="2000" dirty="0"/>
              <a:t>They are the most </a:t>
            </a:r>
            <a:r>
              <a:rPr lang="en-US" altLang="ja-JP" sz="2000" dirty="0"/>
              <a:t>‘portable’ types of data files</a:t>
            </a:r>
          </a:p>
          <a:p>
            <a:pPr eaLnBrk="1" hangingPunct="1"/>
            <a:r>
              <a:rPr lang="en-US" altLang="en-US" dirty="0"/>
              <a:t>Examples of text files include files that are created with a simple text editor, such as Windows Notepad, and Python source code and HTML files</a:t>
            </a:r>
            <a:endParaRPr lang="en-US" altLang="ja-JP" dirty="0"/>
          </a:p>
          <a:p>
            <a:pPr lvl="1" eaLnBrk="1" hangingPunct="1">
              <a:buFont typeface="Wingdings" panose="05000000000000000000" pitchFamily="2" charset="2"/>
              <a:buNone/>
            </a:pPr>
            <a:endParaRPr lang="en-US" altLang="en-US" sz="2000"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sp>
        <p:nvSpPr>
          <p:cNvPr id="1945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CAD406-D6C4-43C5-9DDA-D4401AF074FC}" type="datetime1">
              <a:rPr lang="en-US" altLang="en-US" sz="1200" smtClean="0">
                <a:solidFill>
                  <a:schemeClr val="accent1"/>
                </a:solidFill>
              </a:rPr>
              <a:t>3/2/2017</a:t>
            </a:fld>
            <a:endParaRPr lang="en-US" altLang="en-US" sz="1200">
              <a:solidFill>
                <a:schemeClr val="accent1"/>
              </a:solidFill>
            </a:endParaRPr>
          </a:p>
        </p:txBody>
      </p:sp>
      <p:sp>
        <p:nvSpPr>
          <p:cNvPr id="19461" name="TextBox 1"/>
          <p:cNvSpPr txBox="1">
            <a:spLocks noChangeArrowheads="1"/>
          </p:cNvSpPr>
          <p:nvPr/>
        </p:nvSpPr>
        <p:spPr bwMode="auto">
          <a:xfrm>
            <a:off x="6221413" y="8032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6</a:t>
            </a:fld>
            <a:endParaRPr lang="en-US" altLang="en-US"/>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299"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436"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301"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438"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439"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304"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18441" name="Group 9"/>
          <p:cNvGrpSpPr>
            <a:grpSpLocks/>
          </p:cNvGrpSpPr>
          <p:nvPr/>
        </p:nvGrpSpPr>
        <p:grpSpPr bwMode="auto">
          <a:xfrm>
            <a:off x="703263" y="2762250"/>
            <a:ext cx="1168400" cy="1912938"/>
            <a:chOff x="275" y="2008"/>
            <a:chExt cx="795" cy="1276"/>
          </a:xfrm>
        </p:grpSpPr>
        <p:sp>
          <p:nvSpPr>
            <p:cNvPr id="55306"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07"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08"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26"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2" name="Group 14"/>
          <p:cNvGrpSpPr>
            <a:grpSpLocks/>
          </p:cNvGrpSpPr>
          <p:nvPr/>
        </p:nvGrpSpPr>
        <p:grpSpPr bwMode="auto">
          <a:xfrm>
            <a:off x="1943100" y="2765425"/>
            <a:ext cx="1168400" cy="1912938"/>
            <a:chOff x="275" y="2008"/>
            <a:chExt cx="795" cy="1276"/>
          </a:xfrm>
        </p:grpSpPr>
        <p:sp>
          <p:nvSpPr>
            <p:cNvPr id="55311"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2"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3"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22"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3" name="Group 19"/>
          <p:cNvGrpSpPr>
            <a:grpSpLocks/>
          </p:cNvGrpSpPr>
          <p:nvPr/>
        </p:nvGrpSpPr>
        <p:grpSpPr bwMode="auto">
          <a:xfrm>
            <a:off x="3368675" y="2762250"/>
            <a:ext cx="1168400" cy="1912938"/>
            <a:chOff x="275" y="2008"/>
            <a:chExt cx="795" cy="1276"/>
          </a:xfrm>
        </p:grpSpPr>
        <p:sp>
          <p:nvSpPr>
            <p:cNvPr id="55316"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7"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8"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8"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4" name="Group 24"/>
          <p:cNvGrpSpPr>
            <a:grpSpLocks/>
          </p:cNvGrpSpPr>
          <p:nvPr/>
        </p:nvGrpSpPr>
        <p:grpSpPr bwMode="auto">
          <a:xfrm>
            <a:off x="4606925" y="2765425"/>
            <a:ext cx="1168400" cy="1912938"/>
            <a:chOff x="275" y="2008"/>
            <a:chExt cx="795" cy="1276"/>
          </a:xfrm>
        </p:grpSpPr>
        <p:sp>
          <p:nvSpPr>
            <p:cNvPr id="55321"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2"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3"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4"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5" name="Group 29"/>
          <p:cNvGrpSpPr>
            <a:grpSpLocks/>
          </p:cNvGrpSpPr>
          <p:nvPr/>
        </p:nvGrpSpPr>
        <p:grpSpPr bwMode="auto">
          <a:xfrm>
            <a:off x="6030913" y="2762250"/>
            <a:ext cx="1168400" cy="1912938"/>
            <a:chOff x="275" y="2008"/>
            <a:chExt cx="795" cy="1276"/>
          </a:xfrm>
        </p:grpSpPr>
        <p:sp>
          <p:nvSpPr>
            <p:cNvPr id="55326"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7"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8"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0"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5330"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31"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32"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449"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5334"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5335" name="Group 39"/>
          <p:cNvGrpSpPr>
            <a:grpSpLocks/>
          </p:cNvGrpSpPr>
          <p:nvPr/>
        </p:nvGrpSpPr>
        <p:grpSpPr bwMode="auto">
          <a:xfrm>
            <a:off x="7270750" y="2981325"/>
            <a:ext cx="1168400" cy="1473200"/>
            <a:chOff x="4580" y="1878"/>
            <a:chExt cx="736" cy="928"/>
          </a:xfrm>
        </p:grpSpPr>
        <p:sp>
          <p:nvSpPr>
            <p:cNvPr id="18705"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6"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38" name="Group 42"/>
          <p:cNvGrpSpPr>
            <a:grpSpLocks/>
          </p:cNvGrpSpPr>
          <p:nvPr/>
        </p:nvGrpSpPr>
        <p:grpSpPr bwMode="auto">
          <a:xfrm>
            <a:off x="7270750" y="2981325"/>
            <a:ext cx="1168400" cy="1473200"/>
            <a:chOff x="4580" y="1878"/>
            <a:chExt cx="736" cy="928"/>
          </a:xfrm>
        </p:grpSpPr>
        <p:sp>
          <p:nvSpPr>
            <p:cNvPr id="18703"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4"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341" name="Group 45"/>
          <p:cNvGrpSpPr>
            <a:grpSpLocks/>
          </p:cNvGrpSpPr>
          <p:nvPr/>
        </p:nvGrpSpPr>
        <p:grpSpPr bwMode="auto">
          <a:xfrm>
            <a:off x="6030913" y="2981325"/>
            <a:ext cx="1168400" cy="1473200"/>
            <a:chOff x="4580" y="1878"/>
            <a:chExt cx="736" cy="928"/>
          </a:xfrm>
        </p:grpSpPr>
        <p:sp>
          <p:nvSpPr>
            <p:cNvPr id="18701"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2"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8454" name="Group 48"/>
          <p:cNvGrpSpPr>
            <a:grpSpLocks/>
          </p:cNvGrpSpPr>
          <p:nvPr/>
        </p:nvGrpSpPr>
        <p:grpSpPr bwMode="auto">
          <a:xfrm>
            <a:off x="1943100" y="2982913"/>
            <a:ext cx="1168400" cy="1473200"/>
            <a:chOff x="4580" y="1878"/>
            <a:chExt cx="736" cy="928"/>
          </a:xfrm>
        </p:grpSpPr>
        <p:sp>
          <p:nvSpPr>
            <p:cNvPr id="18699"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0"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8455" name="Group 51"/>
          <p:cNvGrpSpPr>
            <a:grpSpLocks/>
          </p:cNvGrpSpPr>
          <p:nvPr/>
        </p:nvGrpSpPr>
        <p:grpSpPr bwMode="auto">
          <a:xfrm>
            <a:off x="703263" y="2982913"/>
            <a:ext cx="1168400" cy="1473200"/>
            <a:chOff x="4580" y="1878"/>
            <a:chExt cx="736" cy="928"/>
          </a:xfrm>
        </p:grpSpPr>
        <p:sp>
          <p:nvSpPr>
            <p:cNvPr id="18697"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8"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50" name="Group 54"/>
          <p:cNvGrpSpPr>
            <a:grpSpLocks/>
          </p:cNvGrpSpPr>
          <p:nvPr/>
        </p:nvGrpSpPr>
        <p:grpSpPr bwMode="auto">
          <a:xfrm>
            <a:off x="4606925" y="2984500"/>
            <a:ext cx="1168400" cy="1473200"/>
            <a:chOff x="4580" y="1878"/>
            <a:chExt cx="736" cy="928"/>
          </a:xfrm>
        </p:grpSpPr>
        <p:sp>
          <p:nvSpPr>
            <p:cNvPr id="18695"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6"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53" name="Group 57"/>
          <p:cNvGrpSpPr>
            <a:grpSpLocks/>
          </p:cNvGrpSpPr>
          <p:nvPr/>
        </p:nvGrpSpPr>
        <p:grpSpPr bwMode="auto">
          <a:xfrm>
            <a:off x="7270750" y="2981325"/>
            <a:ext cx="1168400" cy="1473200"/>
            <a:chOff x="4580" y="1878"/>
            <a:chExt cx="736" cy="928"/>
          </a:xfrm>
        </p:grpSpPr>
        <p:sp>
          <p:nvSpPr>
            <p:cNvPr id="18693"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4"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356" name="Group 60"/>
          <p:cNvGrpSpPr>
            <a:grpSpLocks/>
          </p:cNvGrpSpPr>
          <p:nvPr/>
        </p:nvGrpSpPr>
        <p:grpSpPr bwMode="auto">
          <a:xfrm>
            <a:off x="7270750" y="2981325"/>
            <a:ext cx="1168400" cy="1473200"/>
            <a:chOff x="4580" y="1878"/>
            <a:chExt cx="736" cy="928"/>
          </a:xfrm>
        </p:grpSpPr>
        <p:sp>
          <p:nvSpPr>
            <p:cNvPr id="18691"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2"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359" name="Group 63"/>
          <p:cNvGrpSpPr>
            <a:grpSpLocks/>
          </p:cNvGrpSpPr>
          <p:nvPr/>
        </p:nvGrpSpPr>
        <p:grpSpPr bwMode="auto">
          <a:xfrm>
            <a:off x="7270750" y="2981325"/>
            <a:ext cx="1168400" cy="1473200"/>
            <a:chOff x="4580" y="1878"/>
            <a:chExt cx="736" cy="928"/>
          </a:xfrm>
        </p:grpSpPr>
        <p:sp>
          <p:nvSpPr>
            <p:cNvPr id="18689"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0"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362" name="Group 66"/>
          <p:cNvGrpSpPr>
            <a:grpSpLocks/>
          </p:cNvGrpSpPr>
          <p:nvPr/>
        </p:nvGrpSpPr>
        <p:grpSpPr bwMode="auto">
          <a:xfrm>
            <a:off x="7270750" y="2981325"/>
            <a:ext cx="1168400" cy="1473200"/>
            <a:chOff x="4580" y="1878"/>
            <a:chExt cx="736" cy="928"/>
          </a:xfrm>
        </p:grpSpPr>
        <p:sp>
          <p:nvSpPr>
            <p:cNvPr id="18687"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8"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65" name="Group 69"/>
          <p:cNvGrpSpPr>
            <a:grpSpLocks/>
          </p:cNvGrpSpPr>
          <p:nvPr/>
        </p:nvGrpSpPr>
        <p:grpSpPr bwMode="auto">
          <a:xfrm>
            <a:off x="7270750" y="2981325"/>
            <a:ext cx="1168400" cy="1473200"/>
            <a:chOff x="4580" y="1878"/>
            <a:chExt cx="736" cy="928"/>
          </a:xfrm>
        </p:grpSpPr>
        <p:sp>
          <p:nvSpPr>
            <p:cNvPr id="18685"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6"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368" name="Group 72"/>
          <p:cNvGrpSpPr>
            <a:grpSpLocks/>
          </p:cNvGrpSpPr>
          <p:nvPr/>
        </p:nvGrpSpPr>
        <p:grpSpPr bwMode="auto">
          <a:xfrm>
            <a:off x="7270750" y="2981325"/>
            <a:ext cx="1168400" cy="1473200"/>
            <a:chOff x="4580" y="1878"/>
            <a:chExt cx="736" cy="928"/>
          </a:xfrm>
        </p:grpSpPr>
        <p:sp>
          <p:nvSpPr>
            <p:cNvPr id="18683"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4"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371" name="Group 75"/>
          <p:cNvGrpSpPr>
            <a:grpSpLocks/>
          </p:cNvGrpSpPr>
          <p:nvPr/>
        </p:nvGrpSpPr>
        <p:grpSpPr bwMode="auto">
          <a:xfrm>
            <a:off x="7270750" y="2981325"/>
            <a:ext cx="1168400" cy="1473200"/>
            <a:chOff x="4580" y="1878"/>
            <a:chExt cx="736" cy="928"/>
          </a:xfrm>
        </p:grpSpPr>
        <p:sp>
          <p:nvSpPr>
            <p:cNvPr id="18681"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2"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374" name="Group 78"/>
          <p:cNvGrpSpPr>
            <a:grpSpLocks/>
          </p:cNvGrpSpPr>
          <p:nvPr/>
        </p:nvGrpSpPr>
        <p:grpSpPr bwMode="auto">
          <a:xfrm>
            <a:off x="7270750" y="2981325"/>
            <a:ext cx="1168400" cy="1473200"/>
            <a:chOff x="4580" y="1878"/>
            <a:chExt cx="736" cy="928"/>
          </a:xfrm>
        </p:grpSpPr>
        <p:sp>
          <p:nvSpPr>
            <p:cNvPr id="18679"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0"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377" name="Group 81"/>
          <p:cNvGrpSpPr>
            <a:grpSpLocks/>
          </p:cNvGrpSpPr>
          <p:nvPr/>
        </p:nvGrpSpPr>
        <p:grpSpPr bwMode="auto">
          <a:xfrm>
            <a:off x="6030913" y="2981325"/>
            <a:ext cx="1168400" cy="1473200"/>
            <a:chOff x="4580" y="1878"/>
            <a:chExt cx="736" cy="928"/>
          </a:xfrm>
        </p:grpSpPr>
        <p:sp>
          <p:nvSpPr>
            <p:cNvPr id="18677"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8"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80" name="Group 84"/>
          <p:cNvGrpSpPr>
            <a:grpSpLocks/>
          </p:cNvGrpSpPr>
          <p:nvPr/>
        </p:nvGrpSpPr>
        <p:grpSpPr bwMode="auto">
          <a:xfrm>
            <a:off x="4606925" y="2984500"/>
            <a:ext cx="1168400" cy="1473200"/>
            <a:chOff x="4580" y="1878"/>
            <a:chExt cx="736" cy="928"/>
          </a:xfrm>
        </p:grpSpPr>
        <p:sp>
          <p:nvSpPr>
            <p:cNvPr id="18675"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6"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18467" name="Group 87"/>
          <p:cNvGrpSpPr>
            <a:grpSpLocks/>
          </p:cNvGrpSpPr>
          <p:nvPr/>
        </p:nvGrpSpPr>
        <p:grpSpPr bwMode="auto">
          <a:xfrm>
            <a:off x="3368675" y="2981325"/>
            <a:ext cx="1168400" cy="1473200"/>
            <a:chOff x="4580" y="1878"/>
            <a:chExt cx="736" cy="928"/>
          </a:xfrm>
        </p:grpSpPr>
        <p:sp>
          <p:nvSpPr>
            <p:cNvPr id="18673"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4"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86" name="Group 90"/>
          <p:cNvGrpSpPr>
            <a:grpSpLocks/>
          </p:cNvGrpSpPr>
          <p:nvPr/>
        </p:nvGrpSpPr>
        <p:grpSpPr bwMode="auto">
          <a:xfrm>
            <a:off x="7270750" y="2981325"/>
            <a:ext cx="1168400" cy="1473200"/>
            <a:chOff x="4580" y="1878"/>
            <a:chExt cx="736" cy="928"/>
          </a:xfrm>
        </p:grpSpPr>
        <p:sp>
          <p:nvSpPr>
            <p:cNvPr id="18671"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2"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89" name="Group 93"/>
          <p:cNvGrpSpPr>
            <a:grpSpLocks/>
          </p:cNvGrpSpPr>
          <p:nvPr/>
        </p:nvGrpSpPr>
        <p:grpSpPr bwMode="auto">
          <a:xfrm>
            <a:off x="6030913" y="2981325"/>
            <a:ext cx="1168400" cy="1473200"/>
            <a:chOff x="4580" y="1878"/>
            <a:chExt cx="736" cy="928"/>
          </a:xfrm>
        </p:grpSpPr>
        <p:sp>
          <p:nvSpPr>
            <p:cNvPr id="18669"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0"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392" name="Group 96"/>
          <p:cNvGrpSpPr>
            <a:grpSpLocks/>
          </p:cNvGrpSpPr>
          <p:nvPr/>
        </p:nvGrpSpPr>
        <p:grpSpPr bwMode="auto">
          <a:xfrm>
            <a:off x="7270750" y="2981325"/>
            <a:ext cx="1168400" cy="1473200"/>
            <a:chOff x="4580" y="1878"/>
            <a:chExt cx="736" cy="928"/>
          </a:xfrm>
        </p:grpSpPr>
        <p:sp>
          <p:nvSpPr>
            <p:cNvPr id="18667"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8"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395" name="Group 99"/>
          <p:cNvGrpSpPr>
            <a:grpSpLocks/>
          </p:cNvGrpSpPr>
          <p:nvPr/>
        </p:nvGrpSpPr>
        <p:grpSpPr bwMode="auto">
          <a:xfrm>
            <a:off x="7270750" y="2981325"/>
            <a:ext cx="1168400" cy="1473200"/>
            <a:chOff x="4580" y="1878"/>
            <a:chExt cx="736" cy="928"/>
          </a:xfrm>
        </p:grpSpPr>
        <p:sp>
          <p:nvSpPr>
            <p:cNvPr id="18665"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6"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398" name="Group 102"/>
          <p:cNvGrpSpPr>
            <a:grpSpLocks/>
          </p:cNvGrpSpPr>
          <p:nvPr/>
        </p:nvGrpSpPr>
        <p:grpSpPr bwMode="auto">
          <a:xfrm>
            <a:off x="7270750" y="2981325"/>
            <a:ext cx="1168400" cy="1473200"/>
            <a:chOff x="4580" y="1878"/>
            <a:chExt cx="736" cy="928"/>
          </a:xfrm>
        </p:grpSpPr>
        <p:sp>
          <p:nvSpPr>
            <p:cNvPr id="18663"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4"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01" name="Group 105"/>
          <p:cNvGrpSpPr>
            <a:grpSpLocks/>
          </p:cNvGrpSpPr>
          <p:nvPr/>
        </p:nvGrpSpPr>
        <p:grpSpPr bwMode="auto">
          <a:xfrm>
            <a:off x="7270750" y="2981325"/>
            <a:ext cx="1168400" cy="1473200"/>
            <a:chOff x="4580" y="1878"/>
            <a:chExt cx="736" cy="928"/>
          </a:xfrm>
        </p:grpSpPr>
        <p:sp>
          <p:nvSpPr>
            <p:cNvPr id="18661"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2"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04" name="Group 108"/>
          <p:cNvGrpSpPr>
            <a:grpSpLocks/>
          </p:cNvGrpSpPr>
          <p:nvPr/>
        </p:nvGrpSpPr>
        <p:grpSpPr bwMode="auto">
          <a:xfrm>
            <a:off x="7270750" y="2981325"/>
            <a:ext cx="1168400" cy="1473200"/>
            <a:chOff x="4580" y="1878"/>
            <a:chExt cx="736" cy="928"/>
          </a:xfrm>
        </p:grpSpPr>
        <p:sp>
          <p:nvSpPr>
            <p:cNvPr id="18659"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0"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07" name="Group 111"/>
          <p:cNvGrpSpPr>
            <a:grpSpLocks/>
          </p:cNvGrpSpPr>
          <p:nvPr/>
        </p:nvGrpSpPr>
        <p:grpSpPr bwMode="auto">
          <a:xfrm>
            <a:off x="7270750" y="2981325"/>
            <a:ext cx="1168400" cy="1473200"/>
            <a:chOff x="4580" y="1878"/>
            <a:chExt cx="736" cy="928"/>
          </a:xfrm>
        </p:grpSpPr>
        <p:sp>
          <p:nvSpPr>
            <p:cNvPr id="18657"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8"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10" name="Group 114"/>
          <p:cNvGrpSpPr>
            <a:grpSpLocks/>
          </p:cNvGrpSpPr>
          <p:nvPr/>
        </p:nvGrpSpPr>
        <p:grpSpPr bwMode="auto">
          <a:xfrm>
            <a:off x="7270750" y="2981325"/>
            <a:ext cx="1168400" cy="1473200"/>
            <a:chOff x="4580" y="1878"/>
            <a:chExt cx="736" cy="928"/>
          </a:xfrm>
        </p:grpSpPr>
        <p:sp>
          <p:nvSpPr>
            <p:cNvPr id="18655"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6"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13" name="Group 117"/>
          <p:cNvGrpSpPr>
            <a:grpSpLocks/>
          </p:cNvGrpSpPr>
          <p:nvPr/>
        </p:nvGrpSpPr>
        <p:grpSpPr bwMode="auto">
          <a:xfrm>
            <a:off x="7270750" y="2981325"/>
            <a:ext cx="1168400" cy="1473200"/>
            <a:chOff x="4580" y="1878"/>
            <a:chExt cx="736" cy="928"/>
          </a:xfrm>
        </p:grpSpPr>
        <p:sp>
          <p:nvSpPr>
            <p:cNvPr id="18653"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4"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16" name="Group 120"/>
          <p:cNvGrpSpPr>
            <a:grpSpLocks/>
          </p:cNvGrpSpPr>
          <p:nvPr/>
        </p:nvGrpSpPr>
        <p:grpSpPr bwMode="auto">
          <a:xfrm>
            <a:off x="7270750" y="2981325"/>
            <a:ext cx="1168400" cy="1473200"/>
            <a:chOff x="4580" y="1878"/>
            <a:chExt cx="736" cy="928"/>
          </a:xfrm>
        </p:grpSpPr>
        <p:sp>
          <p:nvSpPr>
            <p:cNvPr id="18651"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2"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19" name="Group 123"/>
          <p:cNvGrpSpPr>
            <a:grpSpLocks/>
          </p:cNvGrpSpPr>
          <p:nvPr/>
        </p:nvGrpSpPr>
        <p:grpSpPr bwMode="auto">
          <a:xfrm>
            <a:off x="7270750" y="2981325"/>
            <a:ext cx="1168400" cy="1473200"/>
            <a:chOff x="4580" y="1878"/>
            <a:chExt cx="736" cy="928"/>
          </a:xfrm>
        </p:grpSpPr>
        <p:sp>
          <p:nvSpPr>
            <p:cNvPr id="18649"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0"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22" name="Group 126"/>
          <p:cNvGrpSpPr>
            <a:grpSpLocks/>
          </p:cNvGrpSpPr>
          <p:nvPr/>
        </p:nvGrpSpPr>
        <p:grpSpPr bwMode="auto">
          <a:xfrm>
            <a:off x="6030913" y="2981325"/>
            <a:ext cx="1168400" cy="1473200"/>
            <a:chOff x="4580" y="1878"/>
            <a:chExt cx="736" cy="928"/>
          </a:xfrm>
        </p:grpSpPr>
        <p:sp>
          <p:nvSpPr>
            <p:cNvPr id="18647"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8"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25" name="Group 129"/>
          <p:cNvGrpSpPr>
            <a:grpSpLocks/>
          </p:cNvGrpSpPr>
          <p:nvPr/>
        </p:nvGrpSpPr>
        <p:grpSpPr bwMode="auto">
          <a:xfrm>
            <a:off x="7270750" y="2981325"/>
            <a:ext cx="1168400" cy="1473200"/>
            <a:chOff x="4580" y="1878"/>
            <a:chExt cx="736" cy="928"/>
          </a:xfrm>
        </p:grpSpPr>
        <p:sp>
          <p:nvSpPr>
            <p:cNvPr id="18645"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6"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28" name="Group 132"/>
          <p:cNvGrpSpPr>
            <a:grpSpLocks/>
          </p:cNvGrpSpPr>
          <p:nvPr/>
        </p:nvGrpSpPr>
        <p:grpSpPr bwMode="auto">
          <a:xfrm>
            <a:off x="7270750" y="2981325"/>
            <a:ext cx="1168400" cy="1473200"/>
            <a:chOff x="4580" y="1878"/>
            <a:chExt cx="736" cy="928"/>
          </a:xfrm>
        </p:grpSpPr>
        <p:sp>
          <p:nvSpPr>
            <p:cNvPr id="18643"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4"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31" name="Group 135"/>
          <p:cNvGrpSpPr>
            <a:grpSpLocks/>
          </p:cNvGrpSpPr>
          <p:nvPr/>
        </p:nvGrpSpPr>
        <p:grpSpPr bwMode="auto">
          <a:xfrm>
            <a:off x="7270750" y="2981325"/>
            <a:ext cx="1168400" cy="1473200"/>
            <a:chOff x="4580" y="1878"/>
            <a:chExt cx="736" cy="928"/>
          </a:xfrm>
        </p:grpSpPr>
        <p:sp>
          <p:nvSpPr>
            <p:cNvPr id="18641"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2"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34" name="Group 138"/>
          <p:cNvGrpSpPr>
            <a:grpSpLocks/>
          </p:cNvGrpSpPr>
          <p:nvPr/>
        </p:nvGrpSpPr>
        <p:grpSpPr bwMode="auto">
          <a:xfrm>
            <a:off x="7270750" y="2981325"/>
            <a:ext cx="1168400" cy="1473200"/>
            <a:chOff x="4580" y="1878"/>
            <a:chExt cx="736" cy="928"/>
          </a:xfrm>
        </p:grpSpPr>
        <p:sp>
          <p:nvSpPr>
            <p:cNvPr id="18639"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0"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37" name="Group 141"/>
          <p:cNvGrpSpPr>
            <a:grpSpLocks/>
          </p:cNvGrpSpPr>
          <p:nvPr/>
        </p:nvGrpSpPr>
        <p:grpSpPr bwMode="auto">
          <a:xfrm>
            <a:off x="7270750" y="2981325"/>
            <a:ext cx="1168400" cy="1473200"/>
            <a:chOff x="4580" y="1878"/>
            <a:chExt cx="736" cy="928"/>
          </a:xfrm>
        </p:grpSpPr>
        <p:sp>
          <p:nvSpPr>
            <p:cNvPr id="18637"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8"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40" name="Group 144"/>
          <p:cNvGrpSpPr>
            <a:grpSpLocks/>
          </p:cNvGrpSpPr>
          <p:nvPr/>
        </p:nvGrpSpPr>
        <p:grpSpPr bwMode="auto">
          <a:xfrm>
            <a:off x="7270750" y="2981325"/>
            <a:ext cx="1168400" cy="1473200"/>
            <a:chOff x="4580" y="1878"/>
            <a:chExt cx="736" cy="928"/>
          </a:xfrm>
        </p:grpSpPr>
        <p:sp>
          <p:nvSpPr>
            <p:cNvPr id="18635"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6"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43" name="Group 147"/>
          <p:cNvGrpSpPr>
            <a:grpSpLocks/>
          </p:cNvGrpSpPr>
          <p:nvPr/>
        </p:nvGrpSpPr>
        <p:grpSpPr bwMode="auto">
          <a:xfrm>
            <a:off x="7270750" y="2981325"/>
            <a:ext cx="1168400" cy="1473200"/>
            <a:chOff x="4580" y="1878"/>
            <a:chExt cx="736" cy="928"/>
          </a:xfrm>
        </p:grpSpPr>
        <p:sp>
          <p:nvSpPr>
            <p:cNvPr id="18633"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4"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46" name="Group 150"/>
          <p:cNvGrpSpPr>
            <a:grpSpLocks/>
          </p:cNvGrpSpPr>
          <p:nvPr/>
        </p:nvGrpSpPr>
        <p:grpSpPr bwMode="auto">
          <a:xfrm>
            <a:off x="7270750" y="2981325"/>
            <a:ext cx="1168400" cy="1473200"/>
            <a:chOff x="4580" y="1878"/>
            <a:chExt cx="736" cy="928"/>
          </a:xfrm>
        </p:grpSpPr>
        <p:sp>
          <p:nvSpPr>
            <p:cNvPr id="18631"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2"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49" name="Group 153"/>
          <p:cNvGrpSpPr>
            <a:grpSpLocks/>
          </p:cNvGrpSpPr>
          <p:nvPr/>
        </p:nvGrpSpPr>
        <p:grpSpPr bwMode="auto">
          <a:xfrm>
            <a:off x="7270750" y="2981325"/>
            <a:ext cx="1168400" cy="1473200"/>
            <a:chOff x="4580" y="1878"/>
            <a:chExt cx="736" cy="928"/>
          </a:xfrm>
        </p:grpSpPr>
        <p:sp>
          <p:nvSpPr>
            <p:cNvPr id="18629"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0"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52" name="Group 156"/>
          <p:cNvGrpSpPr>
            <a:grpSpLocks/>
          </p:cNvGrpSpPr>
          <p:nvPr/>
        </p:nvGrpSpPr>
        <p:grpSpPr bwMode="auto">
          <a:xfrm>
            <a:off x="7270750" y="2981325"/>
            <a:ext cx="1168400" cy="1473200"/>
            <a:chOff x="4580" y="1878"/>
            <a:chExt cx="736" cy="928"/>
          </a:xfrm>
        </p:grpSpPr>
        <p:sp>
          <p:nvSpPr>
            <p:cNvPr id="18627"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8"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55" name="Group 159"/>
          <p:cNvGrpSpPr>
            <a:grpSpLocks/>
          </p:cNvGrpSpPr>
          <p:nvPr/>
        </p:nvGrpSpPr>
        <p:grpSpPr bwMode="auto">
          <a:xfrm>
            <a:off x="7270750" y="2981325"/>
            <a:ext cx="1168400" cy="1473200"/>
            <a:chOff x="4580" y="1878"/>
            <a:chExt cx="736" cy="928"/>
          </a:xfrm>
        </p:grpSpPr>
        <p:sp>
          <p:nvSpPr>
            <p:cNvPr id="18625"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6"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58" name="Group 162"/>
          <p:cNvGrpSpPr>
            <a:grpSpLocks/>
          </p:cNvGrpSpPr>
          <p:nvPr/>
        </p:nvGrpSpPr>
        <p:grpSpPr bwMode="auto">
          <a:xfrm>
            <a:off x="7270750" y="2981325"/>
            <a:ext cx="1168400" cy="1473200"/>
            <a:chOff x="4580" y="1878"/>
            <a:chExt cx="736" cy="928"/>
          </a:xfrm>
        </p:grpSpPr>
        <p:sp>
          <p:nvSpPr>
            <p:cNvPr id="18623"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4"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61" name="Group 165"/>
          <p:cNvGrpSpPr>
            <a:grpSpLocks/>
          </p:cNvGrpSpPr>
          <p:nvPr/>
        </p:nvGrpSpPr>
        <p:grpSpPr bwMode="auto">
          <a:xfrm>
            <a:off x="7270750" y="2981325"/>
            <a:ext cx="1168400" cy="1473200"/>
            <a:chOff x="4580" y="1878"/>
            <a:chExt cx="736" cy="928"/>
          </a:xfrm>
        </p:grpSpPr>
        <p:sp>
          <p:nvSpPr>
            <p:cNvPr id="18621"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2"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64" name="Group 168"/>
          <p:cNvGrpSpPr>
            <a:grpSpLocks/>
          </p:cNvGrpSpPr>
          <p:nvPr/>
        </p:nvGrpSpPr>
        <p:grpSpPr bwMode="auto">
          <a:xfrm>
            <a:off x="7270750" y="2981325"/>
            <a:ext cx="1168400" cy="1473200"/>
            <a:chOff x="4580" y="1878"/>
            <a:chExt cx="736" cy="928"/>
          </a:xfrm>
        </p:grpSpPr>
        <p:sp>
          <p:nvSpPr>
            <p:cNvPr id="18619"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0"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67" name="Group 171"/>
          <p:cNvGrpSpPr>
            <a:grpSpLocks/>
          </p:cNvGrpSpPr>
          <p:nvPr/>
        </p:nvGrpSpPr>
        <p:grpSpPr bwMode="auto">
          <a:xfrm>
            <a:off x="7270750" y="2981325"/>
            <a:ext cx="1168400" cy="1473200"/>
            <a:chOff x="4580" y="1878"/>
            <a:chExt cx="736" cy="928"/>
          </a:xfrm>
        </p:grpSpPr>
        <p:sp>
          <p:nvSpPr>
            <p:cNvPr id="18617"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8"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70" name="Group 174"/>
          <p:cNvGrpSpPr>
            <a:grpSpLocks/>
          </p:cNvGrpSpPr>
          <p:nvPr/>
        </p:nvGrpSpPr>
        <p:grpSpPr bwMode="auto">
          <a:xfrm>
            <a:off x="7270750" y="2981325"/>
            <a:ext cx="1168400" cy="1473200"/>
            <a:chOff x="4580" y="1878"/>
            <a:chExt cx="736" cy="928"/>
          </a:xfrm>
        </p:grpSpPr>
        <p:sp>
          <p:nvSpPr>
            <p:cNvPr id="18615"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6"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73" name="Group 177"/>
          <p:cNvGrpSpPr>
            <a:grpSpLocks/>
          </p:cNvGrpSpPr>
          <p:nvPr/>
        </p:nvGrpSpPr>
        <p:grpSpPr bwMode="auto">
          <a:xfrm>
            <a:off x="7270750" y="2981325"/>
            <a:ext cx="1168400" cy="1473200"/>
            <a:chOff x="4580" y="1878"/>
            <a:chExt cx="736" cy="928"/>
          </a:xfrm>
        </p:grpSpPr>
        <p:sp>
          <p:nvSpPr>
            <p:cNvPr id="18613"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4"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76" name="Group 180"/>
          <p:cNvGrpSpPr>
            <a:grpSpLocks/>
          </p:cNvGrpSpPr>
          <p:nvPr/>
        </p:nvGrpSpPr>
        <p:grpSpPr bwMode="auto">
          <a:xfrm>
            <a:off x="7270750" y="2981325"/>
            <a:ext cx="1168400" cy="1473200"/>
            <a:chOff x="4580" y="1878"/>
            <a:chExt cx="736" cy="928"/>
          </a:xfrm>
        </p:grpSpPr>
        <p:sp>
          <p:nvSpPr>
            <p:cNvPr id="18611"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2"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79" name="Group 183"/>
          <p:cNvGrpSpPr>
            <a:grpSpLocks/>
          </p:cNvGrpSpPr>
          <p:nvPr/>
        </p:nvGrpSpPr>
        <p:grpSpPr bwMode="auto">
          <a:xfrm>
            <a:off x="7270750" y="2981325"/>
            <a:ext cx="1168400" cy="1473200"/>
            <a:chOff x="4580" y="1878"/>
            <a:chExt cx="736" cy="928"/>
          </a:xfrm>
        </p:grpSpPr>
        <p:sp>
          <p:nvSpPr>
            <p:cNvPr id="18609"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0"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82" name="Group 186"/>
          <p:cNvGrpSpPr>
            <a:grpSpLocks/>
          </p:cNvGrpSpPr>
          <p:nvPr/>
        </p:nvGrpSpPr>
        <p:grpSpPr bwMode="auto">
          <a:xfrm>
            <a:off x="7270750" y="2981325"/>
            <a:ext cx="1168400" cy="1473200"/>
            <a:chOff x="4580" y="1878"/>
            <a:chExt cx="736" cy="928"/>
          </a:xfrm>
        </p:grpSpPr>
        <p:sp>
          <p:nvSpPr>
            <p:cNvPr id="18607"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8"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85" name="Group 189"/>
          <p:cNvGrpSpPr>
            <a:grpSpLocks/>
          </p:cNvGrpSpPr>
          <p:nvPr/>
        </p:nvGrpSpPr>
        <p:grpSpPr bwMode="auto">
          <a:xfrm>
            <a:off x="6030913" y="2981325"/>
            <a:ext cx="1168400" cy="1473200"/>
            <a:chOff x="4580" y="1878"/>
            <a:chExt cx="736" cy="928"/>
          </a:xfrm>
        </p:grpSpPr>
        <p:sp>
          <p:nvSpPr>
            <p:cNvPr id="18605"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6"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88" name="Group 192"/>
          <p:cNvGrpSpPr>
            <a:grpSpLocks/>
          </p:cNvGrpSpPr>
          <p:nvPr/>
        </p:nvGrpSpPr>
        <p:grpSpPr bwMode="auto">
          <a:xfrm>
            <a:off x="6030913" y="2981325"/>
            <a:ext cx="1168400" cy="1473200"/>
            <a:chOff x="4580" y="1878"/>
            <a:chExt cx="736" cy="928"/>
          </a:xfrm>
        </p:grpSpPr>
        <p:sp>
          <p:nvSpPr>
            <p:cNvPr id="18603"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4"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91" name="Group 195"/>
          <p:cNvGrpSpPr>
            <a:grpSpLocks/>
          </p:cNvGrpSpPr>
          <p:nvPr/>
        </p:nvGrpSpPr>
        <p:grpSpPr bwMode="auto">
          <a:xfrm>
            <a:off x="7270750" y="2981325"/>
            <a:ext cx="1168400" cy="1473200"/>
            <a:chOff x="4580" y="1878"/>
            <a:chExt cx="736" cy="928"/>
          </a:xfrm>
        </p:grpSpPr>
        <p:sp>
          <p:nvSpPr>
            <p:cNvPr id="18601"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2"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94" name="Group 198"/>
          <p:cNvGrpSpPr>
            <a:grpSpLocks/>
          </p:cNvGrpSpPr>
          <p:nvPr/>
        </p:nvGrpSpPr>
        <p:grpSpPr bwMode="auto">
          <a:xfrm>
            <a:off x="7270750" y="2981325"/>
            <a:ext cx="1168400" cy="1473200"/>
            <a:chOff x="4580" y="1878"/>
            <a:chExt cx="736" cy="928"/>
          </a:xfrm>
        </p:grpSpPr>
        <p:sp>
          <p:nvSpPr>
            <p:cNvPr id="18599"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0"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97" name="Group 201"/>
          <p:cNvGrpSpPr>
            <a:grpSpLocks/>
          </p:cNvGrpSpPr>
          <p:nvPr/>
        </p:nvGrpSpPr>
        <p:grpSpPr bwMode="auto">
          <a:xfrm>
            <a:off x="7270750" y="2981325"/>
            <a:ext cx="1168400" cy="1473200"/>
            <a:chOff x="4580" y="1878"/>
            <a:chExt cx="736" cy="928"/>
          </a:xfrm>
        </p:grpSpPr>
        <p:sp>
          <p:nvSpPr>
            <p:cNvPr id="18597"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8"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500" name="Group 204"/>
          <p:cNvGrpSpPr>
            <a:grpSpLocks/>
          </p:cNvGrpSpPr>
          <p:nvPr/>
        </p:nvGrpSpPr>
        <p:grpSpPr bwMode="auto">
          <a:xfrm>
            <a:off x="7270750" y="2981325"/>
            <a:ext cx="1168400" cy="1473200"/>
            <a:chOff x="4580" y="1878"/>
            <a:chExt cx="736" cy="928"/>
          </a:xfrm>
        </p:grpSpPr>
        <p:sp>
          <p:nvSpPr>
            <p:cNvPr id="18595"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6"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503" name="Group 207"/>
          <p:cNvGrpSpPr>
            <a:grpSpLocks/>
          </p:cNvGrpSpPr>
          <p:nvPr/>
        </p:nvGrpSpPr>
        <p:grpSpPr bwMode="auto">
          <a:xfrm>
            <a:off x="7270750" y="2981325"/>
            <a:ext cx="1168400" cy="1473200"/>
            <a:chOff x="4580" y="1878"/>
            <a:chExt cx="736" cy="928"/>
          </a:xfrm>
        </p:grpSpPr>
        <p:sp>
          <p:nvSpPr>
            <p:cNvPr id="18593"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4"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506" name="Group 210"/>
          <p:cNvGrpSpPr>
            <a:grpSpLocks/>
          </p:cNvGrpSpPr>
          <p:nvPr/>
        </p:nvGrpSpPr>
        <p:grpSpPr bwMode="auto">
          <a:xfrm>
            <a:off x="7270750" y="2981325"/>
            <a:ext cx="1168400" cy="1473200"/>
            <a:chOff x="4580" y="1878"/>
            <a:chExt cx="736" cy="928"/>
          </a:xfrm>
        </p:grpSpPr>
        <p:sp>
          <p:nvSpPr>
            <p:cNvPr id="18591"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2"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509" name="Group 213"/>
          <p:cNvGrpSpPr>
            <a:grpSpLocks/>
          </p:cNvGrpSpPr>
          <p:nvPr/>
        </p:nvGrpSpPr>
        <p:grpSpPr bwMode="auto">
          <a:xfrm>
            <a:off x="7270750" y="2981325"/>
            <a:ext cx="1168400" cy="1473200"/>
            <a:chOff x="4580" y="1878"/>
            <a:chExt cx="736" cy="928"/>
          </a:xfrm>
        </p:grpSpPr>
        <p:sp>
          <p:nvSpPr>
            <p:cNvPr id="18589"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0"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512" name="Group 216"/>
          <p:cNvGrpSpPr>
            <a:grpSpLocks/>
          </p:cNvGrpSpPr>
          <p:nvPr/>
        </p:nvGrpSpPr>
        <p:grpSpPr bwMode="auto">
          <a:xfrm>
            <a:off x="7270750" y="2981325"/>
            <a:ext cx="1168400" cy="1473200"/>
            <a:chOff x="4580" y="1878"/>
            <a:chExt cx="736" cy="928"/>
          </a:xfrm>
        </p:grpSpPr>
        <p:sp>
          <p:nvSpPr>
            <p:cNvPr id="18587"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8"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515" name="Group 219"/>
          <p:cNvGrpSpPr>
            <a:grpSpLocks/>
          </p:cNvGrpSpPr>
          <p:nvPr/>
        </p:nvGrpSpPr>
        <p:grpSpPr bwMode="auto">
          <a:xfrm>
            <a:off x="7270750" y="2981325"/>
            <a:ext cx="1168400" cy="1473200"/>
            <a:chOff x="4580" y="1878"/>
            <a:chExt cx="736" cy="928"/>
          </a:xfrm>
        </p:grpSpPr>
        <p:sp>
          <p:nvSpPr>
            <p:cNvPr id="18585"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6"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518" name="Group 222"/>
          <p:cNvGrpSpPr>
            <a:grpSpLocks/>
          </p:cNvGrpSpPr>
          <p:nvPr/>
        </p:nvGrpSpPr>
        <p:grpSpPr bwMode="auto">
          <a:xfrm>
            <a:off x="7270750" y="2981325"/>
            <a:ext cx="1168400" cy="1473200"/>
            <a:chOff x="4580" y="1878"/>
            <a:chExt cx="736" cy="928"/>
          </a:xfrm>
        </p:grpSpPr>
        <p:sp>
          <p:nvSpPr>
            <p:cNvPr id="18583"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4"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521" name="Group 225"/>
          <p:cNvGrpSpPr>
            <a:grpSpLocks/>
          </p:cNvGrpSpPr>
          <p:nvPr/>
        </p:nvGrpSpPr>
        <p:grpSpPr bwMode="auto">
          <a:xfrm>
            <a:off x="7270750" y="2981325"/>
            <a:ext cx="1168400" cy="1473200"/>
            <a:chOff x="4580" y="1878"/>
            <a:chExt cx="736" cy="928"/>
          </a:xfrm>
        </p:grpSpPr>
        <p:sp>
          <p:nvSpPr>
            <p:cNvPr id="18581"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2"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524" name="Group 228"/>
          <p:cNvGrpSpPr>
            <a:grpSpLocks/>
          </p:cNvGrpSpPr>
          <p:nvPr/>
        </p:nvGrpSpPr>
        <p:grpSpPr bwMode="auto">
          <a:xfrm>
            <a:off x="7270750" y="2981325"/>
            <a:ext cx="1168400" cy="1473200"/>
            <a:chOff x="4580" y="1878"/>
            <a:chExt cx="736" cy="928"/>
          </a:xfrm>
        </p:grpSpPr>
        <p:sp>
          <p:nvSpPr>
            <p:cNvPr id="18579"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0"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527" name="Group 231"/>
          <p:cNvGrpSpPr>
            <a:grpSpLocks/>
          </p:cNvGrpSpPr>
          <p:nvPr/>
        </p:nvGrpSpPr>
        <p:grpSpPr bwMode="auto">
          <a:xfrm>
            <a:off x="7270750" y="2981325"/>
            <a:ext cx="1168400" cy="1473200"/>
            <a:chOff x="4580" y="1878"/>
            <a:chExt cx="736" cy="928"/>
          </a:xfrm>
        </p:grpSpPr>
        <p:sp>
          <p:nvSpPr>
            <p:cNvPr id="18577"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8"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530" name="Group 234"/>
          <p:cNvGrpSpPr>
            <a:grpSpLocks/>
          </p:cNvGrpSpPr>
          <p:nvPr/>
        </p:nvGrpSpPr>
        <p:grpSpPr bwMode="auto">
          <a:xfrm>
            <a:off x="7270750" y="2981325"/>
            <a:ext cx="1168400" cy="1473200"/>
            <a:chOff x="4580" y="1878"/>
            <a:chExt cx="736" cy="928"/>
          </a:xfrm>
        </p:grpSpPr>
        <p:sp>
          <p:nvSpPr>
            <p:cNvPr id="18575"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6"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533" name="Group 237"/>
          <p:cNvGrpSpPr>
            <a:grpSpLocks/>
          </p:cNvGrpSpPr>
          <p:nvPr/>
        </p:nvGrpSpPr>
        <p:grpSpPr bwMode="auto">
          <a:xfrm>
            <a:off x="7270750" y="2981325"/>
            <a:ext cx="1168400" cy="1473200"/>
            <a:chOff x="4580" y="1878"/>
            <a:chExt cx="736" cy="928"/>
          </a:xfrm>
        </p:grpSpPr>
        <p:sp>
          <p:nvSpPr>
            <p:cNvPr id="18573"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4"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536" name="Group 240"/>
          <p:cNvGrpSpPr>
            <a:grpSpLocks/>
          </p:cNvGrpSpPr>
          <p:nvPr/>
        </p:nvGrpSpPr>
        <p:grpSpPr bwMode="auto">
          <a:xfrm>
            <a:off x="7270750" y="2981325"/>
            <a:ext cx="1168400" cy="1473200"/>
            <a:chOff x="4580" y="1878"/>
            <a:chExt cx="736" cy="928"/>
          </a:xfrm>
        </p:grpSpPr>
        <p:sp>
          <p:nvSpPr>
            <p:cNvPr id="18571"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2"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539" name="Group 243"/>
          <p:cNvGrpSpPr>
            <a:grpSpLocks/>
          </p:cNvGrpSpPr>
          <p:nvPr/>
        </p:nvGrpSpPr>
        <p:grpSpPr bwMode="auto">
          <a:xfrm>
            <a:off x="7270750" y="2981325"/>
            <a:ext cx="1168400" cy="1473200"/>
            <a:chOff x="4580" y="1878"/>
            <a:chExt cx="736" cy="928"/>
          </a:xfrm>
        </p:grpSpPr>
        <p:sp>
          <p:nvSpPr>
            <p:cNvPr id="18569"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0"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542" name="Group 246"/>
          <p:cNvGrpSpPr>
            <a:grpSpLocks/>
          </p:cNvGrpSpPr>
          <p:nvPr/>
        </p:nvGrpSpPr>
        <p:grpSpPr bwMode="auto">
          <a:xfrm>
            <a:off x="7270750" y="2981325"/>
            <a:ext cx="1168400" cy="1473200"/>
            <a:chOff x="4580" y="1878"/>
            <a:chExt cx="736" cy="928"/>
          </a:xfrm>
        </p:grpSpPr>
        <p:sp>
          <p:nvSpPr>
            <p:cNvPr id="18567"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8"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545" name="Group 249"/>
          <p:cNvGrpSpPr>
            <a:grpSpLocks/>
          </p:cNvGrpSpPr>
          <p:nvPr/>
        </p:nvGrpSpPr>
        <p:grpSpPr bwMode="auto">
          <a:xfrm>
            <a:off x="7270750" y="2981325"/>
            <a:ext cx="1168400" cy="1473200"/>
            <a:chOff x="4580" y="1878"/>
            <a:chExt cx="736" cy="928"/>
          </a:xfrm>
        </p:grpSpPr>
        <p:sp>
          <p:nvSpPr>
            <p:cNvPr id="18565"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6"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548" name="Group 252"/>
          <p:cNvGrpSpPr>
            <a:grpSpLocks/>
          </p:cNvGrpSpPr>
          <p:nvPr/>
        </p:nvGrpSpPr>
        <p:grpSpPr bwMode="auto">
          <a:xfrm>
            <a:off x="7270750" y="2981325"/>
            <a:ext cx="1168400" cy="1473200"/>
            <a:chOff x="4580" y="1878"/>
            <a:chExt cx="736" cy="928"/>
          </a:xfrm>
        </p:grpSpPr>
        <p:sp>
          <p:nvSpPr>
            <p:cNvPr id="18563"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4"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551" name="Group 255"/>
          <p:cNvGrpSpPr>
            <a:grpSpLocks/>
          </p:cNvGrpSpPr>
          <p:nvPr/>
        </p:nvGrpSpPr>
        <p:grpSpPr bwMode="auto">
          <a:xfrm>
            <a:off x="6030913" y="2981325"/>
            <a:ext cx="1168400" cy="1473200"/>
            <a:chOff x="4580" y="1878"/>
            <a:chExt cx="736" cy="928"/>
          </a:xfrm>
        </p:grpSpPr>
        <p:sp>
          <p:nvSpPr>
            <p:cNvPr id="18561"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2"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5554"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525"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18526"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18527"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5559"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5560"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18530" name="Group 265"/>
          <p:cNvGrpSpPr>
            <a:grpSpLocks/>
          </p:cNvGrpSpPr>
          <p:nvPr/>
        </p:nvGrpSpPr>
        <p:grpSpPr bwMode="auto">
          <a:xfrm>
            <a:off x="3162300" y="3373438"/>
            <a:ext cx="120650" cy="693737"/>
            <a:chOff x="1939" y="2444"/>
            <a:chExt cx="81" cy="463"/>
          </a:xfrm>
        </p:grpSpPr>
        <p:sp>
          <p:nvSpPr>
            <p:cNvPr id="18559"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0"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8531" name="Group 268"/>
          <p:cNvGrpSpPr>
            <a:grpSpLocks/>
          </p:cNvGrpSpPr>
          <p:nvPr/>
        </p:nvGrpSpPr>
        <p:grpSpPr bwMode="auto">
          <a:xfrm>
            <a:off x="5843588" y="3373438"/>
            <a:ext cx="120650" cy="693737"/>
            <a:chOff x="1939" y="2444"/>
            <a:chExt cx="81" cy="463"/>
          </a:xfrm>
        </p:grpSpPr>
        <p:sp>
          <p:nvSpPr>
            <p:cNvPr id="18557"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58"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8532" name="Group 271"/>
          <p:cNvGrpSpPr>
            <a:grpSpLocks/>
          </p:cNvGrpSpPr>
          <p:nvPr/>
        </p:nvGrpSpPr>
        <p:grpSpPr bwMode="auto">
          <a:xfrm>
            <a:off x="706438" y="2768600"/>
            <a:ext cx="7731125" cy="1905000"/>
            <a:chOff x="445" y="1744"/>
            <a:chExt cx="4870" cy="1200"/>
          </a:xfrm>
        </p:grpSpPr>
        <p:grpSp>
          <p:nvGrpSpPr>
            <p:cNvPr id="18535" name="Group 272"/>
            <p:cNvGrpSpPr>
              <a:grpSpLocks/>
            </p:cNvGrpSpPr>
            <p:nvPr/>
          </p:nvGrpSpPr>
          <p:grpSpPr bwMode="auto">
            <a:xfrm>
              <a:off x="445" y="1744"/>
              <a:ext cx="734" cy="1200"/>
              <a:chOff x="448" y="1746"/>
              <a:chExt cx="724" cy="1188"/>
            </a:xfrm>
          </p:grpSpPr>
          <p:grpSp>
            <p:nvGrpSpPr>
              <p:cNvPr id="18553" name="Group 273"/>
              <p:cNvGrpSpPr>
                <a:grpSpLocks/>
              </p:cNvGrpSpPr>
              <p:nvPr/>
            </p:nvGrpSpPr>
            <p:grpSpPr bwMode="auto">
              <a:xfrm>
                <a:off x="454" y="1752"/>
                <a:ext cx="712" cy="1176"/>
                <a:chOff x="454" y="1752"/>
                <a:chExt cx="712" cy="1176"/>
              </a:xfrm>
            </p:grpSpPr>
            <p:sp>
              <p:nvSpPr>
                <p:cNvPr id="18555"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56"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54"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6" name="Group 277"/>
            <p:cNvGrpSpPr>
              <a:grpSpLocks/>
            </p:cNvGrpSpPr>
            <p:nvPr/>
          </p:nvGrpSpPr>
          <p:grpSpPr bwMode="auto">
            <a:xfrm>
              <a:off x="1225" y="1744"/>
              <a:ext cx="734" cy="1200"/>
              <a:chOff x="448" y="1746"/>
              <a:chExt cx="724" cy="1188"/>
            </a:xfrm>
          </p:grpSpPr>
          <p:grpSp>
            <p:nvGrpSpPr>
              <p:cNvPr id="18549" name="Group 278"/>
              <p:cNvGrpSpPr>
                <a:grpSpLocks/>
              </p:cNvGrpSpPr>
              <p:nvPr/>
            </p:nvGrpSpPr>
            <p:grpSpPr bwMode="auto">
              <a:xfrm>
                <a:off x="454" y="1752"/>
                <a:ext cx="712" cy="1176"/>
                <a:chOff x="454" y="1752"/>
                <a:chExt cx="712" cy="1176"/>
              </a:xfrm>
            </p:grpSpPr>
            <p:sp>
              <p:nvSpPr>
                <p:cNvPr id="18551"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52"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50"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7" name="Group 282"/>
            <p:cNvGrpSpPr>
              <a:grpSpLocks/>
            </p:cNvGrpSpPr>
            <p:nvPr/>
          </p:nvGrpSpPr>
          <p:grpSpPr bwMode="auto">
            <a:xfrm flipH="1">
              <a:off x="4581" y="1744"/>
              <a:ext cx="734" cy="1200"/>
              <a:chOff x="448" y="1746"/>
              <a:chExt cx="724" cy="1188"/>
            </a:xfrm>
          </p:grpSpPr>
          <p:grpSp>
            <p:nvGrpSpPr>
              <p:cNvPr id="18545" name="Group 283"/>
              <p:cNvGrpSpPr>
                <a:grpSpLocks/>
              </p:cNvGrpSpPr>
              <p:nvPr/>
            </p:nvGrpSpPr>
            <p:grpSpPr bwMode="auto">
              <a:xfrm>
                <a:off x="454" y="1752"/>
                <a:ext cx="712" cy="1176"/>
                <a:chOff x="454" y="1752"/>
                <a:chExt cx="712" cy="1176"/>
              </a:xfrm>
            </p:grpSpPr>
            <p:sp>
              <p:nvSpPr>
                <p:cNvPr id="18547"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48"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46"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8" name="Group 287"/>
            <p:cNvGrpSpPr>
              <a:grpSpLocks/>
            </p:cNvGrpSpPr>
            <p:nvPr/>
          </p:nvGrpSpPr>
          <p:grpSpPr bwMode="auto">
            <a:xfrm flipH="1">
              <a:off x="3799" y="1744"/>
              <a:ext cx="734" cy="1200"/>
              <a:chOff x="448" y="1746"/>
              <a:chExt cx="724" cy="1188"/>
            </a:xfrm>
          </p:grpSpPr>
          <p:grpSp>
            <p:nvGrpSpPr>
              <p:cNvPr id="18541" name="Group 288"/>
              <p:cNvGrpSpPr>
                <a:grpSpLocks/>
              </p:cNvGrpSpPr>
              <p:nvPr/>
            </p:nvGrpSpPr>
            <p:grpSpPr bwMode="auto">
              <a:xfrm>
                <a:off x="454" y="1752"/>
                <a:ext cx="712" cy="1176"/>
                <a:chOff x="454" y="1752"/>
                <a:chExt cx="712" cy="1176"/>
              </a:xfrm>
            </p:grpSpPr>
            <p:sp>
              <p:nvSpPr>
                <p:cNvPr id="18543"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44"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42"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39"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40"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179600057"/>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5335"/>
                                        </p:tgtEl>
                                      </p:cBhvr>
                                    </p:animEffect>
                                    <p:set>
                                      <p:cBhvr>
                                        <p:cTn id="7" dur="1" fill="hold">
                                          <p:stCondLst>
                                            <p:cond delay="499"/>
                                          </p:stCondLst>
                                        </p:cTn>
                                        <p:tgtEl>
                                          <p:spTgt spid="55335"/>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5341"/>
                                        </p:tgtEl>
                                      </p:cBhvr>
                                    </p:animEffect>
                                    <p:set>
                                      <p:cBhvr>
                                        <p:cTn id="10" dur="1" fill="hold">
                                          <p:stCondLst>
                                            <p:cond delay="499"/>
                                          </p:stCondLst>
                                        </p:cTn>
                                        <p:tgtEl>
                                          <p:spTgt spid="55341"/>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5350"/>
                                        </p:tgtEl>
                                      </p:cBhvr>
                                    </p:animEffect>
                                    <p:set>
                                      <p:cBhvr>
                                        <p:cTn id="13" dur="1" fill="hold">
                                          <p:stCondLst>
                                            <p:cond delay="499"/>
                                          </p:stCondLst>
                                        </p:cTn>
                                        <p:tgtEl>
                                          <p:spTgt spid="55350"/>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5380"/>
                                        </p:tgtEl>
                                        <p:attrNameLst>
                                          <p:attrName>style.visibility</p:attrName>
                                        </p:attrNameLst>
                                      </p:cBhvr>
                                      <p:to>
                                        <p:strVal val="visible"/>
                                      </p:to>
                                    </p:set>
                                    <p:animEffect transition="in" filter="slide(fromTop)">
                                      <p:cBhvr>
                                        <p:cTn id="16" dur="500"/>
                                        <p:tgtEl>
                                          <p:spTgt spid="55380"/>
                                        </p:tgtEl>
                                      </p:cBhvr>
                                    </p:animEffect>
                                  </p:childTnLst>
                                </p:cTn>
                              </p:par>
                              <p:par>
                                <p:cTn id="17" presetID="12" presetClass="entr" presetSubtype="1" fill="hold" nodeType="withEffect">
                                  <p:stCondLst>
                                    <p:cond delay="0"/>
                                  </p:stCondLst>
                                  <p:childTnLst>
                                    <p:set>
                                      <p:cBhvr>
                                        <p:cTn id="18" dur="1" fill="hold">
                                          <p:stCondLst>
                                            <p:cond delay="0"/>
                                          </p:stCondLst>
                                        </p:cTn>
                                        <p:tgtEl>
                                          <p:spTgt spid="55377"/>
                                        </p:tgtEl>
                                        <p:attrNameLst>
                                          <p:attrName>style.visibility</p:attrName>
                                        </p:attrNameLst>
                                      </p:cBhvr>
                                      <p:to>
                                        <p:strVal val="visible"/>
                                      </p:to>
                                    </p:set>
                                    <p:animEffect transition="in" filter="slide(fromTop)">
                                      <p:cBhvr>
                                        <p:cTn id="19" dur="500"/>
                                        <p:tgtEl>
                                          <p:spTgt spid="55377"/>
                                        </p:tgtEl>
                                      </p:cBhvr>
                                    </p:animEffect>
                                  </p:childTnLst>
                                </p:cTn>
                              </p:par>
                              <p:par>
                                <p:cTn id="20" presetID="12" presetClass="entr" presetSubtype="1" fill="hold" nodeType="withEffect">
                                  <p:stCondLst>
                                    <p:cond delay="0"/>
                                  </p:stCondLst>
                                  <p:childTnLst>
                                    <p:set>
                                      <p:cBhvr>
                                        <p:cTn id="21" dur="1" fill="hold">
                                          <p:stCondLst>
                                            <p:cond delay="0"/>
                                          </p:stCondLst>
                                        </p:cTn>
                                        <p:tgtEl>
                                          <p:spTgt spid="55338"/>
                                        </p:tgtEl>
                                        <p:attrNameLst>
                                          <p:attrName>style.visibility</p:attrName>
                                        </p:attrNameLst>
                                      </p:cBhvr>
                                      <p:to>
                                        <p:strVal val="visible"/>
                                      </p:to>
                                    </p:set>
                                    <p:animEffect transition="in" filter="slide(fromTop)">
                                      <p:cBhvr>
                                        <p:cTn id="22" dur="500"/>
                                        <p:tgtEl>
                                          <p:spTgt spid="55338"/>
                                        </p:tgtEl>
                                      </p:cBhvr>
                                    </p:animEffect>
                                  </p:childTnLst>
                                </p:cTn>
                              </p:par>
                              <p:par>
                                <p:cTn id="23" presetID="12" presetClass="exit" presetSubtype="4" fill="hold" nodeType="withEffect">
                                  <p:stCondLst>
                                    <p:cond delay="1000"/>
                                  </p:stCondLst>
                                  <p:childTnLst>
                                    <p:animEffect transition="out" filter="slide(fromBottom)">
                                      <p:cBhvr>
                                        <p:cTn id="24" dur="500"/>
                                        <p:tgtEl>
                                          <p:spTgt spid="55338"/>
                                        </p:tgtEl>
                                      </p:cBhvr>
                                    </p:animEffect>
                                    <p:set>
                                      <p:cBhvr>
                                        <p:cTn id="25" dur="1" fill="hold">
                                          <p:stCondLst>
                                            <p:cond delay="499"/>
                                          </p:stCondLst>
                                        </p:cTn>
                                        <p:tgtEl>
                                          <p:spTgt spid="55338"/>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5353"/>
                                        </p:tgtEl>
                                        <p:attrNameLst>
                                          <p:attrName>style.visibility</p:attrName>
                                        </p:attrNameLst>
                                      </p:cBhvr>
                                      <p:to>
                                        <p:strVal val="visible"/>
                                      </p:to>
                                    </p:set>
                                    <p:animEffect transition="in" filter="slide(fromTop)">
                                      <p:cBhvr>
                                        <p:cTn id="28" dur="500"/>
                                        <p:tgtEl>
                                          <p:spTgt spid="55353"/>
                                        </p:tgtEl>
                                      </p:cBhvr>
                                    </p:animEffect>
                                  </p:childTnLst>
                                </p:cTn>
                              </p:par>
                              <p:par>
                                <p:cTn id="29" presetID="12" presetClass="exit" presetSubtype="4" fill="hold" nodeType="withEffect">
                                  <p:stCondLst>
                                    <p:cond delay="2000"/>
                                  </p:stCondLst>
                                  <p:childTnLst>
                                    <p:animEffect transition="out" filter="slide(fromBottom)">
                                      <p:cBhvr>
                                        <p:cTn id="30" dur="500"/>
                                        <p:tgtEl>
                                          <p:spTgt spid="55353"/>
                                        </p:tgtEl>
                                      </p:cBhvr>
                                    </p:animEffect>
                                    <p:set>
                                      <p:cBhvr>
                                        <p:cTn id="31" dur="1" fill="hold">
                                          <p:stCondLst>
                                            <p:cond delay="499"/>
                                          </p:stCondLst>
                                        </p:cTn>
                                        <p:tgtEl>
                                          <p:spTgt spid="55353"/>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5356"/>
                                        </p:tgtEl>
                                        <p:attrNameLst>
                                          <p:attrName>style.visibility</p:attrName>
                                        </p:attrNameLst>
                                      </p:cBhvr>
                                      <p:to>
                                        <p:strVal val="visible"/>
                                      </p:to>
                                    </p:set>
                                    <p:animEffect transition="in" filter="slide(fromTop)">
                                      <p:cBhvr>
                                        <p:cTn id="34" dur="500"/>
                                        <p:tgtEl>
                                          <p:spTgt spid="55356"/>
                                        </p:tgtEl>
                                      </p:cBhvr>
                                    </p:animEffect>
                                  </p:childTnLst>
                                </p:cTn>
                              </p:par>
                              <p:par>
                                <p:cTn id="35" presetID="12" presetClass="exit" presetSubtype="4" fill="hold" nodeType="withEffect">
                                  <p:stCondLst>
                                    <p:cond delay="3000"/>
                                  </p:stCondLst>
                                  <p:childTnLst>
                                    <p:animEffect transition="out" filter="slide(fromBottom)">
                                      <p:cBhvr>
                                        <p:cTn id="36" dur="500"/>
                                        <p:tgtEl>
                                          <p:spTgt spid="55356"/>
                                        </p:tgtEl>
                                      </p:cBhvr>
                                    </p:animEffect>
                                    <p:set>
                                      <p:cBhvr>
                                        <p:cTn id="37" dur="1" fill="hold">
                                          <p:stCondLst>
                                            <p:cond delay="499"/>
                                          </p:stCondLst>
                                        </p:cTn>
                                        <p:tgtEl>
                                          <p:spTgt spid="55356"/>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5359"/>
                                        </p:tgtEl>
                                        <p:attrNameLst>
                                          <p:attrName>style.visibility</p:attrName>
                                        </p:attrNameLst>
                                      </p:cBhvr>
                                      <p:to>
                                        <p:strVal val="visible"/>
                                      </p:to>
                                    </p:set>
                                    <p:animEffect transition="in" filter="slide(fromTop)">
                                      <p:cBhvr>
                                        <p:cTn id="40" dur="500"/>
                                        <p:tgtEl>
                                          <p:spTgt spid="55359"/>
                                        </p:tgtEl>
                                      </p:cBhvr>
                                    </p:animEffect>
                                  </p:childTnLst>
                                </p:cTn>
                              </p:par>
                              <p:par>
                                <p:cTn id="41" presetID="12" presetClass="exit" presetSubtype="4" fill="hold" nodeType="withEffect">
                                  <p:stCondLst>
                                    <p:cond delay="4000"/>
                                  </p:stCondLst>
                                  <p:childTnLst>
                                    <p:animEffect transition="out" filter="slide(fromBottom)">
                                      <p:cBhvr>
                                        <p:cTn id="42" dur="500"/>
                                        <p:tgtEl>
                                          <p:spTgt spid="55359"/>
                                        </p:tgtEl>
                                      </p:cBhvr>
                                    </p:animEffect>
                                    <p:set>
                                      <p:cBhvr>
                                        <p:cTn id="43" dur="1" fill="hold">
                                          <p:stCondLst>
                                            <p:cond delay="499"/>
                                          </p:stCondLst>
                                        </p:cTn>
                                        <p:tgtEl>
                                          <p:spTgt spid="55359"/>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5362"/>
                                        </p:tgtEl>
                                        <p:attrNameLst>
                                          <p:attrName>style.visibility</p:attrName>
                                        </p:attrNameLst>
                                      </p:cBhvr>
                                      <p:to>
                                        <p:strVal val="visible"/>
                                      </p:to>
                                    </p:set>
                                    <p:animEffect transition="in" filter="slide(fromTop)">
                                      <p:cBhvr>
                                        <p:cTn id="46" dur="500"/>
                                        <p:tgtEl>
                                          <p:spTgt spid="55362"/>
                                        </p:tgtEl>
                                      </p:cBhvr>
                                    </p:animEffect>
                                  </p:childTnLst>
                                </p:cTn>
                              </p:par>
                              <p:par>
                                <p:cTn id="47" presetID="12" presetClass="exit" presetSubtype="4" fill="hold" nodeType="withEffect">
                                  <p:stCondLst>
                                    <p:cond delay="5000"/>
                                  </p:stCondLst>
                                  <p:childTnLst>
                                    <p:animEffect transition="out" filter="slide(fromBottom)">
                                      <p:cBhvr>
                                        <p:cTn id="48" dur="500"/>
                                        <p:tgtEl>
                                          <p:spTgt spid="55362"/>
                                        </p:tgtEl>
                                      </p:cBhvr>
                                    </p:animEffect>
                                    <p:set>
                                      <p:cBhvr>
                                        <p:cTn id="49" dur="1" fill="hold">
                                          <p:stCondLst>
                                            <p:cond delay="499"/>
                                          </p:stCondLst>
                                        </p:cTn>
                                        <p:tgtEl>
                                          <p:spTgt spid="55362"/>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5365"/>
                                        </p:tgtEl>
                                        <p:attrNameLst>
                                          <p:attrName>style.visibility</p:attrName>
                                        </p:attrNameLst>
                                      </p:cBhvr>
                                      <p:to>
                                        <p:strVal val="visible"/>
                                      </p:to>
                                    </p:set>
                                    <p:animEffect transition="in" filter="slide(fromTop)">
                                      <p:cBhvr>
                                        <p:cTn id="52" dur="500"/>
                                        <p:tgtEl>
                                          <p:spTgt spid="55365"/>
                                        </p:tgtEl>
                                      </p:cBhvr>
                                    </p:animEffect>
                                  </p:childTnLst>
                                </p:cTn>
                              </p:par>
                              <p:par>
                                <p:cTn id="53" presetID="12" presetClass="exit" presetSubtype="4" fill="hold" nodeType="withEffect">
                                  <p:stCondLst>
                                    <p:cond delay="6000"/>
                                  </p:stCondLst>
                                  <p:childTnLst>
                                    <p:animEffect transition="out" filter="slide(fromBottom)">
                                      <p:cBhvr>
                                        <p:cTn id="54" dur="500"/>
                                        <p:tgtEl>
                                          <p:spTgt spid="55365"/>
                                        </p:tgtEl>
                                      </p:cBhvr>
                                    </p:animEffect>
                                    <p:set>
                                      <p:cBhvr>
                                        <p:cTn id="55" dur="1" fill="hold">
                                          <p:stCondLst>
                                            <p:cond delay="499"/>
                                          </p:stCondLst>
                                        </p:cTn>
                                        <p:tgtEl>
                                          <p:spTgt spid="55365"/>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5368"/>
                                        </p:tgtEl>
                                        <p:attrNameLst>
                                          <p:attrName>style.visibility</p:attrName>
                                        </p:attrNameLst>
                                      </p:cBhvr>
                                      <p:to>
                                        <p:strVal val="visible"/>
                                      </p:to>
                                    </p:set>
                                    <p:animEffect transition="in" filter="slide(fromTop)">
                                      <p:cBhvr>
                                        <p:cTn id="58" dur="500"/>
                                        <p:tgtEl>
                                          <p:spTgt spid="55368"/>
                                        </p:tgtEl>
                                      </p:cBhvr>
                                    </p:animEffect>
                                  </p:childTnLst>
                                </p:cTn>
                              </p:par>
                              <p:par>
                                <p:cTn id="59" presetID="12" presetClass="exit" presetSubtype="4" fill="hold" nodeType="withEffect">
                                  <p:stCondLst>
                                    <p:cond delay="7000"/>
                                  </p:stCondLst>
                                  <p:childTnLst>
                                    <p:animEffect transition="out" filter="slide(fromBottom)">
                                      <p:cBhvr>
                                        <p:cTn id="60" dur="500"/>
                                        <p:tgtEl>
                                          <p:spTgt spid="55368"/>
                                        </p:tgtEl>
                                      </p:cBhvr>
                                    </p:animEffect>
                                    <p:set>
                                      <p:cBhvr>
                                        <p:cTn id="61" dur="1" fill="hold">
                                          <p:stCondLst>
                                            <p:cond delay="499"/>
                                          </p:stCondLst>
                                        </p:cTn>
                                        <p:tgtEl>
                                          <p:spTgt spid="55368"/>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5371"/>
                                        </p:tgtEl>
                                        <p:attrNameLst>
                                          <p:attrName>style.visibility</p:attrName>
                                        </p:attrNameLst>
                                      </p:cBhvr>
                                      <p:to>
                                        <p:strVal val="visible"/>
                                      </p:to>
                                    </p:set>
                                    <p:animEffect transition="in" filter="slide(fromTop)">
                                      <p:cBhvr>
                                        <p:cTn id="64" dur="500"/>
                                        <p:tgtEl>
                                          <p:spTgt spid="55371"/>
                                        </p:tgtEl>
                                      </p:cBhvr>
                                    </p:animEffect>
                                  </p:childTnLst>
                                </p:cTn>
                              </p:par>
                              <p:par>
                                <p:cTn id="65" presetID="12" presetClass="exit" presetSubtype="4" fill="hold" nodeType="withEffect">
                                  <p:stCondLst>
                                    <p:cond delay="8000"/>
                                  </p:stCondLst>
                                  <p:childTnLst>
                                    <p:animEffect transition="out" filter="slide(fromBottom)">
                                      <p:cBhvr>
                                        <p:cTn id="66" dur="500"/>
                                        <p:tgtEl>
                                          <p:spTgt spid="55371"/>
                                        </p:tgtEl>
                                      </p:cBhvr>
                                    </p:animEffect>
                                    <p:set>
                                      <p:cBhvr>
                                        <p:cTn id="67" dur="1" fill="hold">
                                          <p:stCondLst>
                                            <p:cond delay="499"/>
                                          </p:stCondLst>
                                        </p:cTn>
                                        <p:tgtEl>
                                          <p:spTgt spid="55371"/>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5374"/>
                                        </p:tgtEl>
                                        <p:attrNameLst>
                                          <p:attrName>style.visibility</p:attrName>
                                        </p:attrNameLst>
                                      </p:cBhvr>
                                      <p:to>
                                        <p:strVal val="visible"/>
                                      </p:to>
                                    </p:set>
                                    <p:animEffect transition="in" filter="slide(fromTop)">
                                      <p:cBhvr>
                                        <p:cTn id="70" dur="500"/>
                                        <p:tgtEl>
                                          <p:spTgt spid="55374"/>
                                        </p:tgtEl>
                                      </p:cBhvr>
                                    </p:animEffect>
                                  </p:childTnLst>
                                </p:cTn>
                              </p:par>
                              <p:par>
                                <p:cTn id="71" presetID="12" presetClass="exit" presetSubtype="4" fill="hold" nodeType="withEffect">
                                  <p:stCondLst>
                                    <p:cond delay="9000"/>
                                  </p:stCondLst>
                                  <p:childTnLst>
                                    <p:animEffect transition="out" filter="slide(fromBottom)">
                                      <p:cBhvr>
                                        <p:cTn id="72" dur="500"/>
                                        <p:tgtEl>
                                          <p:spTgt spid="55374"/>
                                        </p:tgtEl>
                                      </p:cBhvr>
                                    </p:animEffect>
                                    <p:set>
                                      <p:cBhvr>
                                        <p:cTn id="73" dur="1" fill="hold">
                                          <p:stCondLst>
                                            <p:cond delay="499"/>
                                          </p:stCondLst>
                                        </p:cTn>
                                        <p:tgtEl>
                                          <p:spTgt spid="55374"/>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5386"/>
                                        </p:tgtEl>
                                        <p:attrNameLst>
                                          <p:attrName>style.visibility</p:attrName>
                                        </p:attrNameLst>
                                      </p:cBhvr>
                                      <p:to>
                                        <p:strVal val="visible"/>
                                      </p:to>
                                    </p:set>
                                    <p:animEffect transition="in" filter="slide(fromTop)">
                                      <p:cBhvr>
                                        <p:cTn id="76" dur="500"/>
                                        <p:tgtEl>
                                          <p:spTgt spid="55386"/>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5392"/>
                                        </p:tgtEl>
                                        <p:attrNameLst>
                                          <p:attrName>style.visibility</p:attrName>
                                        </p:attrNameLst>
                                      </p:cBhvr>
                                      <p:to>
                                        <p:strVal val="visible"/>
                                      </p:to>
                                    </p:set>
                                    <p:animEffect transition="in" filter="slide(fromTop)">
                                      <p:cBhvr>
                                        <p:cTn id="79" dur="500"/>
                                        <p:tgtEl>
                                          <p:spTgt spid="55392"/>
                                        </p:tgtEl>
                                      </p:cBhvr>
                                    </p:animEffect>
                                  </p:childTnLst>
                                </p:cTn>
                              </p:par>
                              <p:par>
                                <p:cTn id="80" presetID="12" presetClass="exit" presetSubtype="4" fill="hold" nodeType="withEffect">
                                  <p:stCondLst>
                                    <p:cond delay="10000"/>
                                  </p:stCondLst>
                                  <p:childTnLst>
                                    <p:animEffect transition="out" filter="slide(fromBottom)">
                                      <p:cBhvr>
                                        <p:cTn id="81" dur="500"/>
                                        <p:tgtEl>
                                          <p:spTgt spid="55386"/>
                                        </p:tgtEl>
                                      </p:cBhvr>
                                    </p:animEffect>
                                    <p:set>
                                      <p:cBhvr>
                                        <p:cTn id="82" dur="1" fill="hold">
                                          <p:stCondLst>
                                            <p:cond delay="499"/>
                                          </p:stCondLst>
                                        </p:cTn>
                                        <p:tgtEl>
                                          <p:spTgt spid="55386"/>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5377"/>
                                        </p:tgtEl>
                                      </p:cBhvr>
                                    </p:animEffect>
                                    <p:set>
                                      <p:cBhvr>
                                        <p:cTn id="85" dur="1" fill="hold">
                                          <p:stCondLst>
                                            <p:cond delay="499"/>
                                          </p:stCondLst>
                                        </p:cTn>
                                        <p:tgtEl>
                                          <p:spTgt spid="55377"/>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5389"/>
                                        </p:tgtEl>
                                        <p:attrNameLst>
                                          <p:attrName>style.visibility</p:attrName>
                                        </p:attrNameLst>
                                      </p:cBhvr>
                                      <p:to>
                                        <p:strVal val="visible"/>
                                      </p:to>
                                    </p:set>
                                    <p:animEffect transition="in" filter="slide(fromTop)">
                                      <p:cBhvr>
                                        <p:cTn id="88" dur="500"/>
                                        <p:tgtEl>
                                          <p:spTgt spid="55389"/>
                                        </p:tgtEl>
                                      </p:cBhvr>
                                    </p:animEffect>
                                  </p:childTnLst>
                                </p:cTn>
                              </p:par>
                              <p:par>
                                <p:cTn id="89" presetID="12" presetClass="exit" presetSubtype="4" fill="hold" nodeType="withEffect">
                                  <p:stCondLst>
                                    <p:cond delay="11000"/>
                                  </p:stCondLst>
                                  <p:childTnLst>
                                    <p:animEffect transition="out" filter="slide(fromBottom)">
                                      <p:cBhvr>
                                        <p:cTn id="90" dur="500"/>
                                        <p:tgtEl>
                                          <p:spTgt spid="55392"/>
                                        </p:tgtEl>
                                      </p:cBhvr>
                                    </p:animEffect>
                                    <p:set>
                                      <p:cBhvr>
                                        <p:cTn id="91" dur="1" fill="hold">
                                          <p:stCondLst>
                                            <p:cond delay="499"/>
                                          </p:stCondLst>
                                        </p:cTn>
                                        <p:tgtEl>
                                          <p:spTgt spid="55392"/>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5395"/>
                                        </p:tgtEl>
                                        <p:attrNameLst>
                                          <p:attrName>style.visibility</p:attrName>
                                        </p:attrNameLst>
                                      </p:cBhvr>
                                      <p:to>
                                        <p:strVal val="visible"/>
                                      </p:to>
                                    </p:set>
                                    <p:animEffect transition="in" filter="slide(fromTop)">
                                      <p:cBhvr>
                                        <p:cTn id="94" dur="500"/>
                                        <p:tgtEl>
                                          <p:spTgt spid="55395"/>
                                        </p:tgtEl>
                                      </p:cBhvr>
                                    </p:animEffect>
                                  </p:childTnLst>
                                </p:cTn>
                              </p:par>
                              <p:par>
                                <p:cTn id="95" presetID="12" presetClass="exit" presetSubtype="4" fill="hold" nodeType="withEffect">
                                  <p:stCondLst>
                                    <p:cond delay="12000"/>
                                  </p:stCondLst>
                                  <p:childTnLst>
                                    <p:animEffect transition="out" filter="slide(fromBottom)">
                                      <p:cBhvr>
                                        <p:cTn id="96" dur="500"/>
                                        <p:tgtEl>
                                          <p:spTgt spid="55395"/>
                                        </p:tgtEl>
                                      </p:cBhvr>
                                    </p:animEffect>
                                    <p:set>
                                      <p:cBhvr>
                                        <p:cTn id="97" dur="1" fill="hold">
                                          <p:stCondLst>
                                            <p:cond delay="499"/>
                                          </p:stCondLst>
                                        </p:cTn>
                                        <p:tgtEl>
                                          <p:spTgt spid="55395"/>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5398"/>
                                        </p:tgtEl>
                                        <p:attrNameLst>
                                          <p:attrName>style.visibility</p:attrName>
                                        </p:attrNameLst>
                                      </p:cBhvr>
                                      <p:to>
                                        <p:strVal val="visible"/>
                                      </p:to>
                                    </p:set>
                                    <p:animEffect transition="in" filter="slide(fromTop)">
                                      <p:cBhvr>
                                        <p:cTn id="100" dur="500"/>
                                        <p:tgtEl>
                                          <p:spTgt spid="55398"/>
                                        </p:tgtEl>
                                      </p:cBhvr>
                                    </p:animEffect>
                                  </p:childTnLst>
                                </p:cTn>
                              </p:par>
                              <p:par>
                                <p:cTn id="101" presetID="12" presetClass="exit" presetSubtype="4" fill="hold" nodeType="withEffect">
                                  <p:stCondLst>
                                    <p:cond delay="13000"/>
                                  </p:stCondLst>
                                  <p:childTnLst>
                                    <p:animEffect transition="out" filter="slide(fromBottom)">
                                      <p:cBhvr>
                                        <p:cTn id="102" dur="500"/>
                                        <p:tgtEl>
                                          <p:spTgt spid="55398"/>
                                        </p:tgtEl>
                                      </p:cBhvr>
                                    </p:animEffect>
                                    <p:set>
                                      <p:cBhvr>
                                        <p:cTn id="103" dur="1" fill="hold">
                                          <p:stCondLst>
                                            <p:cond delay="499"/>
                                          </p:stCondLst>
                                        </p:cTn>
                                        <p:tgtEl>
                                          <p:spTgt spid="55398"/>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5401"/>
                                        </p:tgtEl>
                                        <p:attrNameLst>
                                          <p:attrName>style.visibility</p:attrName>
                                        </p:attrNameLst>
                                      </p:cBhvr>
                                      <p:to>
                                        <p:strVal val="visible"/>
                                      </p:to>
                                    </p:set>
                                    <p:animEffect transition="in" filter="slide(fromTop)">
                                      <p:cBhvr>
                                        <p:cTn id="106" dur="500"/>
                                        <p:tgtEl>
                                          <p:spTgt spid="55401"/>
                                        </p:tgtEl>
                                      </p:cBhvr>
                                    </p:animEffect>
                                  </p:childTnLst>
                                </p:cTn>
                              </p:par>
                              <p:par>
                                <p:cTn id="107" presetID="12" presetClass="exit" presetSubtype="4" fill="hold" nodeType="withEffect">
                                  <p:stCondLst>
                                    <p:cond delay="14000"/>
                                  </p:stCondLst>
                                  <p:childTnLst>
                                    <p:animEffect transition="out" filter="slide(fromBottom)">
                                      <p:cBhvr>
                                        <p:cTn id="108" dur="500"/>
                                        <p:tgtEl>
                                          <p:spTgt spid="55401"/>
                                        </p:tgtEl>
                                      </p:cBhvr>
                                    </p:animEffect>
                                    <p:set>
                                      <p:cBhvr>
                                        <p:cTn id="109" dur="1" fill="hold">
                                          <p:stCondLst>
                                            <p:cond delay="499"/>
                                          </p:stCondLst>
                                        </p:cTn>
                                        <p:tgtEl>
                                          <p:spTgt spid="55401"/>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5404"/>
                                        </p:tgtEl>
                                        <p:attrNameLst>
                                          <p:attrName>style.visibility</p:attrName>
                                        </p:attrNameLst>
                                      </p:cBhvr>
                                      <p:to>
                                        <p:strVal val="visible"/>
                                      </p:to>
                                    </p:set>
                                    <p:animEffect transition="in" filter="slide(fromTop)">
                                      <p:cBhvr>
                                        <p:cTn id="112" dur="500"/>
                                        <p:tgtEl>
                                          <p:spTgt spid="55404"/>
                                        </p:tgtEl>
                                      </p:cBhvr>
                                    </p:animEffect>
                                  </p:childTnLst>
                                </p:cTn>
                              </p:par>
                              <p:par>
                                <p:cTn id="113" presetID="12" presetClass="exit" presetSubtype="4" fill="hold" nodeType="withEffect">
                                  <p:stCondLst>
                                    <p:cond delay="15000"/>
                                  </p:stCondLst>
                                  <p:childTnLst>
                                    <p:animEffect transition="out" filter="slide(fromBottom)">
                                      <p:cBhvr>
                                        <p:cTn id="114" dur="500"/>
                                        <p:tgtEl>
                                          <p:spTgt spid="55404"/>
                                        </p:tgtEl>
                                      </p:cBhvr>
                                    </p:animEffect>
                                    <p:set>
                                      <p:cBhvr>
                                        <p:cTn id="115" dur="1" fill="hold">
                                          <p:stCondLst>
                                            <p:cond delay="499"/>
                                          </p:stCondLst>
                                        </p:cTn>
                                        <p:tgtEl>
                                          <p:spTgt spid="55404"/>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5407"/>
                                        </p:tgtEl>
                                        <p:attrNameLst>
                                          <p:attrName>style.visibility</p:attrName>
                                        </p:attrNameLst>
                                      </p:cBhvr>
                                      <p:to>
                                        <p:strVal val="visible"/>
                                      </p:to>
                                    </p:set>
                                    <p:animEffect transition="in" filter="slide(fromTop)">
                                      <p:cBhvr>
                                        <p:cTn id="118" dur="500"/>
                                        <p:tgtEl>
                                          <p:spTgt spid="55407"/>
                                        </p:tgtEl>
                                      </p:cBhvr>
                                    </p:animEffect>
                                  </p:childTnLst>
                                </p:cTn>
                              </p:par>
                              <p:par>
                                <p:cTn id="119" presetID="12" presetClass="exit" presetSubtype="4" fill="hold" nodeType="withEffect">
                                  <p:stCondLst>
                                    <p:cond delay="16000"/>
                                  </p:stCondLst>
                                  <p:childTnLst>
                                    <p:animEffect transition="out" filter="slide(fromBottom)">
                                      <p:cBhvr>
                                        <p:cTn id="120" dur="500"/>
                                        <p:tgtEl>
                                          <p:spTgt spid="55407"/>
                                        </p:tgtEl>
                                      </p:cBhvr>
                                    </p:animEffect>
                                    <p:set>
                                      <p:cBhvr>
                                        <p:cTn id="121" dur="1" fill="hold">
                                          <p:stCondLst>
                                            <p:cond delay="499"/>
                                          </p:stCondLst>
                                        </p:cTn>
                                        <p:tgtEl>
                                          <p:spTgt spid="55407"/>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5410"/>
                                        </p:tgtEl>
                                        <p:attrNameLst>
                                          <p:attrName>style.visibility</p:attrName>
                                        </p:attrNameLst>
                                      </p:cBhvr>
                                      <p:to>
                                        <p:strVal val="visible"/>
                                      </p:to>
                                    </p:set>
                                    <p:animEffect transition="in" filter="slide(fromTop)">
                                      <p:cBhvr>
                                        <p:cTn id="124" dur="500"/>
                                        <p:tgtEl>
                                          <p:spTgt spid="55410"/>
                                        </p:tgtEl>
                                      </p:cBhvr>
                                    </p:animEffect>
                                  </p:childTnLst>
                                </p:cTn>
                              </p:par>
                              <p:par>
                                <p:cTn id="125" presetID="12" presetClass="exit" presetSubtype="4" fill="hold" nodeType="withEffect">
                                  <p:stCondLst>
                                    <p:cond delay="17000"/>
                                  </p:stCondLst>
                                  <p:childTnLst>
                                    <p:animEffect transition="out" filter="slide(fromBottom)">
                                      <p:cBhvr>
                                        <p:cTn id="126" dur="500"/>
                                        <p:tgtEl>
                                          <p:spTgt spid="55410"/>
                                        </p:tgtEl>
                                      </p:cBhvr>
                                    </p:animEffect>
                                    <p:set>
                                      <p:cBhvr>
                                        <p:cTn id="127" dur="1" fill="hold">
                                          <p:stCondLst>
                                            <p:cond delay="499"/>
                                          </p:stCondLst>
                                        </p:cTn>
                                        <p:tgtEl>
                                          <p:spTgt spid="55410"/>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5413"/>
                                        </p:tgtEl>
                                        <p:attrNameLst>
                                          <p:attrName>style.visibility</p:attrName>
                                        </p:attrNameLst>
                                      </p:cBhvr>
                                      <p:to>
                                        <p:strVal val="visible"/>
                                      </p:to>
                                    </p:set>
                                    <p:animEffect transition="in" filter="slide(fromTop)">
                                      <p:cBhvr>
                                        <p:cTn id="130" dur="500"/>
                                        <p:tgtEl>
                                          <p:spTgt spid="55413"/>
                                        </p:tgtEl>
                                      </p:cBhvr>
                                    </p:animEffect>
                                  </p:childTnLst>
                                </p:cTn>
                              </p:par>
                              <p:par>
                                <p:cTn id="131" presetID="12" presetClass="exit" presetSubtype="4" fill="hold" nodeType="withEffect">
                                  <p:stCondLst>
                                    <p:cond delay="18000"/>
                                  </p:stCondLst>
                                  <p:childTnLst>
                                    <p:animEffect transition="out" filter="slide(fromBottom)">
                                      <p:cBhvr>
                                        <p:cTn id="132" dur="500"/>
                                        <p:tgtEl>
                                          <p:spTgt spid="55413"/>
                                        </p:tgtEl>
                                      </p:cBhvr>
                                    </p:animEffect>
                                    <p:set>
                                      <p:cBhvr>
                                        <p:cTn id="133" dur="1" fill="hold">
                                          <p:stCondLst>
                                            <p:cond delay="499"/>
                                          </p:stCondLst>
                                        </p:cTn>
                                        <p:tgtEl>
                                          <p:spTgt spid="55413"/>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5416"/>
                                        </p:tgtEl>
                                        <p:attrNameLst>
                                          <p:attrName>style.visibility</p:attrName>
                                        </p:attrNameLst>
                                      </p:cBhvr>
                                      <p:to>
                                        <p:strVal val="visible"/>
                                      </p:to>
                                    </p:set>
                                    <p:animEffect transition="in" filter="slide(fromTop)">
                                      <p:cBhvr>
                                        <p:cTn id="136" dur="500"/>
                                        <p:tgtEl>
                                          <p:spTgt spid="55416"/>
                                        </p:tgtEl>
                                      </p:cBhvr>
                                    </p:animEffect>
                                  </p:childTnLst>
                                </p:cTn>
                              </p:par>
                              <p:par>
                                <p:cTn id="137" presetID="12" presetClass="exit" presetSubtype="4" fill="hold" nodeType="withEffect">
                                  <p:stCondLst>
                                    <p:cond delay="19000"/>
                                  </p:stCondLst>
                                  <p:childTnLst>
                                    <p:animEffect transition="out" filter="slide(fromBottom)">
                                      <p:cBhvr>
                                        <p:cTn id="138" dur="500"/>
                                        <p:tgtEl>
                                          <p:spTgt spid="55416"/>
                                        </p:tgtEl>
                                      </p:cBhvr>
                                    </p:animEffect>
                                    <p:set>
                                      <p:cBhvr>
                                        <p:cTn id="139" dur="1" fill="hold">
                                          <p:stCondLst>
                                            <p:cond delay="499"/>
                                          </p:stCondLst>
                                        </p:cTn>
                                        <p:tgtEl>
                                          <p:spTgt spid="55416"/>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5419"/>
                                        </p:tgtEl>
                                        <p:attrNameLst>
                                          <p:attrName>style.visibility</p:attrName>
                                        </p:attrNameLst>
                                      </p:cBhvr>
                                      <p:to>
                                        <p:strVal val="visible"/>
                                      </p:to>
                                    </p:set>
                                    <p:animEffect transition="in" filter="slide(fromTop)">
                                      <p:cBhvr>
                                        <p:cTn id="142" dur="500"/>
                                        <p:tgtEl>
                                          <p:spTgt spid="55419"/>
                                        </p:tgtEl>
                                      </p:cBhvr>
                                    </p:animEffect>
                                  </p:childTnLst>
                                </p:cTn>
                              </p:par>
                              <p:par>
                                <p:cTn id="143" presetID="12" presetClass="exit" presetSubtype="4" fill="hold" nodeType="withEffect">
                                  <p:stCondLst>
                                    <p:cond delay="20000"/>
                                  </p:stCondLst>
                                  <p:childTnLst>
                                    <p:animEffect transition="out" filter="slide(fromBottom)">
                                      <p:cBhvr>
                                        <p:cTn id="144" dur="500"/>
                                        <p:tgtEl>
                                          <p:spTgt spid="55419"/>
                                        </p:tgtEl>
                                      </p:cBhvr>
                                    </p:animEffect>
                                    <p:set>
                                      <p:cBhvr>
                                        <p:cTn id="145" dur="1" fill="hold">
                                          <p:stCondLst>
                                            <p:cond delay="499"/>
                                          </p:stCondLst>
                                        </p:cTn>
                                        <p:tgtEl>
                                          <p:spTgt spid="55419"/>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5389"/>
                                        </p:tgtEl>
                                      </p:cBhvr>
                                    </p:animEffect>
                                    <p:set>
                                      <p:cBhvr>
                                        <p:cTn id="148" dur="1" fill="hold">
                                          <p:stCondLst>
                                            <p:cond delay="499"/>
                                          </p:stCondLst>
                                        </p:cTn>
                                        <p:tgtEl>
                                          <p:spTgt spid="55389"/>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5422"/>
                                        </p:tgtEl>
                                        <p:attrNameLst>
                                          <p:attrName>style.visibility</p:attrName>
                                        </p:attrNameLst>
                                      </p:cBhvr>
                                      <p:to>
                                        <p:strVal val="visible"/>
                                      </p:to>
                                    </p:set>
                                    <p:animEffect transition="in" filter="slide(fromTop)">
                                      <p:cBhvr>
                                        <p:cTn id="151" dur="500"/>
                                        <p:tgtEl>
                                          <p:spTgt spid="55422"/>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5425"/>
                                        </p:tgtEl>
                                        <p:attrNameLst>
                                          <p:attrName>style.visibility</p:attrName>
                                        </p:attrNameLst>
                                      </p:cBhvr>
                                      <p:to>
                                        <p:strVal val="visible"/>
                                      </p:to>
                                    </p:set>
                                    <p:animEffect transition="in" filter="slide(fromTop)">
                                      <p:cBhvr>
                                        <p:cTn id="154" dur="500"/>
                                        <p:tgtEl>
                                          <p:spTgt spid="55425"/>
                                        </p:tgtEl>
                                      </p:cBhvr>
                                    </p:animEffect>
                                  </p:childTnLst>
                                </p:cTn>
                              </p:par>
                              <p:par>
                                <p:cTn id="155" presetID="12" presetClass="exit" presetSubtype="4" fill="hold" nodeType="withEffect">
                                  <p:stCondLst>
                                    <p:cond delay="21000"/>
                                  </p:stCondLst>
                                  <p:childTnLst>
                                    <p:animEffect transition="out" filter="slide(fromBottom)">
                                      <p:cBhvr>
                                        <p:cTn id="156" dur="500"/>
                                        <p:tgtEl>
                                          <p:spTgt spid="55425"/>
                                        </p:tgtEl>
                                      </p:cBhvr>
                                    </p:animEffect>
                                    <p:set>
                                      <p:cBhvr>
                                        <p:cTn id="157" dur="1" fill="hold">
                                          <p:stCondLst>
                                            <p:cond delay="499"/>
                                          </p:stCondLst>
                                        </p:cTn>
                                        <p:tgtEl>
                                          <p:spTgt spid="55425"/>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5428"/>
                                        </p:tgtEl>
                                        <p:attrNameLst>
                                          <p:attrName>style.visibility</p:attrName>
                                        </p:attrNameLst>
                                      </p:cBhvr>
                                      <p:to>
                                        <p:strVal val="visible"/>
                                      </p:to>
                                    </p:set>
                                    <p:animEffect transition="in" filter="slide(fromTop)">
                                      <p:cBhvr>
                                        <p:cTn id="160" dur="500"/>
                                        <p:tgtEl>
                                          <p:spTgt spid="55428"/>
                                        </p:tgtEl>
                                      </p:cBhvr>
                                    </p:animEffect>
                                  </p:childTnLst>
                                </p:cTn>
                              </p:par>
                              <p:par>
                                <p:cTn id="161" presetID="12" presetClass="exit" presetSubtype="4" fill="hold" nodeType="withEffect">
                                  <p:stCondLst>
                                    <p:cond delay="22000"/>
                                  </p:stCondLst>
                                  <p:childTnLst>
                                    <p:animEffect transition="out" filter="slide(fromBottom)">
                                      <p:cBhvr>
                                        <p:cTn id="162" dur="500"/>
                                        <p:tgtEl>
                                          <p:spTgt spid="55428"/>
                                        </p:tgtEl>
                                      </p:cBhvr>
                                    </p:animEffect>
                                    <p:set>
                                      <p:cBhvr>
                                        <p:cTn id="163" dur="1" fill="hold">
                                          <p:stCondLst>
                                            <p:cond delay="499"/>
                                          </p:stCondLst>
                                        </p:cTn>
                                        <p:tgtEl>
                                          <p:spTgt spid="55428"/>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5431"/>
                                        </p:tgtEl>
                                        <p:attrNameLst>
                                          <p:attrName>style.visibility</p:attrName>
                                        </p:attrNameLst>
                                      </p:cBhvr>
                                      <p:to>
                                        <p:strVal val="visible"/>
                                      </p:to>
                                    </p:set>
                                    <p:animEffect transition="in" filter="slide(fromTop)">
                                      <p:cBhvr>
                                        <p:cTn id="166" dur="500"/>
                                        <p:tgtEl>
                                          <p:spTgt spid="55431"/>
                                        </p:tgtEl>
                                      </p:cBhvr>
                                    </p:animEffect>
                                  </p:childTnLst>
                                </p:cTn>
                              </p:par>
                              <p:par>
                                <p:cTn id="167" presetID="12" presetClass="exit" presetSubtype="4" fill="hold" nodeType="withEffect">
                                  <p:stCondLst>
                                    <p:cond delay="23000"/>
                                  </p:stCondLst>
                                  <p:childTnLst>
                                    <p:animEffect transition="out" filter="slide(fromBottom)">
                                      <p:cBhvr>
                                        <p:cTn id="168" dur="500"/>
                                        <p:tgtEl>
                                          <p:spTgt spid="55431"/>
                                        </p:tgtEl>
                                      </p:cBhvr>
                                    </p:animEffect>
                                    <p:set>
                                      <p:cBhvr>
                                        <p:cTn id="169" dur="1" fill="hold">
                                          <p:stCondLst>
                                            <p:cond delay="499"/>
                                          </p:stCondLst>
                                        </p:cTn>
                                        <p:tgtEl>
                                          <p:spTgt spid="55431"/>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5434"/>
                                        </p:tgtEl>
                                        <p:attrNameLst>
                                          <p:attrName>style.visibility</p:attrName>
                                        </p:attrNameLst>
                                      </p:cBhvr>
                                      <p:to>
                                        <p:strVal val="visible"/>
                                      </p:to>
                                    </p:set>
                                    <p:animEffect transition="in" filter="slide(fromTop)">
                                      <p:cBhvr>
                                        <p:cTn id="172" dur="500"/>
                                        <p:tgtEl>
                                          <p:spTgt spid="55434"/>
                                        </p:tgtEl>
                                      </p:cBhvr>
                                    </p:animEffect>
                                  </p:childTnLst>
                                </p:cTn>
                              </p:par>
                              <p:par>
                                <p:cTn id="173" presetID="12" presetClass="exit" presetSubtype="4" fill="hold" nodeType="withEffect">
                                  <p:stCondLst>
                                    <p:cond delay="24000"/>
                                  </p:stCondLst>
                                  <p:childTnLst>
                                    <p:animEffect transition="out" filter="slide(fromBottom)">
                                      <p:cBhvr>
                                        <p:cTn id="174" dur="500"/>
                                        <p:tgtEl>
                                          <p:spTgt spid="55434"/>
                                        </p:tgtEl>
                                      </p:cBhvr>
                                    </p:animEffect>
                                    <p:set>
                                      <p:cBhvr>
                                        <p:cTn id="175" dur="1" fill="hold">
                                          <p:stCondLst>
                                            <p:cond delay="499"/>
                                          </p:stCondLst>
                                        </p:cTn>
                                        <p:tgtEl>
                                          <p:spTgt spid="55434"/>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5437"/>
                                        </p:tgtEl>
                                        <p:attrNameLst>
                                          <p:attrName>style.visibility</p:attrName>
                                        </p:attrNameLst>
                                      </p:cBhvr>
                                      <p:to>
                                        <p:strVal val="visible"/>
                                      </p:to>
                                    </p:set>
                                    <p:animEffect transition="in" filter="slide(fromTop)">
                                      <p:cBhvr>
                                        <p:cTn id="178" dur="500"/>
                                        <p:tgtEl>
                                          <p:spTgt spid="55437"/>
                                        </p:tgtEl>
                                      </p:cBhvr>
                                    </p:animEffect>
                                  </p:childTnLst>
                                </p:cTn>
                              </p:par>
                              <p:par>
                                <p:cTn id="179" presetID="12" presetClass="exit" presetSubtype="4" fill="hold" nodeType="withEffect">
                                  <p:stCondLst>
                                    <p:cond delay="25000"/>
                                  </p:stCondLst>
                                  <p:childTnLst>
                                    <p:animEffect transition="out" filter="slide(fromBottom)">
                                      <p:cBhvr>
                                        <p:cTn id="180" dur="500"/>
                                        <p:tgtEl>
                                          <p:spTgt spid="55437"/>
                                        </p:tgtEl>
                                      </p:cBhvr>
                                    </p:animEffect>
                                    <p:set>
                                      <p:cBhvr>
                                        <p:cTn id="181" dur="1" fill="hold">
                                          <p:stCondLst>
                                            <p:cond delay="499"/>
                                          </p:stCondLst>
                                        </p:cTn>
                                        <p:tgtEl>
                                          <p:spTgt spid="55437"/>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5440"/>
                                        </p:tgtEl>
                                        <p:attrNameLst>
                                          <p:attrName>style.visibility</p:attrName>
                                        </p:attrNameLst>
                                      </p:cBhvr>
                                      <p:to>
                                        <p:strVal val="visible"/>
                                      </p:to>
                                    </p:set>
                                    <p:animEffect transition="in" filter="slide(fromTop)">
                                      <p:cBhvr>
                                        <p:cTn id="184" dur="500"/>
                                        <p:tgtEl>
                                          <p:spTgt spid="55440"/>
                                        </p:tgtEl>
                                      </p:cBhvr>
                                    </p:animEffect>
                                  </p:childTnLst>
                                </p:cTn>
                              </p:par>
                              <p:par>
                                <p:cTn id="185" presetID="12" presetClass="exit" presetSubtype="4" fill="hold" nodeType="withEffect">
                                  <p:stCondLst>
                                    <p:cond delay="26000"/>
                                  </p:stCondLst>
                                  <p:childTnLst>
                                    <p:animEffect transition="out" filter="slide(fromBottom)">
                                      <p:cBhvr>
                                        <p:cTn id="186" dur="500"/>
                                        <p:tgtEl>
                                          <p:spTgt spid="55440"/>
                                        </p:tgtEl>
                                      </p:cBhvr>
                                    </p:animEffect>
                                    <p:set>
                                      <p:cBhvr>
                                        <p:cTn id="187" dur="1" fill="hold">
                                          <p:stCondLst>
                                            <p:cond delay="499"/>
                                          </p:stCondLst>
                                        </p:cTn>
                                        <p:tgtEl>
                                          <p:spTgt spid="55440"/>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5443"/>
                                        </p:tgtEl>
                                        <p:attrNameLst>
                                          <p:attrName>style.visibility</p:attrName>
                                        </p:attrNameLst>
                                      </p:cBhvr>
                                      <p:to>
                                        <p:strVal val="visible"/>
                                      </p:to>
                                    </p:set>
                                    <p:animEffect transition="in" filter="slide(fromTop)">
                                      <p:cBhvr>
                                        <p:cTn id="190" dur="500"/>
                                        <p:tgtEl>
                                          <p:spTgt spid="55443"/>
                                        </p:tgtEl>
                                      </p:cBhvr>
                                    </p:animEffect>
                                  </p:childTnLst>
                                </p:cTn>
                              </p:par>
                              <p:par>
                                <p:cTn id="191" presetID="12" presetClass="exit" presetSubtype="4" fill="hold" nodeType="withEffect">
                                  <p:stCondLst>
                                    <p:cond delay="27000"/>
                                  </p:stCondLst>
                                  <p:childTnLst>
                                    <p:animEffect transition="out" filter="slide(fromBottom)">
                                      <p:cBhvr>
                                        <p:cTn id="192" dur="500"/>
                                        <p:tgtEl>
                                          <p:spTgt spid="55443"/>
                                        </p:tgtEl>
                                      </p:cBhvr>
                                    </p:animEffect>
                                    <p:set>
                                      <p:cBhvr>
                                        <p:cTn id="193" dur="1" fill="hold">
                                          <p:stCondLst>
                                            <p:cond delay="499"/>
                                          </p:stCondLst>
                                        </p:cTn>
                                        <p:tgtEl>
                                          <p:spTgt spid="55443"/>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5446"/>
                                        </p:tgtEl>
                                        <p:attrNameLst>
                                          <p:attrName>style.visibility</p:attrName>
                                        </p:attrNameLst>
                                      </p:cBhvr>
                                      <p:to>
                                        <p:strVal val="visible"/>
                                      </p:to>
                                    </p:set>
                                    <p:animEffect transition="in" filter="slide(fromTop)">
                                      <p:cBhvr>
                                        <p:cTn id="196" dur="500"/>
                                        <p:tgtEl>
                                          <p:spTgt spid="55446"/>
                                        </p:tgtEl>
                                      </p:cBhvr>
                                    </p:animEffect>
                                  </p:childTnLst>
                                </p:cTn>
                              </p:par>
                              <p:par>
                                <p:cTn id="197" presetID="12" presetClass="exit" presetSubtype="4" fill="hold" nodeType="withEffect">
                                  <p:stCondLst>
                                    <p:cond delay="28000"/>
                                  </p:stCondLst>
                                  <p:childTnLst>
                                    <p:animEffect transition="out" filter="slide(fromBottom)">
                                      <p:cBhvr>
                                        <p:cTn id="198" dur="500"/>
                                        <p:tgtEl>
                                          <p:spTgt spid="55446"/>
                                        </p:tgtEl>
                                      </p:cBhvr>
                                    </p:animEffect>
                                    <p:set>
                                      <p:cBhvr>
                                        <p:cTn id="199" dur="1" fill="hold">
                                          <p:stCondLst>
                                            <p:cond delay="499"/>
                                          </p:stCondLst>
                                        </p:cTn>
                                        <p:tgtEl>
                                          <p:spTgt spid="55446"/>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5449"/>
                                        </p:tgtEl>
                                        <p:attrNameLst>
                                          <p:attrName>style.visibility</p:attrName>
                                        </p:attrNameLst>
                                      </p:cBhvr>
                                      <p:to>
                                        <p:strVal val="visible"/>
                                      </p:to>
                                    </p:set>
                                    <p:animEffect transition="in" filter="slide(fromTop)">
                                      <p:cBhvr>
                                        <p:cTn id="202" dur="500"/>
                                        <p:tgtEl>
                                          <p:spTgt spid="55449"/>
                                        </p:tgtEl>
                                      </p:cBhvr>
                                    </p:animEffect>
                                  </p:childTnLst>
                                </p:cTn>
                              </p:par>
                              <p:par>
                                <p:cTn id="203" presetID="12" presetClass="exit" presetSubtype="4" fill="hold" nodeType="withEffect">
                                  <p:stCondLst>
                                    <p:cond delay="29000"/>
                                  </p:stCondLst>
                                  <p:childTnLst>
                                    <p:animEffect transition="out" filter="slide(fromBottom)">
                                      <p:cBhvr>
                                        <p:cTn id="204" dur="500"/>
                                        <p:tgtEl>
                                          <p:spTgt spid="55449"/>
                                        </p:tgtEl>
                                      </p:cBhvr>
                                    </p:animEffect>
                                    <p:set>
                                      <p:cBhvr>
                                        <p:cTn id="205" dur="1" fill="hold">
                                          <p:stCondLst>
                                            <p:cond delay="499"/>
                                          </p:stCondLst>
                                        </p:cTn>
                                        <p:tgtEl>
                                          <p:spTgt spid="55449"/>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5452"/>
                                        </p:tgtEl>
                                        <p:attrNameLst>
                                          <p:attrName>style.visibility</p:attrName>
                                        </p:attrNameLst>
                                      </p:cBhvr>
                                      <p:to>
                                        <p:strVal val="visible"/>
                                      </p:to>
                                    </p:set>
                                    <p:animEffect transition="in" filter="slide(fromTop)">
                                      <p:cBhvr>
                                        <p:cTn id="208" dur="500"/>
                                        <p:tgtEl>
                                          <p:spTgt spid="55452"/>
                                        </p:tgtEl>
                                      </p:cBhvr>
                                    </p:animEffect>
                                  </p:childTnLst>
                                </p:cTn>
                              </p:par>
                              <p:par>
                                <p:cTn id="209" presetID="12" presetClass="exit" presetSubtype="4" fill="hold" nodeType="withEffect">
                                  <p:stCondLst>
                                    <p:cond delay="30000"/>
                                  </p:stCondLst>
                                  <p:childTnLst>
                                    <p:animEffect transition="out" filter="slide(fromBottom)">
                                      <p:cBhvr>
                                        <p:cTn id="210" dur="500"/>
                                        <p:tgtEl>
                                          <p:spTgt spid="55422"/>
                                        </p:tgtEl>
                                      </p:cBhvr>
                                    </p:animEffect>
                                    <p:set>
                                      <p:cBhvr>
                                        <p:cTn id="211" dur="1" fill="hold">
                                          <p:stCondLst>
                                            <p:cond delay="499"/>
                                          </p:stCondLst>
                                        </p:cTn>
                                        <p:tgtEl>
                                          <p:spTgt spid="55422"/>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5455"/>
                                        </p:tgtEl>
                                        <p:attrNameLst>
                                          <p:attrName>style.visibility</p:attrName>
                                        </p:attrNameLst>
                                      </p:cBhvr>
                                      <p:to>
                                        <p:strVal val="visible"/>
                                      </p:to>
                                    </p:set>
                                    <p:animEffect transition="in" filter="slide(fromTop)">
                                      <p:cBhvr>
                                        <p:cTn id="214" dur="500"/>
                                        <p:tgtEl>
                                          <p:spTgt spid="55455"/>
                                        </p:tgtEl>
                                      </p:cBhvr>
                                    </p:animEffect>
                                  </p:childTnLst>
                                </p:cTn>
                              </p:par>
                              <p:par>
                                <p:cTn id="215" presetID="12" presetClass="exit" presetSubtype="4" fill="hold" nodeType="withEffect">
                                  <p:stCondLst>
                                    <p:cond delay="30000"/>
                                  </p:stCondLst>
                                  <p:childTnLst>
                                    <p:animEffect transition="out" filter="slide(fromBottom)">
                                      <p:cBhvr>
                                        <p:cTn id="216" dur="500"/>
                                        <p:tgtEl>
                                          <p:spTgt spid="55452"/>
                                        </p:tgtEl>
                                      </p:cBhvr>
                                    </p:animEffect>
                                    <p:set>
                                      <p:cBhvr>
                                        <p:cTn id="217" dur="1" fill="hold">
                                          <p:stCondLst>
                                            <p:cond delay="499"/>
                                          </p:stCondLst>
                                        </p:cTn>
                                        <p:tgtEl>
                                          <p:spTgt spid="55452"/>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5485"/>
                                        </p:tgtEl>
                                        <p:attrNameLst>
                                          <p:attrName>style.visibility</p:attrName>
                                        </p:attrNameLst>
                                      </p:cBhvr>
                                      <p:to>
                                        <p:strVal val="visible"/>
                                      </p:to>
                                    </p:set>
                                    <p:animEffect transition="in" filter="slide(fromTop)">
                                      <p:cBhvr>
                                        <p:cTn id="220" dur="500"/>
                                        <p:tgtEl>
                                          <p:spTgt spid="55485"/>
                                        </p:tgtEl>
                                      </p:cBhvr>
                                    </p:animEffect>
                                  </p:childTnLst>
                                </p:cTn>
                              </p:par>
                              <p:par>
                                <p:cTn id="221" presetID="12" presetClass="exit" presetSubtype="4" fill="hold" nodeType="withEffect">
                                  <p:stCondLst>
                                    <p:cond delay="31000"/>
                                  </p:stCondLst>
                                  <p:childTnLst>
                                    <p:animEffect transition="out" filter="slide(fromBottom)">
                                      <p:cBhvr>
                                        <p:cTn id="222" dur="500"/>
                                        <p:tgtEl>
                                          <p:spTgt spid="55455"/>
                                        </p:tgtEl>
                                      </p:cBhvr>
                                    </p:animEffect>
                                    <p:set>
                                      <p:cBhvr>
                                        <p:cTn id="223" dur="1" fill="hold">
                                          <p:stCondLst>
                                            <p:cond delay="499"/>
                                          </p:stCondLst>
                                        </p:cTn>
                                        <p:tgtEl>
                                          <p:spTgt spid="55455"/>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5458"/>
                                        </p:tgtEl>
                                        <p:attrNameLst>
                                          <p:attrName>style.visibility</p:attrName>
                                        </p:attrNameLst>
                                      </p:cBhvr>
                                      <p:to>
                                        <p:strVal val="visible"/>
                                      </p:to>
                                    </p:set>
                                    <p:animEffect transition="in" filter="slide(fromTop)">
                                      <p:cBhvr>
                                        <p:cTn id="226" dur="500"/>
                                        <p:tgtEl>
                                          <p:spTgt spid="55458"/>
                                        </p:tgtEl>
                                      </p:cBhvr>
                                    </p:animEffect>
                                  </p:childTnLst>
                                </p:cTn>
                              </p:par>
                              <p:par>
                                <p:cTn id="227" presetID="12" presetClass="exit" presetSubtype="4" fill="hold" nodeType="withEffect">
                                  <p:stCondLst>
                                    <p:cond delay="32000"/>
                                  </p:stCondLst>
                                  <p:childTnLst>
                                    <p:animEffect transition="out" filter="slide(fromBottom)">
                                      <p:cBhvr>
                                        <p:cTn id="228" dur="500"/>
                                        <p:tgtEl>
                                          <p:spTgt spid="55458"/>
                                        </p:tgtEl>
                                      </p:cBhvr>
                                    </p:animEffect>
                                    <p:set>
                                      <p:cBhvr>
                                        <p:cTn id="229" dur="1" fill="hold">
                                          <p:stCondLst>
                                            <p:cond delay="499"/>
                                          </p:stCondLst>
                                        </p:cTn>
                                        <p:tgtEl>
                                          <p:spTgt spid="55458"/>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5461"/>
                                        </p:tgtEl>
                                        <p:attrNameLst>
                                          <p:attrName>style.visibility</p:attrName>
                                        </p:attrNameLst>
                                      </p:cBhvr>
                                      <p:to>
                                        <p:strVal val="visible"/>
                                      </p:to>
                                    </p:set>
                                    <p:animEffect transition="in" filter="slide(fromTop)">
                                      <p:cBhvr>
                                        <p:cTn id="232" dur="500"/>
                                        <p:tgtEl>
                                          <p:spTgt spid="55461"/>
                                        </p:tgtEl>
                                      </p:cBhvr>
                                    </p:animEffect>
                                  </p:childTnLst>
                                </p:cTn>
                              </p:par>
                              <p:par>
                                <p:cTn id="233" presetID="12" presetClass="exit" presetSubtype="4" fill="hold" nodeType="withEffect">
                                  <p:stCondLst>
                                    <p:cond delay="33000"/>
                                  </p:stCondLst>
                                  <p:childTnLst>
                                    <p:animEffect transition="out" filter="slide(fromBottom)">
                                      <p:cBhvr>
                                        <p:cTn id="234" dur="500"/>
                                        <p:tgtEl>
                                          <p:spTgt spid="55461"/>
                                        </p:tgtEl>
                                      </p:cBhvr>
                                    </p:animEffect>
                                    <p:set>
                                      <p:cBhvr>
                                        <p:cTn id="235" dur="1" fill="hold">
                                          <p:stCondLst>
                                            <p:cond delay="499"/>
                                          </p:stCondLst>
                                        </p:cTn>
                                        <p:tgtEl>
                                          <p:spTgt spid="55461"/>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5464"/>
                                        </p:tgtEl>
                                        <p:attrNameLst>
                                          <p:attrName>style.visibility</p:attrName>
                                        </p:attrNameLst>
                                      </p:cBhvr>
                                      <p:to>
                                        <p:strVal val="visible"/>
                                      </p:to>
                                    </p:set>
                                    <p:animEffect transition="in" filter="slide(fromTop)">
                                      <p:cBhvr>
                                        <p:cTn id="238" dur="500"/>
                                        <p:tgtEl>
                                          <p:spTgt spid="55464"/>
                                        </p:tgtEl>
                                      </p:cBhvr>
                                    </p:animEffect>
                                  </p:childTnLst>
                                </p:cTn>
                              </p:par>
                              <p:par>
                                <p:cTn id="239" presetID="12" presetClass="exit" presetSubtype="4" fill="hold" nodeType="withEffect">
                                  <p:stCondLst>
                                    <p:cond delay="34000"/>
                                  </p:stCondLst>
                                  <p:childTnLst>
                                    <p:animEffect transition="out" filter="slide(fromBottom)">
                                      <p:cBhvr>
                                        <p:cTn id="240" dur="500"/>
                                        <p:tgtEl>
                                          <p:spTgt spid="55464"/>
                                        </p:tgtEl>
                                      </p:cBhvr>
                                    </p:animEffect>
                                    <p:set>
                                      <p:cBhvr>
                                        <p:cTn id="241" dur="1" fill="hold">
                                          <p:stCondLst>
                                            <p:cond delay="499"/>
                                          </p:stCondLst>
                                        </p:cTn>
                                        <p:tgtEl>
                                          <p:spTgt spid="55464"/>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5467"/>
                                        </p:tgtEl>
                                        <p:attrNameLst>
                                          <p:attrName>style.visibility</p:attrName>
                                        </p:attrNameLst>
                                      </p:cBhvr>
                                      <p:to>
                                        <p:strVal val="visible"/>
                                      </p:to>
                                    </p:set>
                                    <p:animEffect transition="in" filter="slide(fromTop)">
                                      <p:cBhvr>
                                        <p:cTn id="244" dur="500"/>
                                        <p:tgtEl>
                                          <p:spTgt spid="55467"/>
                                        </p:tgtEl>
                                      </p:cBhvr>
                                    </p:animEffect>
                                  </p:childTnLst>
                                </p:cTn>
                              </p:par>
                              <p:par>
                                <p:cTn id="245" presetID="12" presetClass="exit" presetSubtype="4" fill="hold" nodeType="withEffect">
                                  <p:stCondLst>
                                    <p:cond delay="35000"/>
                                  </p:stCondLst>
                                  <p:childTnLst>
                                    <p:animEffect transition="out" filter="slide(fromBottom)">
                                      <p:cBhvr>
                                        <p:cTn id="246" dur="500"/>
                                        <p:tgtEl>
                                          <p:spTgt spid="55467"/>
                                        </p:tgtEl>
                                      </p:cBhvr>
                                    </p:animEffect>
                                    <p:set>
                                      <p:cBhvr>
                                        <p:cTn id="247" dur="1" fill="hold">
                                          <p:stCondLst>
                                            <p:cond delay="499"/>
                                          </p:stCondLst>
                                        </p:cTn>
                                        <p:tgtEl>
                                          <p:spTgt spid="55467"/>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5470"/>
                                        </p:tgtEl>
                                        <p:attrNameLst>
                                          <p:attrName>style.visibility</p:attrName>
                                        </p:attrNameLst>
                                      </p:cBhvr>
                                      <p:to>
                                        <p:strVal val="visible"/>
                                      </p:to>
                                    </p:set>
                                    <p:animEffect transition="in" filter="slide(fromTop)">
                                      <p:cBhvr>
                                        <p:cTn id="250" dur="500"/>
                                        <p:tgtEl>
                                          <p:spTgt spid="55470"/>
                                        </p:tgtEl>
                                      </p:cBhvr>
                                    </p:animEffect>
                                  </p:childTnLst>
                                </p:cTn>
                              </p:par>
                              <p:par>
                                <p:cTn id="251" presetID="12" presetClass="exit" presetSubtype="4" fill="hold" nodeType="withEffect">
                                  <p:stCondLst>
                                    <p:cond delay="36000"/>
                                  </p:stCondLst>
                                  <p:childTnLst>
                                    <p:animEffect transition="out" filter="slide(fromBottom)">
                                      <p:cBhvr>
                                        <p:cTn id="252" dur="500"/>
                                        <p:tgtEl>
                                          <p:spTgt spid="55470"/>
                                        </p:tgtEl>
                                      </p:cBhvr>
                                    </p:animEffect>
                                    <p:set>
                                      <p:cBhvr>
                                        <p:cTn id="253" dur="1" fill="hold">
                                          <p:stCondLst>
                                            <p:cond delay="499"/>
                                          </p:stCondLst>
                                        </p:cTn>
                                        <p:tgtEl>
                                          <p:spTgt spid="55470"/>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5473"/>
                                        </p:tgtEl>
                                        <p:attrNameLst>
                                          <p:attrName>style.visibility</p:attrName>
                                        </p:attrNameLst>
                                      </p:cBhvr>
                                      <p:to>
                                        <p:strVal val="visible"/>
                                      </p:to>
                                    </p:set>
                                    <p:animEffect transition="in" filter="slide(fromTop)">
                                      <p:cBhvr>
                                        <p:cTn id="256" dur="500"/>
                                        <p:tgtEl>
                                          <p:spTgt spid="55473"/>
                                        </p:tgtEl>
                                      </p:cBhvr>
                                    </p:animEffect>
                                  </p:childTnLst>
                                </p:cTn>
                              </p:par>
                              <p:par>
                                <p:cTn id="257" presetID="12" presetClass="exit" presetSubtype="4" fill="hold" nodeType="withEffect">
                                  <p:stCondLst>
                                    <p:cond delay="37000"/>
                                  </p:stCondLst>
                                  <p:childTnLst>
                                    <p:animEffect transition="out" filter="slide(fromBottom)">
                                      <p:cBhvr>
                                        <p:cTn id="258" dur="500"/>
                                        <p:tgtEl>
                                          <p:spTgt spid="55473"/>
                                        </p:tgtEl>
                                      </p:cBhvr>
                                    </p:animEffect>
                                    <p:set>
                                      <p:cBhvr>
                                        <p:cTn id="259" dur="1" fill="hold">
                                          <p:stCondLst>
                                            <p:cond delay="499"/>
                                          </p:stCondLst>
                                        </p:cTn>
                                        <p:tgtEl>
                                          <p:spTgt spid="55473"/>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5476"/>
                                        </p:tgtEl>
                                        <p:attrNameLst>
                                          <p:attrName>style.visibility</p:attrName>
                                        </p:attrNameLst>
                                      </p:cBhvr>
                                      <p:to>
                                        <p:strVal val="visible"/>
                                      </p:to>
                                    </p:set>
                                    <p:animEffect transition="in" filter="slide(fromTop)">
                                      <p:cBhvr>
                                        <p:cTn id="262" dur="500"/>
                                        <p:tgtEl>
                                          <p:spTgt spid="55476"/>
                                        </p:tgtEl>
                                      </p:cBhvr>
                                    </p:animEffect>
                                  </p:childTnLst>
                                </p:cTn>
                              </p:par>
                              <p:par>
                                <p:cTn id="263" presetID="12" presetClass="exit" presetSubtype="4" fill="hold" nodeType="withEffect">
                                  <p:stCondLst>
                                    <p:cond delay="38000"/>
                                  </p:stCondLst>
                                  <p:childTnLst>
                                    <p:animEffect transition="out" filter="slide(fromBottom)">
                                      <p:cBhvr>
                                        <p:cTn id="264" dur="500"/>
                                        <p:tgtEl>
                                          <p:spTgt spid="55476"/>
                                        </p:tgtEl>
                                      </p:cBhvr>
                                    </p:animEffect>
                                    <p:set>
                                      <p:cBhvr>
                                        <p:cTn id="265" dur="1" fill="hold">
                                          <p:stCondLst>
                                            <p:cond delay="499"/>
                                          </p:stCondLst>
                                        </p:cTn>
                                        <p:tgtEl>
                                          <p:spTgt spid="55476"/>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5479"/>
                                        </p:tgtEl>
                                        <p:attrNameLst>
                                          <p:attrName>style.visibility</p:attrName>
                                        </p:attrNameLst>
                                      </p:cBhvr>
                                      <p:to>
                                        <p:strVal val="visible"/>
                                      </p:to>
                                    </p:set>
                                    <p:animEffect transition="in" filter="slide(fromTop)">
                                      <p:cBhvr>
                                        <p:cTn id="268" dur="500"/>
                                        <p:tgtEl>
                                          <p:spTgt spid="55479"/>
                                        </p:tgtEl>
                                      </p:cBhvr>
                                    </p:animEffect>
                                  </p:childTnLst>
                                </p:cTn>
                              </p:par>
                              <p:par>
                                <p:cTn id="269" presetID="12" presetClass="exit" presetSubtype="4" fill="hold" nodeType="withEffect">
                                  <p:stCondLst>
                                    <p:cond delay="39000"/>
                                  </p:stCondLst>
                                  <p:childTnLst>
                                    <p:animEffect transition="out" filter="slide(fromBottom)">
                                      <p:cBhvr>
                                        <p:cTn id="270" dur="500"/>
                                        <p:tgtEl>
                                          <p:spTgt spid="55479"/>
                                        </p:tgtEl>
                                      </p:cBhvr>
                                    </p:animEffect>
                                    <p:set>
                                      <p:cBhvr>
                                        <p:cTn id="271" dur="1" fill="hold">
                                          <p:stCondLst>
                                            <p:cond delay="499"/>
                                          </p:stCondLst>
                                        </p:cTn>
                                        <p:tgtEl>
                                          <p:spTgt spid="55479"/>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5482"/>
                                        </p:tgtEl>
                                        <p:attrNameLst>
                                          <p:attrName>style.visibility</p:attrName>
                                        </p:attrNameLst>
                                      </p:cBhvr>
                                      <p:to>
                                        <p:strVal val="visible"/>
                                      </p:to>
                                    </p:set>
                                    <p:animEffect transition="in" filter="slide(fromTop)">
                                      <p:cBhvr>
                                        <p:cTn id="274" dur="500"/>
                                        <p:tgtEl>
                                          <p:spTgt spid="55482"/>
                                        </p:tgtEl>
                                      </p:cBhvr>
                                    </p:animEffect>
                                  </p:childTnLst>
                                </p:cTn>
                              </p:par>
                              <p:par>
                                <p:cTn id="275" presetID="12" presetClass="exit" presetSubtype="4" fill="hold" nodeType="withEffect">
                                  <p:stCondLst>
                                    <p:cond delay="40000"/>
                                  </p:stCondLst>
                                  <p:childTnLst>
                                    <p:animEffect transition="out" filter="slide(fromBottom)">
                                      <p:cBhvr>
                                        <p:cTn id="276" dur="500"/>
                                        <p:tgtEl>
                                          <p:spTgt spid="55482"/>
                                        </p:tgtEl>
                                      </p:cBhvr>
                                    </p:animEffect>
                                    <p:set>
                                      <p:cBhvr>
                                        <p:cTn id="277" dur="1" fill="hold">
                                          <p:stCondLst>
                                            <p:cond delay="499"/>
                                          </p:stCondLst>
                                        </p:cTn>
                                        <p:tgtEl>
                                          <p:spTgt spid="55482"/>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5488"/>
                                        </p:tgtEl>
                                        <p:attrNameLst>
                                          <p:attrName>style.visibility</p:attrName>
                                        </p:attrNameLst>
                                      </p:cBhvr>
                                      <p:to>
                                        <p:strVal val="visible"/>
                                      </p:to>
                                    </p:set>
                                    <p:animEffect transition="in" filter="slide(fromTop)">
                                      <p:cBhvr>
                                        <p:cTn id="280" dur="500"/>
                                        <p:tgtEl>
                                          <p:spTgt spid="55488"/>
                                        </p:tgtEl>
                                      </p:cBhvr>
                                    </p:animEffect>
                                  </p:childTnLst>
                                </p:cTn>
                              </p:par>
                              <p:par>
                                <p:cTn id="281" presetID="12" presetClass="exit" presetSubtype="4" fill="hold" nodeType="withEffect">
                                  <p:stCondLst>
                                    <p:cond delay="40000"/>
                                  </p:stCondLst>
                                  <p:childTnLst>
                                    <p:animEffect transition="out" filter="slide(fromBottom)">
                                      <p:cBhvr>
                                        <p:cTn id="282" dur="500"/>
                                        <p:tgtEl>
                                          <p:spTgt spid="55485"/>
                                        </p:tgtEl>
                                      </p:cBhvr>
                                    </p:animEffect>
                                    <p:set>
                                      <p:cBhvr>
                                        <p:cTn id="283" dur="1" fill="hold">
                                          <p:stCondLst>
                                            <p:cond delay="499"/>
                                          </p:stCondLst>
                                        </p:cTn>
                                        <p:tgtEl>
                                          <p:spTgt spid="55485"/>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5491"/>
                                        </p:tgtEl>
                                        <p:attrNameLst>
                                          <p:attrName>style.visibility</p:attrName>
                                        </p:attrNameLst>
                                      </p:cBhvr>
                                      <p:to>
                                        <p:strVal val="visible"/>
                                      </p:to>
                                    </p:set>
                                    <p:animEffect transition="in" filter="slide(fromTop)">
                                      <p:cBhvr>
                                        <p:cTn id="286" dur="500"/>
                                        <p:tgtEl>
                                          <p:spTgt spid="55491"/>
                                        </p:tgtEl>
                                      </p:cBhvr>
                                    </p:animEffect>
                                  </p:childTnLst>
                                </p:cTn>
                              </p:par>
                              <p:par>
                                <p:cTn id="287" presetID="12" presetClass="exit" presetSubtype="4" fill="hold" nodeType="withEffect">
                                  <p:stCondLst>
                                    <p:cond delay="41000"/>
                                  </p:stCondLst>
                                  <p:childTnLst>
                                    <p:animEffect transition="out" filter="slide(fromBottom)">
                                      <p:cBhvr>
                                        <p:cTn id="288" dur="500"/>
                                        <p:tgtEl>
                                          <p:spTgt spid="55491"/>
                                        </p:tgtEl>
                                      </p:cBhvr>
                                    </p:animEffect>
                                    <p:set>
                                      <p:cBhvr>
                                        <p:cTn id="289" dur="1" fill="hold">
                                          <p:stCondLst>
                                            <p:cond delay="499"/>
                                          </p:stCondLst>
                                        </p:cTn>
                                        <p:tgtEl>
                                          <p:spTgt spid="55491"/>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5494"/>
                                        </p:tgtEl>
                                        <p:attrNameLst>
                                          <p:attrName>style.visibility</p:attrName>
                                        </p:attrNameLst>
                                      </p:cBhvr>
                                      <p:to>
                                        <p:strVal val="visible"/>
                                      </p:to>
                                    </p:set>
                                    <p:animEffect transition="in" filter="slide(fromTop)">
                                      <p:cBhvr>
                                        <p:cTn id="292" dur="500"/>
                                        <p:tgtEl>
                                          <p:spTgt spid="55494"/>
                                        </p:tgtEl>
                                      </p:cBhvr>
                                    </p:animEffect>
                                  </p:childTnLst>
                                </p:cTn>
                              </p:par>
                              <p:par>
                                <p:cTn id="293" presetID="12" presetClass="exit" presetSubtype="4" fill="hold" nodeType="withEffect">
                                  <p:stCondLst>
                                    <p:cond delay="42000"/>
                                  </p:stCondLst>
                                  <p:childTnLst>
                                    <p:animEffect transition="out" filter="slide(fromBottom)">
                                      <p:cBhvr>
                                        <p:cTn id="294" dur="500"/>
                                        <p:tgtEl>
                                          <p:spTgt spid="55494"/>
                                        </p:tgtEl>
                                      </p:cBhvr>
                                    </p:animEffect>
                                    <p:set>
                                      <p:cBhvr>
                                        <p:cTn id="295" dur="1" fill="hold">
                                          <p:stCondLst>
                                            <p:cond delay="499"/>
                                          </p:stCondLst>
                                        </p:cTn>
                                        <p:tgtEl>
                                          <p:spTgt spid="55494"/>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5497"/>
                                        </p:tgtEl>
                                        <p:attrNameLst>
                                          <p:attrName>style.visibility</p:attrName>
                                        </p:attrNameLst>
                                      </p:cBhvr>
                                      <p:to>
                                        <p:strVal val="visible"/>
                                      </p:to>
                                    </p:set>
                                    <p:animEffect transition="in" filter="slide(fromTop)">
                                      <p:cBhvr>
                                        <p:cTn id="298" dur="500"/>
                                        <p:tgtEl>
                                          <p:spTgt spid="55497"/>
                                        </p:tgtEl>
                                      </p:cBhvr>
                                    </p:animEffect>
                                  </p:childTnLst>
                                </p:cTn>
                              </p:par>
                              <p:par>
                                <p:cTn id="299" presetID="12" presetClass="exit" presetSubtype="4" fill="hold" nodeType="withEffect">
                                  <p:stCondLst>
                                    <p:cond delay="43000"/>
                                  </p:stCondLst>
                                  <p:childTnLst>
                                    <p:animEffect transition="out" filter="slide(fromBottom)">
                                      <p:cBhvr>
                                        <p:cTn id="300" dur="500"/>
                                        <p:tgtEl>
                                          <p:spTgt spid="55497"/>
                                        </p:tgtEl>
                                      </p:cBhvr>
                                    </p:animEffect>
                                    <p:set>
                                      <p:cBhvr>
                                        <p:cTn id="301" dur="1" fill="hold">
                                          <p:stCondLst>
                                            <p:cond delay="499"/>
                                          </p:stCondLst>
                                        </p:cTn>
                                        <p:tgtEl>
                                          <p:spTgt spid="55497"/>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5500"/>
                                        </p:tgtEl>
                                        <p:attrNameLst>
                                          <p:attrName>style.visibility</p:attrName>
                                        </p:attrNameLst>
                                      </p:cBhvr>
                                      <p:to>
                                        <p:strVal val="visible"/>
                                      </p:to>
                                    </p:set>
                                    <p:animEffect transition="in" filter="slide(fromTop)">
                                      <p:cBhvr>
                                        <p:cTn id="304" dur="500"/>
                                        <p:tgtEl>
                                          <p:spTgt spid="55500"/>
                                        </p:tgtEl>
                                      </p:cBhvr>
                                    </p:animEffect>
                                  </p:childTnLst>
                                </p:cTn>
                              </p:par>
                              <p:par>
                                <p:cTn id="305" presetID="12" presetClass="exit" presetSubtype="4" fill="hold" nodeType="withEffect">
                                  <p:stCondLst>
                                    <p:cond delay="44000"/>
                                  </p:stCondLst>
                                  <p:childTnLst>
                                    <p:animEffect transition="out" filter="slide(fromBottom)">
                                      <p:cBhvr>
                                        <p:cTn id="306" dur="500"/>
                                        <p:tgtEl>
                                          <p:spTgt spid="55500"/>
                                        </p:tgtEl>
                                      </p:cBhvr>
                                    </p:animEffect>
                                    <p:set>
                                      <p:cBhvr>
                                        <p:cTn id="307" dur="1" fill="hold">
                                          <p:stCondLst>
                                            <p:cond delay="499"/>
                                          </p:stCondLst>
                                        </p:cTn>
                                        <p:tgtEl>
                                          <p:spTgt spid="55500"/>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5503"/>
                                        </p:tgtEl>
                                        <p:attrNameLst>
                                          <p:attrName>style.visibility</p:attrName>
                                        </p:attrNameLst>
                                      </p:cBhvr>
                                      <p:to>
                                        <p:strVal val="visible"/>
                                      </p:to>
                                    </p:set>
                                    <p:animEffect transition="in" filter="slide(fromTop)">
                                      <p:cBhvr>
                                        <p:cTn id="310" dur="500"/>
                                        <p:tgtEl>
                                          <p:spTgt spid="55503"/>
                                        </p:tgtEl>
                                      </p:cBhvr>
                                    </p:animEffect>
                                  </p:childTnLst>
                                </p:cTn>
                              </p:par>
                              <p:par>
                                <p:cTn id="311" presetID="12" presetClass="exit" presetSubtype="4" fill="hold" nodeType="withEffect">
                                  <p:stCondLst>
                                    <p:cond delay="45000"/>
                                  </p:stCondLst>
                                  <p:childTnLst>
                                    <p:animEffect transition="out" filter="slide(fromBottom)">
                                      <p:cBhvr>
                                        <p:cTn id="312" dur="500"/>
                                        <p:tgtEl>
                                          <p:spTgt spid="55503"/>
                                        </p:tgtEl>
                                      </p:cBhvr>
                                    </p:animEffect>
                                    <p:set>
                                      <p:cBhvr>
                                        <p:cTn id="313" dur="1" fill="hold">
                                          <p:stCondLst>
                                            <p:cond delay="499"/>
                                          </p:stCondLst>
                                        </p:cTn>
                                        <p:tgtEl>
                                          <p:spTgt spid="55503"/>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5506"/>
                                        </p:tgtEl>
                                        <p:attrNameLst>
                                          <p:attrName>style.visibility</p:attrName>
                                        </p:attrNameLst>
                                      </p:cBhvr>
                                      <p:to>
                                        <p:strVal val="visible"/>
                                      </p:to>
                                    </p:set>
                                    <p:animEffect transition="in" filter="slide(fromTop)">
                                      <p:cBhvr>
                                        <p:cTn id="316" dur="500"/>
                                        <p:tgtEl>
                                          <p:spTgt spid="55506"/>
                                        </p:tgtEl>
                                      </p:cBhvr>
                                    </p:animEffect>
                                  </p:childTnLst>
                                </p:cTn>
                              </p:par>
                              <p:par>
                                <p:cTn id="317" presetID="12" presetClass="exit" presetSubtype="4" fill="hold" nodeType="withEffect">
                                  <p:stCondLst>
                                    <p:cond delay="46000"/>
                                  </p:stCondLst>
                                  <p:childTnLst>
                                    <p:animEffect transition="out" filter="slide(fromBottom)">
                                      <p:cBhvr>
                                        <p:cTn id="318" dur="500"/>
                                        <p:tgtEl>
                                          <p:spTgt spid="55506"/>
                                        </p:tgtEl>
                                      </p:cBhvr>
                                    </p:animEffect>
                                    <p:set>
                                      <p:cBhvr>
                                        <p:cTn id="319" dur="1" fill="hold">
                                          <p:stCondLst>
                                            <p:cond delay="499"/>
                                          </p:stCondLst>
                                        </p:cTn>
                                        <p:tgtEl>
                                          <p:spTgt spid="55506"/>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5509"/>
                                        </p:tgtEl>
                                        <p:attrNameLst>
                                          <p:attrName>style.visibility</p:attrName>
                                        </p:attrNameLst>
                                      </p:cBhvr>
                                      <p:to>
                                        <p:strVal val="visible"/>
                                      </p:to>
                                    </p:set>
                                    <p:animEffect transition="in" filter="slide(fromTop)">
                                      <p:cBhvr>
                                        <p:cTn id="322" dur="500"/>
                                        <p:tgtEl>
                                          <p:spTgt spid="55509"/>
                                        </p:tgtEl>
                                      </p:cBhvr>
                                    </p:animEffect>
                                  </p:childTnLst>
                                </p:cTn>
                              </p:par>
                              <p:par>
                                <p:cTn id="323" presetID="12" presetClass="exit" presetSubtype="4" fill="hold" nodeType="withEffect">
                                  <p:stCondLst>
                                    <p:cond delay="47000"/>
                                  </p:stCondLst>
                                  <p:childTnLst>
                                    <p:animEffect transition="out" filter="slide(fromBottom)">
                                      <p:cBhvr>
                                        <p:cTn id="324" dur="500"/>
                                        <p:tgtEl>
                                          <p:spTgt spid="55509"/>
                                        </p:tgtEl>
                                      </p:cBhvr>
                                    </p:animEffect>
                                    <p:set>
                                      <p:cBhvr>
                                        <p:cTn id="325" dur="1" fill="hold">
                                          <p:stCondLst>
                                            <p:cond delay="499"/>
                                          </p:stCondLst>
                                        </p:cTn>
                                        <p:tgtEl>
                                          <p:spTgt spid="55509"/>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5512"/>
                                        </p:tgtEl>
                                        <p:attrNameLst>
                                          <p:attrName>style.visibility</p:attrName>
                                        </p:attrNameLst>
                                      </p:cBhvr>
                                      <p:to>
                                        <p:strVal val="visible"/>
                                      </p:to>
                                    </p:set>
                                    <p:animEffect transition="in" filter="slide(fromTop)">
                                      <p:cBhvr>
                                        <p:cTn id="328" dur="500"/>
                                        <p:tgtEl>
                                          <p:spTgt spid="55512"/>
                                        </p:tgtEl>
                                      </p:cBhvr>
                                    </p:animEffect>
                                  </p:childTnLst>
                                </p:cTn>
                              </p:par>
                              <p:par>
                                <p:cTn id="329" presetID="12" presetClass="exit" presetSubtype="4" fill="hold" nodeType="withEffect">
                                  <p:stCondLst>
                                    <p:cond delay="48000"/>
                                  </p:stCondLst>
                                  <p:childTnLst>
                                    <p:animEffect transition="out" filter="slide(fromBottom)">
                                      <p:cBhvr>
                                        <p:cTn id="330" dur="500"/>
                                        <p:tgtEl>
                                          <p:spTgt spid="55512"/>
                                        </p:tgtEl>
                                      </p:cBhvr>
                                    </p:animEffect>
                                    <p:set>
                                      <p:cBhvr>
                                        <p:cTn id="331" dur="1" fill="hold">
                                          <p:stCondLst>
                                            <p:cond delay="499"/>
                                          </p:stCondLst>
                                        </p:cTn>
                                        <p:tgtEl>
                                          <p:spTgt spid="55512"/>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5515"/>
                                        </p:tgtEl>
                                        <p:attrNameLst>
                                          <p:attrName>style.visibility</p:attrName>
                                        </p:attrNameLst>
                                      </p:cBhvr>
                                      <p:to>
                                        <p:strVal val="visible"/>
                                      </p:to>
                                    </p:set>
                                    <p:animEffect transition="in" filter="slide(fromTop)">
                                      <p:cBhvr>
                                        <p:cTn id="334" dur="500"/>
                                        <p:tgtEl>
                                          <p:spTgt spid="55515"/>
                                        </p:tgtEl>
                                      </p:cBhvr>
                                    </p:animEffect>
                                  </p:childTnLst>
                                </p:cTn>
                              </p:par>
                              <p:par>
                                <p:cTn id="335" presetID="12" presetClass="exit" presetSubtype="4" fill="hold" nodeType="withEffect">
                                  <p:stCondLst>
                                    <p:cond delay="49000"/>
                                  </p:stCondLst>
                                  <p:childTnLst>
                                    <p:animEffect transition="out" filter="slide(fromBottom)">
                                      <p:cBhvr>
                                        <p:cTn id="336" dur="500"/>
                                        <p:tgtEl>
                                          <p:spTgt spid="55515"/>
                                        </p:tgtEl>
                                      </p:cBhvr>
                                    </p:animEffect>
                                    <p:set>
                                      <p:cBhvr>
                                        <p:cTn id="337" dur="1" fill="hold">
                                          <p:stCondLst>
                                            <p:cond delay="499"/>
                                          </p:stCondLst>
                                        </p:cTn>
                                        <p:tgtEl>
                                          <p:spTgt spid="55515"/>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5518"/>
                                        </p:tgtEl>
                                        <p:attrNameLst>
                                          <p:attrName>style.visibility</p:attrName>
                                        </p:attrNameLst>
                                      </p:cBhvr>
                                      <p:to>
                                        <p:strVal val="visible"/>
                                      </p:to>
                                    </p:set>
                                    <p:animEffect transition="in" filter="slide(fromTop)">
                                      <p:cBhvr>
                                        <p:cTn id="340" dur="500"/>
                                        <p:tgtEl>
                                          <p:spTgt spid="55518"/>
                                        </p:tgtEl>
                                      </p:cBhvr>
                                    </p:animEffect>
                                  </p:childTnLst>
                                </p:cTn>
                              </p:par>
                              <p:par>
                                <p:cTn id="341" presetID="12" presetClass="exit" presetSubtype="4" fill="hold" nodeType="withEffect">
                                  <p:stCondLst>
                                    <p:cond delay="50000"/>
                                  </p:stCondLst>
                                  <p:childTnLst>
                                    <p:animEffect transition="out" filter="slide(fromBottom)">
                                      <p:cBhvr>
                                        <p:cTn id="342" dur="500"/>
                                        <p:tgtEl>
                                          <p:spTgt spid="55488"/>
                                        </p:tgtEl>
                                      </p:cBhvr>
                                    </p:animEffect>
                                    <p:set>
                                      <p:cBhvr>
                                        <p:cTn id="343" dur="1" fill="hold">
                                          <p:stCondLst>
                                            <p:cond delay="499"/>
                                          </p:stCondLst>
                                        </p:cTn>
                                        <p:tgtEl>
                                          <p:spTgt spid="55488"/>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5551"/>
                                        </p:tgtEl>
                                        <p:attrNameLst>
                                          <p:attrName>style.visibility</p:attrName>
                                        </p:attrNameLst>
                                      </p:cBhvr>
                                      <p:to>
                                        <p:strVal val="visible"/>
                                      </p:to>
                                    </p:set>
                                    <p:animEffect transition="in" filter="slide(fromTop)">
                                      <p:cBhvr>
                                        <p:cTn id="346" dur="500"/>
                                        <p:tgtEl>
                                          <p:spTgt spid="55551"/>
                                        </p:tgtEl>
                                      </p:cBhvr>
                                    </p:animEffect>
                                  </p:childTnLst>
                                </p:cTn>
                              </p:par>
                              <p:par>
                                <p:cTn id="347" presetID="12" presetClass="exit" presetSubtype="4" fill="hold" nodeType="withEffect">
                                  <p:stCondLst>
                                    <p:cond delay="50000"/>
                                  </p:stCondLst>
                                  <p:childTnLst>
                                    <p:animEffect transition="out" filter="slide(fromBottom)">
                                      <p:cBhvr>
                                        <p:cTn id="348" dur="500"/>
                                        <p:tgtEl>
                                          <p:spTgt spid="55518"/>
                                        </p:tgtEl>
                                      </p:cBhvr>
                                    </p:animEffect>
                                    <p:set>
                                      <p:cBhvr>
                                        <p:cTn id="349" dur="1" fill="hold">
                                          <p:stCondLst>
                                            <p:cond delay="499"/>
                                          </p:stCondLst>
                                        </p:cTn>
                                        <p:tgtEl>
                                          <p:spTgt spid="55518"/>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5521"/>
                                        </p:tgtEl>
                                        <p:attrNameLst>
                                          <p:attrName>style.visibility</p:attrName>
                                        </p:attrNameLst>
                                      </p:cBhvr>
                                      <p:to>
                                        <p:strVal val="visible"/>
                                      </p:to>
                                    </p:set>
                                    <p:animEffect transition="in" filter="slide(fromTop)">
                                      <p:cBhvr>
                                        <p:cTn id="352" dur="500"/>
                                        <p:tgtEl>
                                          <p:spTgt spid="55521"/>
                                        </p:tgtEl>
                                      </p:cBhvr>
                                    </p:animEffect>
                                  </p:childTnLst>
                                </p:cTn>
                              </p:par>
                              <p:par>
                                <p:cTn id="353" presetID="12" presetClass="exit" presetSubtype="4" fill="hold" nodeType="withEffect">
                                  <p:stCondLst>
                                    <p:cond delay="51000"/>
                                  </p:stCondLst>
                                  <p:childTnLst>
                                    <p:animEffect transition="out" filter="slide(fromBottom)">
                                      <p:cBhvr>
                                        <p:cTn id="354" dur="500"/>
                                        <p:tgtEl>
                                          <p:spTgt spid="55521"/>
                                        </p:tgtEl>
                                      </p:cBhvr>
                                    </p:animEffect>
                                    <p:set>
                                      <p:cBhvr>
                                        <p:cTn id="355" dur="1" fill="hold">
                                          <p:stCondLst>
                                            <p:cond delay="499"/>
                                          </p:stCondLst>
                                        </p:cTn>
                                        <p:tgtEl>
                                          <p:spTgt spid="55521"/>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5524"/>
                                        </p:tgtEl>
                                        <p:attrNameLst>
                                          <p:attrName>style.visibility</p:attrName>
                                        </p:attrNameLst>
                                      </p:cBhvr>
                                      <p:to>
                                        <p:strVal val="visible"/>
                                      </p:to>
                                    </p:set>
                                    <p:animEffect transition="in" filter="slide(fromTop)">
                                      <p:cBhvr>
                                        <p:cTn id="358" dur="500"/>
                                        <p:tgtEl>
                                          <p:spTgt spid="55524"/>
                                        </p:tgtEl>
                                      </p:cBhvr>
                                    </p:animEffect>
                                  </p:childTnLst>
                                </p:cTn>
                              </p:par>
                              <p:par>
                                <p:cTn id="359" presetID="12" presetClass="exit" presetSubtype="4" fill="hold" nodeType="withEffect">
                                  <p:stCondLst>
                                    <p:cond delay="52000"/>
                                  </p:stCondLst>
                                  <p:childTnLst>
                                    <p:animEffect transition="out" filter="slide(fromBottom)">
                                      <p:cBhvr>
                                        <p:cTn id="360" dur="500"/>
                                        <p:tgtEl>
                                          <p:spTgt spid="55524"/>
                                        </p:tgtEl>
                                      </p:cBhvr>
                                    </p:animEffect>
                                    <p:set>
                                      <p:cBhvr>
                                        <p:cTn id="361" dur="1" fill="hold">
                                          <p:stCondLst>
                                            <p:cond delay="499"/>
                                          </p:stCondLst>
                                        </p:cTn>
                                        <p:tgtEl>
                                          <p:spTgt spid="55524"/>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5527"/>
                                        </p:tgtEl>
                                        <p:attrNameLst>
                                          <p:attrName>style.visibility</p:attrName>
                                        </p:attrNameLst>
                                      </p:cBhvr>
                                      <p:to>
                                        <p:strVal val="visible"/>
                                      </p:to>
                                    </p:set>
                                    <p:animEffect transition="in" filter="slide(fromTop)">
                                      <p:cBhvr>
                                        <p:cTn id="364" dur="500"/>
                                        <p:tgtEl>
                                          <p:spTgt spid="55527"/>
                                        </p:tgtEl>
                                      </p:cBhvr>
                                    </p:animEffect>
                                  </p:childTnLst>
                                </p:cTn>
                              </p:par>
                              <p:par>
                                <p:cTn id="365" presetID="12" presetClass="exit" presetSubtype="4" fill="hold" nodeType="withEffect">
                                  <p:stCondLst>
                                    <p:cond delay="53000"/>
                                  </p:stCondLst>
                                  <p:childTnLst>
                                    <p:animEffect transition="out" filter="slide(fromBottom)">
                                      <p:cBhvr>
                                        <p:cTn id="366" dur="500"/>
                                        <p:tgtEl>
                                          <p:spTgt spid="55527"/>
                                        </p:tgtEl>
                                      </p:cBhvr>
                                    </p:animEffect>
                                    <p:set>
                                      <p:cBhvr>
                                        <p:cTn id="367" dur="1" fill="hold">
                                          <p:stCondLst>
                                            <p:cond delay="499"/>
                                          </p:stCondLst>
                                        </p:cTn>
                                        <p:tgtEl>
                                          <p:spTgt spid="55527"/>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5530"/>
                                        </p:tgtEl>
                                        <p:attrNameLst>
                                          <p:attrName>style.visibility</p:attrName>
                                        </p:attrNameLst>
                                      </p:cBhvr>
                                      <p:to>
                                        <p:strVal val="visible"/>
                                      </p:to>
                                    </p:set>
                                    <p:animEffect transition="in" filter="slide(fromTop)">
                                      <p:cBhvr>
                                        <p:cTn id="370" dur="500"/>
                                        <p:tgtEl>
                                          <p:spTgt spid="55530"/>
                                        </p:tgtEl>
                                      </p:cBhvr>
                                    </p:animEffect>
                                  </p:childTnLst>
                                </p:cTn>
                              </p:par>
                              <p:par>
                                <p:cTn id="371" presetID="12" presetClass="exit" presetSubtype="4" fill="hold" nodeType="withEffect">
                                  <p:stCondLst>
                                    <p:cond delay="54000"/>
                                  </p:stCondLst>
                                  <p:childTnLst>
                                    <p:animEffect transition="out" filter="slide(fromBottom)">
                                      <p:cBhvr>
                                        <p:cTn id="372" dur="500"/>
                                        <p:tgtEl>
                                          <p:spTgt spid="55530"/>
                                        </p:tgtEl>
                                      </p:cBhvr>
                                    </p:animEffect>
                                    <p:set>
                                      <p:cBhvr>
                                        <p:cTn id="373" dur="1" fill="hold">
                                          <p:stCondLst>
                                            <p:cond delay="499"/>
                                          </p:stCondLst>
                                        </p:cTn>
                                        <p:tgtEl>
                                          <p:spTgt spid="55530"/>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5533"/>
                                        </p:tgtEl>
                                        <p:attrNameLst>
                                          <p:attrName>style.visibility</p:attrName>
                                        </p:attrNameLst>
                                      </p:cBhvr>
                                      <p:to>
                                        <p:strVal val="visible"/>
                                      </p:to>
                                    </p:set>
                                    <p:animEffect transition="in" filter="slide(fromTop)">
                                      <p:cBhvr>
                                        <p:cTn id="376" dur="500"/>
                                        <p:tgtEl>
                                          <p:spTgt spid="55533"/>
                                        </p:tgtEl>
                                      </p:cBhvr>
                                    </p:animEffect>
                                  </p:childTnLst>
                                </p:cTn>
                              </p:par>
                              <p:par>
                                <p:cTn id="377" presetID="12" presetClass="exit" presetSubtype="4" fill="hold" nodeType="withEffect">
                                  <p:stCondLst>
                                    <p:cond delay="55000"/>
                                  </p:stCondLst>
                                  <p:childTnLst>
                                    <p:animEffect transition="out" filter="slide(fromBottom)">
                                      <p:cBhvr>
                                        <p:cTn id="378" dur="500"/>
                                        <p:tgtEl>
                                          <p:spTgt spid="55533"/>
                                        </p:tgtEl>
                                      </p:cBhvr>
                                    </p:animEffect>
                                    <p:set>
                                      <p:cBhvr>
                                        <p:cTn id="379" dur="1" fill="hold">
                                          <p:stCondLst>
                                            <p:cond delay="499"/>
                                          </p:stCondLst>
                                        </p:cTn>
                                        <p:tgtEl>
                                          <p:spTgt spid="55533"/>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5536"/>
                                        </p:tgtEl>
                                        <p:attrNameLst>
                                          <p:attrName>style.visibility</p:attrName>
                                        </p:attrNameLst>
                                      </p:cBhvr>
                                      <p:to>
                                        <p:strVal val="visible"/>
                                      </p:to>
                                    </p:set>
                                    <p:animEffect transition="in" filter="slide(fromTop)">
                                      <p:cBhvr>
                                        <p:cTn id="382" dur="500"/>
                                        <p:tgtEl>
                                          <p:spTgt spid="55536"/>
                                        </p:tgtEl>
                                      </p:cBhvr>
                                    </p:animEffect>
                                  </p:childTnLst>
                                </p:cTn>
                              </p:par>
                              <p:par>
                                <p:cTn id="383" presetID="12" presetClass="exit" presetSubtype="4" fill="hold" nodeType="withEffect">
                                  <p:stCondLst>
                                    <p:cond delay="56000"/>
                                  </p:stCondLst>
                                  <p:childTnLst>
                                    <p:animEffect transition="out" filter="slide(fromBottom)">
                                      <p:cBhvr>
                                        <p:cTn id="384" dur="500"/>
                                        <p:tgtEl>
                                          <p:spTgt spid="55536"/>
                                        </p:tgtEl>
                                      </p:cBhvr>
                                    </p:animEffect>
                                    <p:set>
                                      <p:cBhvr>
                                        <p:cTn id="385" dur="1" fill="hold">
                                          <p:stCondLst>
                                            <p:cond delay="499"/>
                                          </p:stCondLst>
                                        </p:cTn>
                                        <p:tgtEl>
                                          <p:spTgt spid="55536"/>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5539"/>
                                        </p:tgtEl>
                                        <p:attrNameLst>
                                          <p:attrName>style.visibility</p:attrName>
                                        </p:attrNameLst>
                                      </p:cBhvr>
                                      <p:to>
                                        <p:strVal val="visible"/>
                                      </p:to>
                                    </p:set>
                                    <p:animEffect transition="in" filter="slide(fromTop)">
                                      <p:cBhvr>
                                        <p:cTn id="388" dur="500"/>
                                        <p:tgtEl>
                                          <p:spTgt spid="55539"/>
                                        </p:tgtEl>
                                      </p:cBhvr>
                                    </p:animEffect>
                                  </p:childTnLst>
                                </p:cTn>
                              </p:par>
                              <p:par>
                                <p:cTn id="389" presetID="12" presetClass="exit" presetSubtype="4" fill="hold" nodeType="withEffect">
                                  <p:stCondLst>
                                    <p:cond delay="57000"/>
                                  </p:stCondLst>
                                  <p:childTnLst>
                                    <p:animEffect transition="out" filter="slide(fromBottom)">
                                      <p:cBhvr>
                                        <p:cTn id="390" dur="500"/>
                                        <p:tgtEl>
                                          <p:spTgt spid="55539"/>
                                        </p:tgtEl>
                                      </p:cBhvr>
                                    </p:animEffect>
                                    <p:set>
                                      <p:cBhvr>
                                        <p:cTn id="391" dur="1" fill="hold">
                                          <p:stCondLst>
                                            <p:cond delay="499"/>
                                          </p:stCondLst>
                                        </p:cTn>
                                        <p:tgtEl>
                                          <p:spTgt spid="55539"/>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5542"/>
                                        </p:tgtEl>
                                        <p:attrNameLst>
                                          <p:attrName>style.visibility</p:attrName>
                                        </p:attrNameLst>
                                      </p:cBhvr>
                                      <p:to>
                                        <p:strVal val="visible"/>
                                      </p:to>
                                    </p:set>
                                    <p:animEffect transition="in" filter="slide(fromTop)">
                                      <p:cBhvr>
                                        <p:cTn id="394" dur="500"/>
                                        <p:tgtEl>
                                          <p:spTgt spid="55542"/>
                                        </p:tgtEl>
                                      </p:cBhvr>
                                    </p:animEffect>
                                  </p:childTnLst>
                                </p:cTn>
                              </p:par>
                              <p:par>
                                <p:cTn id="395" presetID="12" presetClass="exit" presetSubtype="4" fill="hold" nodeType="withEffect">
                                  <p:stCondLst>
                                    <p:cond delay="58000"/>
                                  </p:stCondLst>
                                  <p:childTnLst>
                                    <p:animEffect transition="out" filter="slide(fromBottom)">
                                      <p:cBhvr>
                                        <p:cTn id="396" dur="500"/>
                                        <p:tgtEl>
                                          <p:spTgt spid="55542"/>
                                        </p:tgtEl>
                                      </p:cBhvr>
                                    </p:animEffect>
                                    <p:set>
                                      <p:cBhvr>
                                        <p:cTn id="397" dur="1" fill="hold">
                                          <p:stCondLst>
                                            <p:cond delay="499"/>
                                          </p:stCondLst>
                                        </p:cTn>
                                        <p:tgtEl>
                                          <p:spTgt spid="55542"/>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5545"/>
                                        </p:tgtEl>
                                        <p:attrNameLst>
                                          <p:attrName>style.visibility</p:attrName>
                                        </p:attrNameLst>
                                      </p:cBhvr>
                                      <p:to>
                                        <p:strVal val="visible"/>
                                      </p:to>
                                    </p:set>
                                    <p:animEffect transition="in" filter="slide(fromTop)">
                                      <p:cBhvr>
                                        <p:cTn id="400" dur="500"/>
                                        <p:tgtEl>
                                          <p:spTgt spid="55545"/>
                                        </p:tgtEl>
                                      </p:cBhvr>
                                    </p:animEffect>
                                  </p:childTnLst>
                                </p:cTn>
                              </p:par>
                              <p:par>
                                <p:cTn id="401" presetID="12" presetClass="exit" presetSubtype="4" fill="hold" nodeType="withEffect">
                                  <p:stCondLst>
                                    <p:cond delay="59000"/>
                                  </p:stCondLst>
                                  <p:childTnLst>
                                    <p:animEffect transition="out" filter="slide(fromBottom)">
                                      <p:cBhvr>
                                        <p:cTn id="402" dur="500"/>
                                        <p:tgtEl>
                                          <p:spTgt spid="55545"/>
                                        </p:tgtEl>
                                      </p:cBhvr>
                                    </p:animEffect>
                                    <p:set>
                                      <p:cBhvr>
                                        <p:cTn id="403" dur="1" fill="hold">
                                          <p:stCondLst>
                                            <p:cond delay="499"/>
                                          </p:stCondLst>
                                        </p:cTn>
                                        <p:tgtEl>
                                          <p:spTgt spid="55545"/>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5548"/>
                                        </p:tgtEl>
                                        <p:attrNameLst>
                                          <p:attrName>style.visibility</p:attrName>
                                        </p:attrNameLst>
                                      </p:cBhvr>
                                      <p:to>
                                        <p:strVal val="visible"/>
                                      </p:to>
                                    </p:set>
                                    <p:animEffect transition="in" filter="slide(fromTop)">
                                      <p:cBhvr>
                                        <p:cTn id="406" dur="500"/>
                                        <p:tgtEl>
                                          <p:spTgt spid="5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3"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460"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5"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462"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463"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8"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19465" name="Group 9"/>
          <p:cNvGrpSpPr>
            <a:grpSpLocks/>
          </p:cNvGrpSpPr>
          <p:nvPr/>
        </p:nvGrpSpPr>
        <p:grpSpPr bwMode="auto">
          <a:xfrm>
            <a:off x="703263" y="2762250"/>
            <a:ext cx="1168400" cy="1912938"/>
            <a:chOff x="275" y="2008"/>
            <a:chExt cx="795" cy="1276"/>
          </a:xfrm>
        </p:grpSpPr>
        <p:sp>
          <p:nvSpPr>
            <p:cNvPr id="56330"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1"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2"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9"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6" name="Group 14"/>
          <p:cNvGrpSpPr>
            <a:grpSpLocks/>
          </p:cNvGrpSpPr>
          <p:nvPr/>
        </p:nvGrpSpPr>
        <p:grpSpPr bwMode="auto">
          <a:xfrm>
            <a:off x="1943100" y="2765425"/>
            <a:ext cx="1168400" cy="1912938"/>
            <a:chOff x="275" y="2008"/>
            <a:chExt cx="795" cy="1276"/>
          </a:xfrm>
        </p:grpSpPr>
        <p:sp>
          <p:nvSpPr>
            <p:cNvPr id="56335"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6"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7"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5"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7" name="Group 19"/>
          <p:cNvGrpSpPr>
            <a:grpSpLocks/>
          </p:cNvGrpSpPr>
          <p:nvPr/>
        </p:nvGrpSpPr>
        <p:grpSpPr bwMode="auto">
          <a:xfrm>
            <a:off x="3368675" y="2762250"/>
            <a:ext cx="1168400" cy="1912938"/>
            <a:chOff x="275" y="2008"/>
            <a:chExt cx="795" cy="1276"/>
          </a:xfrm>
        </p:grpSpPr>
        <p:sp>
          <p:nvSpPr>
            <p:cNvPr id="56340"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1"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2"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1"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8" name="Group 24"/>
          <p:cNvGrpSpPr>
            <a:grpSpLocks/>
          </p:cNvGrpSpPr>
          <p:nvPr/>
        </p:nvGrpSpPr>
        <p:grpSpPr bwMode="auto">
          <a:xfrm>
            <a:off x="4606925" y="2765425"/>
            <a:ext cx="1168400" cy="1912938"/>
            <a:chOff x="275" y="2008"/>
            <a:chExt cx="795" cy="1276"/>
          </a:xfrm>
        </p:grpSpPr>
        <p:sp>
          <p:nvSpPr>
            <p:cNvPr id="56345"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6"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7"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37"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9" name="Group 29"/>
          <p:cNvGrpSpPr>
            <a:grpSpLocks/>
          </p:cNvGrpSpPr>
          <p:nvPr/>
        </p:nvGrpSpPr>
        <p:grpSpPr bwMode="auto">
          <a:xfrm>
            <a:off x="6030913" y="2762250"/>
            <a:ext cx="1168400" cy="1912938"/>
            <a:chOff x="275" y="2008"/>
            <a:chExt cx="795" cy="1276"/>
          </a:xfrm>
        </p:grpSpPr>
        <p:sp>
          <p:nvSpPr>
            <p:cNvPr id="56350"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1"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2"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33"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6354"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5"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6"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473"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6358"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6359" name="Group 39"/>
          <p:cNvGrpSpPr>
            <a:grpSpLocks/>
          </p:cNvGrpSpPr>
          <p:nvPr/>
        </p:nvGrpSpPr>
        <p:grpSpPr bwMode="auto">
          <a:xfrm>
            <a:off x="7270750" y="2981325"/>
            <a:ext cx="1168400" cy="1473200"/>
            <a:chOff x="4580" y="1878"/>
            <a:chExt cx="736" cy="928"/>
          </a:xfrm>
        </p:grpSpPr>
        <p:sp>
          <p:nvSpPr>
            <p:cNvPr id="19728"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9"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362" name="Group 42"/>
          <p:cNvGrpSpPr>
            <a:grpSpLocks/>
          </p:cNvGrpSpPr>
          <p:nvPr/>
        </p:nvGrpSpPr>
        <p:grpSpPr bwMode="auto">
          <a:xfrm>
            <a:off x="7270750" y="2981325"/>
            <a:ext cx="1168400" cy="1473200"/>
            <a:chOff x="4580" y="1878"/>
            <a:chExt cx="736" cy="928"/>
          </a:xfrm>
        </p:grpSpPr>
        <p:sp>
          <p:nvSpPr>
            <p:cNvPr id="19726"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7"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365" name="Group 45"/>
          <p:cNvGrpSpPr>
            <a:grpSpLocks/>
          </p:cNvGrpSpPr>
          <p:nvPr/>
        </p:nvGrpSpPr>
        <p:grpSpPr bwMode="auto">
          <a:xfrm>
            <a:off x="6030913" y="2981325"/>
            <a:ext cx="1168400" cy="1473200"/>
            <a:chOff x="4580" y="1878"/>
            <a:chExt cx="736" cy="928"/>
          </a:xfrm>
        </p:grpSpPr>
        <p:sp>
          <p:nvSpPr>
            <p:cNvPr id="19724"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5"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9478" name="Group 48"/>
          <p:cNvGrpSpPr>
            <a:grpSpLocks/>
          </p:cNvGrpSpPr>
          <p:nvPr/>
        </p:nvGrpSpPr>
        <p:grpSpPr bwMode="auto">
          <a:xfrm>
            <a:off x="1943100" y="2982913"/>
            <a:ext cx="1168400" cy="1473200"/>
            <a:chOff x="4580" y="1878"/>
            <a:chExt cx="736" cy="928"/>
          </a:xfrm>
        </p:grpSpPr>
        <p:sp>
          <p:nvSpPr>
            <p:cNvPr id="19722"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3"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9479" name="Group 51"/>
          <p:cNvGrpSpPr>
            <a:grpSpLocks/>
          </p:cNvGrpSpPr>
          <p:nvPr/>
        </p:nvGrpSpPr>
        <p:grpSpPr bwMode="auto">
          <a:xfrm>
            <a:off x="703263" y="2982913"/>
            <a:ext cx="1168400" cy="1473200"/>
            <a:chOff x="4580" y="1878"/>
            <a:chExt cx="736" cy="928"/>
          </a:xfrm>
        </p:grpSpPr>
        <p:sp>
          <p:nvSpPr>
            <p:cNvPr id="19720"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1"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374" name="Group 54"/>
          <p:cNvGrpSpPr>
            <a:grpSpLocks/>
          </p:cNvGrpSpPr>
          <p:nvPr/>
        </p:nvGrpSpPr>
        <p:grpSpPr bwMode="auto">
          <a:xfrm>
            <a:off x="4606925" y="2984500"/>
            <a:ext cx="1168400" cy="1473200"/>
            <a:chOff x="4580" y="1878"/>
            <a:chExt cx="736" cy="928"/>
          </a:xfrm>
        </p:grpSpPr>
        <p:sp>
          <p:nvSpPr>
            <p:cNvPr id="19718"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9"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377" name="Group 57"/>
          <p:cNvGrpSpPr>
            <a:grpSpLocks/>
          </p:cNvGrpSpPr>
          <p:nvPr/>
        </p:nvGrpSpPr>
        <p:grpSpPr bwMode="auto">
          <a:xfrm>
            <a:off x="7270750" y="2981325"/>
            <a:ext cx="1168400" cy="1473200"/>
            <a:chOff x="4580" y="1878"/>
            <a:chExt cx="736" cy="928"/>
          </a:xfrm>
        </p:grpSpPr>
        <p:sp>
          <p:nvSpPr>
            <p:cNvPr id="19716"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7"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380" name="Group 60"/>
          <p:cNvGrpSpPr>
            <a:grpSpLocks/>
          </p:cNvGrpSpPr>
          <p:nvPr/>
        </p:nvGrpSpPr>
        <p:grpSpPr bwMode="auto">
          <a:xfrm>
            <a:off x="7270750" y="2981325"/>
            <a:ext cx="1168400" cy="1473200"/>
            <a:chOff x="4580" y="1878"/>
            <a:chExt cx="736" cy="928"/>
          </a:xfrm>
        </p:grpSpPr>
        <p:sp>
          <p:nvSpPr>
            <p:cNvPr id="19714"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5"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383" name="Group 63"/>
          <p:cNvGrpSpPr>
            <a:grpSpLocks/>
          </p:cNvGrpSpPr>
          <p:nvPr/>
        </p:nvGrpSpPr>
        <p:grpSpPr bwMode="auto">
          <a:xfrm>
            <a:off x="7270750" y="2981325"/>
            <a:ext cx="1168400" cy="1473200"/>
            <a:chOff x="4580" y="1878"/>
            <a:chExt cx="736" cy="928"/>
          </a:xfrm>
        </p:grpSpPr>
        <p:sp>
          <p:nvSpPr>
            <p:cNvPr id="19712"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3"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386" name="Group 66"/>
          <p:cNvGrpSpPr>
            <a:grpSpLocks/>
          </p:cNvGrpSpPr>
          <p:nvPr/>
        </p:nvGrpSpPr>
        <p:grpSpPr bwMode="auto">
          <a:xfrm>
            <a:off x="7270750" y="2981325"/>
            <a:ext cx="1168400" cy="1473200"/>
            <a:chOff x="4580" y="1878"/>
            <a:chExt cx="736" cy="928"/>
          </a:xfrm>
        </p:grpSpPr>
        <p:sp>
          <p:nvSpPr>
            <p:cNvPr id="19710"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1"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389" name="Group 69"/>
          <p:cNvGrpSpPr>
            <a:grpSpLocks/>
          </p:cNvGrpSpPr>
          <p:nvPr/>
        </p:nvGrpSpPr>
        <p:grpSpPr bwMode="auto">
          <a:xfrm>
            <a:off x="7270750" y="2981325"/>
            <a:ext cx="1168400" cy="1473200"/>
            <a:chOff x="4580" y="1878"/>
            <a:chExt cx="736" cy="928"/>
          </a:xfrm>
        </p:grpSpPr>
        <p:sp>
          <p:nvSpPr>
            <p:cNvPr id="19708"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9"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392" name="Group 72"/>
          <p:cNvGrpSpPr>
            <a:grpSpLocks/>
          </p:cNvGrpSpPr>
          <p:nvPr/>
        </p:nvGrpSpPr>
        <p:grpSpPr bwMode="auto">
          <a:xfrm>
            <a:off x="7270750" y="2981325"/>
            <a:ext cx="1168400" cy="1473200"/>
            <a:chOff x="4580" y="1878"/>
            <a:chExt cx="736" cy="928"/>
          </a:xfrm>
        </p:grpSpPr>
        <p:sp>
          <p:nvSpPr>
            <p:cNvPr id="19706"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7"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395" name="Group 75"/>
          <p:cNvGrpSpPr>
            <a:grpSpLocks/>
          </p:cNvGrpSpPr>
          <p:nvPr/>
        </p:nvGrpSpPr>
        <p:grpSpPr bwMode="auto">
          <a:xfrm>
            <a:off x="7270750" y="2981325"/>
            <a:ext cx="1168400" cy="1473200"/>
            <a:chOff x="4580" y="1878"/>
            <a:chExt cx="736" cy="928"/>
          </a:xfrm>
        </p:grpSpPr>
        <p:sp>
          <p:nvSpPr>
            <p:cNvPr id="19704"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5"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398" name="Group 78"/>
          <p:cNvGrpSpPr>
            <a:grpSpLocks/>
          </p:cNvGrpSpPr>
          <p:nvPr/>
        </p:nvGrpSpPr>
        <p:grpSpPr bwMode="auto">
          <a:xfrm>
            <a:off x="7270750" y="2981325"/>
            <a:ext cx="1168400" cy="1473200"/>
            <a:chOff x="4580" y="1878"/>
            <a:chExt cx="736" cy="928"/>
          </a:xfrm>
        </p:grpSpPr>
        <p:sp>
          <p:nvSpPr>
            <p:cNvPr id="19702"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3"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01" name="Group 81"/>
          <p:cNvGrpSpPr>
            <a:grpSpLocks/>
          </p:cNvGrpSpPr>
          <p:nvPr/>
        </p:nvGrpSpPr>
        <p:grpSpPr bwMode="auto">
          <a:xfrm>
            <a:off x="6030913" y="2981325"/>
            <a:ext cx="1168400" cy="1473200"/>
            <a:chOff x="4580" y="1878"/>
            <a:chExt cx="736" cy="928"/>
          </a:xfrm>
        </p:grpSpPr>
        <p:sp>
          <p:nvSpPr>
            <p:cNvPr id="19700"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1"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04" name="Group 84"/>
          <p:cNvGrpSpPr>
            <a:grpSpLocks/>
          </p:cNvGrpSpPr>
          <p:nvPr/>
        </p:nvGrpSpPr>
        <p:grpSpPr bwMode="auto">
          <a:xfrm>
            <a:off x="4606925" y="2984500"/>
            <a:ext cx="1168400" cy="1473200"/>
            <a:chOff x="4580" y="1878"/>
            <a:chExt cx="736" cy="928"/>
          </a:xfrm>
        </p:grpSpPr>
        <p:sp>
          <p:nvSpPr>
            <p:cNvPr id="19698"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9"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19491" name="Group 87"/>
          <p:cNvGrpSpPr>
            <a:grpSpLocks/>
          </p:cNvGrpSpPr>
          <p:nvPr/>
        </p:nvGrpSpPr>
        <p:grpSpPr bwMode="auto">
          <a:xfrm>
            <a:off x="3368675" y="2981325"/>
            <a:ext cx="1168400" cy="1473200"/>
            <a:chOff x="4580" y="1878"/>
            <a:chExt cx="736" cy="928"/>
          </a:xfrm>
        </p:grpSpPr>
        <p:sp>
          <p:nvSpPr>
            <p:cNvPr id="19696"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7"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10" name="Group 90"/>
          <p:cNvGrpSpPr>
            <a:grpSpLocks/>
          </p:cNvGrpSpPr>
          <p:nvPr/>
        </p:nvGrpSpPr>
        <p:grpSpPr bwMode="auto">
          <a:xfrm>
            <a:off x="7270750" y="2981325"/>
            <a:ext cx="1168400" cy="1473200"/>
            <a:chOff x="4580" y="1878"/>
            <a:chExt cx="736" cy="928"/>
          </a:xfrm>
        </p:grpSpPr>
        <p:sp>
          <p:nvSpPr>
            <p:cNvPr id="19694"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5"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13" name="Group 93"/>
          <p:cNvGrpSpPr>
            <a:grpSpLocks/>
          </p:cNvGrpSpPr>
          <p:nvPr/>
        </p:nvGrpSpPr>
        <p:grpSpPr bwMode="auto">
          <a:xfrm>
            <a:off x="6030913" y="2981325"/>
            <a:ext cx="1168400" cy="1473200"/>
            <a:chOff x="4580" y="1878"/>
            <a:chExt cx="736" cy="928"/>
          </a:xfrm>
        </p:grpSpPr>
        <p:sp>
          <p:nvSpPr>
            <p:cNvPr id="19692"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3"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16" name="Group 96"/>
          <p:cNvGrpSpPr>
            <a:grpSpLocks/>
          </p:cNvGrpSpPr>
          <p:nvPr/>
        </p:nvGrpSpPr>
        <p:grpSpPr bwMode="auto">
          <a:xfrm>
            <a:off x="7270750" y="2981325"/>
            <a:ext cx="1168400" cy="1473200"/>
            <a:chOff x="4580" y="1878"/>
            <a:chExt cx="736" cy="928"/>
          </a:xfrm>
        </p:grpSpPr>
        <p:sp>
          <p:nvSpPr>
            <p:cNvPr id="19690"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1"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19" name="Group 99"/>
          <p:cNvGrpSpPr>
            <a:grpSpLocks/>
          </p:cNvGrpSpPr>
          <p:nvPr/>
        </p:nvGrpSpPr>
        <p:grpSpPr bwMode="auto">
          <a:xfrm>
            <a:off x="7270750" y="2981325"/>
            <a:ext cx="1168400" cy="1473200"/>
            <a:chOff x="4580" y="1878"/>
            <a:chExt cx="736" cy="928"/>
          </a:xfrm>
        </p:grpSpPr>
        <p:sp>
          <p:nvSpPr>
            <p:cNvPr id="19688"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9"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22" name="Group 102"/>
          <p:cNvGrpSpPr>
            <a:grpSpLocks/>
          </p:cNvGrpSpPr>
          <p:nvPr/>
        </p:nvGrpSpPr>
        <p:grpSpPr bwMode="auto">
          <a:xfrm>
            <a:off x="7270750" y="2981325"/>
            <a:ext cx="1168400" cy="1473200"/>
            <a:chOff x="4580" y="1878"/>
            <a:chExt cx="736" cy="928"/>
          </a:xfrm>
        </p:grpSpPr>
        <p:sp>
          <p:nvSpPr>
            <p:cNvPr id="19686"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7"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25" name="Group 105"/>
          <p:cNvGrpSpPr>
            <a:grpSpLocks/>
          </p:cNvGrpSpPr>
          <p:nvPr/>
        </p:nvGrpSpPr>
        <p:grpSpPr bwMode="auto">
          <a:xfrm>
            <a:off x="7270750" y="2981325"/>
            <a:ext cx="1168400" cy="1473200"/>
            <a:chOff x="4580" y="1878"/>
            <a:chExt cx="736" cy="928"/>
          </a:xfrm>
        </p:grpSpPr>
        <p:sp>
          <p:nvSpPr>
            <p:cNvPr id="19684"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5"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28" name="Group 108"/>
          <p:cNvGrpSpPr>
            <a:grpSpLocks/>
          </p:cNvGrpSpPr>
          <p:nvPr/>
        </p:nvGrpSpPr>
        <p:grpSpPr bwMode="auto">
          <a:xfrm>
            <a:off x="7270750" y="2981325"/>
            <a:ext cx="1168400" cy="1473200"/>
            <a:chOff x="4580" y="1878"/>
            <a:chExt cx="736" cy="928"/>
          </a:xfrm>
        </p:grpSpPr>
        <p:sp>
          <p:nvSpPr>
            <p:cNvPr id="19682"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3"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31" name="Group 111"/>
          <p:cNvGrpSpPr>
            <a:grpSpLocks/>
          </p:cNvGrpSpPr>
          <p:nvPr/>
        </p:nvGrpSpPr>
        <p:grpSpPr bwMode="auto">
          <a:xfrm>
            <a:off x="7270750" y="2981325"/>
            <a:ext cx="1168400" cy="1473200"/>
            <a:chOff x="4580" y="1878"/>
            <a:chExt cx="736" cy="928"/>
          </a:xfrm>
        </p:grpSpPr>
        <p:sp>
          <p:nvSpPr>
            <p:cNvPr id="19680"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1"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34" name="Group 114"/>
          <p:cNvGrpSpPr>
            <a:grpSpLocks/>
          </p:cNvGrpSpPr>
          <p:nvPr/>
        </p:nvGrpSpPr>
        <p:grpSpPr bwMode="auto">
          <a:xfrm>
            <a:off x="7270750" y="2981325"/>
            <a:ext cx="1168400" cy="1473200"/>
            <a:chOff x="4580" y="1878"/>
            <a:chExt cx="736" cy="928"/>
          </a:xfrm>
        </p:grpSpPr>
        <p:sp>
          <p:nvSpPr>
            <p:cNvPr id="19678"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9"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37" name="Group 117"/>
          <p:cNvGrpSpPr>
            <a:grpSpLocks/>
          </p:cNvGrpSpPr>
          <p:nvPr/>
        </p:nvGrpSpPr>
        <p:grpSpPr bwMode="auto">
          <a:xfrm>
            <a:off x="7270750" y="2981325"/>
            <a:ext cx="1168400" cy="1473200"/>
            <a:chOff x="4580" y="1878"/>
            <a:chExt cx="736" cy="928"/>
          </a:xfrm>
        </p:grpSpPr>
        <p:sp>
          <p:nvSpPr>
            <p:cNvPr id="19676"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7"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440" name="Group 120"/>
          <p:cNvGrpSpPr>
            <a:grpSpLocks/>
          </p:cNvGrpSpPr>
          <p:nvPr/>
        </p:nvGrpSpPr>
        <p:grpSpPr bwMode="auto">
          <a:xfrm>
            <a:off x="7270750" y="2981325"/>
            <a:ext cx="1168400" cy="1473200"/>
            <a:chOff x="4580" y="1878"/>
            <a:chExt cx="736" cy="928"/>
          </a:xfrm>
        </p:grpSpPr>
        <p:sp>
          <p:nvSpPr>
            <p:cNvPr id="19674"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5"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43" name="Group 123"/>
          <p:cNvGrpSpPr>
            <a:grpSpLocks/>
          </p:cNvGrpSpPr>
          <p:nvPr/>
        </p:nvGrpSpPr>
        <p:grpSpPr bwMode="auto">
          <a:xfrm>
            <a:off x="7270750" y="2981325"/>
            <a:ext cx="1168400" cy="1473200"/>
            <a:chOff x="4580" y="1878"/>
            <a:chExt cx="736" cy="928"/>
          </a:xfrm>
        </p:grpSpPr>
        <p:sp>
          <p:nvSpPr>
            <p:cNvPr id="19672"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3"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46" name="Group 126"/>
          <p:cNvGrpSpPr>
            <a:grpSpLocks/>
          </p:cNvGrpSpPr>
          <p:nvPr/>
        </p:nvGrpSpPr>
        <p:grpSpPr bwMode="auto">
          <a:xfrm>
            <a:off x="6030913" y="2981325"/>
            <a:ext cx="1168400" cy="1473200"/>
            <a:chOff x="4580" y="1878"/>
            <a:chExt cx="736" cy="928"/>
          </a:xfrm>
        </p:grpSpPr>
        <p:sp>
          <p:nvSpPr>
            <p:cNvPr id="19670"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1"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49" name="Group 129"/>
          <p:cNvGrpSpPr>
            <a:grpSpLocks/>
          </p:cNvGrpSpPr>
          <p:nvPr/>
        </p:nvGrpSpPr>
        <p:grpSpPr bwMode="auto">
          <a:xfrm>
            <a:off x="7270750" y="2981325"/>
            <a:ext cx="1168400" cy="1473200"/>
            <a:chOff x="4580" y="1878"/>
            <a:chExt cx="736" cy="928"/>
          </a:xfrm>
        </p:grpSpPr>
        <p:sp>
          <p:nvSpPr>
            <p:cNvPr id="19668"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9"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52" name="Group 132"/>
          <p:cNvGrpSpPr>
            <a:grpSpLocks/>
          </p:cNvGrpSpPr>
          <p:nvPr/>
        </p:nvGrpSpPr>
        <p:grpSpPr bwMode="auto">
          <a:xfrm>
            <a:off x="7270750" y="2981325"/>
            <a:ext cx="1168400" cy="1473200"/>
            <a:chOff x="4580" y="1878"/>
            <a:chExt cx="736" cy="928"/>
          </a:xfrm>
        </p:grpSpPr>
        <p:sp>
          <p:nvSpPr>
            <p:cNvPr id="19666"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7"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55" name="Group 135"/>
          <p:cNvGrpSpPr>
            <a:grpSpLocks/>
          </p:cNvGrpSpPr>
          <p:nvPr/>
        </p:nvGrpSpPr>
        <p:grpSpPr bwMode="auto">
          <a:xfrm>
            <a:off x="7270750" y="2981325"/>
            <a:ext cx="1168400" cy="1473200"/>
            <a:chOff x="4580" y="1878"/>
            <a:chExt cx="736" cy="928"/>
          </a:xfrm>
        </p:grpSpPr>
        <p:sp>
          <p:nvSpPr>
            <p:cNvPr id="19664"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5"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58" name="Group 138"/>
          <p:cNvGrpSpPr>
            <a:grpSpLocks/>
          </p:cNvGrpSpPr>
          <p:nvPr/>
        </p:nvGrpSpPr>
        <p:grpSpPr bwMode="auto">
          <a:xfrm>
            <a:off x="7270750" y="2981325"/>
            <a:ext cx="1168400" cy="1473200"/>
            <a:chOff x="4580" y="1878"/>
            <a:chExt cx="736" cy="928"/>
          </a:xfrm>
        </p:grpSpPr>
        <p:sp>
          <p:nvSpPr>
            <p:cNvPr id="19662"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3"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61" name="Group 141"/>
          <p:cNvGrpSpPr>
            <a:grpSpLocks/>
          </p:cNvGrpSpPr>
          <p:nvPr/>
        </p:nvGrpSpPr>
        <p:grpSpPr bwMode="auto">
          <a:xfrm>
            <a:off x="7270750" y="2981325"/>
            <a:ext cx="1168400" cy="1473200"/>
            <a:chOff x="4580" y="1878"/>
            <a:chExt cx="736" cy="928"/>
          </a:xfrm>
        </p:grpSpPr>
        <p:sp>
          <p:nvSpPr>
            <p:cNvPr id="19660"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1"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64" name="Group 144"/>
          <p:cNvGrpSpPr>
            <a:grpSpLocks/>
          </p:cNvGrpSpPr>
          <p:nvPr/>
        </p:nvGrpSpPr>
        <p:grpSpPr bwMode="auto">
          <a:xfrm>
            <a:off x="7270750" y="2981325"/>
            <a:ext cx="1168400" cy="1473200"/>
            <a:chOff x="4580" y="1878"/>
            <a:chExt cx="736" cy="928"/>
          </a:xfrm>
        </p:grpSpPr>
        <p:sp>
          <p:nvSpPr>
            <p:cNvPr id="19658"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9"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67" name="Group 147"/>
          <p:cNvGrpSpPr>
            <a:grpSpLocks/>
          </p:cNvGrpSpPr>
          <p:nvPr/>
        </p:nvGrpSpPr>
        <p:grpSpPr bwMode="auto">
          <a:xfrm>
            <a:off x="7270750" y="2981325"/>
            <a:ext cx="1168400" cy="1473200"/>
            <a:chOff x="4580" y="1878"/>
            <a:chExt cx="736" cy="928"/>
          </a:xfrm>
        </p:grpSpPr>
        <p:sp>
          <p:nvSpPr>
            <p:cNvPr id="19656"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7"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70" name="Group 150"/>
          <p:cNvGrpSpPr>
            <a:grpSpLocks/>
          </p:cNvGrpSpPr>
          <p:nvPr/>
        </p:nvGrpSpPr>
        <p:grpSpPr bwMode="auto">
          <a:xfrm>
            <a:off x="7270750" y="2981325"/>
            <a:ext cx="1168400" cy="1473200"/>
            <a:chOff x="4580" y="1878"/>
            <a:chExt cx="736" cy="928"/>
          </a:xfrm>
        </p:grpSpPr>
        <p:sp>
          <p:nvSpPr>
            <p:cNvPr id="19654"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5"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473" name="Group 153"/>
          <p:cNvGrpSpPr>
            <a:grpSpLocks/>
          </p:cNvGrpSpPr>
          <p:nvPr/>
        </p:nvGrpSpPr>
        <p:grpSpPr bwMode="auto">
          <a:xfrm>
            <a:off x="7270750" y="2981325"/>
            <a:ext cx="1168400" cy="1473200"/>
            <a:chOff x="4580" y="1878"/>
            <a:chExt cx="736" cy="928"/>
          </a:xfrm>
        </p:grpSpPr>
        <p:sp>
          <p:nvSpPr>
            <p:cNvPr id="19652"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3"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76" name="Group 156"/>
          <p:cNvGrpSpPr>
            <a:grpSpLocks/>
          </p:cNvGrpSpPr>
          <p:nvPr/>
        </p:nvGrpSpPr>
        <p:grpSpPr bwMode="auto">
          <a:xfrm>
            <a:off x="7270750" y="2981325"/>
            <a:ext cx="1168400" cy="1473200"/>
            <a:chOff x="4580" y="1878"/>
            <a:chExt cx="736" cy="928"/>
          </a:xfrm>
        </p:grpSpPr>
        <p:sp>
          <p:nvSpPr>
            <p:cNvPr id="19650"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1"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79" name="Group 159"/>
          <p:cNvGrpSpPr>
            <a:grpSpLocks/>
          </p:cNvGrpSpPr>
          <p:nvPr/>
        </p:nvGrpSpPr>
        <p:grpSpPr bwMode="auto">
          <a:xfrm>
            <a:off x="7270750" y="2981325"/>
            <a:ext cx="1168400" cy="1473200"/>
            <a:chOff x="4580" y="1878"/>
            <a:chExt cx="736" cy="928"/>
          </a:xfrm>
        </p:grpSpPr>
        <p:sp>
          <p:nvSpPr>
            <p:cNvPr id="19648"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9"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82" name="Group 162"/>
          <p:cNvGrpSpPr>
            <a:grpSpLocks/>
          </p:cNvGrpSpPr>
          <p:nvPr/>
        </p:nvGrpSpPr>
        <p:grpSpPr bwMode="auto">
          <a:xfrm>
            <a:off x="7270750" y="2981325"/>
            <a:ext cx="1168400" cy="1473200"/>
            <a:chOff x="4580" y="1878"/>
            <a:chExt cx="736" cy="928"/>
          </a:xfrm>
        </p:grpSpPr>
        <p:sp>
          <p:nvSpPr>
            <p:cNvPr id="19646"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7"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85" name="Group 165"/>
          <p:cNvGrpSpPr>
            <a:grpSpLocks/>
          </p:cNvGrpSpPr>
          <p:nvPr/>
        </p:nvGrpSpPr>
        <p:grpSpPr bwMode="auto">
          <a:xfrm>
            <a:off x="7270750" y="2981325"/>
            <a:ext cx="1168400" cy="1473200"/>
            <a:chOff x="4580" y="1878"/>
            <a:chExt cx="736" cy="928"/>
          </a:xfrm>
        </p:grpSpPr>
        <p:sp>
          <p:nvSpPr>
            <p:cNvPr id="19644"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5"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88" name="Group 168"/>
          <p:cNvGrpSpPr>
            <a:grpSpLocks/>
          </p:cNvGrpSpPr>
          <p:nvPr/>
        </p:nvGrpSpPr>
        <p:grpSpPr bwMode="auto">
          <a:xfrm>
            <a:off x="7270750" y="2981325"/>
            <a:ext cx="1168400" cy="1473200"/>
            <a:chOff x="4580" y="1878"/>
            <a:chExt cx="736" cy="928"/>
          </a:xfrm>
        </p:grpSpPr>
        <p:sp>
          <p:nvSpPr>
            <p:cNvPr id="19642"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3"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91" name="Group 171"/>
          <p:cNvGrpSpPr>
            <a:grpSpLocks/>
          </p:cNvGrpSpPr>
          <p:nvPr/>
        </p:nvGrpSpPr>
        <p:grpSpPr bwMode="auto">
          <a:xfrm>
            <a:off x="7270750" y="2981325"/>
            <a:ext cx="1168400" cy="1473200"/>
            <a:chOff x="4580" y="1878"/>
            <a:chExt cx="736" cy="928"/>
          </a:xfrm>
        </p:grpSpPr>
        <p:sp>
          <p:nvSpPr>
            <p:cNvPr id="19640"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1"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94" name="Group 174"/>
          <p:cNvGrpSpPr>
            <a:grpSpLocks/>
          </p:cNvGrpSpPr>
          <p:nvPr/>
        </p:nvGrpSpPr>
        <p:grpSpPr bwMode="auto">
          <a:xfrm>
            <a:off x="7270750" y="2981325"/>
            <a:ext cx="1168400" cy="1473200"/>
            <a:chOff x="4580" y="1878"/>
            <a:chExt cx="736" cy="928"/>
          </a:xfrm>
        </p:grpSpPr>
        <p:sp>
          <p:nvSpPr>
            <p:cNvPr id="19638"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9"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97" name="Group 177"/>
          <p:cNvGrpSpPr>
            <a:grpSpLocks/>
          </p:cNvGrpSpPr>
          <p:nvPr/>
        </p:nvGrpSpPr>
        <p:grpSpPr bwMode="auto">
          <a:xfrm>
            <a:off x="7270750" y="2981325"/>
            <a:ext cx="1168400" cy="1473200"/>
            <a:chOff x="4580" y="1878"/>
            <a:chExt cx="736" cy="928"/>
          </a:xfrm>
        </p:grpSpPr>
        <p:sp>
          <p:nvSpPr>
            <p:cNvPr id="19636"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7"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00" name="Group 180"/>
          <p:cNvGrpSpPr>
            <a:grpSpLocks/>
          </p:cNvGrpSpPr>
          <p:nvPr/>
        </p:nvGrpSpPr>
        <p:grpSpPr bwMode="auto">
          <a:xfrm>
            <a:off x="7270750" y="2981325"/>
            <a:ext cx="1168400" cy="1473200"/>
            <a:chOff x="4580" y="1878"/>
            <a:chExt cx="736" cy="928"/>
          </a:xfrm>
        </p:grpSpPr>
        <p:sp>
          <p:nvSpPr>
            <p:cNvPr id="19634"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5"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03" name="Group 183"/>
          <p:cNvGrpSpPr>
            <a:grpSpLocks/>
          </p:cNvGrpSpPr>
          <p:nvPr/>
        </p:nvGrpSpPr>
        <p:grpSpPr bwMode="auto">
          <a:xfrm>
            <a:off x="7270750" y="2981325"/>
            <a:ext cx="1168400" cy="1473200"/>
            <a:chOff x="4580" y="1878"/>
            <a:chExt cx="736" cy="928"/>
          </a:xfrm>
        </p:grpSpPr>
        <p:sp>
          <p:nvSpPr>
            <p:cNvPr id="19632"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3"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06" name="Group 186"/>
          <p:cNvGrpSpPr>
            <a:grpSpLocks/>
          </p:cNvGrpSpPr>
          <p:nvPr/>
        </p:nvGrpSpPr>
        <p:grpSpPr bwMode="auto">
          <a:xfrm>
            <a:off x="7270750" y="2981325"/>
            <a:ext cx="1168400" cy="1473200"/>
            <a:chOff x="4580" y="1878"/>
            <a:chExt cx="736" cy="928"/>
          </a:xfrm>
        </p:grpSpPr>
        <p:sp>
          <p:nvSpPr>
            <p:cNvPr id="19630"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1"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09" name="Group 189"/>
          <p:cNvGrpSpPr>
            <a:grpSpLocks/>
          </p:cNvGrpSpPr>
          <p:nvPr/>
        </p:nvGrpSpPr>
        <p:grpSpPr bwMode="auto">
          <a:xfrm>
            <a:off x="6030913" y="2981325"/>
            <a:ext cx="1168400" cy="1473200"/>
            <a:chOff x="4580" y="1878"/>
            <a:chExt cx="736" cy="928"/>
          </a:xfrm>
        </p:grpSpPr>
        <p:sp>
          <p:nvSpPr>
            <p:cNvPr id="19628"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9"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12" name="Group 192"/>
          <p:cNvGrpSpPr>
            <a:grpSpLocks/>
          </p:cNvGrpSpPr>
          <p:nvPr/>
        </p:nvGrpSpPr>
        <p:grpSpPr bwMode="auto">
          <a:xfrm>
            <a:off x="6030913" y="2981325"/>
            <a:ext cx="1168400" cy="1473200"/>
            <a:chOff x="4580" y="1878"/>
            <a:chExt cx="736" cy="928"/>
          </a:xfrm>
        </p:grpSpPr>
        <p:sp>
          <p:nvSpPr>
            <p:cNvPr id="19626"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7"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15" name="Group 195"/>
          <p:cNvGrpSpPr>
            <a:grpSpLocks/>
          </p:cNvGrpSpPr>
          <p:nvPr/>
        </p:nvGrpSpPr>
        <p:grpSpPr bwMode="auto">
          <a:xfrm>
            <a:off x="7270750" y="2981325"/>
            <a:ext cx="1168400" cy="1473200"/>
            <a:chOff x="4580" y="1878"/>
            <a:chExt cx="736" cy="928"/>
          </a:xfrm>
        </p:grpSpPr>
        <p:sp>
          <p:nvSpPr>
            <p:cNvPr id="19624"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5"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518" name="Group 198"/>
          <p:cNvGrpSpPr>
            <a:grpSpLocks/>
          </p:cNvGrpSpPr>
          <p:nvPr/>
        </p:nvGrpSpPr>
        <p:grpSpPr bwMode="auto">
          <a:xfrm>
            <a:off x="7270750" y="2981325"/>
            <a:ext cx="1168400" cy="1473200"/>
            <a:chOff x="4580" y="1878"/>
            <a:chExt cx="736" cy="928"/>
          </a:xfrm>
        </p:grpSpPr>
        <p:sp>
          <p:nvSpPr>
            <p:cNvPr id="19622"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3"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521" name="Group 201"/>
          <p:cNvGrpSpPr>
            <a:grpSpLocks/>
          </p:cNvGrpSpPr>
          <p:nvPr/>
        </p:nvGrpSpPr>
        <p:grpSpPr bwMode="auto">
          <a:xfrm>
            <a:off x="7270750" y="2981325"/>
            <a:ext cx="1168400" cy="1473200"/>
            <a:chOff x="4580" y="1878"/>
            <a:chExt cx="736" cy="928"/>
          </a:xfrm>
        </p:grpSpPr>
        <p:sp>
          <p:nvSpPr>
            <p:cNvPr id="19620"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1"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524" name="Group 204"/>
          <p:cNvGrpSpPr>
            <a:grpSpLocks/>
          </p:cNvGrpSpPr>
          <p:nvPr/>
        </p:nvGrpSpPr>
        <p:grpSpPr bwMode="auto">
          <a:xfrm>
            <a:off x="7270750" y="2981325"/>
            <a:ext cx="1168400" cy="1473200"/>
            <a:chOff x="4580" y="1878"/>
            <a:chExt cx="736" cy="928"/>
          </a:xfrm>
        </p:grpSpPr>
        <p:sp>
          <p:nvSpPr>
            <p:cNvPr id="19618"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9"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527" name="Group 207"/>
          <p:cNvGrpSpPr>
            <a:grpSpLocks/>
          </p:cNvGrpSpPr>
          <p:nvPr/>
        </p:nvGrpSpPr>
        <p:grpSpPr bwMode="auto">
          <a:xfrm>
            <a:off x="7270750" y="2981325"/>
            <a:ext cx="1168400" cy="1473200"/>
            <a:chOff x="4580" y="1878"/>
            <a:chExt cx="736" cy="928"/>
          </a:xfrm>
        </p:grpSpPr>
        <p:sp>
          <p:nvSpPr>
            <p:cNvPr id="19616"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7"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530" name="Group 210"/>
          <p:cNvGrpSpPr>
            <a:grpSpLocks/>
          </p:cNvGrpSpPr>
          <p:nvPr/>
        </p:nvGrpSpPr>
        <p:grpSpPr bwMode="auto">
          <a:xfrm>
            <a:off x="7270750" y="2981325"/>
            <a:ext cx="1168400" cy="1473200"/>
            <a:chOff x="4580" y="1878"/>
            <a:chExt cx="736" cy="928"/>
          </a:xfrm>
        </p:grpSpPr>
        <p:sp>
          <p:nvSpPr>
            <p:cNvPr id="19614"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5"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533" name="Group 213"/>
          <p:cNvGrpSpPr>
            <a:grpSpLocks/>
          </p:cNvGrpSpPr>
          <p:nvPr/>
        </p:nvGrpSpPr>
        <p:grpSpPr bwMode="auto">
          <a:xfrm>
            <a:off x="7270750" y="2981325"/>
            <a:ext cx="1168400" cy="1473200"/>
            <a:chOff x="4580" y="1878"/>
            <a:chExt cx="736" cy="928"/>
          </a:xfrm>
        </p:grpSpPr>
        <p:sp>
          <p:nvSpPr>
            <p:cNvPr id="19612"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3"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36" name="Group 216"/>
          <p:cNvGrpSpPr>
            <a:grpSpLocks/>
          </p:cNvGrpSpPr>
          <p:nvPr/>
        </p:nvGrpSpPr>
        <p:grpSpPr bwMode="auto">
          <a:xfrm>
            <a:off x="7270750" y="2981325"/>
            <a:ext cx="1168400" cy="1473200"/>
            <a:chOff x="4580" y="1878"/>
            <a:chExt cx="736" cy="928"/>
          </a:xfrm>
        </p:grpSpPr>
        <p:sp>
          <p:nvSpPr>
            <p:cNvPr id="19610"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1"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39" name="Group 219"/>
          <p:cNvGrpSpPr>
            <a:grpSpLocks/>
          </p:cNvGrpSpPr>
          <p:nvPr/>
        </p:nvGrpSpPr>
        <p:grpSpPr bwMode="auto">
          <a:xfrm>
            <a:off x="7270750" y="2981325"/>
            <a:ext cx="1168400" cy="1473200"/>
            <a:chOff x="4580" y="1878"/>
            <a:chExt cx="736" cy="928"/>
          </a:xfrm>
        </p:grpSpPr>
        <p:sp>
          <p:nvSpPr>
            <p:cNvPr id="19608"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9"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42" name="Group 222"/>
          <p:cNvGrpSpPr>
            <a:grpSpLocks/>
          </p:cNvGrpSpPr>
          <p:nvPr/>
        </p:nvGrpSpPr>
        <p:grpSpPr bwMode="auto">
          <a:xfrm>
            <a:off x="7270750" y="2981325"/>
            <a:ext cx="1168400" cy="1473200"/>
            <a:chOff x="4580" y="1878"/>
            <a:chExt cx="736" cy="928"/>
          </a:xfrm>
        </p:grpSpPr>
        <p:sp>
          <p:nvSpPr>
            <p:cNvPr id="19606"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7"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45" name="Group 225"/>
          <p:cNvGrpSpPr>
            <a:grpSpLocks/>
          </p:cNvGrpSpPr>
          <p:nvPr/>
        </p:nvGrpSpPr>
        <p:grpSpPr bwMode="auto">
          <a:xfrm>
            <a:off x="7270750" y="2981325"/>
            <a:ext cx="1168400" cy="1473200"/>
            <a:chOff x="4580" y="1878"/>
            <a:chExt cx="736" cy="928"/>
          </a:xfrm>
        </p:grpSpPr>
        <p:sp>
          <p:nvSpPr>
            <p:cNvPr id="19604"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5"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548" name="Group 228"/>
          <p:cNvGrpSpPr>
            <a:grpSpLocks/>
          </p:cNvGrpSpPr>
          <p:nvPr/>
        </p:nvGrpSpPr>
        <p:grpSpPr bwMode="auto">
          <a:xfrm>
            <a:off x="7270750" y="2981325"/>
            <a:ext cx="1168400" cy="1473200"/>
            <a:chOff x="4580" y="1878"/>
            <a:chExt cx="736" cy="928"/>
          </a:xfrm>
        </p:grpSpPr>
        <p:sp>
          <p:nvSpPr>
            <p:cNvPr id="19602"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3"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551" name="Group 231"/>
          <p:cNvGrpSpPr>
            <a:grpSpLocks/>
          </p:cNvGrpSpPr>
          <p:nvPr/>
        </p:nvGrpSpPr>
        <p:grpSpPr bwMode="auto">
          <a:xfrm>
            <a:off x="7270750" y="2981325"/>
            <a:ext cx="1168400" cy="1473200"/>
            <a:chOff x="4580" y="1878"/>
            <a:chExt cx="736" cy="928"/>
          </a:xfrm>
        </p:grpSpPr>
        <p:sp>
          <p:nvSpPr>
            <p:cNvPr id="19600"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1"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554" name="Group 234"/>
          <p:cNvGrpSpPr>
            <a:grpSpLocks/>
          </p:cNvGrpSpPr>
          <p:nvPr/>
        </p:nvGrpSpPr>
        <p:grpSpPr bwMode="auto">
          <a:xfrm>
            <a:off x="7270750" y="2981325"/>
            <a:ext cx="1168400" cy="1473200"/>
            <a:chOff x="4580" y="1878"/>
            <a:chExt cx="736" cy="928"/>
          </a:xfrm>
        </p:grpSpPr>
        <p:sp>
          <p:nvSpPr>
            <p:cNvPr id="19598"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9"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557" name="Group 237"/>
          <p:cNvGrpSpPr>
            <a:grpSpLocks/>
          </p:cNvGrpSpPr>
          <p:nvPr/>
        </p:nvGrpSpPr>
        <p:grpSpPr bwMode="auto">
          <a:xfrm>
            <a:off x="7270750" y="2981325"/>
            <a:ext cx="1168400" cy="1473200"/>
            <a:chOff x="4580" y="1878"/>
            <a:chExt cx="736" cy="928"/>
          </a:xfrm>
        </p:grpSpPr>
        <p:sp>
          <p:nvSpPr>
            <p:cNvPr id="19596"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7"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560" name="Group 240"/>
          <p:cNvGrpSpPr>
            <a:grpSpLocks/>
          </p:cNvGrpSpPr>
          <p:nvPr/>
        </p:nvGrpSpPr>
        <p:grpSpPr bwMode="auto">
          <a:xfrm>
            <a:off x="7270750" y="2981325"/>
            <a:ext cx="1168400" cy="1473200"/>
            <a:chOff x="4580" y="1878"/>
            <a:chExt cx="736" cy="928"/>
          </a:xfrm>
        </p:grpSpPr>
        <p:sp>
          <p:nvSpPr>
            <p:cNvPr id="19594"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5"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563" name="Group 243"/>
          <p:cNvGrpSpPr>
            <a:grpSpLocks/>
          </p:cNvGrpSpPr>
          <p:nvPr/>
        </p:nvGrpSpPr>
        <p:grpSpPr bwMode="auto">
          <a:xfrm>
            <a:off x="7270750" y="2981325"/>
            <a:ext cx="1168400" cy="1473200"/>
            <a:chOff x="4580" y="1878"/>
            <a:chExt cx="736" cy="928"/>
          </a:xfrm>
        </p:grpSpPr>
        <p:sp>
          <p:nvSpPr>
            <p:cNvPr id="19592"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3"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66" name="Group 246"/>
          <p:cNvGrpSpPr>
            <a:grpSpLocks/>
          </p:cNvGrpSpPr>
          <p:nvPr/>
        </p:nvGrpSpPr>
        <p:grpSpPr bwMode="auto">
          <a:xfrm>
            <a:off x="7270750" y="2981325"/>
            <a:ext cx="1168400" cy="1473200"/>
            <a:chOff x="4580" y="1878"/>
            <a:chExt cx="736" cy="928"/>
          </a:xfrm>
        </p:grpSpPr>
        <p:sp>
          <p:nvSpPr>
            <p:cNvPr id="19590"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1"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69" name="Group 249"/>
          <p:cNvGrpSpPr>
            <a:grpSpLocks/>
          </p:cNvGrpSpPr>
          <p:nvPr/>
        </p:nvGrpSpPr>
        <p:grpSpPr bwMode="auto">
          <a:xfrm>
            <a:off x="7270750" y="2981325"/>
            <a:ext cx="1168400" cy="1473200"/>
            <a:chOff x="4580" y="1878"/>
            <a:chExt cx="736" cy="928"/>
          </a:xfrm>
        </p:grpSpPr>
        <p:sp>
          <p:nvSpPr>
            <p:cNvPr id="19588"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9"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72" name="Group 252"/>
          <p:cNvGrpSpPr>
            <a:grpSpLocks/>
          </p:cNvGrpSpPr>
          <p:nvPr/>
        </p:nvGrpSpPr>
        <p:grpSpPr bwMode="auto">
          <a:xfrm>
            <a:off x="7270750" y="2981325"/>
            <a:ext cx="1168400" cy="1473200"/>
            <a:chOff x="4580" y="1878"/>
            <a:chExt cx="736" cy="928"/>
          </a:xfrm>
        </p:grpSpPr>
        <p:sp>
          <p:nvSpPr>
            <p:cNvPr id="19586"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7"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75" name="Group 255"/>
          <p:cNvGrpSpPr>
            <a:grpSpLocks/>
          </p:cNvGrpSpPr>
          <p:nvPr/>
        </p:nvGrpSpPr>
        <p:grpSpPr bwMode="auto">
          <a:xfrm>
            <a:off x="6030913" y="2981325"/>
            <a:ext cx="1168400" cy="1473200"/>
            <a:chOff x="4580" y="1878"/>
            <a:chExt cx="736" cy="928"/>
          </a:xfrm>
        </p:grpSpPr>
        <p:sp>
          <p:nvSpPr>
            <p:cNvPr id="19584"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5"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6578"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549"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19550"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19551"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6583"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6584"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19554" name="Group 265"/>
          <p:cNvGrpSpPr>
            <a:grpSpLocks/>
          </p:cNvGrpSpPr>
          <p:nvPr/>
        </p:nvGrpSpPr>
        <p:grpSpPr bwMode="auto">
          <a:xfrm>
            <a:off x="3162300" y="3373438"/>
            <a:ext cx="120650" cy="693737"/>
            <a:chOff x="1939" y="2444"/>
            <a:chExt cx="81" cy="463"/>
          </a:xfrm>
        </p:grpSpPr>
        <p:sp>
          <p:nvSpPr>
            <p:cNvPr id="19582"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3"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9555" name="Group 268"/>
          <p:cNvGrpSpPr>
            <a:grpSpLocks/>
          </p:cNvGrpSpPr>
          <p:nvPr/>
        </p:nvGrpSpPr>
        <p:grpSpPr bwMode="auto">
          <a:xfrm>
            <a:off x="5843588" y="3373438"/>
            <a:ext cx="120650" cy="693737"/>
            <a:chOff x="1939" y="2444"/>
            <a:chExt cx="81" cy="463"/>
          </a:xfrm>
        </p:grpSpPr>
        <p:sp>
          <p:nvSpPr>
            <p:cNvPr id="19580"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1"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9556" name="Group 271"/>
          <p:cNvGrpSpPr>
            <a:grpSpLocks/>
          </p:cNvGrpSpPr>
          <p:nvPr/>
        </p:nvGrpSpPr>
        <p:grpSpPr bwMode="auto">
          <a:xfrm>
            <a:off x="706438" y="2768600"/>
            <a:ext cx="7731125" cy="1905000"/>
            <a:chOff x="445" y="1744"/>
            <a:chExt cx="4870" cy="1200"/>
          </a:xfrm>
        </p:grpSpPr>
        <p:grpSp>
          <p:nvGrpSpPr>
            <p:cNvPr id="19558" name="Group 272"/>
            <p:cNvGrpSpPr>
              <a:grpSpLocks/>
            </p:cNvGrpSpPr>
            <p:nvPr/>
          </p:nvGrpSpPr>
          <p:grpSpPr bwMode="auto">
            <a:xfrm>
              <a:off x="445" y="1744"/>
              <a:ext cx="734" cy="1200"/>
              <a:chOff x="448" y="1746"/>
              <a:chExt cx="724" cy="1188"/>
            </a:xfrm>
          </p:grpSpPr>
          <p:grpSp>
            <p:nvGrpSpPr>
              <p:cNvPr id="19576" name="Group 273"/>
              <p:cNvGrpSpPr>
                <a:grpSpLocks/>
              </p:cNvGrpSpPr>
              <p:nvPr/>
            </p:nvGrpSpPr>
            <p:grpSpPr bwMode="auto">
              <a:xfrm>
                <a:off x="454" y="1752"/>
                <a:ext cx="712" cy="1176"/>
                <a:chOff x="454" y="1752"/>
                <a:chExt cx="712" cy="1176"/>
              </a:xfrm>
            </p:grpSpPr>
            <p:sp>
              <p:nvSpPr>
                <p:cNvPr id="19578"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9"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77"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59" name="Group 277"/>
            <p:cNvGrpSpPr>
              <a:grpSpLocks/>
            </p:cNvGrpSpPr>
            <p:nvPr/>
          </p:nvGrpSpPr>
          <p:grpSpPr bwMode="auto">
            <a:xfrm>
              <a:off x="1225" y="1744"/>
              <a:ext cx="734" cy="1200"/>
              <a:chOff x="448" y="1746"/>
              <a:chExt cx="724" cy="1188"/>
            </a:xfrm>
          </p:grpSpPr>
          <p:grpSp>
            <p:nvGrpSpPr>
              <p:cNvPr id="19572" name="Group 278"/>
              <p:cNvGrpSpPr>
                <a:grpSpLocks/>
              </p:cNvGrpSpPr>
              <p:nvPr/>
            </p:nvGrpSpPr>
            <p:grpSpPr bwMode="auto">
              <a:xfrm>
                <a:off x="454" y="1752"/>
                <a:ext cx="712" cy="1176"/>
                <a:chOff x="454" y="1752"/>
                <a:chExt cx="712" cy="1176"/>
              </a:xfrm>
            </p:grpSpPr>
            <p:sp>
              <p:nvSpPr>
                <p:cNvPr id="19574"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5"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73"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60" name="Group 282"/>
            <p:cNvGrpSpPr>
              <a:grpSpLocks/>
            </p:cNvGrpSpPr>
            <p:nvPr/>
          </p:nvGrpSpPr>
          <p:grpSpPr bwMode="auto">
            <a:xfrm flipH="1">
              <a:off x="4581" y="1744"/>
              <a:ext cx="734" cy="1200"/>
              <a:chOff x="448" y="1746"/>
              <a:chExt cx="724" cy="1188"/>
            </a:xfrm>
          </p:grpSpPr>
          <p:grpSp>
            <p:nvGrpSpPr>
              <p:cNvPr id="19568" name="Group 283"/>
              <p:cNvGrpSpPr>
                <a:grpSpLocks/>
              </p:cNvGrpSpPr>
              <p:nvPr/>
            </p:nvGrpSpPr>
            <p:grpSpPr bwMode="auto">
              <a:xfrm>
                <a:off x="454" y="1752"/>
                <a:ext cx="712" cy="1176"/>
                <a:chOff x="454" y="1752"/>
                <a:chExt cx="712" cy="1176"/>
              </a:xfrm>
            </p:grpSpPr>
            <p:sp>
              <p:nvSpPr>
                <p:cNvPr id="19570"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1"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9"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61" name="Group 287"/>
            <p:cNvGrpSpPr>
              <a:grpSpLocks/>
            </p:cNvGrpSpPr>
            <p:nvPr/>
          </p:nvGrpSpPr>
          <p:grpSpPr bwMode="auto">
            <a:xfrm flipH="1">
              <a:off x="3799" y="1744"/>
              <a:ext cx="734" cy="1200"/>
              <a:chOff x="448" y="1746"/>
              <a:chExt cx="724" cy="1188"/>
            </a:xfrm>
          </p:grpSpPr>
          <p:grpSp>
            <p:nvGrpSpPr>
              <p:cNvPr id="19564" name="Group 288"/>
              <p:cNvGrpSpPr>
                <a:grpSpLocks/>
              </p:cNvGrpSpPr>
              <p:nvPr/>
            </p:nvGrpSpPr>
            <p:grpSpPr bwMode="auto">
              <a:xfrm>
                <a:off x="454" y="1752"/>
                <a:ext cx="712" cy="1176"/>
                <a:chOff x="454" y="1752"/>
                <a:chExt cx="712" cy="1176"/>
              </a:xfrm>
            </p:grpSpPr>
            <p:sp>
              <p:nvSpPr>
                <p:cNvPr id="19566"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67"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5"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2"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63"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3450168128"/>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6359"/>
                                        </p:tgtEl>
                                      </p:cBhvr>
                                    </p:animEffect>
                                    <p:set>
                                      <p:cBhvr>
                                        <p:cTn id="7" dur="1" fill="hold">
                                          <p:stCondLst>
                                            <p:cond delay="499"/>
                                          </p:stCondLst>
                                        </p:cTn>
                                        <p:tgtEl>
                                          <p:spTgt spid="56359"/>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6365"/>
                                        </p:tgtEl>
                                      </p:cBhvr>
                                    </p:animEffect>
                                    <p:set>
                                      <p:cBhvr>
                                        <p:cTn id="10" dur="1" fill="hold">
                                          <p:stCondLst>
                                            <p:cond delay="499"/>
                                          </p:stCondLst>
                                        </p:cTn>
                                        <p:tgtEl>
                                          <p:spTgt spid="56365"/>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6374"/>
                                        </p:tgtEl>
                                      </p:cBhvr>
                                    </p:animEffect>
                                    <p:set>
                                      <p:cBhvr>
                                        <p:cTn id="13" dur="1" fill="hold">
                                          <p:stCondLst>
                                            <p:cond delay="499"/>
                                          </p:stCondLst>
                                        </p:cTn>
                                        <p:tgtEl>
                                          <p:spTgt spid="56374"/>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6404"/>
                                        </p:tgtEl>
                                        <p:attrNameLst>
                                          <p:attrName>style.visibility</p:attrName>
                                        </p:attrNameLst>
                                      </p:cBhvr>
                                      <p:to>
                                        <p:strVal val="visible"/>
                                      </p:to>
                                    </p:set>
                                    <p:animEffect transition="in" filter="slide(fromTop)">
                                      <p:cBhvr>
                                        <p:cTn id="16" dur="500"/>
                                        <p:tgtEl>
                                          <p:spTgt spid="56404"/>
                                        </p:tgtEl>
                                      </p:cBhvr>
                                    </p:animEffect>
                                  </p:childTnLst>
                                </p:cTn>
                              </p:par>
                              <p:par>
                                <p:cTn id="17" presetID="12" presetClass="entr" presetSubtype="1" fill="hold" nodeType="withEffect">
                                  <p:stCondLst>
                                    <p:cond delay="0"/>
                                  </p:stCondLst>
                                  <p:childTnLst>
                                    <p:set>
                                      <p:cBhvr>
                                        <p:cTn id="18" dur="1" fill="hold">
                                          <p:stCondLst>
                                            <p:cond delay="0"/>
                                          </p:stCondLst>
                                        </p:cTn>
                                        <p:tgtEl>
                                          <p:spTgt spid="56401"/>
                                        </p:tgtEl>
                                        <p:attrNameLst>
                                          <p:attrName>style.visibility</p:attrName>
                                        </p:attrNameLst>
                                      </p:cBhvr>
                                      <p:to>
                                        <p:strVal val="visible"/>
                                      </p:to>
                                    </p:set>
                                    <p:animEffect transition="in" filter="slide(fromTop)">
                                      <p:cBhvr>
                                        <p:cTn id="19" dur="500"/>
                                        <p:tgtEl>
                                          <p:spTgt spid="56401"/>
                                        </p:tgtEl>
                                      </p:cBhvr>
                                    </p:animEffect>
                                  </p:childTnLst>
                                </p:cTn>
                              </p:par>
                              <p:par>
                                <p:cTn id="20" presetID="12" presetClass="entr" presetSubtype="1" fill="hold" nodeType="withEffect">
                                  <p:stCondLst>
                                    <p:cond delay="0"/>
                                  </p:stCondLst>
                                  <p:childTnLst>
                                    <p:set>
                                      <p:cBhvr>
                                        <p:cTn id="21" dur="1" fill="hold">
                                          <p:stCondLst>
                                            <p:cond delay="0"/>
                                          </p:stCondLst>
                                        </p:cTn>
                                        <p:tgtEl>
                                          <p:spTgt spid="56362"/>
                                        </p:tgtEl>
                                        <p:attrNameLst>
                                          <p:attrName>style.visibility</p:attrName>
                                        </p:attrNameLst>
                                      </p:cBhvr>
                                      <p:to>
                                        <p:strVal val="visible"/>
                                      </p:to>
                                    </p:set>
                                    <p:animEffect transition="in" filter="slide(fromTop)">
                                      <p:cBhvr>
                                        <p:cTn id="22" dur="500"/>
                                        <p:tgtEl>
                                          <p:spTgt spid="56362"/>
                                        </p:tgtEl>
                                      </p:cBhvr>
                                    </p:animEffect>
                                  </p:childTnLst>
                                </p:cTn>
                              </p:par>
                              <p:par>
                                <p:cTn id="23" presetID="12" presetClass="exit" presetSubtype="4" fill="hold" nodeType="withEffect">
                                  <p:stCondLst>
                                    <p:cond delay="1000"/>
                                  </p:stCondLst>
                                  <p:childTnLst>
                                    <p:animEffect transition="out" filter="slide(fromBottom)">
                                      <p:cBhvr>
                                        <p:cTn id="24" dur="500"/>
                                        <p:tgtEl>
                                          <p:spTgt spid="56362"/>
                                        </p:tgtEl>
                                      </p:cBhvr>
                                    </p:animEffect>
                                    <p:set>
                                      <p:cBhvr>
                                        <p:cTn id="25" dur="1" fill="hold">
                                          <p:stCondLst>
                                            <p:cond delay="499"/>
                                          </p:stCondLst>
                                        </p:cTn>
                                        <p:tgtEl>
                                          <p:spTgt spid="56362"/>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6377"/>
                                        </p:tgtEl>
                                        <p:attrNameLst>
                                          <p:attrName>style.visibility</p:attrName>
                                        </p:attrNameLst>
                                      </p:cBhvr>
                                      <p:to>
                                        <p:strVal val="visible"/>
                                      </p:to>
                                    </p:set>
                                    <p:animEffect transition="in" filter="slide(fromTop)">
                                      <p:cBhvr>
                                        <p:cTn id="28" dur="500"/>
                                        <p:tgtEl>
                                          <p:spTgt spid="56377"/>
                                        </p:tgtEl>
                                      </p:cBhvr>
                                    </p:animEffect>
                                  </p:childTnLst>
                                </p:cTn>
                              </p:par>
                              <p:par>
                                <p:cTn id="29" presetID="12" presetClass="exit" presetSubtype="4" fill="hold" nodeType="withEffect">
                                  <p:stCondLst>
                                    <p:cond delay="2000"/>
                                  </p:stCondLst>
                                  <p:childTnLst>
                                    <p:animEffect transition="out" filter="slide(fromBottom)">
                                      <p:cBhvr>
                                        <p:cTn id="30" dur="500"/>
                                        <p:tgtEl>
                                          <p:spTgt spid="56377"/>
                                        </p:tgtEl>
                                      </p:cBhvr>
                                    </p:animEffect>
                                    <p:set>
                                      <p:cBhvr>
                                        <p:cTn id="31" dur="1" fill="hold">
                                          <p:stCondLst>
                                            <p:cond delay="499"/>
                                          </p:stCondLst>
                                        </p:cTn>
                                        <p:tgtEl>
                                          <p:spTgt spid="56377"/>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6380"/>
                                        </p:tgtEl>
                                        <p:attrNameLst>
                                          <p:attrName>style.visibility</p:attrName>
                                        </p:attrNameLst>
                                      </p:cBhvr>
                                      <p:to>
                                        <p:strVal val="visible"/>
                                      </p:to>
                                    </p:set>
                                    <p:animEffect transition="in" filter="slide(fromTop)">
                                      <p:cBhvr>
                                        <p:cTn id="34" dur="500"/>
                                        <p:tgtEl>
                                          <p:spTgt spid="56380"/>
                                        </p:tgtEl>
                                      </p:cBhvr>
                                    </p:animEffect>
                                  </p:childTnLst>
                                </p:cTn>
                              </p:par>
                              <p:par>
                                <p:cTn id="35" presetID="12" presetClass="exit" presetSubtype="4" fill="hold" nodeType="withEffect">
                                  <p:stCondLst>
                                    <p:cond delay="3000"/>
                                  </p:stCondLst>
                                  <p:childTnLst>
                                    <p:animEffect transition="out" filter="slide(fromBottom)">
                                      <p:cBhvr>
                                        <p:cTn id="36" dur="500"/>
                                        <p:tgtEl>
                                          <p:spTgt spid="56380"/>
                                        </p:tgtEl>
                                      </p:cBhvr>
                                    </p:animEffect>
                                    <p:set>
                                      <p:cBhvr>
                                        <p:cTn id="37" dur="1" fill="hold">
                                          <p:stCondLst>
                                            <p:cond delay="499"/>
                                          </p:stCondLst>
                                        </p:cTn>
                                        <p:tgtEl>
                                          <p:spTgt spid="56380"/>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6383"/>
                                        </p:tgtEl>
                                        <p:attrNameLst>
                                          <p:attrName>style.visibility</p:attrName>
                                        </p:attrNameLst>
                                      </p:cBhvr>
                                      <p:to>
                                        <p:strVal val="visible"/>
                                      </p:to>
                                    </p:set>
                                    <p:animEffect transition="in" filter="slide(fromTop)">
                                      <p:cBhvr>
                                        <p:cTn id="40" dur="500"/>
                                        <p:tgtEl>
                                          <p:spTgt spid="56383"/>
                                        </p:tgtEl>
                                      </p:cBhvr>
                                    </p:animEffect>
                                  </p:childTnLst>
                                </p:cTn>
                              </p:par>
                              <p:par>
                                <p:cTn id="41" presetID="12" presetClass="exit" presetSubtype="4" fill="hold" nodeType="withEffect">
                                  <p:stCondLst>
                                    <p:cond delay="4000"/>
                                  </p:stCondLst>
                                  <p:childTnLst>
                                    <p:animEffect transition="out" filter="slide(fromBottom)">
                                      <p:cBhvr>
                                        <p:cTn id="42" dur="500"/>
                                        <p:tgtEl>
                                          <p:spTgt spid="56383"/>
                                        </p:tgtEl>
                                      </p:cBhvr>
                                    </p:animEffect>
                                    <p:set>
                                      <p:cBhvr>
                                        <p:cTn id="43" dur="1" fill="hold">
                                          <p:stCondLst>
                                            <p:cond delay="499"/>
                                          </p:stCondLst>
                                        </p:cTn>
                                        <p:tgtEl>
                                          <p:spTgt spid="56383"/>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6386"/>
                                        </p:tgtEl>
                                        <p:attrNameLst>
                                          <p:attrName>style.visibility</p:attrName>
                                        </p:attrNameLst>
                                      </p:cBhvr>
                                      <p:to>
                                        <p:strVal val="visible"/>
                                      </p:to>
                                    </p:set>
                                    <p:animEffect transition="in" filter="slide(fromTop)">
                                      <p:cBhvr>
                                        <p:cTn id="46" dur="500"/>
                                        <p:tgtEl>
                                          <p:spTgt spid="56386"/>
                                        </p:tgtEl>
                                      </p:cBhvr>
                                    </p:animEffect>
                                  </p:childTnLst>
                                </p:cTn>
                              </p:par>
                              <p:par>
                                <p:cTn id="47" presetID="12" presetClass="exit" presetSubtype="4" fill="hold" nodeType="withEffect">
                                  <p:stCondLst>
                                    <p:cond delay="5000"/>
                                  </p:stCondLst>
                                  <p:childTnLst>
                                    <p:animEffect transition="out" filter="slide(fromBottom)">
                                      <p:cBhvr>
                                        <p:cTn id="48" dur="500"/>
                                        <p:tgtEl>
                                          <p:spTgt spid="56386"/>
                                        </p:tgtEl>
                                      </p:cBhvr>
                                    </p:animEffect>
                                    <p:set>
                                      <p:cBhvr>
                                        <p:cTn id="49" dur="1" fill="hold">
                                          <p:stCondLst>
                                            <p:cond delay="499"/>
                                          </p:stCondLst>
                                        </p:cTn>
                                        <p:tgtEl>
                                          <p:spTgt spid="56386"/>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6389"/>
                                        </p:tgtEl>
                                        <p:attrNameLst>
                                          <p:attrName>style.visibility</p:attrName>
                                        </p:attrNameLst>
                                      </p:cBhvr>
                                      <p:to>
                                        <p:strVal val="visible"/>
                                      </p:to>
                                    </p:set>
                                    <p:animEffect transition="in" filter="slide(fromTop)">
                                      <p:cBhvr>
                                        <p:cTn id="52" dur="500"/>
                                        <p:tgtEl>
                                          <p:spTgt spid="56389"/>
                                        </p:tgtEl>
                                      </p:cBhvr>
                                    </p:animEffect>
                                  </p:childTnLst>
                                </p:cTn>
                              </p:par>
                              <p:par>
                                <p:cTn id="53" presetID="12" presetClass="exit" presetSubtype="4" fill="hold" nodeType="withEffect">
                                  <p:stCondLst>
                                    <p:cond delay="6000"/>
                                  </p:stCondLst>
                                  <p:childTnLst>
                                    <p:animEffect transition="out" filter="slide(fromBottom)">
                                      <p:cBhvr>
                                        <p:cTn id="54" dur="500"/>
                                        <p:tgtEl>
                                          <p:spTgt spid="56389"/>
                                        </p:tgtEl>
                                      </p:cBhvr>
                                    </p:animEffect>
                                    <p:set>
                                      <p:cBhvr>
                                        <p:cTn id="55" dur="1" fill="hold">
                                          <p:stCondLst>
                                            <p:cond delay="499"/>
                                          </p:stCondLst>
                                        </p:cTn>
                                        <p:tgtEl>
                                          <p:spTgt spid="56389"/>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6392"/>
                                        </p:tgtEl>
                                        <p:attrNameLst>
                                          <p:attrName>style.visibility</p:attrName>
                                        </p:attrNameLst>
                                      </p:cBhvr>
                                      <p:to>
                                        <p:strVal val="visible"/>
                                      </p:to>
                                    </p:set>
                                    <p:animEffect transition="in" filter="slide(fromTop)">
                                      <p:cBhvr>
                                        <p:cTn id="58" dur="500"/>
                                        <p:tgtEl>
                                          <p:spTgt spid="56392"/>
                                        </p:tgtEl>
                                      </p:cBhvr>
                                    </p:animEffect>
                                  </p:childTnLst>
                                </p:cTn>
                              </p:par>
                              <p:par>
                                <p:cTn id="59" presetID="12" presetClass="exit" presetSubtype="4" fill="hold" nodeType="withEffect">
                                  <p:stCondLst>
                                    <p:cond delay="7000"/>
                                  </p:stCondLst>
                                  <p:childTnLst>
                                    <p:animEffect transition="out" filter="slide(fromBottom)">
                                      <p:cBhvr>
                                        <p:cTn id="60" dur="500"/>
                                        <p:tgtEl>
                                          <p:spTgt spid="56392"/>
                                        </p:tgtEl>
                                      </p:cBhvr>
                                    </p:animEffect>
                                    <p:set>
                                      <p:cBhvr>
                                        <p:cTn id="61" dur="1" fill="hold">
                                          <p:stCondLst>
                                            <p:cond delay="499"/>
                                          </p:stCondLst>
                                        </p:cTn>
                                        <p:tgtEl>
                                          <p:spTgt spid="56392"/>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6395"/>
                                        </p:tgtEl>
                                        <p:attrNameLst>
                                          <p:attrName>style.visibility</p:attrName>
                                        </p:attrNameLst>
                                      </p:cBhvr>
                                      <p:to>
                                        <p:strVal val="visible"/>
                                      </p:to>
                                    </p:set>
                                    <p:animEffect transition="in" filter="slide(fromTop)">
                                      <p:cBhvr>
                                        <p:cTn id="64" dur="500"/>
                                        <p:tgtEl>
                                          <p:spTgt spid="56395"/>
                                        </p:tgtEl>
                                      </p:cBhvr>
                                    </p:animEffect>
                                  </p:childTnLst>
                                </p:cTn>
                              </p:par>
                              <p:par>
                                <p:cTn id="65" presetID="12" presetClass="exit" presetSubtype="4" fill="hold" nodeType="withEffect">
                                  <p:stCondLst>
                                    <p:cond delay="8000"/>
                                  </p:stCondLst>
                                  <p:childTnLst>
                                    <p:animEffect transition="out" filter="slide(fromBottom)">
                                      <p:cBhvr>
                                        <p:cTn id="66" dur="500"/>
                                        <p:tgtEl>
                                          <p:spTgt spid="56395"/>
                                        </p:tgtEl>
                                      </p:cBhvr>
                                    </p:animEffect>
                                    <p:set>
                                      <p:cBhvr>
                                        <p:cTn id="67" dur="1" fill="hold">
                                          <p:stCondLst>
                                            <p:cond delay="499"/>
                                          </p:stCondLst>
                                        </p:cTn>
                                        <p:tgtEl>
                                          <p:spTgt spid="56395"/>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6398"/>
                                        </p:tgtEl>
                                        <p:attrNameLst>
                                          <p:attrName>style.visibility</p:attrName>
                                        </p:attrNameLst>
                                      </p:cBhvr>
                                      <p:to>
                                        <p:strVal val="visible"/>
                                      </p:to>
                                    </p:set>
                                    <p:animEffect transition="in" filter="slide(fromTop)">
                                      <p:cBhvr>
                                        <p:cTn id="70" dur="500"/>
                                        <p:tgtEl>
                                          <p:spTgt spid="56398"/>
                                        </p:tgtEl>
                                      </p:cBhvr>
                                    </p:animEffect>
                                  </p:childTnLst>
                                </p:cTn>
                              </p:par>
                              <p:par>
                                <p:cTn id="71" presetID="12" presetClass="exit" presetSubtype="4" fill="hold" nodeType="withEffect">
                                  <p:stCondLst>
                                    <p:cond delay="9000"/>
                                  </p:stCondLst>
                                  <p:childTnLst>
                                    <p:animEffect transition="out" filter="slide(fromBottom)">
                                      <p:cBhvr>
                                        <p:cTn id="72" dur="500"/>
                                        <p:tgtEl>
                                          <p:spTgt spid="56398"/>
                                        </p:tgtEl>
                                      </p:cBhvr>
                                    </p:animEffect>
                                    <p:set>
                                      <p:cBhvr>
                                        <p:cTn id="73" dur="1" fill="hold">
                                          <p:stCondLst>
                                            <p:cond delay="499"/>
                                          </p:stCondLst>
                                        </p:cTn>
                                        <p:tgtEl>
                                          <p:spTgt spid="56398"/>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6410"/>
                                        </p:tgtEl>
                                        <p:attrNameLst>
                                          <p:attrName>style.visibility</p:attrName>
                                        </p:attrNameLst>
                                      </p:cBhvr>
                                      <p:to>
                                        <p:strVal val="visible"/>
                                      </p:to>
                                    </p:set>
                                    <p:animEffect transition="in" filter="slide(fromTop)">
                                      <p:cBhvr>
                                        <p:cTn id="76" dur="500"/>
                                        <p:tgtEl>
                                          <p:spTgt spid="56410"/>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6416"/>
                                        </p:tgtEl>
                                        <p:attrNameLst>
                                          <p:attrName>style.visibility</p:attrName>
                                        </p:attrNameLst>
                                      </p:cBhvr>
                                      <p:to>
                                        <p:strVal val="visible"/>
                                      </p:to>
                                    </p:set>
                                    <p:animEffect transition="in" filter="slide(fromTop)">
                                      <p:cBhvr>
                                        <p:cTn id="79" dur="500"/>
                                        <p:tgtEl>
                                          <p:spTgt spid="56416"/>
                                        </p:tgtEl>
                                      </p:cBhvr>
                                    </p:animEffect>
                                  </p:childTnLst>
                                </p:cTn>
                              </p:par>
                              <p:par>
                                <p:cTn id="80" presetID="12" presetClass="exit" presetSubtype="4" fill="hold" nodeType="withEffect">
                                  <p:stCondLst>
                                    <p:cond delay="10000"/>
                                  </p:stCondLst>
                                  <p:childTnLst>
                                    <p:animEffect transition="out" filter="slide(fromBottom)">
                                      <p:cBhvr>
                                        <p:cTn id="81" dur="500"/>
                                        <p:tgtEl>
                                          <p:spTgt spid="56410"/>
                                        </p:tgtEl>
                                      </p:cBhvr>
                                    </p:animEffect>
                                    <p:set>
                                      <p:cBhvr>
                                        <p:cTn id="82" dur="1" fill="hold">
                                          <p:stCondLst>
                                            <p:cond delay="499"/>
                                          </p:stCondLst>
                                        </p:cTn>
                                        <p:tgtEl>
                                          <p:spTgt spid="56410"/>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6401"/>
                                        </p:tgtEl>
                                      </p:cBhvr>
                                    </p:animEffect>
                                    <p:set>
                                      <p:cBhvr>
                                        <p:cTn id="85" dur="1" fill="hold">
                                          <p:stCondLst>
                                            <p:cond delay="499"/>
                                          </p:stCondLst>
                                        </p:cTn>
                                        <p:tgtEl>
                                          <p:spTgt spid="56401"/>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6413"/>
                                        </p:tgtEl>
                                        <p:attrNameLst>
                                          <p:attrName>style.visibility</p:attrName>
                                        </p:attrNameLst>
                                      </p:cBhvr>
                                      <p:to>
                                        <p:strVal val="visible"/>
                                      </p:to>
                                    </p:set>
                                    <p:animEffect transition="in" filter="slide(fromTop)">
                                      <p:cBhvr>
                                        <p:cTn id="88" dur="500"/>
                                        <p:tgtEl>
                                          <p:spTgt spid="56413"/>
                                        </p:tgtEl>
                                      </p:cBhvr>
                                    </p:animEffect>
                                  </p:childTnLst>
                                </p:cTn>
                              </p:par>
                              <p:par>
                                <p:cTn id="89" presetID="12" presetClass="exit" presetSubtype="4" fill="hold" nodeType="withEffect">
                                  <p:stCondLst>
                                    <p:cond delay="11000"/>
                                  </p:stCondLst>
                                  <p:childTnLst>
                                    <p:animEffect transition="out" filter="slide(fromBottom)">
                                      <p:cBhvr>
                                        <p:cTn id="90" dur="500"/>
                                        <p:tgtEl>
                                          <p:spTgt spid="56416"/>
                                        </p:tgtEl>
                                      </p:cBhvr>
                                    </p:animEffect>
                                    <p:set>
                                      <p:cBhvr>
                                        <p:cTn id="91" dur="1" fill="hold">
                                          <p:stCondLst>
                                            <p:cond delay="499"/>
                                          </p:stCondLst>
                                        </p:cTn>
                                        <p:tgtEl>
                                          <p:spTgt spid="56416"/>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6419"/>
                                        </p:tgtEl>
                                        <p:attrNameLst>
                                          <p:attrName>style.visibility</p:attrName>
                                        </p:attrNameLst>
                                      </p:cBhvr>
                                      <p:to>
                                        <p:strVal val="visible"/>
                                      </p:to>
                                    </p:set>
                                    <p:animEffect transition="in" filter="slide(fromTop)">
                                      <p:cBhvr>
                                        <p:cTn id="94" dur="500"/>
                                        <p:tgtEl>
                                          <p:spTgt spid="56419"/>
                                        </p:tgtEl>
                                      </p:cBhvr>
                                    </p:animEffect>
                                  </p:childTnLst>
                                </p:cTn>
                              </p:par>
                              <p:par>
                                <p:cTn id="95" presetID="12" presetClass="exit" presetSubtype="4" fill="hold" nodeType="withEffect">
                                  <p:stCondLst>
                                    <p:cond delay="12000"/>
                                  </p:stCondLst>
                                  <p:childTnLst>
                                    <p:animEffect transition="out" filter="slide(fromBottom)">
                                      <p:cBhvr>
                                        <p:cTn id="96" dur="500"/>
                                        <p:tgtEl>
                                          <p:spTgt spid="56419"/>
                                        </p:tgtEl>
                                      </p:cBhvr>
                                    </p:animEffect>
                                    <p:set>
                                      <p:cBhvr>
                                        <p:cTn id="97" dur="1" fill="hold">
                                          <p:stCondLst>
                                            <p:cond delay="499"/>
                                          </p:stCondLst>
                                        </p:cTn>
                                        <p:tgtEl>
                                          <p:spTgt spid="56419"/>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6422"/>
                                        </p:tgtEl>
                                        <p:attrNameLst>
                                          <p:attrName>style.visibility</p:attrName>
                                        </p:attrNameLst>
                                      </p:cBhvr>
                                      <p:to>
                                        <p:strVal val="visible"/>
                                      </p:to>
                                    </p:set>
                                    <p:animEffect transition="in" filter="slide(fromTop)">
                                      <p:cBhvr>
                                        <p:cTn id="100" dur="500"/>
                                        <p:tgtEl>
                                          <p:spTgt spid="56422"/>
                                        </p:tgtEl>
                                      </p:cBhvr>
                                    </p:animEffect>
                                  </p:childTnLst>
                                </p:cTn>
                              </p:par>
                              <p:par>
                                <p:cTn id="101" presetID="12" presetClass="exit" presetSubtype="4" fill="hold" nodeType="withEffect">
                                  <p:stCondLst>
                                    <p:cond delay="13000"/>
                                  </p:stCondLst>
                                  <p:childTnLst>
                                    <p:animEffect transition="out" filter="slide(fromBottom)">
                                      <p:cBhvr>
                                        <p:cTn id="102" dur="500"/>
                                        <p:tgtEl>
                                          <p:spTgt spid="56422"/>
                                        </p:tgtEl>
                                      </p:cBhvr>
                                    </p:animEffect>
                                    <p:set>
                                      <p:cBhvr>
                                        <p:cTn id="103" dur="1" fill="hold">
                                          <p:stCondLst>
                                            <p:cond delay="499"/>
                                          </p:stCondLst>
                                        </p:cTn>
                                        <p:tgtEl>
                                          <p:spTgt spid="56422"/>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6425"/>
                                        </p:tgtEl>
                                        <p:attrNameLst>
                                          <p:attrName>style.visibility</p:attrName>
                                        </p:attrNameLst>
                                      </p:cBhvr>
                                      <p:to>
                                        <p:strVal val="visible"/>
                                      </p:to>
                                    </p:set>
                                    <p:animEffect transition="in" filter="slide(fromTop)">
                                      <p:cBhvr>
                                        <p:cTn id="106" dur="500"/>
                                        <p:tgtEl>
                                          <p:spTgt spid="56425"/>
                                        </p:tgtEl>
                                      </p:cBhvr>
                                    </p:animEffect>
                                  </p:childTnLst>
                                </p:cTn>
                              </p:par>
                              <p:par>
                                <p:cTn id="107" presetID="12" presetClass="exit" presetSubtype="4" fill="hold" nodeType="withEffect">
                                  <p:stCondLst>
                                    <p:cond delay="14000"/>
                                  </p:stCondLst>
                                  <p:childTnLst>
                                    <p:animEffect transition="out" filter="slide(fromBottom)">
                                      <p:cBhvr>
                                        <p:cTn id="108" dur="500"/>
                                        <p:tgtEl>
                                          <p:spTgt spid="56425"/>
                                        </p:tgtEl>
                                      </p:cBhvr>
                                    </p:animEffect>
                                    <p:set>
                                      <p:cBhvr>
                                        <p:cTn id="109" dur="1" fill="hold">
                                          <p:stCondLst>
                                            <p:cond delay="499"/>
                                          </p:stCondLst>
                                        </p:cTn>
                                        <p:tgtEl>
                                          <p:spTgt spid="56425"/>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6428"/>
                                        </p:tgtEl>
                                        <p:attrNameLst>
                                          <p:attrName>style.visibility</p:attrName>
                                        </p:attrNameLst>
                                      </p:cBhvr>
                                      <p:to>
                                        <p:strVal val="visible"/>
                                      </p:to>
                                    </p:set>
                                    <p:animEffect transition="in" filter="slide(fromTop)">
                                      <p:cBhvr>
                                        <p:cTn id="112" dur="500"/>
                                        <p:tgtEl>
                                          <p:spTgt spid="56428"/>
                                        </p:tgtEl>
                                      </p:cBhvr>
                                    </p:animEffect>
                                  </p:childTnLst>
                                </p:cTn>
                              </p:par>
                              <p:par>
                                <p:cTn id="113" presetID="12" presetClass="exit" presetSubtype="4" fill="hold" nodeType="withEffect">
                                  <p:stCondLst>
                                    <p:cond delay="15000"/>
                                  </p:stCondLst>
                                  <p:childTnLst>
                                    <p:animEffect transition="out" filter="slide(fromBottom)">
                                      <p:cBhvr>
                                        <p:cTn id="114" dur="500"/>
                                        <p:tgtEl>
                                          <p:spTgt spid="56428"/>
                                        </p:tgtEl>
                                      </p:cBhvr>
                                    </p:animEffect>
                                    <p:set>
                                      <p:cBhvr>
                                        <p:cTn id="115" dur="1" fill="hold">
                                          <p:stCondLst>
                                            <p:cond delay="499"/>
                                          </p:stCondLst>
                                        </p:cTn>
                                        <p:tgtEl>
                                          <p:spTgt spid="56428"/>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6431"/>
                                        </p:tgtEl>
                                        <p:attrNameLst>
                                          <p:attrName>style.visibility</p:attrName>
                                        </p:attrNameLst>
                                      </p:cBhvr>
                                      <p:to>
                                        <p:strVal val="visible"/>
                                      </p:to>
                                    </p:set>
                                    <p:animEffect transition="in" filter="slide(fromTop)">
                                      <p:cBhvr>
                                        <p:cTn id="118" dur="500"/>
                                        <p:tgtEl>
                                          <p:spTgt spid="56431"/>
                                        </p:tgtEl>
                                      </p:cBhvr>
                                    </p:animEffect>
                                  </p:childTnLst>
                                </p:cTn>
                              </p:par>
                              <p:par>
                                <p:cTn id="119" presetID="12" presetClass="exit" presetSubtype="4" fill="hold" nodeType="withEffect">
                                  <p:stCondLst>
                                    <p:cond delay="16000"/>
                                  </p:stCondLst>
                                  <p:childTnLst>
                                    <p:animEffect transition="out" filter="slide(fromBottom)">
                                      <p:cBhvr>
                                        <p:cTn id="120" dur="500"/>
                                        <p:tgtEl>
                                          <p:spTgt spid="56431"/>
                                        </p:tgtEl>
                                      </p:cBhvr>
                                    </p:animEffect>
                                    <p:set>
                                      <p:cBhvr>
                                        <p:cTn id="121" dur="1" fill="hold">
                                          <p:stCondLst>
                                            <p:cond delay="499"/>
                                          </p:stCondLst>
                                        </p:cTn>
                                        <p:tgtEl>
                                          <p:spTgt spid="56431"/>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6434"/>
                                        </p:tgtEl>
                                        <p:attrNameLst>
                                          <p:attrName>style.visibility</p:attrName>
                                        </p:attrNameLst>
                                      </p:cBhvr>
                                      <p:to>
                                        <p:strVal val="visible"/>
                                      </p:to>
                                    </p:set>
                                    <p:animEffect transition="in" filter="slide(fromTop)">
                                      <p:cBhvr>
                                        <p:cTn id="124" dur="500"/>
                                        <p:tgtEl>
                                          <p:spTgt spid="56434"/>
                                        </p:tgtEl>
                                      </p:cBhvr>
                                    </p:animEffect>
                                  </p:childTnLst>
                                </p:cTn>
                              </p:par>
                              <p:par>
                                <p:cTn id="125" presetID="12" presetClass="exit" presetSubtype="4" fill="hold" nodeType="withEffect">
                                  <p:stCondLst>
                                    <p:cond delay="17000"/>
                                  </p:stCondLst>
                                  <p:childTnLst>
                                    <p:animEffect transition="out" filter="slide(fromBottom)">
                                      <p:cBhvr>
                                        <p:cTn id="126" dur="500"/>
                                        <p:tgtEl>
                                          <p:spTgt spid="56434"/>
                                        </p:tgtEl>
                                      </p:cBhvr>
                                    </p:animEffect>
                                    <p:set>
                                      <p:cBhvr>
                                        <p:cTn id="127" dur="1" fill="hold">
                                          <p:stCondLst>
                                            <p:cond delay="499"/>
                                          </p:stCondLst>
                                        </p:cTn>
                                        <p:tgtEl>
                                          <p:spTgt spid="56434"/>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6437"/>
                                        </p:tgtEl>
                                        <p:attrNameLst>
                                          <p:attrName>style.visibility</p:attrName>
                                        </p:attrNameLst>
                                      </p:cBhvr>
                                      <p:to>
                                        <p:strVal val="visible"/>
                                      </p:to>
                                    </p:set>
                                    <p:animEffect transition="in" filter="slide(fromTop)">
                                      <p:cBhvr>
                                        <p:cTn id="130" dur="500"/>
                                        <p:tgtEl>
                                          <p:spTgt spid="56437"/>
                                        </p:tgtEl>
                                      </p:cBhvr>
                                    </p:animEffect>
                                  </p:childTnLst>
                                </p:cTn>
                              </p:par>
                              <p:par>
                                <p:cTn id="131" presetID="12" presetClass="exit" presetSubtype="4" fill="hold" nodeType="withEffect">
                                  <p:stCondLst>
                                    <p:cond delay="18000"/>
                                  </p:stCondLst>
                                  <p:childTnLst>
                                    <p:animEffect transition="out" filter="slide(fromBottom)">
                                      <p:cBhvr>
                                        <p:cTn id="132" dur="500"/>
                                        <p:tgtEl>
                                          <p:spTgt spid="56437"/>
                                        </p:tgtEl>
                                      </p:cBhvr>
                                    </p:animEffect>
                                    <p:set>
                                      <p:cBhvr>
                                        <p:cTn id="133" dur="1" fill="hold">
                                          <p:stCondLst>
                                            <p:cond delay="499"/>
                                          </p:stCondLst>
                                        </p:cTn>
                                        <p:tgtEl>
                                          <p:spTgt spid="56437"/>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6440"/>
                                        </p:tgtEl>
                                        <p:attrNameLst>
                                          <p:attrName>style.visibility</p:attrName>
                                        </p:attrNameLst>
                                      </p:cBhvr>
                                      <p:to>
                                        <p:strVal val="visible"/>
                                      </p:to>
                                    </p:set>
                                    <p:animEffect transition="in" filter="slide(fromTop)">
                                      <p:cBhvr>
                                        <p:cTn id="136" dur="500"/>
                                        <p:tgtEl>
                                          <p:spTgt spid="56440"/>
                                        </p:tgtEl>
                                      </p:cBhvr>
                                    </p:animEffect>
                                  </p:childTnLst>
                                </p:cTn>
                              </p:par>
                              <p:par>
                                <p:cTn id="137" presetID="12" presetClass="exit" presetSubtype="4" fill="hold" nodeType="withEffect">
                                  <p:stCondLst>
                                    <p:cond delay="19000"/>
                                  </p:stCondLst>
                                  <p:childTnLst>
                                    <p:animEffect transition="out" filter="slide(fromBottom)">
                                      <p:cBhvr>
                                        <p:cTn id="138" dur="500"/>
                                        <p:tgtEl>
                                          <p:spTgt spid="56440"/>
                                        </p:tgtEl>
                                      </p:cBhvr>
                                    </p:animEffect>
                                    <p:set>
                                      <p:cBhvr>
                                        <p:cTn id="139" dur="1" fill="hold">
                                          <p:stCondLst>
                                            <p:cond delay="499"/>
                                          </p:stCondLst>
                                        </p:cTn>
                                        <p:tgtEl>
                                          <p:spTgt spid="56440"/>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6443"/>
                                        </p:tgtEl>
                                        <p:attrNameLst>
                                          <p:attrName>style.visibility</p:attrName>
                                        </p:attrNameLst>
                                      </p:cBhvr>
                                      <p:to>
                                        <p:strVal val="visible"/>
                                      </p:to>
                                    </p:set>
                                    <p:animEffect transition="in" filter="slide(fromTop)">
                                      <p:cBhvr>
                                        <p:cTn id="142" dur="500"/>
                                        <p:tgtEl>
                                          <p:spTgt spid="56443"/>
                                        </p:tgtEl>
                                      </p:cBhvr>
                                    </p:animEffect>
                                  </p:childTnLst>
                                </p:cTn>
                              </p:par>
                              <p:par>
                                <p:cTn id="143" presetID="12" presetClass="exit" presetSubtype="4" fill="hold" nodeType="withEffect">
                                  <p:stCondLst>
                                    <p:cond delay="20000"/>
                                  </p:stCondLst>
                                  <p:childTnLst>
                                    <p:animEffect transition="out" filter="slide(fromBottom)">
                                      <p:cBhvr>
                                        <p:cTn id="144" dur="500"/>
                                        <p:tgtEl>
                                          <p:spTgt spid="56443"/>
                                        </p:tgtEl>
                                      </p:cBhvr>
                                    </p:animEffect>
                                    <p:set>
                                      <p:cBhvr>
                                        <p:cTn id="145" dur="1" fill="hold">
                                          <p:stCondLst>
                                            <p:cond delay="499"/>
                                          </p:stCondLst>
                                        </p:cTn>
                                        <p:tgtEl>
                                          <p:spTgt spid="56443"/>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6413"/>
                                        </p:tgtEl>
                                      </p:cBhvr>
                                    </p:animEffect>
                                    <p:set>
                                      <p:cBhvr>
                                        <p:cTn id="148" dur="1" fill="hold">
                                          <p:stCondLst>
                                            <p:cond delay="499"/>
                                          </p:stCondLst>
                                        </p:cTn>
                                        <p:tgtEl>
                                          <p:spTgt spid="56413"/>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6446"/>
                                        </p:tgtEl>
                                        <p:attrNameLst>
                                          <p:attrName>style.visibility</p:attrName>
                                        </p:attrNameLst>
                                      </p:cBhvr>
                                      <p:to>
                                        <p:strVal val="visible"/>
                                      </p:to>
                                    </p:set>
                                    <p:animEffect transition="in" filter="slide(fromTop)">
                                      <p:cBhvr>
                                        <p:cTn id="151" dur="500"/>
                                        <p:tgtEl>
                                          <p:spTgt spid="56446"/>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6449"/>
                                        </p:tgtEl>
                                        <p:attrNameLst>
                                          <p:attrName>style.visibility</p:attrName>
                                        </p:attrNameLst>
                                      </p:cBhvr>
                                      <p:to>
                                        <p:strVal val="visible"/>
                                      </p:to>
                                    </p:set>
                                    <p:animEffect transition="in" filter="slide(fromTop)">
                                      <p:cBhvr>
                                        <p:cTn id="154" dur="500"/>
                                        <p:tgtEl>
                                          <p:spTgt spid="56449"/>
                                        </p:tgtEl>
                                      </p:cBhvr>
                                    </p:animEffect>
                                  </p:childTnLst>
                                </p:cTn>
                              </p:par>
                              <p:par>
                                <p:cTn id="155" presetID="12" presetClass="exit" presetSubtype="4" fill="hold" nodeType="withEffect">
                                  <p:stCondLst>
                                    <p:cond delay="21000"/>
                                  </p:stCondLst>
                                  <p:childTnLst>
                                    <p:animEffect transition="out" filter="slide(fromBottom)">
                                      <p:cBhvr>
                                        <p:cTn id="156" dur="500"/>
                                        <p:tgtEl>
                                          <p:spTgt spid="56449"/>
                                        </p:tgtEl>
                                      </p:cBhvr>
                                    </p:animEffect>
                                    <p:set>
                                      <p:cBhvr>
                                        <p:cTn id="157" dur="1" fill="hold">
                                          <p:stCondLst>
                                            <p:cond delay="499"/>
                                          </p:stCondLst>
                                        </p:cTn>
                                        <p:tgtEl>
                                          <p:spTgt spid="56449"/>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6452"/>
                                        </p:tgtEl>
                                        <p:attrNameLst>
                                          <p:attrName>style.visibility</p:attrName>
                                        </p:attrNameLst>
                                      </p:cBhvr>
                                      <p:to>
                                        <p:strVal val="visible"/>
                                      </p:to>
                                    </p:set>
                                    <p:animEffect transition="in" filter="slide(fromTop)">
                                      <p:cBhvr>
                                        <p:cTn id="160" dur="500"/>
                                        <p:tgtEl>
                                          <p:spTgt spid="56452"/>
                                        </p:tgtEl>
                                      </p:cBhvr>
                                    </p:animEffect>
                                  </p:childTnLst>
                                </p:cTn>
                              </p:par>
                              <p:par>
                                <p:cTn id="161" presetID="12" presetClass="exit" presetSubtype="4" fill="hold" nodeType="withEffect">
                                  <p:stCondLst>
                                    <p:cond delay="22000"/>
                                  </p:stCondLst>
                                  <p:childTnLst>
                                    <p:animEffect transition="out" filter="slide(fromBottom)">
                                      <p:cBhvr>
                                        <p:cTn id="162" dur="500"/>
                                        <p:tgtEl>
                                          <p:spTgt spid="56452"/>
                                        </p:tgtEl>
                                      </p:cBhvr>
                                    </p:animEffect>
                                    <p:set>
                                      <p:cBhvr>
                                        <p:cTn id="163" dur="1" fill="hold">
                                          <p:stCondLst>
                                            <p:cond delay="499"/>
                                          </p:stCondLst>
                                        </p:cTn>
                                        <p:tgtEl>
                                          <p:spTgt spid="56452"/>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6455"/>
                                        </p:tgtEl>
                                        <p:attrNameLst>
                                          <p:attrName>style.visibility</p:attrName>
                                        </p:attrNameLst>
                                      </p:cBhvr>
                                      <p:to>
                                        <p:strVal val="visible"/>
                                      </p:to>
                                    </p:set>
                                    <p:animEffect transition="in" filter="slide(fromTop)">
                                      <p:cBhvr>
                                        <p:cTn id="166" dur="500"/>
                                        <p:tgtEl>
                                          <p:spTgt spid="56455"/>
                                        </p:tgtEl>
                                      </p:cBhvr>
                                    </p:animEffect>
                                  </p:childTnLst>
                                </p:cTn>
                              </p:par>
                              <p:par>
                                <p:cTn id="167" presetID="12" presetClass="exit" presetSubtype="4" fill="hold" nodeType="withEffect">
                                  <p:stCondLst>
                                    <p:cond delay="23000"/>
                                  </p:stCondLst>
                                  <p:childTnLst>
                                    <p:animEffect transition="out" filter="slide(fromBottom)">
                                      <p:cBhvr>
                                        <p:cTn id="168" dur="500"/>
                                        <p:tgtEl>
                                          <p:spTgt spid="56455"/>
                                        </p:tgtEl>
                                      </p:cBhvr>
                                    </p:animEffect>
                                    <p:set>
                                      <p:cBhvr>
                                        <p:cTn id="169" dur="1" fill="hold">
                                          <p:stCondLst>
                                            <p:cond delay="499"/>
                                          </p:stCondLst>
                                        </p:cTn>
                                        <p:tgtEl>
                                          <p:spTgt spid="56455"/>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6458"/>
                                        </p:tgtEl>
                                        <p:attrNameLst>
                                          <p:attrName>style.visibility</p:attrName>
                                        </p:attrNameLst>
                                      </p:cBhvr>
                                      <p:to>
                                        <p:strVal val="visible"/>
                                      </p:to>
                                    </p:set>
                                    <p:animEffect transition="in" filter="slide(fromTop)">
                                      <p:cBhvr>
                                        <p:cTn id="172" dur="500"/>
                                        <p:tgtEl>
                                          <p:spTgt spid="56458"/>
                                        </p:tgtEl>
                                      </p:cBhvr>
                                    </p:animEffect>
                                  </p:childTnLst>
                                </p:cTn>
                              </p:par>
                              <p:par>
                                <p:cTn id="173" presetID="12" presetClass="exit" presetSubtype="4" fill="hold" nodeType="withEffect">
                                  <p:stCondLst>
                                    <p:cond delay="24000"/>
                                  </p:stCondLst>
                                  <p:childTnLst>
                                    <p:animEffect transition="out" filter="slide(fromBottom)">
                                      <p:cBhvr>
                                        <p:cTn id="174" dur="500"/>
                                        <p:tgtEl>
                                          <p:spTgt spid="56458"/>
                                        </p:tgtEl>
                                      </p:cBhvr>
                                    </p:animEffect>
                                    <p:set>
                                      <p:cBhvr>
                                        <p:cTn id="175" dur="1" fill="hold">
                                          <p:stCondLst>
                                            <p:cond delay="499"/>
                                          </p:stCondLst>
                                        </p:cTn>
                                        <p:tgtEl>
                                          <p:spTgt spid="56458"/>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6461"/>
                                        </p:tgtEl>
                                        <p:attrNameLst>
                                          <p:attrName>style.visibility</p:attrName>
                                        </p:attrNameLst>
                                      </p:cBhvr>
                                      <p:to>
                                        <p:strVal val="visible"/>
                                      </p:to>
                                    </p:set>
                                    <p:animEffect transition="in" filter="slide(fromTop)">
                                      <p:cBhvr>
                                        <p:cTn id="178" dur="500"/>
                                        <p:tgtEl>
                                          <p:spTgt spid="56461"/>
                                        </p:tgtEl>
                                      </p:cBhvr>
                                    </p:animEffect>
                                  </p:childTnLst>
                                </p:cTn>
                              </p:par>
                              <p:par>
                                <p:cTn id="179" presetID="12" presetClass="exit" presetSubtype="4" fill="hold" nodeType="withEffect">
                                  <p:stCondLst>
                                    <p:cond delay="25000"/>
                                  </p:stCondLst>
                                  <p:childTnLst>
                                    <p:animEffect transition="out" filter="slide(fromBottom)">
                                      <p:cBhvr>
                                        <p:cTn id="180" dur="500"/>
                                        <p:tgtEl>
                                          <p:spTgt spid="56461"/>
                                        </p:tgtEl>
                                      </p:cBhvr>
                                    </p:animEffect>
                                    <p:set>
                                      <p:cBhvr>
                                        <p:cTn id="181" dur="1" fill="hold">
                                          <p:stCondLst>
                                            <p:cond delay="499"/>
                                          </p:stCondLst>
                                        </p:cTn>
                                        <p:tgtEl>
                                          <p:spTgt spid="56461"/>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6464"/>
                                        </p:tgtEl>
                                        <p:attrNameLst>
                                          <p:attrName>style.visibility</p:attrName>
                                        </p:attrNameLst>
                                      </p:cBhvr>
                                      <p:to>
                                        <p:strVal val="visible"/>
                                      </p:to>
                                    </p:set>
                                    <p:animEffect transition="in" filter="slide(fromTop)">
                                      <p:cBhvr>
                                        <p:cTn id="184" dur="500"/>
                                        <p:tgtEl>
                                          <p:spTgt spid="56464"/>
                                        </p:tgtEl>
                                      </p:cBhvr>
                                    </p:animEffect>
                                  </p:childTnLst>
                                </p:cTn>
                              </p:par>
                              <p:par>
                                <p:cTn id="185" presetID="12" presetClass="exit" presetSubtype="4" fill="hold" nodeType="withEffect">
                                  <p:stCondLst>
                                    <p:cond delay="26000"/>
                                  </p:stCondLst>
                                  <p:childTnLst>
                                    <p:animEffect transition="out" filter="slide(fromBottom)">
                                      <p:cBhvr>
                                        <p:cTn id="186" dur="500"/>
                                        <p:tgtEl>
                                          <p:spTgt spid="56464"/>
                                        </p:tgtEl>
                                      </p:cBhvr>
                                    </p:animEffect>
                                    <p:set>
                                      <p:cBhvr>
                                        <p:cTn id="187" dur="1" fill="hold">
                                          <p:stCondLst>
                                            <p:cond delay="499"/>
                                          </p:stCondLst>
                                        </p:cTn>
                                        <p:tgtEl>
                                          <p:spTgt spid="56464"/>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6467"/>
                                        </p:tgtEl>
                                        <p:attrNameLst>
                                          <p:attrName>style.visibility</p:attrName>
                                        </p:attrNameLst>
                                      </p:cBhvr>
                                      <p:to>
                                        <p:strVal val="visible"/>
                                      </p:to>
                                    </p:set>
                                    <p:animEffect transition="in" filter="slide(fromTop)">
                                      <p:cBhvr>
                                        <p:cTn id="190" dur="500"/>
                                        <p:tgtEl>
                                          <p:spTgt spid="56467"/>
                                        </p:tgtEl>
                                      </p:cBhvr>
                                    </p:animEffect>
                                  </p:childTnLst>
                                </p:cTn>
                              </p:par>
                              <p:par>
                                <p:cTn id="191" presetID="12" presetClass="exit" presetSubtype="4" fill="hold" nodeType="withEffect">
                                  <p:stCondLst>
                                    <p:cond delay="27000"/>
                                  </p:stCondLst>
                                  <p:childTnLst>
                                    <p:animEffect transition="out" filter="slide(fromBottom)">
                                      <p:cBhvr>
                                        <p:cTn id="192" dur="500"/>
                                        <p:tgtEl>
                                          <p:spTgt spid="56467"/>
                                        </p:tgtEl>
                                      </p:cBhvr>
                                    </p:animEffect>
                                    <p:set>
                                      <p:cBhvr>
                                        <p:cTn id="193" dur="1" fill="hold">
                                          <p:stCondLst>
                                            <p:cond delay="499"/>
                                          </p:stCondLst>
                                        </p:cTn>
                                        <p:tgtEl>
                                          <p:spTgt spid="56467"/>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6470"/>
                                        </p:tgtEl>
                                        <p:attrNameLst>
                                          <p:attrName>style.visibility</p:attrName>
                                        </p:attrNameLst>
                                      </p:cBhvr>
                                      <p:to>
                                        <p:strVal val="visible"/>
                                      </p:to>
                                    </p:set>
                                    <p:animEffect transition="in" filter="slide(fromTop)">
                                      <p:cBhvr>
                                        <p:cTn id="196" dur="500"/>
                                        <p:tgtEl>
                                          <p:spTgt spid="56470"/>
                                        </p:tgtEl>
                                      </p:cBhvr>
                                    </p:animEffect>
                                  </p:childTnLst>
                                </p:cTn>
                              </p:par>
                              <p:par>
                                <p:cTn id="197" presetID="12" presetClass="exit" presetSubtype="4" fill="hold" nodeType="withEffect">
                                  <p:stCondLst>
                                    <p:cond delay="28000"/>
                                  </p:stCondLst>
                                  <p:childTnLst>
                                    <p:animEffect transition="out" filter="slide(fromBottom)">
                                      <p:cBhvr>
                                        <p:cTn id="198" dur="500"/>
                                        <p:tgtEl>
                                          <p:spTgt spid="56470"/>
                                        </p:tgtEl>
                                      </p:cBhvr>
                                    </p:animEffect>
                                    <p:set>
                                      <p:cBhvr>
                                        <p:cTn id="199" dur="1" fill="hold">
                                          <p:stCondLst>
                                            <p:cond delay="499"/>
                                          </p:stCondLst>
                                        </p:cTn>
                                        <p:tgtEl>
                                          <p:spTgt spid="56470"/>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6473"/>
                                        </p:tgtEl>
                                        <p:attrNameLst>
                                          <p:attrName>style.visibility</p:attrName>
                                        </p:attrNameLst>
                                      </p:cBhvr>
                                      <p:to>
                                        <p:strVal val="visible"/>
                                      </p:to>
                                    </p:set>
                                    <p:animEffect transition="in" filter="slide(fromTop)">
                                      <p:cBhvr>
                                        <p:cTn id="202" dur="500"/>
                                        <p:tgtEl>
                                          <p:spTgt spid="56473"/>
                                        </p:tgtEl>
                                      </p:cBhvr>
                                    </p:animEffect>
                                  </p:childTnLst>
                                </p:cTn>
                              </p:par>
                              <p:par>
                                <p:cTn id="203" presetID="12" presetClass="exit" presetSubtype="4" fill="hold" nodeType="withEffect">
                                  <p:stCondLst>
                                    <p:cond delay="29000"/>
                                  </p:stCondLst>
                                  <p:childTnLst>
                                    <p:animEffect transition="out" filter="slide(fromBottom)">
                                      <p:cBhvr>
                                        <p:cTn id="204" dur="500"/>
                                        <p:tgtEl>
                                          <p:spTgt spid="56473"/>
                                        </p:tgtEl>
                                      </p:cBhvr>
                                    </p:animEffect>
                                    <p:set>
                                      <p:cBhvr>
                                        <p:cTn id="205" dur="1" fill="hold">
                                          <p:stCondLst>
                                            <p:cond delay="499"/>
                                          </p:stCondLst>
                                        </p:cTn>
                                        <p:tgtEl>
                                          <p:spTgt spid="56473"/>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6476"/>
                                        </p:tgtEl>
                                        <p:attrNameLst>
                                          <p:attrName>style.visibility</p:attrName>
                                        </p:attrNameLst>
                                      </p:cBhvr>
                                      <p:to>
                                        <p:strVal val="visible"/>
                                      </p:to>
                                    </p:set>
                                    <p:animEffect transition="in" filter="slide(fromTop)">
                                      <p:cBhvr>
                                        <p:cTn id="208" dur="500"/>
                                        <p:tgtEl>
                                          <p:spTgt spid="56476"/>
                                        </p:tgtEl>
                                      </p:cBhvr>
                                    </p:animEffect>
                                  </p:childTnLst>
                                </p:cTn>
                              </p:par>
                              <p:par>
                                <p:cTn id="209" presetID="12" presetClass="exit" presetSubtype="4" fill="hold" nodeType="withEffect">
                                  <p:stCondLst>
                                    <p:cond delay="30000"/>
                                  </p:stCondLst>
                                  <p:childTnLst>
                                    <p:animEffect transition="out" filter="slide(fromBottom)">
                                      <p:cBhvr>
                                        <p:cTn id="210" dur="500"/>
                                        <p:tgtEl>
                                          <p:spTgt spid="56446"/>
                                        </p:tgtEl>
                                      </p:cBhvr>
                                    </p:animEffect>
                                    <p:set>
                                      <p:cBhvr>
                                        <p:cTn id="211" dur="1" fill="hold">
                                          <p:stCondLst>
                                            <p:cond delay="499"/>
                                          </p:stCondLst>
                                        </p:cTn>
                                        <p:tgtEl>
                                          <p:spTgt spid="56446"/>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6479"/>
                                        </p:tgtEl>
                                        <p:attrNameLst>
                                          <p:attrName>style.visibility</p:attrName>
                                        </p:attrNameLst>
                                      </p:cBhvr>
                                      <p:to>
                                        <p:strVal val="visible"/>
                                      </p:to>
                                    </p:set>
                                    <p:animEffect transition="in" filter="slide(fromTop)">
                                      <p:cBhvr>
                                        <p:cTn id="214" dur="500"/>
                                        <p:tgtEl>
                                          <p:spTgt spid="56479"/>
                                        </p:tgtEl>
                                      </p:cBhvr>
                                    </p:animEffect>
                                  </p:childTnLst>
                                </p:cTn>
                              </p:par>
                              <p:par>
                                <p:cTn id="215" presetID="12" presetClass="exit" presetSubtype="4" fill="hold" nodeType="withEffect">
                                  <p:stCondLst>
                                    <p:cond delay="30000"/>
                                  </p:stCondLst>
                                  <p:childTnLst>
                                    <p:animEffect transition="out" filter="slide(fromBottom)">
                                      <p:cBhvr>
                                        <p:cTn id="216" dur="500"/>
                                        <p:tgtEl>
                                          <p:spTgt spid="56476"/>
                                        </p:tgtEl>
                                      </p:cBhvr>
                                    </p:animEffect>
                                    <p:set>
                                      <p:cBhvr>
                                        <p:cTn id="217" dur="1" fill="hold">
                                          <p:stCondLst>
                                            <p:cond delay="499"/>
                                          </p:stCondLst>
                                        </p:cTn>
                                        <p:tgtEl>
                                          <p:spTgt spid="56476"/>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6509"/>
                                        </p:tgtEl>
                                        <p:attrNameLst>
                                          <p:attrName>style.visibility</p:attrName>
                                        </p:attrNameLst>
                                      </p:cBhvr>
                                      <p:to>
                                        <p:strVal val="visible"/>
                                      </p:to>
                                    </p:set>
                                    <p:animEffect transition="in" filter="slide(fromTop)">
                                      <p:cBhvr>
                                        <p:cTn id="220" dur="500"/>
                                        <p:tgtEl>
                                          <p:spTgt spid="56509"/>
                                        </p:tgtEl>
                                      </p:cBhvr>
                                    </p:animEffect>
                                  </p:childTnLst>
                                </p:cTn>
                              </p:par>
                              <p:par>
                                <p:cTn id="221" presetID="12" presetClass="exit" presetSubtype="4" fill="hold" nodeType="withEffect">
                                  <p:stCondLst>
                                    <p:cond delay="31000"/>
                                  </p:stCondLst>
                                  <p:childTnLst>
                                    <p:animEffect transition="out" filter="slide(fromBottom)">
                                      <p:cBhvr>
                                        <p:cTn id="222" dur="500"/>
                                        <p:tgtEl>
                                          <p:spTgt spid="56479"/>
                                        </p:tgtEl>
                                      </p:cBhvr>
                                    </p:animEffect>
                                    <p:set>
                                      <p:cBhvr>
                                        <p:cTn id="223" dur="1" fill="hold">
                                          <p:stCondLst>
                                            <p:cond delay="499"/>
                                          </p:stCondLst>
                                        </p:cTn>
                                        <p:tgtEl>
                                          <p:spTgt spid="56479"/>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6482"/>
                                        </p:tgtEl>
                                        <p:attrNameLst>
                                          <p:attrName>style.visibility</p:attrName>
                                        </p:attrNameLst>
                                      </p:cBhvr>
                                      <p:to>
                                        <p:strVal val="visible"/>
                                      </p:to>
                                    </p:set>
                                    <p:animEffect transition="in" filter="slide(fromTop)">
                                      <p:cBhvr>
                                        <p:cTn id="226" dur="500"/>
                                        <p:tgtEl>
                                          <p:spTgt spid="56482"/>
                                        </p:tgtEl>
                                      </p:cBhvr>
                                    </p:animEffect>
                                  </p:childTnLst>
                                </p:cTn>
                              </p:par>
                              <p:par>
                                <p:cTn id="227" presetID="12" presetClass="exit" presetSubtype="4" fill="hold" nodeType="withEffect">
                                  <p:stCondLst>
                                    <p:cond delay="32000"/>
                                  </p:stCondLst>
                                  <p:childTnLst>
                                    <p:animEffect transition="out" filter="slide(fromBottom)">
                                      <p:cBhvr>
                                        <p:cTn id="228" dur="500"/>
                                        <p:tgtEl>
                                          <p:spTgt spid="56482"/>
                                        </p:tgtEl>
                                      </p:cBhvr>
                                    </p:animEffect>
                                    <p:set>
                                      <p:cBhvr>
                                        <p:cTn id="229" dur="1" fill="hold">
                                          <p:stCondLst>
                                            <p:cond delay="499"/>
                                          </p:stCondLst>
                                        </p:cTn>
                                        <p:tgtEl>
                                          <p:spTgt spid="56482"/>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6485"/>
                                        </p:tgtEl>
                                        <p:attrNameLst>
                                          <p:attrName>style.visibility</p:attrName>
                                        </p:attrNameLst>
                                      </p:cBhvr>
                                      <p:to>
                                        <p:strVal val="visible"/>
                                      </p:to>
                                    </p:set>
                                    <p:animEffect transition="in" filter="slide(fromTop)">
                                      <p:cBhvr>
                                        <p:cTn id="232" dur="500"/>
                                        <p:tgtEl>
                                          <p:spTgt spid="56485"/>
                                        </p:tgtEl>
                                      </p:cBhvr>
                                    </p:animEffect>
                                  </p:childTnLst>
                                </p:cTn>
                              </p:par>
                              <p:par>
                                <p:cTn id="233" presetID="12" presetClass="exit" presetSubtype="4" fill="hold" nodeType="withEffect">
                                  <p:stCondLst>
                                    <p:cond delay="33000"/>
                                  </p:stCondLst>
                                  <p:childTnLst>
                                    <p:animEffect transition="out" filter="slide(fromBottom)">
                                      <p:cBhvr>
                                        <p:cTn id="234" dur="500"/>
                                        <p:tgtEl>
                                          <p:spTgt spid="56485"/>
                                        </p:tgtEl>
                                      </p:cBhvr>
                                    </p:animEffect>
                                    <p:set>
                                      <p:cBhvr>
                                        <p:cTn id="235" dur="1" fill="hold">
                                          <p:stCondLst>
                                            <p:cond delay="499"/>
                                          </p:stCondLst>
                                        </p:cTn>
                                        <p:tgtEl>
                                          <p:spTgt spid="56485"/>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6488"/>
                                        </p:tgtEl>
                                        <p:attrNameLst>
                                          <p:attrName>style.visibility</p:attrName>
                                        </p:attrNameLst>
                                      </p:cBhvr>
                                      <p:to>
                                        <p:strVal val="visible"/>
                                      </p:to>
                                    </p:set>
                                    <p:animEffect transition="in" filter="slide(fromTop)">
                                      <p:cBhvr>
                                        <p:cTn id="238" dur="500"/>
                                        <p:tgtEl>
                                          <p:spTgt spid="56488"/>
                                        </p:tgtEl>
                                      </p:cBhvr>
                                    </p:animEffect>
                                  </p:childTnLst>
                                </p:cTn>
                              </p:par>
                              <p:par>
                                <p:cTn id="239" presetID="12" presetClass="exit" presetSubtype="4" fill="hold" nodeType="withEffect">
                                  <p:stCondLst>
                                    <p:cond delay="34000"/>
                                  </p:stCondLst>
                                  <p:childTnLst>
                                    <p:animEffect transition="out" filter="slide(fromBottom)">
                                      <p:cBhvr>
                                        <p:cTn id="240" dur="500"/>
                                        <p:tgtEl>
                                          <p:spTgt spid="56488"/>
                                        </p:tgtEl>
                                      </p:cBhvr>
                                    </p:animEffect>
                                    <p:set>
                                      <p:cBhvr>
                                        <p:cTn id="241" dur="1" fill="hold">
                                          <p:stCondLst>
                                            <p:cond delay="499"/>
                                          </p:stCondLst>
                                        </p:cTn>
                                        <p:tgtEl>
                                          <p:spTgt spid="56488"/>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6491"/>
                                        </p:tgtEl>
                                        <p:attrNameLst>
                                          <p:attrName>style.visibility</p:attrName>
                                        </p:attrNameLst>
                                      </p:cBhvr>
                                      <p:to>
                                        <p:strVal val="visible"/>
                                      </p:to>
                                    </p:set>
                                    <p:animEffect transition="in" filter="slide(fromTop)">
                                      <p:cBhvr>
                                        <p:cTn id="244" dur="500"/>
                                        <p:tgtEl>
                                          <p:spTgt spid="56491"/>
                                        </p:tgtEl>
                                      </p:cBhvr>
                                    </p:animEffect>
                                  </p:childTnLst>
                                </p:cTn>
                              </p:par>
                              <p:par>
                                <p:cTn id="245" presetID="12" presetClass="exit" presetSubtype="4" fill="hold" nodeType="withEffect">
                                  <p:stCondLst>
                                    <p:cond delay="35000"/>
                                  </p:stCondLst>
                                  <p:childTnLst>
                                    <p:animEffect transition="out" filter="slide(fromBottom)">
                                      <p:cBhvr>
                                        <p:cTn id="246" dur="500"/>
                                        <p:tgtEl>
                                          <p:spTgt spid="56491"/>
                                        </p:tgtEl>
                                      </p:cBhvr>
                                    </p:animEffect>
                                    <p:set>
                                      <p:cBhvr>
                                        <p:cTn id="247" dur="1" fill="hold">
                                          <p:stCondLst>
                                            <p:cond delay="499"/>
                                          </p:stCondLst>
                                        </p:cTn>
                                        <p:tgtEl>
                                          <p:spTgt spid="56491"/>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6494"/>
                                        </p:tgtEl>
                                        <p:attrNameLst>
                                          <p:attrName>style.visibility</p:attrName>
                                        </p:attrNameLst>
                                      </p:cBhvr>
                                      <p:to>
                                        <p:strVal val="visible"/>
                                      </p:to>
                                    </p:set>
                                    <p:animEffect transition="in" filter="slide(fromTop)">
                                      <p:cBhvr>
                                        <p:cTn id="250" dur="500"/>
                                        <p:tgtEl>
                                          <p:spTgt spid="56494"/>
                                        </p:tgtEl>
                                      </p:cBhvr>
                                    </p:animEffect>
                                  </p:childTnLst>
                                </p:cTn>
                              </p:par>
                              <p:par>
                                <p:cTn id="251" presetID="12" presetClass="exit" presetSubtype="4" fill="hold" nodeType="withEffect">
                                  <p:stCondLst>
                                    <p:cond delay="36000"/>
                                  </p:stCondLst>
                                  <p:childTnLst>
                                    <p:animEffect transition="out" filter="slide(fromBottom)">
                                      <p:cBhvr>
                                        <p:cTn id="252" dur="500"/>
                                        <p:tgtEl>
                                          <p:spTgt spid="56494"/>
                                        </p:tgtEl>
                                      </p:cBhvr>
                                    </p:animEffect>
                                    <p:set>
                                      <p:cBhvr>
                                        <p:cTn id="253" dur="1" fill="hold">
                                          <p:stCondLst>
                                            <p:cond delay="499"/>
                                          </p:stCondLst>
                                        </p:cTn>
                                        <p:tgtEl>
                                          <p:spTgt spid="56494"/>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6497"/>
                                        </p:tgtEl>
                                        <p:attrNameLst>
                                          <p:attrName>style.visibility</p:attrName>
                                        </p:attrNameLst>
                                      </p:cBhvr>
                                      <p:to>
                                        <p:strVal val="visible"/>
                                      </p:to>
                                    </p:set>
                                    <p:animEffect transition="in" filter="slide(fromTop)">
                                      <p:cBhvr>
                                        <p:cTn id="256" dur="500"/>
                                        <p:tgtEl>
                                          <p:spTgt spid="56497"/>
                                        </p:tgtEl>
                                      </p:cBhvr>
                                    </p:animEffect>
                                  </p:childTnLst>
                                </p:cTn>
                              </p:par>
                              <p:par>
                                <p:cTn id="257" presetID="12" presetClass="exit" presetSubtype="4" fill="hold" nodeType="withEffect">
                                  <p:stCondLst>
                                    <p:cond delay="37000"/>
                                  </p:stCondLst>
                                  <p:childTnLst>
                                    <p:animEffect transition="out" filter="slide(fromBottom)">
                                      <p:cBhvr>
                                        <p:cTn id="258" dur="500"/>
                                        <p:tgtEl>
                                          <p:spTgt spid="56497"/>
                                        </p:tgtEl>
                                      </p:cBhvr>
                                    </p:animEffect>
                                    <p:set>
                                      <p:cBhvr>
                                        <p:cTn id="259" dur="1" fill="hold">
                                          <p:stCondLst>
                                            <p:cond delay="499"/>
                                          </p:stCondLst>
                                        </p:cTn>
                                        <p:tgtEl>
                                          <p:spTgt spid="56497"/>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6500"/>
                                        </p:tgtEl>
                                        <p:attrNameLst>
                                          <p:attrName>style.visibility</p:attrName>
                                        </p:attrNameLst>
                                      </p:cBhvr>
                                      <p:to>
                                        <p:strVal val="visible"/>
                                      </p:to>
                                    </p:set>
                                    <p:animEffect transition="in" filter="slide(fromTop)">
                                      <p:cBhvr>
                                        <p:cTn id="262" dur="500"/>
                                        <p:tgtEl>
                                          <p:spTgt spid="56500"/>
                                        </p:tgtEl>
                                      </p:cBhvr>
                                    </p:animEffect>
                                  </p:childTnLst>
                                </p:cTn>
                              </p:par>
                              <p:par>
                                <p:cTn id="263" presetID="12" presetClass="exit" presetSubtype="4" fill="hold" nodeType="withEffect">
                                  <p:stCondLst>
                                    <p:cond delay="38000"/>
                                  </p:stCondLst>
                                  <p:childTnLst>
                                    <p:animEffect transition="out" filter="slide(fromBottom)">
                                      <p:cBhvr>
                                        <p:cTn id="264" dur="500"/>
                                        <p:tgtEl>
                                          <p:spTgt spid="56500"/>
                                        </p:tgtEl>
                                      </p:cBhvr>
                                    </p:animEffect>
                                    <p:set>
                                      <p:cBhvr>
                                        <p:cTn id="265" dur="1" fill="hold">
                                          <p:stCondLst>
                                            <p:cond delay="499"/>
                                          </p:stCondLst>
                                        </p:cTn>
                                        <p:tgtEl>
                                          <p:spTgt spid="56500"/>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6503"/>
                                        </p:tgtEl>
                                        <p:attrNameLst>
                                          <p:attrName>style.visibility</p:attrName>
                                        </p:attrNameLst>
                                      </p:cBhvr>
                                      <p:to>
                                        <p:strVal val="visible"/>
                                      </p:to>
                                    </p:set>
                                    <p:animEffect transition="in" filter="slide(fromTop)">
                                      <p:cBhvr>
                                        <p:cTn id="268" dur="500"/>
                                        <p:tgtEl>
                                          <p:spTgt spid="56503"/>
                                        </p:tgtEl>
                                      </p:cBhvr>
                                    </p:animEffect>
                                  </p:childTnLst>
                                </p:cTn>
                              </p:par>
                              <p:par>
                                <p:cTn id="269" presetID="12" presetClass="exit" presetSubtype="4" fill="hold" nodeType="withEffect">
                                  <p:stCondLst>
                                    <p:cond delay="39000"/>
                                  </p:stCondLst>
                                  <p:childTnLst>
                                    <p:animEffect transition="out" filter="slide(fromBottom)">
                                      <p:cBhvr>
                                        <p:cTn id="270" dur="500"/>
                                        <p:tgtEl>
                                          <p:spTgt spid="56503"/>
                                        </p:tgtEl>
                                      </p:cBhvr>
                                    </p:animEffect>
                                    <p:set>
                                      <p:cBhvr>
                                        <p:cTn id="271" dur="1" fill="hold">
                                          <p:stCondLst>
                                            <p:cond delay="499"/>
                                          </p:stCondLst>
                                        </p:cTn>
                                        <p:tgtEl>
                                          <p:spTgt spid="56503"/>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6506"/>
                                        </p:tgtEl>
                                        <p:attrNameLst>
                                          <p:attrName>style.visibility</p:attrName>
                                        </p:attrNameLst>
                                      </p:cBhvr>
                                      <p:to>
                                        <p:strVal val="visible"/>
                                      </p:to>
                                    </p:set>
                                    <p:animEffect transition="in" filter="slide(fromTop)">
                                      <p:cBhvr>
                                        <p:cTn id="274" dur="500"/>
                                        <p:tgtEl>
                                          <p:spTgt spid="56506"/>
                                        </p:tgtEl>
                                      </p:cBhvr>
                                    </p:animEffect>
                                  </p:childTnLst>
                                </p:cTn>
                              </p:par>
                              <p:par>
                                <p:cTn id="275" presetID="12" presetClass="exit" presetSubtype="4" fill="hold" nodeType="withEffect">
                                  <p:stCondLst>
                                    <p:cond delay="40000"/>
                                  </p:stCondLst>
                                  <p:childTnLst>
                                    <p:animEffect transition="out" filter="slide(fromBottom)">
                                      <p:cBhvr>
                                        <p:cTn id="276" dur="500"/>
                                        <p:tgtEl>
                                          <p:spTgt spid="56506"/>
                                        </p:tgtEl>
                                      </p:cBhvr>
                                    </p:animEffect>
                                    <p:set>
                                      <p:cBhvr>
                                        <p:cTn id="277" dur="1" fill="hold">
                                          <p:stCondLst>
                                            <p:cond delay="499"/>
                                          </p:stCondLst>
                                        </p:cTn>
                                        <p:tgtEl>
                                          <p:spTgt spid="56506"/>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6512"/>
                                        </p:tgtEl>
                                        <p:attrNameLst>
                                          <p:attrName>style.visibility</p:attrName>
                                        </p:attrNameLst>
                                      </p:cBhvr>
                                      <p:to>
                                        <p:strVal val="visible"/>
                                      </p:to>
                                    </p:set>
                                    <p:animEffect transition="in" filter="slide(fromTop)">
                                      <p:cBhvr>
                                        <p:cTn id="280" dur="500"/>
                                        <p:tgtEl>
                                          <p:spTgt spid="56512"/>
                                        </p:tgtEl>
                                      </p:cBhvr>
                                    </p:animEffect>
                                  </p:childTnLst>
                                </p:cTn>
                              </p:par>
                              <p:par>
                                <p:cTn id="281" presetID="12" presetClass="exit" presetSubtype="4" fill="hold" nodeType="withEffect">
                                  <p:stCondLst>
                                    <p:cond delay="40000"/>
                                  </p:stCondLst>
                                  <p:childTnLst>
                                    <p:animEffect transition="out" filter="slide(fromBottom)">
                                      <p:cBhvr>
                                        <p:cTn id="282" dur="500"/>
                                        <p:tgtEl>
                                          <p:spTgt spid="56509"/>
                                        </p:tgtEl>
                                      </p:cBhvr>
                                    </p:animEffect>
                                    <p:set>
                                      <p:cBhvr>
                                        <p:cTn id="283" dur="1" fill="hold">
                                          <p:stCondLst>
                                            <p:cond delay="499"/>
                                          </p:stCondLst>
                                        </p:cTn>
                                        <p:tgtEl>
                                          <p:spTgt spid="56509"/>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6515"/>
                                        </p:tgtEl>
                                        <p:attrNameLst>
                                          <p:attrName>style.visibility</p:attrName>
                                        </p:attrNameLst>
                                      </p:cBhvr>
                                      <p:to>
                                        <p:strVal val="visible"/>
                                      </p:to>
                                    </p:set>
                                    <p:animEffect transition="in" filter="slide(fromTop)">
                                      <p:cBhvr>
                                        <p:cTn id="286" dur="500"/>
                                        <p:tgtEl>
                                          <p:spTgt spid="56515"/>
                                        </p:tgtEl>
                                      </p:cBhvr>
                                    </p:animEffect>
                                  </p:childTnLst>
                                </p:cTn>
                              </p:par>
                              <p:par>
                                <p:cTn id="287" presetID="12" presetClass="exit" presetSubtype="4" fill="hold" nodeType="withEffect">
                                  <p:stCondLst>
                                    <p:cond delay="41000"/>
                                  </p:stCondLst>
                                  <p:childTnLst>
                                    <p:animEffect transition="out" filter="slide(fromBottom)">
                                      <p:cBhvr>
                                        <p:cTn id="288" dur="500"/>
                                        <p:tgtEl>
                                          <p:spTgt spid="56515"/>
                                        </p:tgtEl>
                                      </p:cBhvr>
                                    </p:animEffect>
                                    <p:set>
                                      <p:cBhvr>
                                        <p:cTn id="289" dur="1" fill="hold">
                                          <p:stCondLst>
                                            <p:cond delay="499"/>
                                          </p:stCondLst>
                                        </p:cTn>
                                        <p:tgtEl>
                                          <p:spTgt spid="56515"/>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6518"/>
                                        </p:tgtEl>
                                        <p:attrNameLst>
                                          <p:attrName>style.visibility</p:attrName>
                                        </p:attrNameLst>
                                      </p:cBhvr>
                                      <p:to>
                                        <p:strVal val="visible"/>
                                      </p:to>
                                    </p:set>
                                    <p:animEffect transition="in" filter="slide(fromTop)">
                                      <p:cBhvr>
                                        <p:cTn id="292" dur="500"/>
                                        <p:tgtEl>
                                          <p:spTgt spid="56518"/>
                                        </p:tgtEl>
                                      </p:cBhvr>
                                    </p:animEffect>
                                  </p:childTnLst>
                                </p:cTn>
                              </p:par>
                              <p:par>
                                <p:cTn id="293" presetID="12" presetClass="exit" presetSubtype="4" fill="hold" nodeType="withEffect">
                                  <p:stCondLst>
                                    <p:cond delay="42000"/>
                                  </p:stCondLst>
                                  <p:childTnLst>
                                    <p:animEffect transition="out" filter="slide(fromBottom)">
                                      <p:cBhvr>
                                        <p:cTn id="294" dur="500"/>
                                        <p:tgtEl>
                                          <p:spTgt spid="56518"/>
                                        </p:tgtEl>
                                      </p:cBhvr>
                                    </p:animEffect>
                                    <p:set>
                                      <p:cBhvr>
                                        <p:cTn id="295" dur="1" fill="hold">
                                          <p:stCondLst>
                                            <p:cond delay="499"/>
                                          </p:stCondLst>
                                        </p:cTn>
                                        <p:tgtEl>
                                          <p:spTgt spid="56518"/>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6521"/>
                                        </p:tgtEl>
                                        <p:attrNameLst>
                                          <p:attrName>style.visibility</p:attrName>
                                        </p:attrNameLst>
                                      </p:cBhvr>
                                      <p:to>
                                        <p:strVal val="visible"/>
                                      </p:to>
                                    </p:set>
                                    <p:animEffect transition="in" filter="slide(fromTop)">
                                      <p:cBhvr>
                                        <p:cTn id="298" dur="500"/>
                                        <p:tgtEl>
                                          <p:spTgt spid="56521"/>
                                        </p:tgtEl>
                                      </p:cBhvr>
                                    </p:animEffect>
                                  </p:childTnLst>
                                </p:cTn>
                              </p:par>
                              <p:par>
                                <p:cTn id="299" presetID="12" presetClass="exit" presetSubtype="4" fill="hold" nodeType="withEffect">
                                  <p:stCondLst>
                                    <p:cond delay="43000"/>
                                  </p:stCondLst>
                                  <p:childTnLst>
                                    <p:animEffect transition="out" filter="slide(fromBottom)">
                                      <p:cBhvr>
                                        <p:cTn id="300" dur="500"/>
                                        <p:tgtEl>
                                          <p:spTgt spid="56521"/>
                                        </p:tgtEl>
                                      </p:cBhvr>
                                    </p:animEffect>
                                    <p:set>
                                      <p:cBhvr>
                                        <p:cTn id="301" dur="1" fill="hold">
                                          <p:stCondLst>
                                            <p:cond delay="499"/>
                                          </p:stCondLst>
                                        </p:cTn>
                                        <p:tgtEl>
                                          <p:spTgt spid="56521"/>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6524"/>
                                        </p:tgtEl>
                                        <p:attrNameLst>
                                          <p:attrName>style.visibility</p:attrName>
                                        </p:attrNameLst>
                                      </p:cBhvr>
                                      <p:to>
                                        <p:strVal val="visible"/>
                                      </p:to>
                                    </p:set>
                                    <p:animEffect transition="in" filter="slide(fromTop)">
                                      <p:cBhvr>
                                        <p:cTn id="304" dur="500"/>
                                        <p:tgtEl>
                                          <p:spTgt spid="56524"/>
                                        </p:tgtEl>
                                      </p:cBhvr>
                                    </p:animEffect>
                                  </p:childTnLst>
                                </p:cTn>
                              </p:par>
                              <p:par>
                                <p:cTn id="305" presetID="12" presetClass="exit" presetSubtype="4" fill="hold" nodeType="withEffect">
                                  <p:stCondLst>
                                    <p:cond delay="44000"/>
                                  </p:stCondLst>
                                  <p:childTnLst>
                                    <p:animEffect transition="out" filter="slide(fromBottom)">
                                      <p:cBhvr>
                                        <p:cTn id="306" dur="500"/>
                                        <p:tgtEl>
                                          <p:spTgt spid="56524"/>
                                        </p:tgtEl>
                                      </p:cBhvr>
                                    </p:animEffect>
                                    <p:set>
                                      <p:cBhvr>
                                        <p:cTn id="307" dur="1" fill="hold">
                                          <p:stCondLst>
                                            <p:cond delay="499"/>
                                          </p:stCondLst>
                                        </p:cTn>
                                        <p:tgtEl>
                                          <p:spTgt spid="56524"/>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6527"/>
                                        </p:tgtEl>
                                        <p:attrNameLst>
                                          <p:attrName>style.visibility</p:attrName>
                                        </p:attrNameLst>
                                      </p:cBhvr>
                                      <p:to>
                                        <p:strVal val="visible"/>
                                      </p:to>
                                    </p:set>
                                    <p:animEffect transition="in" filter="slide(fromTop)">
                                      <p:cBhvr>
                                        <p:cTn id="310" dur="500"/>
                                        <p:tgtEl>
                                          <p:spTgt spid="56527"/>
                                        </p:tgtEl>
                                      </p:cBhvr>
                                    </p:animEffect>
                                  </p:childTnLst>
                                </p:cTn>
                              </p:par>
                              <p:par>
                                <p:cTn id="311" presetID="12" presetClass="exit" presetSubtype="4" fill="hold" nodeType="withEffect">
                                  <p:stCondLst>
                                    <p:cond delay="45000"/>
                                  </p:stCondLst>
                                  <p:childTnLst>
                                    <p:animEffect transition="out" filter="slide(fromBottom)">
                                      <p:cBhvr>
                                        <p:cTn id="312" dur="500"/>
                                        <p:tgtEl>
                                          <p:spTgt spid="56527"/>
                                        </p:tgtEl>
                                      </p:cBhvr>
                                    </p:animEffect>
                                    <p:set>
                                      <p:cBhvr>
                                        <p:cTn id="313" dur="1" fill="hold">
                                          <p:stCondLst>
                                            <p:cond delay="499"/>
                                          </p:stCondLst>
                                        </p:cTn>
                                        <p:tgtEl>
                                          <p:spTgt spid="56527"/>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6530"/>
                                        </p:tgtEl>
                                        <p:attrNameLst>
                                          <p:attrName>style.visibility</p:attrName>
                                        </p:attrNameLst>
                                      </p:cBhvr>
                                      <p:to>
                                        <p:strVal val="visible"/>
                                      </p:to>
                                    </p:set>
                                    <p:animEffect transition="in" filter="slide(fromTop)">
                                      <p:cBhvr>
                                        <p:cTn id="316" dur="500"/>
                                        <p:tgtEl>
                                          <p:spTgt spid="56530"/>
                                        </p:tgtEl>
                                      </p:cBhvr>
                                    </p:animEffect>
                                  </p:childTnLst>
                                </p:cTn>
                              </p:par>
                              <p:par>
                                <p:cTn id="317" presetID="12" presetClass="exit" presetSubtype="4" fill="hold" nodeType="withEffect">
                                  <p:stCondLst>
                                    <p:cond delay="46000"/>
                                  </p:stCondLst>
                                  <p:childTnLst>
                                    <p:animEffect transition="out" filter="slide(fromBottom)">
                                      <p:cBhvr>
                                        <p:cTn id="318" dur="500"/>
                                        <p:tgtEl>
                                          <p:spTgt spid="56530"/>
                                        </p:tgtEl>
                                      </p:cBhvr>
                                    </p:animEffect>
                                    <p:set>
                                      <p:cBhvr>
                                        <p:cTn id="319" dur="1" fill="hold">
                                          <p:stCondLst>
                                            <p:cond delay="499"/>
                                          </p:stCondLst>
                                        </p:cTn>
                                        <p:tgtEl>
                                          <p:spTgt spid="56530"/>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6533"/>
                                        </p:tgtEl>
                                        <p:attrNameLst>
                                          <p:attrName>style.visibility</p:attrName>
                                        </p:attrNameLst>
                                      </p:cBhvr>
                                      <p:to>
                                        <p:strVal val="visible"/>
                                      </p:to>
                                    </p:set>
                                    <p:animEffect transition="in" filter="slide(fromTop)">
                                      <p:cBhvr>
                                        <p:cTn id="322" dur="500"/>
                                        <p:tgtEl>
                                          <p:spTgt spid="56533"/>
                                        </p:tgtEl>
                                      </p:cBhvr>
                                    </p:animEffect>
                                  </p:childTnLst>
                                </p:cTn>
                              </p:par>
                              <p:par>
                                <p:cTn id="323" presetID="12" presetClass="exit" presetSubtype="4" fill="hold" nodeType="withEffect">
                                  <p:stCondLst>
                                    <p:cond delay="47000"/>
                                  </p:stCondLst>
                                  <p:childTnLst>
                                    <p:animEffect transition="out" filter="slide(fromBottom)">
                                      <p:cBhvr>
                                        <p:cTn id="324" dur="500"/>
                                        <p:tgtEl>
                                          <p:spTgt spid="56533"/>
                                        </p:tgtEl>
                                      </p:cBhvr>
                                    </p:animEffect>
                                    <p:set>
                                      <p:cBhvr>
                                        <p:cTn id="325" dur="1" fill="hold">
                                          <p:stCondLst>
                                            <p:cond delay="499"/>
                                          </p:stCondLst>
                                        </p:cTn>
                                        <p:tgtEl>
                                          <p:spTgt spid="56533"/>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6536"/>
                                        </p:tgtEl>
                                        <p:attrNameLst>
                                          <p:attrName>style.visibility</p:attrName>
                                        </p:attrNameLst>
                                      </p:cBhvr>
                                      <p:to>
                                        <p:strVal val="visible"/>
                                      </p:to>
                                    </p:set>
                                    <p:animEffect transition="in" filter="slide(fromTop)">
                                      <p:cBhvr>
                                        <p:cTn id="328" dur="500"/>
                                        <p:tgtEl>
                                          <p:spTgt spid="56536"/>
                                        </p:tgtEl>
                                      </p:cBhvr>
                                    </p:animEffect>
                                  </p:childTnLst>
                                </p:cTn>
                              </p:par>
                              <p:par>
                                <p:cTn id="329" presetID="12" presetClass="exit" presetSubtype="4" fill="hold" nodeType="withEffect">
                                  <p:stCondLst>
                                    <p:cond delay="48000"/>
                                  </p:stCondLst>
                                  <p:childTnLst>
                                    <p:animEffect transition="out" filter="slide(fromBottom)">
                                      <p:cBhvr>
                                        <p:cTn id="330" dur="500"/>
                                        <p:tgtEl>
                                          <p:spTgt spid="56536"/>
                                        </p:tgtEl>
                                      </p:cBhvr>
                                    </p:animEffect>
                                    <p:set>
                                      <p:cBhvr>
                                        <p:cTn id="331" dur="1" fill="hold">
                                          <p:stCondLst>
                                            <p:cond delay="499"/>
                                          </p:stCondLst>
                                        </p:cTn>
                                        <p:tgtEl>
                                          <p:spTgt spid="56536"/>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6539"/>
                                        </p:tgtEl>
                                        <p:attrNameLst>
                                          <p:attrName>style.visibility</p:attrName>
                                        </p:attrNameLst>
                                      </p:cBhvr>
                                      <p:to>
                                        <p:strVal val="visible"/>
                                      </p:to>
                                    </p:set>
                                    <p:animEffect transition="in" filter="slide(fromTop)">
                                      <p:cBhvr>
                                        <p:cTn id="334" dur="500"/>
                                        <p:tgtEl>
                                          <p:spTgt spid="56539"/>
                                        </p:tgtEl>
                                      </p:cBhvr>
                                    </p:animEffect>
                                  </p:childTnLst>
                                </p:cTn>
                              </p:par>
                              <p:par>
                                <p:cTn id="335" presetID="12" presetClass="exit" presetSubtype="4" fill="hold" nodeType="withEffect">
                                  <p:stCondLst>
                                    <p:cond delay="49000"/>
                                  </p:stCondLst>
                                  <p:childTnLst>
                                    <p:animEffect transition="out" filter="slide(fromBottom)">
                                      <p:cBhvr>
                                        <p:cTn id="336" dur="500"/>
                                        <p:tgtEl>
                                          <p:spTgt spid="56539"/>
                                        </p:tgtEl>
                                      </p:cBhvr>
                                    </p:animEffect>
                                    <p:set>
                                      <p:cBhvr>
                                        <p:cTn id="337" dur="1" fill="hold">
                                          <p:stCondLst>
                                            <p:cond delay="499"/>
                                          </p:stCondLst>
                                        </p:cTn>
                                        <p:tgtEl>
                                          <p:spTgt spid="56539"/>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6542"/>
                                        </p:tgtEl>
                                        <p:attrNameLst>
                                          <p:attrName>style.visibility</p:attrName>
                                        </p:attrNameLst>
                                      </p:cBhvr>
                                      <p:to>
                                        <p:strVal val="visible"/>
                                      </p:to>
                                    </p:set>
                                    <p:animEffect transition="in" filter="slide(fromTop)">
                                      <p:cBhvr>
                                        <p:cTn id="340" dur="500"/>
                                        <p:tgtEl>
                                          <p:spTgt spid="56542"/>
                                        </p:tgtEl>
                                      </p:cBhvr>
                                    </p:animEffect>
                                  </p:childTnLst>
                                </p:cTn>
                              </p:par>
                              <p:par>
                                <p:cTn id="341" presetID="12" presetClass="exit" presetSubtype="4" fill="hold" nodeType="withEffect">
                                  <p:stCondLst>
                                    <p:cond delay="50000"/>
                                  </p:stCondLst>
                                  <p:childTnLst>
                                    <p:animEffect transition="out" filter="slide(fromBottom)">
                                      <p:cBhvr>
                                        <p:cTn id="342" dur="500"/>
                                        <p:tgtEl>
                                          <p:spTgt spid="56512"/>
                                        </p:tgtEl>
                                      </p:cBhvr>
                                    </p:animEffect>
                                    <p:set>
                                      <p:cBhvr>
                                        <p:cTn id="343" dur="1" fill="hold">
                                          <p:stCondLst>
                                            <p:cond delay="499"/>
                                          </p:stCondLst>
                                        </p:cTn>
                                        <p:tgtEl>
                                          <p:spTgt spid="56512"/>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6575"/>
                                        </p:tgtEl>
                                        <p:attrNameLst>
                                          <p:attrName>style.visibility</p:attrName>
                                        </p:attrNameLst>
                                      </p:cBhvr>
                                      <p:to>
                                        <p:strVal val="visible"/>
                                      </p:to>
                                    </p:set>
                                    <p:animEffect transition="in" filter="slide(fromTop)">
                                      <p:cBhvr>
                                        <p:cTn id="346" dur="500"/>
                                        <p:tgtEl>
                                          <p:spTgt spid="56575"/>
                                        </p:tgtEl>
                                      </p:cBhvr>
                                    </p:animEffect>
                                  </p:childTnLst>
                                </p:cTn>
                              </p:par>
                              <p:par>
                                <p:cTn id="347" presetID="12" presetClass="exit" presetSubtype="4" fill="hold" nodeType="withEffect">
                                  <p:stCondLst>
                                    <p:cond delay="50000"/>
                                  </p:stCondLst>
                                  <p:childTnLst>
                                    <p:animEffect transition="out" filter="slide(fromBottom)">
                                      <p:cBhvr>
                                        <p:cTn id="348" dur="500"/>
                                        <p:tgtEl>
                                          <p:spTgt spid="56542"/>
                                        </p:tgtEl>
                                      </p:cBhvr>
                                    </p:animEffect>
                                    <p:set>
                                      <p:cBhvr>
                                        <p:cTn id="349" dur="1" fill="hold">
                                          <p:stCondLst>
                                            <p:cond delay="499"/>
                                          </p:stCondLst>
                                        </p:cTn>
                                        <p:tgtEl>
                                          <p:spTgt spid="56542"/>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6545"/>
                                        </p:tgtEl>
                                        <p:attrNameLst>
                                          <p:attrName>style.visibility</p:attrName>
                                        </p:attrNameLst>
                                      </p:cBhvr>
                                      <p:to>
                                        <p:strVal val="visible"/>
                                      </p:to>
                                    </p:set>
                                    <p:animEffect transition="in" filter="slide(fromTop)">
                                      <p:cBhvr>
                                        <p:cTn id="352" dur="500"/>
                                        <p:tgtEl>
                                          <p:spTgt spid="56545"/>
                                        </p:tgtEl>
                                      </p:cBhvr>
                                    </p:animEffect>
                                  </p:childTnLst>
                                </p:cTn>
                              </p:par>
                              <p:par>
                                <p:cTn id="353" presetID="12" presetClass="exit" presetSubtype="4" fill="hold" nodeType="withEffect">
                                  <p:stCondLst>
                                    <p:cond delay="51000"/>
                                  </p:stCondLst>
                                  <p:childTnLst>
                                    <p:animEffect transition="out" filter="slide(fromBottom)">
                                      <p:cBhvr>
                                        <p:cTn id="354" dur="500"/>
                                        <p:tgtEl>
                                          <p:spTgt spid="56545"/>
                                        </p:tgtEl>
                                      </p:cBhvr>
                                    </p:animEffect>
                                    <p:set>
                                      <p:cBhvr>
                                        <p:cTn id="355" dur="1" fill="hold">
                                          <p:stCondLst>
                                            <p:cond delay="499"/>
                                          </p:stCondLst>
                                        </p:cTn>
                                        <p:tgtEl>
                                          <p:spTgt spid="56545"/>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6548"/>
                                        </p:tgtEl>
                                        <p:attrNameLst>
                                          <p:attrName>style.visibility</p:attrName>
                                        </p:attrNameLst>
                                      </p:cBhvr>
                                      <p:to>
                                        <p:strVal val="visible"/>
                                      </p:to>
                                    </p:set>
                                    <p:animEffect transition="in" filter="slide(fromTop)">
                                      <p:cBhvr>
                                        <p:cTn id="358" dur="500"/>
                                        <p:tgtEl>
                                          <p:spTgt spid="56548"/>
                                        </p:tgtEl>
                                      </p:cBhvr>
                                    </p:animEffect>
                                  </p:childTnLst>
                                </p:cTn>
                              </p:par>
                              <p:par>
                                <p:cTn id="359" presetID="12" presetClass="exit" presetSubtype="4" fill="hold" nodeType="withEffect">
                                  <p:stCondLst>
                                    <p:cond delay="52000"/>
                                  </p:stCondLst>
                                  <p:childTnLst>
                                    <p:animEffect transition="out" filter="slide(fromBottom)">
                                      <p:cBhvr>
                                        <p:cTn id="360" dur="500"/>
                                        <p:tgtEl>
                                          <p:spTgt spid="56548"/>
                                        </p:tgtEl>
                                      </p:cBhvr>
                                    </p:animEffect>
                                    <p:set>
                                      <p:cBhvr>
                                        <p:cTn id="361" dur="1" fill="hold">
                                          <p:stCondLst>
                                            <p:cond delay="499"/>
                                          </p:stCondLst>
                                        </p:cTn>
                                        <p:tgtEl>
                                          <p:spTgt spid="56548"/>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6551"/>
                                        </p:tgtEl>
                                        <p:attrNameLst>
                                          <p:attrName>style.visibility</p:attrName>
                                        </p:attrNameLst>
                                      </p:cBhvr>
                                      <p:to>
                                        <p:strVal val="visible"/>
                                      </p:to>
                                    </p:set>
                                    <p:animEffect transition="in" filter="slide(fromTop)">
                                      <p:cBhvr>
                                        <p:cTn id="364" dur="500"/>
                                        <p:tgtEl>
                                          <p:spTgt spid="56551"/>
                                        </p:tgtEl>
                                      </p:cBhvr>
                                    </p:animEffect>
                                  </p:childTnLst>
                                </p:cTn>
                              </p:par>
                              <p:par>
                                <p:cTn id="365" presetID="12" presetClass="exit" presetSubtype="4" fill="hold" nodeType="withEffect">
                                  <p:stCondLst>
                                    <p:cond delay="53000"/>
                                  </p:stCondLst>
                                  <p:childTnLst>
                                    <p:animEffect transition="out" filter="slide(fromBottom)">
                                      <p:cBhvr>
                                        <p:cTn id="366" dur="500"/>
                                        <p:tgtEl>
                                          <p:spTgt spid="56551"/>
                                        </p:tgtEl>
                                      </p:cBhvr>
                                    </p:animEffect>
                                    <p:set>
                                      <p:cBhvr>
                                        <p:cTn id="367" dur="1" fill="hold">
                                          <p:stCondLst>
                                            <p:cond delay="499"/>
                                          </p:stCondLst>
                                        </p:cTn>
                                        <p:tgtEl>
                                          <p:spTgt spid="56551"/>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6554"/>
                                        </p:tgtEl>
                                        <p:attrNameLst>
                                          <p:attrName>style.visibility</p:attrName>
                                        </p:attrNameLst>
                                      </p:cBhvr>
                                      <p:to>
                                        <p:strVal val="visible"/>
                                      </p:to>
                                    </p:set>
                                    <p:animEffect transition="in" filter="slide(fromTop)">
                                      <p:cBhvr>
                                        <p:cTn id="370" dur="500"/>
                                        <p:tgtEl>
                                          <p:spTgt spid="56554"/>
                                        </p:tgtEl>
                                      </p:cBhvr>
                                    </p:animEffect>
                                  </p:childTnLst>
                                </p:cTn>
                              </p:par>
                              <p:par>
                                <p:cTn id="371" presetID="12" presetClass="exit" presetSubtype="4" fill="hold" nodeType="withEffect">
                                  <p:stCondLst>
                                    <p:cond delay="54000"/>
                                  </p:stCondLst>
                                  <p:childTnLst>
                                    <p:animEffect transition="out" filter="slide(fromBottom)">
                                      <p:cBhvr>
                                        <p:cTn id="372" dur="500"/>
                                        <p:tgtEl>
                                          <p:spTgt spid="56554"/>
                                        </p:tgtEl>
                                      </p:cBhvr>
                                    </p:animEffect>
                                    <p:set>
                                      <p:cBhvr>
                                        <p:cTn id="373" dur="1" fill="hold">
                                          <p:stCondLst>
                                            <p:cond delay="499"/>
                                          </p:stCondLst>
                                        </p:cTn>
                                        <p:tgtEl>
                                          <p:spTgt spid="56554"/>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6557"/>
                                        </p:tgtEl>
                                        <p:attrNameLst>
                                          <p:attrName>style.visibility</p:attrName>
                                        </p:attrNameLst>
                                      </p:cBhvr>
                                      <p:to>
                                        <p:strVal val="visible"/>
                                      </p:to>
                                    </p:set>
                                    <p:animEffect transition="in" filter="slide(fromTop)">
                                      <p:cBhvr>
                                        <p:cTn id="376" dur="500"/>
                                        <p:tgtEl>
                                          <p:spTgt spid="56557"/>
                                        </p:tgtEl>
                                      </p:cBhvr>
                                    </p:animEffect>
                                  </p:childTnLst>
                                </p:cTn>
                              </p:par>
                              <p:par>
                                <p:cTn id="377" presetID="12" presetClass="exit" presetSubtype="4" fill="hold" nodeType="withEffect">
                                  <p:stCondLst>
                                    <p:cond delay="55000"/>
                                  </p:stCondLst>
                                  <p:childTnLst>
                                    <p:animEffect transition="out" filter="slide(fromBottom)">
                                      <p:cBhvr>
                                        <p:cTn id="378" dur="500"/>
                                        <p:tgtEl>
                                          <p:spTgt spid="56557"/>
                                        </p:tgtEl>
                                      </p:cBhvr>
                                    </p:animEffect>
                                    <p:set>
                                      <p:cBhvr>
                                        <p:cTn id="379" dur="1" fill="hold">
                                          <p:stCondLst>
                                            <p:cond delay="499"/>
                                          </p:stCondLst>
                                        </p:cTn>
                                        <p:tgtEl>
                                          <p:spTgt spid="56557"/>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6560"/>
                                        </p:tgtEl>
                                        <p:attrNameLst>
                                          <p:attrName>style.visibility</p:attrName>
                                        </p:attrNameLst>
                                      </p:cBhvr>
                                      <p:to>
                                        <p:strVal val="visible"/>
                                      </p:to>
                                    </p:set>
                                    <p:animEffect transition="in" filter="slide(fromTop)">
                                      <p:cBhvr>
                                        <p:cTn id="382" dur="500"/>
                                        <p:tgtEl>
                                          <p:spTgt spid="56560"/>
                                        </p:tgtEl>
                                      </p:cBhvr>
                                    </p:animEffect>
                                  </p:childTnLst>
                                </p:cTn>
                              </p:par>
                              <p:par>
                                <p:cTn id="383" presetID="12" presetClass="exit" presetSubtype="4" fill="hold" nodeType="withEffect">
                                  <p:stCondLst>
                                    <p:cond delay="56000"/>
                                  </p:stCondLst>
                                  <p:childTnLst>
                                    <p:animEffect transition="out" filter="slide(fromBottom)">
                                      <p:cBhvr>
                                        <p:cTn id="384" dur="500"/>
                                        <p:tgtEl>
                                          <p:spTgt spid="56560"/>
                                        </p:tgtEl>
                                      </p:cBhvr>
                                    </p:animEffect>
                                    <p:set>
                                      <p:cBhvr>
                                        <p:cTn id="385" dur="1" fill="hold">
                                          <p:stCondLst>
                                            <p:cond delay="499"/>
                                          </p:stCondLst>
                                        </p:cTn>
                                        <p:tgtEl>
                                          <p:spTgt spid="56560"/>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6563"/>
                                        </p:tgtEl>
                                        <p:attrNameLst>
                                          <p:attrName>style.visibility</p:attrName>
                                        </p:attrNameLst>
                                      </p:cBhvr>
                                      <p:to>
                                        <p:strVal val="visible"/>
                                      </p:to>
                                    </p:set>
                                    <p:animEffect transition="in" filter="slide(fromTop)">
                                      <p:cBhvr>
                                        <p:cTn id="388" dur="500"/>
                                        <p:tgtEl>
                                          <p:spTgt spid="56563"/>
                                        </p:tgtEl>
                                      </p:cBhvr>
                                    </p:animEffect>
                                  </p:childTnLst>
                                </p:cTn>
                              </p:par>
                              <p:par>
                                <p:cTn id="389" presetID="12" presetClass="exit" presetSubtype="4" fill="hold" nodeType="withEffect">
                                  <p:stCondLst>
                                    <p:cond delay="57000"/>
                                  </p:stCondLst>
                                  <p:childTnLst>
                                    <p:animEffect transition="out" filter="slide(fromBottom)">
                                      <p:cBhvr>
                                        <p:cTn id="390" dur="500"/>
                                        <p:tgtEl>
                                          <p:spTgt spid="56563"/>
                                        </p:tgtEl>
                                      </p:cBhvr>
                                    </p:animEffect>
                                    <p:set>
                                      <p:cBhvr>
                                        <p:cTn id="391" dur="1" fill="hold">
                                          <p:stCondLst>
                                            <p:cond delay="499"/>
                                          </p:stCondLst>
                                        </p:cTn>
                                        <p:tgtEl>
                                          <p:spTgt spid="56563"/>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6566"/>
                                        </p:tgtEl>
                                        <p:attrNameLst>
                                          <p:attrName>style.visibility</p:attrName>
                                        </p:attrNameLst>
                                      </p:cBhvr>
                                      <p:to>
                                        <p:strVal val="visible"/>
                                      </p:to>
                                    </p:set>
                                    <p:animEffect transition="in" filter="slide(fromTop)">
                                      <p:cBhvr>
                                        <p:cTn id="394" dur="500"/>
                                        <p:tgtEl>
                                          <p:spTgt spid="56566"/>
                                        </p:tgtEl>
                                      </p:cBhvr>
                                    </p:animEffect>
                                  </p:childTnLst>
                                </p:cTn>
                              </p:par>
                              <p:par>
                                <p:cTn id="395" presetID="12" presetClass="exit" presetSubtype="4" fill="hold" nodeType="withEffect">
                                  <p:stCondLst>
                                    <p:cond delay="58000"/>
                                  </p:stCondLst>
                                  <p:childTnLst>
                                    <p:animEffect transition="out" filter="slide(fromBottom)">
                                      <p:cBhvr>
                                        <p:cTn id="396" dur="500"/>
                                        <p:tgtEl>
                                          <p:spTgt spid="56566"/>
                                        </p:tgtEl>
                                      </p:cBhvr>
                                    </p:animEffect>
                                    <p:set>
                                      <p:cBhvr>
                                        <p:cTn id="397" dur="1" fill="hold">
                                          <p:stCondLst>
                                            <p:cond delay="499"/>
                                          </p:stCondLst>
                                        </p:cTn>
                                        <p:tgtEl>
                                          <p:spTgt spid="56566"/>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6569"/>
                                        </p:tgtEl>
                                        <p:attrNameLst>
                                          <p:attrName>style.visibility</p:attrName>
                                        </p:attrNameLst>
                                      </p:cBhvr>
                                      <p:to>
                                        <p:strVal val="visible"/>
                                      </p:to>
                                    </p:set>
                                    <p:animEffect transition="in" filter="slide(fromTop)">
                                      <p:cBhvr>
                                        <p:cTn id="400" dur="500"/>
                                        <p:tgtEl>
                                          <p:spTgt spid="56569"/>
                                        </p:tgtEl>
                                      </p:cBhvr>
                                    </p:animEffect>
                                  </p:childTnLst>
                                </p:cTn>
                              </p:par>
                              <p:par>
                                <p:cTn id="401" presetID="12" presetClass="exit" presetSubtype="4" fill="hold" nodeType="withEffect">
                                  <p:stCondLst>
                                    <p:cond delay="59000"/>
                                  </p:stCondLst>
                                  <p:childTnLst>
                                    <p:animEffect transition="out" filter="slide(fromBottom)">
                                      <p:cBhvr>
                                        <p:cTn id="402" dur="500"/>
                                        <p:tgtEl>
                                          <p:spTgt spid="56569"/>
                                        </p:tgtEl>
                                      </p:cBhvr>
                                    </p:animEffect>
                                    <p:set>
                                      <p:cBhvr>
                                        <p:cTn id="403" dur="1" fill="hold">
                                          <p:stCondLst>
                                            <p:cond delay="499"/>
                                          </p:stCondLst>
                                        </p:cTn>
                                        <p:tgtEl>
                                          <p:spTgt spid="56569"/>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6572"/>
                                        </p:tgtEl>
                                        <p:attrNameLst>
                                          <p:attrName>style.visibility</p:attrName>
                                        </p:attrNameLst>
                                      </p:cBhvr>
                                      <p:to>
                                        <p:strVal val="visible"/>
                                      </p:to>
                                    </p:set>
                                    <p:animEffect transition="in" filter="slide(fromTop)">
                                      <p:cBhvr>
                                        <p:cTn id="406" dur="500"/>
                                        <p:tgtEl>
                                          <p:spTgt spid="5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47"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484"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49"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486"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487"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52"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0489" name="Group 9"/>
          <p:cNvGrpSpPr>
            <a:grpSpLocks/>
          </p:cNvGrpSpPr>
          <p:nvPr/>
        </p:nvGrpSpPr>
        <p:grpSpPr bwMode="auto">
          <a:xfrm>
            <a:off x="703263" y="2762250"/>
            <a:ext cx="1168400" cy="1912938"/>
            <a:chOff x="275" y="2008"/>
            <a:chExt cx="795" cy="1276"/>
          </a:xfrm>
        </p:grpSpPr>
        <p:sp>
          <p:nvSpPr>
            <p:cNvPr id="57354"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55"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56"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73"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0" name="Group 14"/>
          <p:cNvGrpSpPr>
            <a:grpSpLocks/>
          </p:cNvGrpSpPr>
          <p:nvPr/>
        </p:nvGrpSpPr>
        <p:grpSpPr bwMode="auto">
          <a:xfrm>
            <a:off x="1943100" y="2765425"/>
            <a:ext cx="1168400" cy="1912938"/>
            <a:chOff x="275" y="2008"/>
            <a:chExt cx="795" cy="1276"/>
          </a:xfrm>
        </p:grpSpPr>
        <p:sp>
          <p:nvSpPr>
            <p:cNvPr id="57359"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0"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1"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9"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1" name="Group 19"/>
          <p:cNvGrpSpPr>
            <a:grpSpLocks/>
          </p:cNvGrpSpPr>
          <p:nvPr/>
        </p:nvGrpSpPr>
        <p:grpSpPr bwMode="auto">
          <a:xfrm>
            <a:off x="3368675" y="2762250"/>
            <a:ext cx="1168400" cy="1912938"/>
            <a:chOff x="275" y="2008"/>
            <a:chExt cx="795" cy="1276"/>
          </a:xfrm>
        </p:grpSpPr>
        <p:sp>
          <p:nvSpPr>
            <p:cNvPr id="57364"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5"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6"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5"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2" name="Group 24"/>
          <p:cNvGrpSpPr>
            <a:grpSpLocks/>
          </p:cNvGrpSpPr>
          <p:nvPr/>
        </p:nvGrpSpPr>
        <p:grpSpPr bwMode="auto">
          <a:xfrm>
            <a:off x="4606925" y="2765425"/>
            <a:ext cx="1168400" cy="1912938"/>
            <a:chOff x="275" y="2008"/>
            <a:chExt cx="795" cy="1276"/>
          </a:xfrm>
        </p:grpSpPr>
        <p:sp>
          <p:nvSpPr>
            <p:cNvPr id="57369"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0"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1"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1"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3" name="Group 29"/>
          <p:cNvGrpSpPr>
            <a:grpSpLocks/>
          </p:cNvGrpSpPr>
          <p:nvPr/>
        </p:nvGrpSpPr>
        <p:grpSpPr bwMode="auto">
          <a:xfrm>
            <a:off x="6030913" y="2762250"/>
            <a:ext cx="1168400" cy="1912938"/>
            <a:chOff x="275" y="2008"/>
            <a:chExt cx="795" cy="1276"/>
          </a:xfrm>
        </p:grpSpPr>
        <p:sp>
          <p:nvSpPr>
            <p:cNvPr id="57374"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5"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6"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57"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7378"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9"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80"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497"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7382"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7383" name="Group 39"/>
          <p:cNvGrpSpPr>
            <a:grpSpLocks/>
          </p:cNvGrpSpPr>
          <p:nvPr/>
        </p:nvGrpSpPr>
        <p:grpSpPr bwMode="auto">
          <a:xfrm>
            <a:off x="7270750" y="2981325"/>
            <a:ext cx="1168400" cy="1473200"/>
            <a:chOff x="4580" y="1878"/>
            <a:chExt cx="736" cy="928"/>
          </a:xfrm>
        </p:grpSpPr>
        <p:sp>
          <p:nvSpPr>
            <p:cNvPr id="20752"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53"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386" name="Group 42"/>
          <p:cNvGrpSpPr>
            <a:grpSpLocks/>
          </p:cNvGrpSpPr>
          <p:nvPr/>
        </p:nvGrpSpPr>
        <p:grpSpPr bwMode="auto">
          <a:xfrm>
            <a:off x="7270750" y="2981325"/>
            <a:ext cx="1168400" cy="1473200"/>
            <a:chOff x="4580" y="1878"/>
            <a:chExt cx="736" cy="928"/>
          </a:xfrm>
        </p:grpSpPr>
        <p:sp>
          <p:nvSpPr>
            <p:cNvPr id="20750"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51"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389" name="Group 45"/>
          <p:cNvGrpSpPr>
            <a:grpSpLocks/>
          </p:cNvGrpSpPr>
          <p:nvPr/>
        </p:nvGrpSpPr>
        <p:grpSpPr bwMode="auto">
          <a:xfrm>
            <a:off x="6030913" y="2981325"/>
            <a:ext cx="1168400" cy="1473200"/>
            <a:chOff x="4580" y="1878"/>
            <a:chExt cx="736" cy="928"/>
          </a:xfrm>
        </p:grpSpPr>
        <p:sp>
          <p:nvSpPr>
            <p:cNvPr id="20748"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9"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0502" name="Group 48"/>
          <p:cNvGrpSpPr>
            <a:grpSpLocks/>
          </p:cNvGrpSpPr>
          <p:nvPr/>
        </p:nvGrpSpPr>
        <p:grpSpPr bwMode="auto">
          <a:xfrm>
            <a:off x="1943100" y="2982913"/>
            <a:ext cx="1168400" cy="1473200"/>
            <a:chOff x="4580" y="1878"/>
            <a:chExt cx="736" cy="928"/>
          </a:xfrm>
        </p:grpSpPr>
        <p:sp>
          <p:nvSpPr>
            <p:cNvPr id="20746"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7"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0503" name="Group 51"/>
          <p:cNvGrpSpPr>
            <a:grpSpLocks/>
          </p:cNvGrpSpPr>
          <p:nvPr/>
        </p:nvGrpSpPr>
        <p:grpSpPr bwMode="auto">
          <a:xfrm>
            <a:off x="703263" y="2982913"/>
            <a:ext cx="1168400" cy="1473200"/>
            <a:chOff x="4580" y="1878"/>
            <a:chExt cx="736" cy="928"/>
          </a:xfrm>
        </p:grpSpPr>
        <p:sp>
          <p:nvSpPr>
            <p:cNvPr id="20744"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5"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398" name="Group 54"/>
          <p:cNvGrpSpPr>
            <a:grpSpLocks/>
          </p:cNvGrpSpPr>
          <p:nvPr/>
        </p:nvGrpSpPr>
        <p:grpSpPr bwMode="auto">
          <a:xfrm>
            <a:off x="4606925" y="2984500"/>
            <a:ext cx="1168400" cy="1473200"/>
            <a:chOff x="4580" y="1878"/>
            <a:chExt cx="736" cy="928"/>
          </a:xfrm>
        </p:grpSpPr>
        <p:sp>
          <p:nvSpPr>
            <p:cNvPr id="20742"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3"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01" name="Group 57"/>
          <p:cNvGrpSpPr>
            <a:grpSpLocks/>
          </p:cNvGrpSpPr>
          <p:nvPr/>
        </p:nvGrpSpPr>
        <p:grpSpPr bwMode="auto">
          <a:xfrm>
            <a:off x="7270750" y="2981325"/>
            <a:ext cx="1168400" cy="1473200"/>
            <a:chOff x="4580" y="1878"/>
            <a:chExt cx="736" cy="928"/>
          </a:xfrm>
        </p:grpSpPr>
        <p:sp>
          <p:nvSpPr>
            <p:cNvPr id="20740"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1"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04" name="Group 60"/>
          <p:cNvGrpSpPr>
            <a:grpSpLocks/>
          </p:cNvGrpSpPr>
          <p:nvPr/>
        </p:nvGrpSpPr>
        <p:grpSpPr bwMode="auto">
          <a:xfrm>
            <a:off x="7270750" y="2981325"/>
            <a:ext cx="1168400" cy="1473200"/>
            <a:chOff x="4580" y="1878"/>
            <a:chExt cx="736" cy="928"/>
          </a:xfrm>
        </p:grpSpPr>
        <p:sp>
          <p:nvSpPr>
            <p:cNvPr id="20738"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9"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07" name="Group 63"/>
          <p:cNvGrpSpPr>
            <a:grpSpLocks/>
          </p:cNvGrpSpPr>
          <p:nvPr/>
        </p:nvGrpSpPr>
        <p:grpSpPr bwMode="auto">
          <a:xfrm>
            <a:off x="7270750" y="2981325"/>
            <a:ext cx="1168400" cy="1473200"/>
            <a:chOff x="4580" y="1878"/>
            <a:chExt cx="736" cy="928"/>
          </a:xfrm>
        </p:grpSpPr>
        <p:sp>
          <p:nvSpPr>
            <p:cNvPr id="20736"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7"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10" name="Group 66"/>
          <p:cNvGrpSpPr>
            <a:grpSpLocks/>
          </p:cNvGrpSpPr>
          <p:nvPr/>
        </p:nvGrpSpPr>
        <p:grpSpPr bwMode="auto">
          <a:xfrm>
            <a:off x="7270750" y="2981325"/>
            <a:ext cx="1168400" cy="1473200"/>
            <a:chOff x="4580" y="1878"/>
            <a:chExt cx="736" cy="928"/>
          </a:xfrm>
        </p:grpSpPr>
        <p:sp>
          <p:nvSpPr>
            <p:cNvPr id="20734"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5"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13" name="Group 69"/>
          <p:cNvGrpSpPr>
            <a:grpSpLocks/>
          </p:cNvGrpSpPr>
          <p:nvPr/>
        </p:nvGrpSpPr>
        <p:grpSpPr bwMode="auto">
          <a:xfrm>
            <a:off x="7270750" y="2981325"/>
            <a:ext cx="1168400" cy="1473200"/>
            <a:chOff x="4580" y="1878"/>
            <a:chExt cx="736" cy="928"/>
          </a:xfrm>
        </p:grpSpPr>
        <p:sp>
          <p:nvSpPr>
            <p:cNvPr id="20732"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3"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16" name="Group 72"/>
          <p:cNvGrpSpPr>
            <a:grpSpLocks/>
          </p:cNvGrpSpPr>
          <p:nvPr/>
        </p:nvGrpSpPr>
        <p:grpSpPr bwMode="auto">
          <a:xfrm>
            <a:off x="7270750" y="2981325"/>
            <a:ext cx="1168400" cy="1473200"/>
            <a:chOff x="4580" y="1878"/>
            <a:chExt cx="736" cy="928"/>
          </a:xfrm>
        </p:grpSpPr>
        <p:sp>
          <p:nvSpPr>
            <p:cNvPr id="20730"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1"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19" name="Group 75"/>
          <p:cNvGrpSpPr>
            <a:grpSpLocks/>
          </p:cNvGrpSpPr>
          <p:nvPr/>
        </p:nvGrpSpPr>
        <p:grpSpPr bwMode="auto">
          <a:xfrm>
            <a:off x="7270750" y="2981325"/>
            <a:ext cx="1168400" cy="1473200"/>
            <a:chOff x="4580" y="1878"/>
            <a:chExt cx="736" cy="928"/>
          </a:xfrm>
        </p:grpSpPr>
        <p:sp>
          <p:nvSpPr>
            <p:cNvPr id="20728"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9"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22" name="Group 78"/>
          <p:cNvGrpSpPr>
            <a:grpSpLocks/>
          </p:cNvGrpSpPr>
          <p:nvPr/>
        </p:nvGrpSpPr>
        <p:grpSpPr bwMode="auto">
          <a:xfrm>
            <a:off x="7270750" y="2981325"/>
            <a:ext cx="1168400" cy="1473200"/>
            <a:chOff x="4580" y="1878"/>
            <a:chExt cx="736" cy="928"/>
          </a:xfrm>
        </p:grpSpPr>
        <p:sp>
          <p:nvSpPr>
            <p:cNvPr id="20726"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7"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425" name="Group 81"/>
          <p:cNvGrpSpPr>
            <a:grpSpLocks/>
          </p:cNvGrpSpPr>
          <p:nvPr/>
        </p:nvGrpSpPr>
        <p:grpSpPr bwMode="auto">
          <a:xfrm>
            <a:off x="6030913" y="2981325"/>
            <a:ext cx="1168400" cy="1473200"/>
            <a:chOff x="4580" y="1878"/>
            <a:chExt cx="736" cy="928"/>
          </a:xfrm>
        </p:grpSpPr>
        <p:sp>
          <p:nvSpPr>
            <p:cNvPr id="20724"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5"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28" name="Group 84"/>
          <p:cNvGrpSpPr>
            <a:grpSpLocks/>
          </p:cNvGrpSpPr>
          <p:nvPr/>
        </p:nvGrpSpPr>
        <p:grpSpPr bwMode="auto">
          <a:xfrm>
            <a:off x="4606925" y="2984500"/>
            <a:ext cx="1168400" cy="1473200"/>
            <a:chOff x="4580" y="1878"/>
            <a:chExt cx="736" cy="928"/>
          </a:xfrm>
        </p:grpSpPr>
        <p:sp>
          <p:nvSpPr>
            <p:cNvPr id="20722"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3"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20515" name="Group 87"/>
          <p:cNvGrpSpPr>
            <a:grpSpLocks/>
          </p:cNvGrpSpPr>
          <p:nvPr/>
        </p:nvGrpSpPr>
        <p:grpSpPr bwMode="auto">
          <a:xfrm>
            <a:off x="3368675" y="2981325"/>
            <a:ext cx="1168400" cy="1473200"/>
            <a:chOff x="4580" y="1878"/>
            <a:chExt cx="736" cy="928"/>
          </a:xfrm>
        </p:grpSpPr>
        <p:sp>
          <p:nvSpPr>
            <p:cNvPr id="20720"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1"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34" name="Group 90"/>
          <p:cNvGrpSpPr>
            <a:grpSpLocks/>
          </p:cNvGrpSpPr>
          <p:nvPr/>
        </p:nvGrpSpPr>
        <p:grpSpPr bwMode="auto">
          <a:xfrm>
            <a:off x="7270750" y="2981325"/>
            <a:ext cx="1168400" cy="1473200"/>
            <a:chOff x="4580" y="1878"/>
            <a:chExt cx="736" cy="928"/>
          </a:xfrm>
        </p:grpSpPr>
        <p:sp>
          <p:nvSpPr>
            <p:cNvPr id="20718"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9"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37" name="Group 93"/>
          <p:cNvGrpSpPr>
            <a:grpSpLocks/>
          </p:cNvGrpSpPr>
          <p:nvPr/>
        </p:nvGrpSpPr>
        <p:grpSpPr bwMode="auto">
          <a:xfrm>
            <a:off x="6030913" y="2981325"/>
            <a:ext cx="1168400" cy="1473200"/>
            <a:chOff x="4580" y="1878"/>
            <a:chExt cx="736" cy="928"/>
          </a:xfrm>
        </p:grpSpPr>
        <p:sp>
          <p:nvSpPr>
            <p:cNvPr id="20716"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7"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40" name="Group 96"/>
          <p:cNvGrpSpPr>
            <a:grpSpLocks/>
          </p:cNvGrpSpPr>
          <p:nvPr/>
        </p:nvGrpSpPr>
        <p:grpSpPr bwMode="auto">
          <a:xfrm>
            <a:off x="7270750" y="2981325"/>
            <a:ext cx="1168400" cy="1473200"/>
            <a:chOff x="4580" y="1878"/>
            <a:chExt cx="736" cy="928"/>
          </a:xfrm>
        </p:grpSpPr>
        <p:sp>
          <p:nvSpPr>
            <p:cNvPr id="20714"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5"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443" name="Group 99"/>
          <p:cNvGrpSpPr>
            <a:grpSpLocks/>
          </p:cNvGrpSpPr>
          <p:nvPr/>
        </p:nvGrpSpPr>
        <p:grpSpPr bwMode="auto">
          <a:xfrm>
            <a:off x="7270750" y="2981325"/>
            <a:ext cx="1168400" cy="1473200"/>
            <a:chOff x="4580" y="1878"/>
            <a:chExt cx="736" cy="928"/>
          </a:xfrm>
        </p:grpSpPr>
        <p:sp>
          <p:nvSpPr>
            <p:cNvPr id="20712"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3"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46" name="Group 102"/>
          <p:cNvGrpSpPr>
            <a:grpSpLocks/>
          </p:cNvGrpSpPr>
          <p:nvPr/>
        </p:nvGrpSpPr>
        <p:grpSpPr bwMode="auto">
          <a:xfrm>
            <a:off x="7270750" y="2981325"/>
            <a:ext cx="1168400" cy="1473200"/>
            <a:chOff x="4580" y="1878"/>
            <a:chExt cx="736" cy="928"/>
          </a:xfrm>
        </p:grpSpPr>
        <p:sp>
          <p:nvSpPr>
            <p:cNvPr id="20710"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1"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49" name="Group 105"/>
          <p:cNvGrpSpPr>
            <a:grpSpLocks/>
          </p:cNvGrpSpPr>
          <p:nvPr/>
        </p:nvGrpSpPr>
        <p:grpSpPr bwMode="auto">
          <a:xfrm>
            <a:off x="7270750" y="2981325"/>
            <a:ext cx="1168400" cy="1473200"/>
            <a:chOff x="4580" y="1878"/>
            <a:chExt cx="736" cy="928"/>
          </a:xfrm>
        </p:grpSpPr>
        <p:sp>
          <p:nvSpPr>
            <p:cNvPr id="20708"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9"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52" name="Group 108"/>
          <p:cNvGrpSpPr>
            <a:grpSpLocks/>
          </p:cNvGrpSpPr>
          <p:nvPr/>
        </p:nvGrpSpPr>
        <p:grpSpPr bwMode="auto">
          <a:xfrm>
            <a:off x="7270750" y="2981325"/>
            <a:ext cx="1168400" cy="1473200"/>
            <a:chOff x="4580" y="1878"/>
            <a:chExt cx="736" cy="928"/>
          </a:xfrm>
        </p:grpSpPr>
        <p:sp>
          <p:nvSpPr>
            <p:cNvPr id="20706"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7"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55" name="Group 111"/>
          <p:cNvGrpSpPr>
            <a:grpSpLocks/>
          </p:cNvGrpSpPr>
          <p:nvPr/>
        </p:nvGrpSpPr>
        <p:grpSpPr bwMode="auto">
          <a:xfrm>
            <a:off x="7270750" y="2981325"/>
            <a:ext cx="1168400" cy="1473200"/>
            <a:chOff x="4580" y="1878"/>
            <a:chExt cx="736" cy="928"/>
          </a:xfrm>
        </p:grpSpPr>
        <p:sp>
          <p:nvSpPr>
            <p:cNvPr id="20704"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5"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58" name="Group 114"/>
          <p:cNvGrpSpPr>
            <a:grpSpLocks/>
          </p:cNvGrpSpPr>
          <p:nvPr/>
        </p:nvGrpSpPr>
        <p:grpSpPr bwMode="auto">
          <a:xfrm>
            <a:off x="7270750" y="2981325"/>
            <a:ext cx="1168400" cy="1473200"/>
            <a:chOff x="4580" y="1878"/>
            <a:chExt cx="736" cy="928"/>
          </a:xfrm>
        </p:grpSpPr>
        <p:sp>
          <p:nvSpPr>
            <p:cNvPr id="20702"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3"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61" name="Group 117"/>
          <p:cNvGrpSpPr>
            <a:grpSpLocks/>
          </p:cNvGrpSpPr>
          <p:nvPr/>
        </p:nvGrpSpPr>
        <p:grpSpPr bwMode="auto">
          <a:xfrm>
            <a:off x="7270750" y="2981325"/>
            <a:ext cx="1168400" cy="1473200"/>
            <a:chOff x="4580" y="1878"/>
            <a:chExt cx="736" cy="928"/>
          </a:xfrm>
        </p:grpSpPr>
        <p:sp>
          <p:nvSpPr>
            <p:cNvPr id="20700"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1"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64" name="Group 120"/>
          <p:cNvGrpSpPr>
            <a:grpSpLocks/>
          </p:cNvGrpSpPr>
          <p:nvPr/>
        </p:nvGrpSpPr>
        <p:grpSpPr bwMode="auto">
          <a:xfrm>
            <a:off x="7270750" y="2981325"/>
            <a:ext cx="1168400" cy="1473200"/>
            <a:chOff x="4580" y="1878"/>
            <a:chExt cx="736" cy="928"/>
          </a:xfrm>
        </p:grpSpPr>
        <p:sp>
          <p:nvSpPr>
            <p:cNvPr id="20698"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9"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467" name="Group 123"/>
          <p:cNvGrpSpPr>
            <a:grpSpLocks/>
          </p:cNvGrpSpPr>
          <p:nvPr/>
        </p:nvGrpSpPr>
        <p:grpSpPr bwMode="auto">
          <a:xfrm>
            <a:off x="7270750" y="2981325"/>
            <a:ext cx="1168400" cy="1473200"/>
            <a:chOff x="4580" y="1878"/>
            <a:chExt cx="736" cy="928"/>
          </a:xfrm>
        </p:grpSpPr>
        <p:sp>
          <p:nvSpPr>
            <p:cNvPr id="20696"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7"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70" name="Group 126"/>
          <p:cNvGrpSpPr>
            <a:grpSpLocks/>
          </p:cNvGrpSpPr>
          <p:nvPr/>
        </p:nvGrpSpPr>
        <p:grpSpPr bwMode="auto">
          <a:xfrm>
            <a:off x="6030913" y="2981325"/>
            <a:ext cx="1168400" cy="1473200"/>
            <a:chOff x="4580" y="1878"/>
            <a:chExt cx="736" cy="928"/>
          </a:xfrm>
        </p:grpSpPr>
        <p:sp>
          <p:nvSpPr>
            <p:cNvPr id="20694"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5"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73" name="Group 129"/>
          <p:cNvGrpSpPr>
            <a:grpSpLocks/>
          </p:cNvGrpSpPr>
          <p:nvPr/>
        </p:nvGrpSpPr>
        <p:grpSpPr bwMode="auto">
          <a:xfrm>
            <a:off x="7270750" y="2981325"/>
            <a:ext cx="1168400" cy="1473200"/>
            <a:chOff x="4580" y="1878"/>
            <a:chExt cx="736" cy="928"/>
          </a:xfrm>
        </p:grpSpPr>
        <p:sp>
          <p:nvSpPr>
            <p:cNvPr id="20692"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3"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476" name="Group 132"/>
          <p:cNvGrpSpPr>
            <a:grpSpLocks/>
          </p:cNvGrpSpPr>
          <p:nvPr/>
        </p:nvGrpSpPr>
        <p:grpSpPr bwMode="auto">
          <a:xfrm>
            <a:off x="7270750" y="2981325"/>
            <a:ext cx="1168400" cy="1473200"/>
            <a:chOff x="4580" y="1878"/>
            <a:chExt cx="736" cy="928"/>
          </a:xfrm>
        </p:grpSpPr>
        <p:sp>
          <p:nvSpPr>
            <p:cNvPr id="20690"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1"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79" name="Group 135"/>
          <p:cNvGrpSpPr>
            <a:grpSpLocks/>
          </p:cNvGrpSpPr>
          <p:nvPr/>
        </p:nvGrpSpPr>
        <p:grpSpPr bwMode="auto">
          <a:xfrm>
            <a:off x="7270750" y="2981325"/>
            <a:ext cx="1168400" cy="1473200"/>
            <a:chOff x="4580" y="1878"/>
            <a:chExt cx="736" cy="928"/>
          </a:xfrm>
        </p:grpSpPr>
        <p:sp>
          <p:nvSpPr>
            <p:cNvPr id="20688"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9"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82" name="Group 138"/>
          <p:cNvGrpSpPr>
            <a:grpSpLocks/>
          </p:cNvGrpSpPr>
          <p:nvPr/>
        </p:nvGrpSpPr>
        <p:grpSpPr bwMode="auto">
          <a:xfrm>
            <a:off x="7270750" y="2981325"/>
            <a:ext cx="1168400" cy="1473200"/>
            <a:chOff x="4580" y="1878"/>
            <a:chExt cx="736" cy="928"/>
          </a:xfrm>
        </p:grpSpPr>
        <p:sp>
          <p:nvSpPr>
            <p:cNvPr id="20686"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7"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85" name="Group 141"/>
          <p:cNvGrpSpPr>
            <a:grpSpLocks/>
          </p:cNvGrpSpPr>
          <p:nvPr/>
        </p:nvGrpSpPr>
        <p:grpSpPr bwMode="auto">
          <a:xfrm>
            <a:off x="7270750" y="2981325"/>
            <a:ext cx="1168400" cy="1473200"/>
            <a:chOff x="4580" y="1878"/>
            <a:chExt cx="736" cy="928"/>
          </a:xfrm>
        </p:grpSpPr>
        <p:sp>
          <p:nvSpPr>
            <p:cNvPr id="20684"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5"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88" name="Group 144"/>
          <p:cNvGrpSpPr>
            <a:grpSpLocks/>
          </p:cNvGrpSpPr>
          <p:nvPr/>
        </p:nvGrpSpPr>
        <p:grpSpPr bwMode="auto">
          <a:xfrm>
            <a:off x="7270750" y="2981325"/>
            <a:ext cx="1168400" cy="1473200"/>
            <a:chOff x="4580" y="1878"/>
            <a:chExt cx="736" cy="928"/>
          </a:xfrm>
        </p:grpSpPr>
        <p:sp>
          <p:nvSpPr>
            <p:cNvPr id="20682"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3"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91" name="Group 147"/>
          <p:cNvGrpSpPr>
            <a:grpSpLocks/>
          </p:cNvGrpSpPr>
          <p:nvPr/>
        </p:nvGrpSpPr>
        <p:grpSpPr bwMode="auto">
          <a:xfrm>
            <a:off x="7270750" y="2981325"/>
            <a:ext cx="1168400" cy="1473200"/>
            <a:chOff x="4580" y="1878"/>
            <a:chExt cx="736" cy="928"/>
          </a:xfrm>
        </p:grpSpPr>
        <p:sp>
          <p:nvSpPr>
            <p:cNvPr id="20680"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1"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94" name="Group 150"/>
          <p:cNvGrpSpPr>
            <a:grpSpLocks/>
          </p:cNvGrpSpPr>
          <p:nvPr/>
        </p:nvGrpSpPr>
        <p:grpSpPr bwMode="auto">
          <a:xfrm>
            <a:off x="7270750" y="2981325"/>
            <a:ext cx="1168400" cy="1473200"/>
            <a:chOff x="4580" y="1878"/>
            <a:chExt cx="736" cy="928"/>
          </a:xfrm>
        </p:grpSpPr>
        <p:sp>
          <p:nvSpPr>
            <p:cNvPr id="20678"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9"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97" name="Group 153"/>
          <p:cNvGrpSpPr>
            <a:grpSpLocks/>
          </p:cNvGrpSpPr>
          <p:nvPr/>
        </p:nvGrpSpPr>
        <p:grpSpPr bwMode="auto">
          <a:xfrm>
            <a:off x="7270750" y="2981325"/>
            <a:ext cx="1168400" cy="1473200"/>
            <a:chOff x="4580" y="1878"/>
            <a:chExt cx="736" cy="928"/>
          </a:xfrm>
        </p:grpSpPr>
        <p:sp>
          <p:nvSpPr>
            <p:cNvPr id="20676"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7"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00" name="Group 156"/>
          <p:cNvGrpSpPr>
            <a:grpSpLocks/>
          </p:cNvGrpSpPr>
          <p:nvPr/>
        </p:nvGrpSpPr>
        <p:grpSpPr bwMode="auto">
          <a:xfrm>
            <a:off x="7270750" y="2981325"/>
            <a:ext cx="1168400" cy="1473200"/>
            <a:chOff x="4580" y="1878"/>
            <a:chExt cx="736" cy="928"/>
          </a:xfrm>
        </p:grpSpPr>
        <p:sp>
          <p:nvSpPr>
            <p:cNvPr id="20674"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5"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03" name="Group 159"/>
          <p:cNvGrpSpPr>
            <a:grpSpLocks/>
          </p:cNvGrpSpPr>
          <p:nvPr/>
        </p:nvGrpSpPr>
        <p:grpSpPr bwMode="auto">
          <a:xfrm>
            <a:off x="7270750" y="2981325"/>
            <a:ext cx="1168400" cy="1473200"/>
            <a:chOff x="4580" y="1878"/>
            <a:chExt cx="736" cy="928"/>
          </a:xfrm>
        </p:grpSpPr>
        <p:sp>
          <p:nvSpPr>
            <p:cNvPr id="20672"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3"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06" name="Group 162"/>
          <p:cNvGrpSpPr>
            <a:grpSpLocks/>
          </p:cNvGrpSpPr>
          <p:nvPr/>
        </p:nvGrpSpPr>
        <p:grpSpPr bwMode="auto">
          <a:xfrm>
            <a:off x="7270750" y="2981325"/>
            <a:ext cx="1168400" cy="1473200"/>
            <a:chOff x="4580" y="1878"/>
            <a:chExt cx="736" cy="928"/>
          </a:xfrm>
        </p:grpSpPr>
        <p:sp>
          <p:nvSpPr>
            <p:cNvPr id="20670"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1"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09" name="Group 165"/>
          <p:cNvGrpSpPr>
            <a:grpSpLocks/>
          </p:cNvGrpSpPr>
          <p:nvPr/>
        </p:nvGrpSpPr>
        <p:grpSpPr bwMode="auto">
          <a:xfrm>
            <a:off x="7270750" y="2981325"/>
            <a:ext cx="1168400" cy="1473200"/>
            <a:chOff x="4580" y="1878"/>
            <a:chExt cx="736" cy="928"/>
          </a:xfrm>
        </p:grpSpPr>
        <p:sp>
          <p:nvSpPr>
            <p:cNvPr id="20668"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9"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12" name="Group 168"/>
          <p:cNvGrpSpPr>
            <a:grpSpLocks/>
          </p:cNvGrpSpPr>
          <p:nvPr/>
        </p:nvGrpSpPr>
        <p:grpSpPr bwMode="auto">
          <a:xfrm>
            <a:off x="7270750" y="2981325"/>
            <a:ext cx="1168400" cy="1473200"/>
            <a:chOff x="4580" y="1878"/>
            <a:chExt cx="736" cy="928"/>
          </a:xfrm>
        </p:grpSpPr>
        <p:sp>
          <p:nvSpPr>
            <p:cNvPr id="20666"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7"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15" name="Group 171"/>
          <p:cNvGrpSpPr>
            <a:grpSpLocks/>
          </p:cNvGrpSpPr>
          <p:nvPr/>
        </p:nvGrpSpPr>
        <p:grpSpPr bwMode="auto">
          <a:xfrm>
            <a:off x="7270750" y="2981325"/>
            <a:ext cx="1168400" cy="1473200"/>
            <a:chOff x="4580" y="1878"/>
            <a:chExt cx="736" cy="928"/>
          </a:xfrm>
        </p:grpSpPr>
        <p:sp>
          <p:nvSpPr>
            <p:cNvPr id="20664"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5"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18" name="Group 174"/>
          <p:cNvGrpSpPr>
            <a:grpSpLocks/>
          </p:cNvGrpSpPr>
          <p:nvPr/>
        </p:nvGrpSpPr>
        <p:grpSpPr bwMode="auto">
          <a:xfrm>
            <a:off x="7270750" y="2981325"/>
            <a:ext cx="1168400" cy="1473200"/>
            <a:chOff x="4580" y="1878"/>
            <a:chExt cx="736" cy="928"/>
          </a:xfrm>
        </p:grpSpPr>
        <p:sp>
          <p:nvSpPr>
            <p:cNvPr id="20662"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3"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21" name="Group 177"/>
          <p:cNvGrpSpPr>
            <a:grpSpLocks/>
          </p:cNvGrpSpPr>
          <p:nvPr/>
        </p:nvGrpSpPr>
        <p:grpSpPr bwMode="auto">
          <a:xfrm>
            <a:off x="7270750" y="2981325"/>
            <a:ext cx="1168400" cy="1473200"/>
            <a:chOff x="4580" y="1878"/>
            <a:chExt cx="736" cy="928"/>
          </a:xfrm>
        </p:grpSpPr>
        <p:sp>
          <p:nvSpPr>
            <p:cNvPr id="20660"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1"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24" name="Group 180"/>
          <p:cNvGrpSpPr>
            <a:grpSpLocks/>
          </p:cNvGrpSpPr>
          <p:nvPr/>
        </p:nvGrpSpPr>
        <p:grpSpPr bwMode="auto">
          <a:xfrm>
            <a:off x="7270750" y="2981325"/>
            <a:ext cx="1168400" cy="1473200"/>
            <a:chOff x="4580" y="1878"/>
            <a:chExt cx="736" cy="928"/>
          </a:xfrm>
        </p:grpSpPr>
        <p:sp>
          <p:nvSpPr>
            <p:cNvPr id="20658"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9"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27" name="Group 183"/>
          <p:cNvGrpSpPr>
            <a:grpSpLocks/>
          </p:cNvGrpSpPr>
          <p:nvPr/>
        </p:nvGrpSpPr>
        <p:grpSpPr bwMode="auto">
          <a:xfrm>
            <a:off x="7270750" y="2981325"/>
            <a:ext cx="1168400" cy="1473200"/>
            <a:chOff x="4580" y="1878"/>
            <a:chExt cx="736" cy="928"/>
          </a:xfrm>
        </p:grpSpPr>
        <p:sp>
          <p:nvSpPr>
            <p:cNvPr id="20656"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7"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30" name="Group 186"/>
          <p:cNvGrpSpPr>
            <a:grpSpLocks/>
          </p:cNvGrpSpPr>
          <p:nvPr/>
        </p:nvGrpSpPr>
        <p:grpSpPr bwMode="auto">
          <a:xfrm>
            <a:off x="7270750" y="2981325"/>
            <a:ext cx="1168400" cy="1473200"/>
            <a:chOff x="4580" y="1878"/>
            <a:chExt cx="736" cy="928"/>
          </a:xfrm>
        </p:grpSpPr>
        <p:sp>
          <p:nvSpPr>
            <p:cNvPr id="20654"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5"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33" name="Group 189"/>
          <p:cNvGrpSpPr>
            <a:grpSpLocks/>
          </p:cNvGrpSpPr>
          <p:nvPr/>
        </p:nvGrpSpPr>
        <p:grpSpPr bwMode="auto">
          <a:xfrm>
            <a:off x="6030913" y="2981325"/>
            <a:ext cx="1168400" cy="1473200"/>
            <a:chOff x="4580" y="1878"/>
            <a:chExt cx="736" cy="928"/>
          </a:xfrm>
        </p:grpSpPr>
        <p:sp>
          <p:nvSpPr>
            <p:cNvPr id="20652"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3"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36" name="Group 192"/>
          <p:cNvGrpSpPr>
            <a:grpSpLocks/>
          </p:cNvGrpSpPr>
          <p:nvPr/>
        </p:nvGrpSpPr>
        <p:grpSpPr bwMode="auto">
          <a:xfrm>
            <a:off x="6030913" y="2981325"/>
            <a:ext cx="1168400" cy="1473200"/>
            <a:chOff x="4580" y="1878"/>
            <a:chExt cx="736" cy="928"/>
          </a:xfrm>
        </p:grpSpPr>
        <p:sp>
          <p:nvSpPr>
            <p:cNvPr id="20650"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1"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39" name="Group 195"/>
          <p:cNvGrpSpPr>
            <a:grpSpLocks/>
          </p:cNvGrpSpPr>
          <p:nvPr/>
        </p:nvGrpSpPr>
        <p:grpSpPr bwMode="auto">
          <a:xfrm>
            <a:off x="7270750" y="2981325"/>
            <a:ext cx="1168400" cy="1473200"/>
            <a:chOff x="4580" y="1878"/>
            <a:chExt cx="736" cy="928"/>
          </a:xfrm>
        </p:grpSpPr>
        <p:sp>
          <p:nvSpPr>
            <p:cNvPr id="20648"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9"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42" name="Group 198"/>
          <p:cNvGrpSpPr>
            <a:grpSpLocks/>
          </p:cNvGrpSpPr>
          <p:nvPr/>
        </p:nvGrpSpPr>
        <p:grpSpPr bwMode="auto">
          <a:xfrm>
            <a:off x="7270750" y="2981325"/>
            <a:ext cx="1168400" cy="1473200"/>
            <a:chOff x="4580" y="1878"/>
            <a:chExt cx="736" cy="928"/>
          </a:xfrm>
        </p:grpSpPr>
        <p:sp>
          <p:nvSpPr>
            <p:cNvPr id="20646"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7"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45" name="Group 201"/>
          <p:cNvGrpSpPr>
            <a:grpSpLocks/>
          </p:cNvGrpSpPr>
          <p:nvPr/>
        </p:nvGrpSpPr>
        <p:grpSpPr bwMode="auto">
          <a:xfrm>
            <a:off x="7270750" y="2981325"/>
            <a:ext cx="1168400" cy="1473200"/>
            <a:chOff x="4580" y="1878"/>
            <a:chExt cx="736" cy="928"/>
          </a:xfrm>
        </p:grpSpPr>
        <p:sp>
          <p:nvSpPr>
            <p:cNvPr id="20644"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5"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48" name="Group 204"/>
          <p:cNvGrpSpPr>
            <a:grpSpLocks/>
          </p:cNvGrpSpPr>
          <p:nvPr/>
        </p:nvGrpSpPr>
        <p:grpSpPr bwMode="auto">
          <a:xfrm>
            <a:off x="7270750" y="2981325"/>
            <a:ext cx="1168400" cy="1473200"/>
            <a:chOff x="4580" y="1878"/>
            <a:chExt cx="736" cy="928"/>
          </a:xfrm>
        </p:grpSpPr>
        <p:sp>
          <p:nvSpPr>
            <p:cNvPr id="20642"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3"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51" name="Group 207"/>
          <p:cNvGrpSpPr>
            <a:grpSpLocks/>
          </p:cNvGrpSpPr>
          <p:nvPr/>
        </p:nvGrpSpPr>
        <p:grpSpPr bwMode="auto">
          <a:xfrm>
            <a:off x="7270750" y="2981325"/>
            <a:ext cx="1168400" cy="1473200"/>
            <a:chOff x="4580" y="1878"/>
            <a:chExt cx="736" cy="928"/>
          </a:xfrm>
        </p:grpSpPr>
        <p:sp>
          <p:nvSpPr>
            <p:cNvPr id="20640"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1"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54" name="Group 210"/>
          <p:cNvGrpSpPr>
            <a:grpSpLocks/>
          </p:cNvGrpSpPr>
          <p:nvPr/>
        </p:nvGrpSpPr>
        <p:grpSpPr bwMode="auto">
          <a:xfrm>
            <a:off x="7270750" y="2981325"/>
            <a:ext cx="1168400" cy="1473200"/>
            <a:chOff x="4580" y="1878"/>
            <a:chExt cx="736" cy="928"/>
          </a:xfrm>
        </p:grpSpPr>
        <p:sp>
          <p:nvSpPr>
            <p:cNvPr id="20638"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9"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57" name="Group 213"/>
          <p:cNvGrpSpPr>
            <a:grpSpLocks/>
          </p:cNvGrpSpPr>
          <p:nvPr/>
        </p:nvGrpSpPr>
        <p:grpSpPr bwMode="auto">
          <a:xfrm>
            <a:off x="7270750" y="2981325"/>
            <a:ext cx="1168400" cy="1473200"/>
            <a:chOff x="4580" y="1878"/>
            <a:chExt cx="736" cy="928"/>
          </a:xfrm>
        </p:grpSpPr>
        <p:sp>
          <p:nvSpPr>
            <p:cNvPr id="20636"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7"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60" name="Group 216"/>
          <p:cNvGrpSpPr>
            <a:grpSpLocks/>
          </p:cNvGrpSpPr>
          <p:nvPr/>
        </p:nvGrpSpPr>
        <p:grpSpPr bwMode="auto">
          <a:xfrm>
            <a:off x="7270750" y="2981325"/>
            <a:ext cx="1168400" cy="1473200"/>
            <a:chOff x="4580" y="1878"/>
            <a:chExt cx="736" cy="928"/>
          </a:xfrm>
        </p:grpSpPr>
        <p:sp>
          <p:nvSpPr>
            <p:cNvPr id="20634"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5"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63" name="Group 219"/>
          <p:cNvGrpSpPr>
            <a:grpSpLocks/>
          </p:cNvGrpSpPr>
          <p:nvPr/>
        </p:nvGrpSpPr>
        <p:grpSpPr bwMode="auto">
          <a:xfrm>
            <a:off x="7270750" y="2981325"/>
            <a:ext cx="1168400" cy="1473200"/>
            <a:chOff x="4580" y="1878"/>
            <a:chExt cx="736" cy="928"/>
          </a:xfrm>
        </p:grpSpPr>
        <p:sp>
          <p:nvSpPr>
            <p:cNvPr id="20632"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3"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66" name="Group 222"/>
          <p:cNvGrpSpPr>
            <a:grpSpLocks/>
          </p:cNvGrpSpPr>
          <p:nvPr/>
        </p:nvGrpSpPr>
        <p:grpSpPr bwMode="auto">
          <a:xfrm>
            <a:off x="7270750" y="2981325"/>
            <a:ext cx="1168400" cy="1473200"/>
            <a:chOff x="4580" y="1878"/>
            <a:chExt cx="736" cy="928"/>
          </a:xfrm>
        </p:grpSpPr>
        <p:sp>
          <p:nvSpPr>
            <p:cNvPr id="20630"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1"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69" name="Group 225"/>
          <p:cNvGrpSpPr>
            <a:grpSpLocks/>
          </p:cNvGrpSpPr>
          <p:nvPr/>
        </p:nvGrpSpPr>
        <p:grpSpPr bwMode="auto">
          <a:xfrm>
            <a:off x="7270750" y="2981325"/>
            <a:ext cx="1168400" cy="1473200"/>
            <a:chOff x="4580" y="1878"/>
            <a:chExt cx="736" cy="928"/>
          </a:xfrm>
        </p:grpSpPr>
        <p:sp>
          <p:nvSpPr>
            <p:cNvPr id="20628"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9"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72" name="Group 228"/>
          <p:cNvGrpSpPr>
            <a:grpSpLocks/>
          </p:cNvGrpSpPr>
          <p:nvPr/>
        </p:nvGrpSpPr>
        <p:grpSpPr bwMode="auto">
          <a:xfrm>
            <a:off x="7270750" y="2981325"/>
            <a:ext cx="1168400" cy="1473200"/>
            <a:chOff x="4580" y="1878"/>
            <a:chExt cx="736" cy="928"/>
          </a:xfrm>
        </p:grpSpPr>
        <p:sp>
          <p:nvSpPr>
            <p:cNvPr id="20626"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7"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75" name="Group 231"/>
          <p:cNvGrpSpPr>
            <a:grpSpLocks/>
          </p:cNvGrpSpPr>
          <p:nvPr/>
        </p:nvGrpSpPr>
        <p:grpSpPr bwMode="auto">
          <a:xfrm>
            <a:off x="7270750" y="2981325"/>
            <a:ext cx="1168400" cy="1473200"/>
            <a:chOff x="4580" y="1878"/>
            <a:chExt cx="736" cy="928"/>
          </a:xfrm>
        </p:grpSpPr>
        <p:sp>
          <p:nvSpPr>
            <p:cNvPr id="20624"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5"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78" name="Group 234"/>
          <p:cNvGrpSpPr>
            <a:grpSpLocks/>
          </p:cNvGrpSpPr>
          <p:nvPr/>
        </p:nvGrpSpPr>
        <p:grpSpPr bwMode="auto">
          <a:xfrm>
            <a:off x="7270750" y="2981325"/>
            <a:ext cx="1168400" cy="1473200"/>
            <a:chOff x="4580" y="1878"/>
            <a:chExt cx="736" cy="928"/>
          </a:xfrm>
        </p:grpSpPr>
        <p:sp>
          <p:nvSpPr>
            <p:cNvPr id="20622"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3"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81" name="Group 237"/>
          <p:cNvGrpSpPr>
            <a:grpSpLocks/>
          </p:cNvGrpSpPr>
          <p:nvPr/>
        </p:nvGrpSpPr>
        <p:grpSpPr bwMode="auto">
          <a:xfrm>
            <a:off x="7270750" y="2981325"/>
            <a:ext cx="1168400" cy="1473200"/>
            <a:chOff x="4580" y="1878"/>
            <a:chExt cx="736" cy="928"/>
          </a:xfrm>
        </p:grpSpPr>
        <p:sp>
          <p:nvSpPr>
            <p:cNvPr id="20620"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1"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84" name="Group 240"/>
          <p:cNvGrpSpPr>
            <a:grpSpLocks/>
          </p:cNvGrpSpPr>
          <p:nvPr/>
        </p:nvGrpSpPr>
        <p:grpSpPr bwMode="auto">
          <a:xfrm>
            <a:off x="7270750" y="2981325"/>
            <a:ext cx="1168400" cy="1473200"/>
            <a:chOff x="4580" y="1878"/>
            <a:chExt cx="736" cy="928"/>
          </a:xfrm>
        </p:grpSpPr>
        <p:sp>
          <p:nvSpPr>
            <p:cNvPr id="20618"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9"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87" name="Group 243"/>
          <p:cNvGrpSpPr>
            <a:grpSpLocks/>
          </p:cNvGrpSpPr>
          <p:nvPr/>
        </p:nvGrpSpPr>
        <p:grpSpPr bwMode="auto">
          <a:xfrm>
            <a:off x="7270750" y="2981325"/>
            <a:ext cx="1168400" cy="1473200"/>
            <a:chOff x="4580" y="1878"/>
            <a:chExt cx="736" cy="928"/>
          </a:xfrm>
        </p:grpSpPr>
        <p:sp>
          <p:nvSpPr>
            <p:cNvPr id="20616"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7"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90" name="Group 246"/>
          <p:cNvGrpSpPr>
            <a:grpSpLocks/>
          </p:cNvGrpSpPr>
          <p:nvPr/>
        </p:nvGrpSpPr>
        <p:grpSpPr bwMode="auto">
          <a:xfrm>
            <a:off x="7270750" y="2981325"/>
            <a:ext cx="1168400" cy="1473200"/>
            <a:chOff x="4580" y="1878"/>
            <a:chExt cx="736" cy="928"/>
          </a:xfrm>
        </p:grpSpPr>
        <p:sp>
          <p:nvSpPr>
            <p:cNvPr id="20614"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5"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93" name="Group 249"/>
          <p:cNvGrpSpPr>
            <a:grpSpLocks/>
          </p:cNvGrpSpPr>
          <p:nvPr/>
        </p:nvGrpSpPr>
        <p:grpSpPr bwMode="auto">
          <a:xfrm>
            <a:off x="7270750" y="2981325"/>
            <a:ext cx="1168400" cy="1473200"/>
            <a:chOff x="4580" y="1878"/>
            <a:chExt cx="736" cy="928"/>
          </a:xfrm>
        </p:grpSpPr>
        <p:sp>
          <p:nvSpPr>
            <p:cNvPr id="20612"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3"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96" name="Group 252"/>
          <p:cNvGrpSpPr>
            <a:grpSpLocks/>
          </p:cNvGrpSpPr>
          <p:nvPr/>
        </p:nvGrpSpPr>
        <p:grpSpPr bwMode="auto">
          <a:xfrm>
            <a:off x="7270750" y="2981325"/>
            <a:ext cx="1168400" cy="1473200"/>
            <a:chOff x="4580" y="1878"/>
            <a:chExt cx="736" cy="928"/>
          </a:xfrm>
        </p:grpSpPr>
        <p:sp>
          <p:nvSpPr>
            <p:cNvPr id="20610"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1"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99" name="Group 255"/>
          <p:cNvGrpSpPr>
            <a:grpSpLocks/>
          </p:cNvGrpSpPr>
          <p:nvPr/>
        </p:nvGrpSpPr>
        <p:grpSpPr bwMode="auto">
          <a:xfrm>
            <a:off x="6030913" y="2981325"/>
            <a:ext cx="1168400" cy="1473200"/>
            <a:chOff x="4580" y="1878"/>
            <a:chExt cx="736" cy="928"/>
          </a:xfrm>
        </p:grpSpPr>
        <p:sp>
          <p:nvSpPr>
            <p:cNvPr id="20608"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9"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7602"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573"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0574"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0575"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7607"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7608"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0578" name="Group 265"/>
          <p:cNvGrpSpPr>
            <a:grpSpLocks/>
          </p:cNvGrpSpPr>
          <p:nvPr/>
        </p:nvGrpSpPr>
        <p:grpSpPr bwMode="auto">
          <a:xfrm>
            <a:off x="3162300" y="3373438"/>
            <a:ext cx="120650" cy="693737"/>
            <a:chOff x="1939" y="2444"/>
            <a:chExt cx="81" cy="463"/>
          </a:xfrm>
        </p:grpSpPr>
        <p:sp>
          <p:nvSpPr>
            <p:cNvPr id="20606"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7"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0579" name="Group 268"/>
          <p:cNvGrpSpPr>
            <a:grpSpLocks/>
          </p:cNvGrpSpPr>
          <p:nvPr/>
        </p:nvGrpSpPr>
        <p:grpSpPr bwMode="auto">
          <a:xfrm>
            <a:off x="5843588" y="3373438"/>
            <a:ext cx="120650" cy="693737"/>
            <a:chOff x="1939" y="2444"/>
            <a:chExt cx="81" cy="463"/>
          </a:xfrm>
        </p:grpSpPr>
        <p:sp>
          <p:nvSpPr>
            <p:cNvPr id="20604"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5"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0580" name="Group 271"/>
          <p:cNvGrpSpPr>
            <a:grpSpLocks/>
          </p:cNvGrpSpPr>
          <p:nvPr/>
        </p:nvGrpSpPr>
        <p:grpSpPr bwMode="auto">
          <a:xfrm>
            <a:off x="706438" y="2768600"/>
            <a:ext cx="7731125" cy="1905000"/>
            <a:chOff x="445" y="1744"/>
            <a:chExt cx="4870" cy="1200"/>
          </a:xfrm>
        </p:grpSpPr>
        <p:grpSp>
          <p:nvGrpSpPr>
            <p:cNvPr id="20582" name="Group 272"/>
            <p:cNvGrpSpPr>
              <a:grpSpLocks/>
            </p:cNvGrpSpPr>
            <p:nvPr/>
          </p:nvGrpSpPr>
          <p:grpSpPr bwMode="auto">
            <a:xfrm>
              <a:off x="445" y="1744"/>
              <a:ext cx="734" cy="1200"/>
              <a:chOff x="448" y="1746"/>
              <a:chExt cx="724" cy="1188"/>
            </a:xfrm>
          </p:grpSpPr>
          <p:grpSp>
            <p:nvGrpSpPr>
              <p:cNvPr id="20600" name="Group 273"/>
              <p:cNvGrpSpPr>
                <a:grpSpLocks/>
              </p:cNvGrpSpPr>
              <p:nvPr/>
            </p:nvGrpSpPr>
            <p:grpSpPr bwMode="auto">
              <a:xfrm>
                <a:off x="454" y="1752"/>
                <a:ext cx="712" cy="1176"/>
                <a:chOff x="454" y="1752"/>
                <a:chExt cx="712" cy="1176"/>
              </a:xfrm>
            </p:grpSpPr>
            <p:sp>
              <p:nvSpPr>
                <p:cNvPr id="20602"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603"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601"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3" name="Group 277"/>
            <p:cNvGrpSpPr>
              <a:grpSpLocks/>
            </p:cNvGrpSpPr>
            <p:nvPr/>
          </p:nvGrpSpPr>
          <p:grpSpPr bwMode="auto">
            <a:xfrm>
              <a:off x="1225" y="1744"/>
              <a:ext cx="734" cy="1200"/>
              <a:chOff x="448" y="1746"/>
              <a:chExt cx="724" cy="1188"/>
            </a:xfrm>
          </p:grpSpPr>
          <p:grpSp>
            <p:nvGrpSpPr>
              <p:cNvPr id="20596" name="Group 278"/>
              <p:cNvGrpSpPr>
                <a:grpSpLocks/>
              </p:cNvGrpSpPr>
              <p:nvPr/>
            </p:nvGrpSpPr>
            <p:grpSpPr bwMode="auto">
              <a:xfrm>
                <a:off x="454" y="1752"/>
                <a:ext cx="712" cy="1176"/>
                <a:chOff x="454" y="1752"/>
                <a:chExt cx="712" cy="1176"/>
              </a:xfrm>
            </p:grpSpPr>
            <p:sp>
              <p:nvSpPr>
                <p:cNvPr id="20598"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9"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97"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4" name="Group 282"/>
            <p:cNvGrpSpPr>
              <a:grpSpLocks/>
            </p:cNvGrpSpPr>
            <p:nvPr/>
          </p:nvGrpSpPr>
          <p:grpSpPr bwMode="auto">
            <a:xfrm flipH="1">
              <a:off x="4581" y="1744"/>
              <a:ext cx="734" cy="1200"/>
              <a:chOff x="448" y="1746"/>
              <a:chExt cx="724" cy="1188"/>
            </a:xfrm>
          </p:grpSpPr>
          <p:grpSp>
            <p:nvGrpSpPr>
              <p:cNvPr id="20592" name="Group 283"/>
              <p:cNvGrpSpPr>
                <a:grpSpLocks/>
              </p:cNvGrpSpPr>
              <p:nvPr/>
            </p:nvGrpSpPr>
            <p:grpSpPr bwMode="auto">
              <a:xfrm>
                <a:off x="454" y="1752"/>
                <a:ext cx="712" cy="1176"/>
                <a:chOff x="454" y="1752"/>
                <a:chExt cx="712" cy="1176"/>
              </a:xfrm>
            </p:grpSpPr>
            <p:sp>
              <p:nvSpPr>
                <p:cNvPr id="20594"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5"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93"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5" name="Group 287"/>
            <p:cNvGrpSpPr>
              <a:grpSpLocks/>
            </p:cNvGrpSpPr>
            <p:nvPr/>
          </p:nvGrpSpPr>
          <p:grpSpPr bwMode="auto">
            <a:xfrm flipH="1">
              <a:off x="3799" y="1744"/>
              <a:ext cx="734" cy="1200"/>
              <a:chOff x="448" y="1746"/>
              <a:chExt cx="724" cy="1188"/>
            </a:xfrm>
          </p:grpSpPr>
          <p:grpSp>
            <p:nvGrpSpPr>
              <p:cNvPr id="20588" name="Group 288"/>
              <p:cNvGrpSpPr>
                <a:grpSpLocks/>
              </p:cNvGrpSpPr>
              <p:nvPr/>
            </p:nvGrpSpPr>
            <p:grpSpPr bwMode="auto">
              <a:xfrm>
                <a:off x="454" y="1752"/>
                <a:ext cx="712" cy="1176"/>
                <a:chOff x="454" y="1752"/>
                <a:chExt cx="712" cy="1176"/>
              </a:xfrm>
            </p:grpSpPr>
            <p:sp>
              <p:nvSpPr>
                <p:cNvPr id="20590"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1"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89"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86"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587"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526916989"/>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7383"/>
                                        </p:tgtEl>
                                      </p:cBhvr>
                                    </p:animEffect>
                                    <p:set>
                                      <p:cBhvr>
                                        <p:cTn id="7" dur="1" fill="hold">
                                          <p:stCondLst>
                                            <p:cond delay="499"/>
                                          </p:stCondLst>
                                        </p:cTn>
                                        <p:tgtEl>
                                          <p:spTgt spid="57383"/>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7389"/>
                                        </p:tgtEl>
                                      </p:cBhvr>
                                    </p:animEffect>
                                    <p:set>
                                      <p:cBhvr>
                                        <p:cTn id="10" dur="1" fill="hold">
                                          <p:stCondLst>
                                            <p:cond delay="499"/>
                                          </p:stCondLst>
                                        </p:cTn>
                                        <p:tgtEl>
                                          <p:spTgt spid="57389"/>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7398"/>
                                        </p:tgtEl>
                                      </p:cBhvr>
                                    </p:animEffect>
                                    <p:set>
                                      <p:cBhvr>
                                        <p:cTn id="13" dur="1" fill="hold">
                                          <p:stCondLst>
                                            <p:cond delay="499"/>
                                          </p:stCondLst>
                                        </p:cTn>
                                        <p:tgtEl>
                                          <p:spTgt spid="57398"/>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7428"/>
                                        </p:tgtEl>
                                        <p:attrNameLst>
                                          <p:attrName>style.visibility</p:attrName>
                                        </p:attrNameLst>
                                      </p:cBhvr>
                                      <p:to>
                                        <p:strVal val="visible"/>
                                      </p:to>
                                    </p:set>
                                    <p:animEffect transition="in" filter="slide(fromTop)">
                                      <p:cBhvr>
                                        <p:cTn id="16" dur="500"/>
                                        <p:tgtEl>
                                          <p:spTgt spid="57428"/>
                                        </p:tgtEl>
                                      </p:cBhvr>
                                    </p:animEffect>
                                  </p:childTnLst>
                                </p:cTn>
                              </p:par>
                              <p:par>
                                <p:cTn id="17" presetID="12" presetClass="entr" presetSubtype="1" fill="hold" nodeType="withEffect">
                                  <p:stCondLst>
                                    <p:cond delay="0"/>
                                  </p:stCondLst>
                                  <p:childTnLst>
                                    <p:set>
                                      <p:cBhvr>
                                        <p:cTn id="18" dur="1" fill="hold">
                                          <p:stCondLst>
                                            <p:cond delay="0"/>
                                          </p:stCondLst>
                                        </p:cTn>
                                        <p:tgtEl>
                                          <p:spTgt spid="57425"/>
                                        </p:tgtEl>
                                        <p:attrNameLst>
                                          <p:attrName>style.visibility</p:attrName>
                                        </p:attrNameLst>
                                      </p:cBhvr>
                                      <p:to>
                                        <p:strVal val="visible"/>
                                      </p:to>
                                    </p:set>
                                    <p:animEffect transition="in" filter="slide(fromTop)">
                                      <p:cBhvr>
                                        <p:cTn id="19" dur="500"/>
                                        <p:tgtEl>
                                          <p:spTgt spid="57425"/>
                                        </p:tgtEl>
                                      </p:cBhvr>
                                    </p:animEffect>
                                  </p:childTnLst>
                                </p:cTn>
                              </p:par>
                              <p:par>
                                <p:cTn id="20" presetID="12" presetClass="entr" presetSubtype="1" fill="hold" nodeType="withEffect">
                                  <p:stCondLst>
                                    <p:cond delay="0"/>
                                  </p:stCondLst>
                                  <p:childTnLst>
                                    <p:set>
                                      <p:cBhvr>
                                        <p:cTn id="21" dur="1" fill="hold">
                                          <p:stCondLst>
                                            <p:cond delay="0"/>
                                          </p:stCondLst>
                                        </p:cTn>
                                        <p:tgtEl>
                                          <p:spTgt spid="57386"/>
                                        </p:tgtEl>
                                        <p:attrNameLst>
                                          <p:attrName>style.visibility</p:attrName>
                                        </p:attrNameLst>
                                      </p:cBhvr>
                                      <p:to>
                                        <p:strVal val="visible"/>
                                      </p:to>
                                    </p:set>
                                    <p:animEffect transition="in" filter="slide(fromTop)">
                                      <p:cBhvr>
                                        <p:cTn id="22" dur="500"/>
                                        <p:tgtEl>
                                          <p:spTgt spid="57386"/>
                                        </p:tgtEl>
                                      </p:cBhvr>
                                    </p:animEffect>
                                  </p:childTnLst>
                                </p:cTn>
                              </p:par>
                              <p:par>
                                <p:cTn id="23" presetID="12" presetClass="exit" presetSubtype="4" fill="hold" nodeType="withEffect">
                                  <p:stCondLst>
                                    <p:cond delay="1000"/>
                                  </p:stCondLst>
                                  <p:childTnLst>
                                    <p:animEffect transition="out" filter="slide(fromBottom)">
                                      <p:cBhvr>
                                        <p:cTn id="24" dur="500"/>
                                        <p:tgtEl>
                                          <p:spTgt spid="57386"/>
                                        </p:tgtEl>
                                      </p:cBhvr>
                                    </p:animEffect>
                                    <p:set>
                                      <p:cBhvr>
                                        <p:cTn id="25" dur="1" fill="hold">
                                          <p:stCondLst>
                                            <p:cond delay="499"/>
                                          </p:stCondLst>
                                        </p:cTn>
                                        <p:tgtEl>
                                          <p:spTgt spid="57386"/>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7401"/>
                                        </p:tgtEl>
                                        <p:attrNameLst>
                                          <p:attrName>style.visibility</p:attrName>
                                        </p:attrNameLst>
                                      </p:cBhvr>
                                      <p:to>
                                        <p:strVal val="visible"/>
                                      </p:to>
                                    </p:set>
                                    <p:animEffect transition="in" filter="slide(fromTop)">
                                      <p:cBhvr>
                                        <p:cTn id="28" dur="500"/>
                                        <p:tgtEl>
                                          <p:spTgt spid="57401"/>
                                        </p:tgtEl>
                                      </p:cBhvr>
                                    </p:animEffect>
                                  </p:childTnLst>
                                </p:cTn>
                              </p:par>
                              <p:par>
                                <p:cTn id="29" presetID="12" presetClass="exit" presetSubtype="4" fill="hold" nodeType="withEffect">
                                  <p:stCondLst>
                                    <p:cond delay="2000"/>
                                  </p:stCondLst>
                                  <p:childTnLst>
                                    <p:animEffect transition="out" filter="slide(fromBottom)">
                                      <p:cBhvr>
                                        <p:cTn id="30" dur="500"/>
                                        <p:tgtEl>
                                          <p:spTgt spid="57401"/>
                                        </p:tgtEl>
                                      </p:cBhvr>
                                    </p:animEffect>
                                    <p:set>
                                      <p:cBhvr>
                                        <p:cTn id="31" dur="1" fill="hold">
                                          <p:stCondLst>
                                            <p:cond delay="499"/>
                                          </p:stCondLst>
                                        </p:cTn>
                                        <p:tgtEl>
                                          <p:spTgt spid="57401"/>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7404"/>
                                        </p:tgtEl>
                                        <p:attrNameLst>
                                          <p:attrName>style.visibility</p:attrName>
                                        </p:attrNameLst>
                                      </p:cBhvr>
                                      <p:to>
                                        <p:strVal val="visible"/>
                                      </p:to>
                                    </p:set>
                                    <p:animEffect transition="in" filter="slide(fromTop)">
                                      <p:cBhvr>
                                        <p:cTn id="34" dur="500"/>
                                        <p:tgtEl>
                                          <p:spTgt spid="57404"/>
                                        </p:tgtEl>
                                      </p:cBhvr>
                                    </p:animEffect>
                                  </p:childTnLst>
                                </p:cTn>
                              </p:par>
                              <p:par>
                                <p:cTn id="35" presetID="12" presetClass="exit" presetSubtype="4" fill="hold" nodeType="withEffect">
                                  <p:stCondLst>
                                    <p:cond delay="3000"/>
                                  </p:stCondLst>
                                  <p:childTnLst>
                                    <p:animEffect transition="out" filter="slide(fromBottom)">
                                      <p:cBhvr>
                                        <p:cTn id="36" dur="500"/>
                                        <p:tgtEl>
                                          <p:spTgt spid="57404"/>
                                        </p:tgtEl>
                                      </p:cBhvr>
                                    </p:animEffect>
                                    <p:set>
                                      <p:cBhvr>
                                        <p:cTn id="37" dur="1" fill="hold">
                                          <p:stCondLst>
                                            <p:cond delay="499"/>
                                          </p:stCondLst>
                                        </p:cTn>
                                        <p:tgtEl>
                                          <p:spTgt spid="57404"/>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7407"/>
                                        </p:tgtEl>
                                        <p:attrNameLst>
                                          <p:attrName>style.visibility</p:attrName>
                                        </p:attrNameLst>
                                      </p:cBhvr>
                                      <p:to>
                                        <p:strVal val="visible"/>
                                      </p:to>
                                    </p:set>
                                    <p:animEffect transition="in" filter="slide(fromTop)">
                                      <p:cBhvr>
                                        <p:cTn id="40" dur="500"/>
                                        <p:tgtEl>
                                          <p:spTgt spid="57407"/>
                                        </p:tgtEl>
                                      </p:cBhvr>
                                    </p:animEffect>
                                  </p:childTnLst>
                                </p:cTn>
                              </p:par>
                              <p:par>
                                <p:cTn id="41" presetID="12" presetClass="exit" presetSubtype="4" fill="hold" nodeType="withEffect">
                                  <p:stCondLst>
                                    <p:cond delay="4000"/>
                                  </p:stCondLst>
                                  <p:childTnLst>
                                    <p:animEffect transition="out" filter="slide(fromBottom)">
                                      <p:cBhvr>
                                        <p:cTn id="42" dur="500"/>
                                        <p:tgtEl>
                                          <p:spTgt spid="57407"/>
                                        </p:tgtEl>
                                      </p:cBhvr>
                                    </p:animEffect>
                                    <p:set>
                                      <p:cBhvr>
                                        <p:cTn id="43" dur="1" fill="hold">
                                          <p:stCondLst>
                                            <p:cond delay="499"/>
                                          </p:stCondLst>
                                        </p:cTn>
                                        <p:tgtEl>
                                          <p:spTgt spid="57407"/>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7410"/>
                                        </p:tgtEl>
                                        <p:attrNameLst>
                                          <p:attrName>style.visibility</p:attrName>
                                        </p:attrNameLst>
                                      </p:cBhvr>
                                      <p:to>
                                        <p:strVal val="visible"/>
                                      </p:to>
                                    </p:set>
                                    <p:animEffect transition="in" filter="slide(fromTop)">
                                      <p:cBhvr>
                                        <p:cTn id="46" dur="500"/>
                                        <p:tgtEl>
                                          <p:spTgt spid="57410"/>
                                        </p:tgtEl>
                                      </p:cBhvr>
                                    </p:animEffect>
                                  </p:childTnLst>
                                </p:cTn>
                              </p:par>
                              <p:par>
                                <p:cTn id="47" presetID="12" presetClass="exit" presetSubtype="4" fill="hold" nodeType="withEffect">
                                  <p:stCondLst>
                                    <p:cond delay="5000"/>
                                  </p:stCondLst>
                                  <p:childTnLst>
                                    <p:animEffect transition="out" filter="slide(fromBottom)">
                                      <p:cBhvr>
                                        <p:cTn id="48" dur="500"/>
                                        <p:tgtEl>
                                          <p:spTgt spid="57410"/>
                                        </p:tgtEl>
                                      </p:cBhvr>
                                    </p:animEffect>
                                    <p:set>
                                      <p:cBhvr>
                                        <p:cTn id="49" dur="1" fill="hold">
                                          <p:stCondLst>
                                            <p:cond delay="499"/>
                                          </p:stCondLst>
                                        </p:cTn>
                                        <p:tgtEl>
                                          <p:spTgt spid="57410"/>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7413"/>
                                        </p:tgtEl>
                                        <p:attrNameLst>
                                          <p:attrName>style.visibility</p:attrName>
                                        </p:attrNameLst>
                                      </p:cBhvr>
                                      <p:to>
                                        <p:strVal val="visible"/>
                                      </p:to>
                                    </p:set>
                                    <p:animEffect transition="in" filter="slide(fromTop)">
                                      <p:cBhvr>
                                        <p:cTn id="52" dur="500"/>
                                        <p:tgtEl>
                                          <p:spTgt spid="57413"/>
                                        </p:tgtEl>
                                      </p:cBhvr>
                                    </p:animEffect>
                                  </p:childTnLst>
                                </p:cTn>
                              </p:par>
                              <p:par>
                                <p:cTn id="53" presetID="12" presetClass="exit" presetSubtype="4" fill="hold" nodeType="withEffect">
                                  <p:stCondLst>
                                    <p:cond delay="6000"/>
                                  </p:stCondLst>
                                  <p:childTnLst>
                                    <p:animEffect transition="out" filter="slide(fromBottom)">
                                      <p:cBhvr>
                                        <p:cTn id="54" dur="500"/>
                                        <p:tgtEl>
                                          <p:spTgt spid="57413"/>
                                        </p:tgtEl>
                                      </p:cBhvr>
                                    </p:animEffect>
                                    <p:set>
                                      <p:cBhvr>
                                        <p:cTn id="55" dur="1" fill="hold">
                                          <p:stCondLst>
                                            <p:cond delay="499"/>
                                          </p:stCondLst>
                                        </p:cTn>
                                        <p:tgtEl>
                                          <p:spTgt spid="57413"/>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7416"/>
                                        </p:tgtEl>
                                        <p:attrNameLst>
                                          <p:attrName>style.visibility</p:attrName>
                                        </p:attrNameLst>
                                      </p:cBhvr>
                                      <p:to>
                                        <p:strVal val="visible"/>
                                      </p:to>
                                    </p:set>
                                    <p:animEffect transition="in" filter="slide(fromTop)">
                                      <p:cBhvr>
                                        <p:cTn id="58" dur="500"/>
                                        <p:tgtEl>
                                          <p:spTgt spid="57416"/>
                                        </p:tgtEl>
                                      </p:cBhvr>
                                    </p:animEffect>
                                  </p:childTnLst>
                                </p:cTn>
                              </p:par>
                              <p:par>
                                <p:cTn id="59" presetID="12" presetClass="exit" presetSubtype="4" fill="hold" nodeType="withEffect">
                                  <p:stCondLst>
                                    <p:cond delay="7000"/>
                                  </p:stCondLst>
                                  <p:childTnLst>
                                    <p:animEffect transition="out" filter="slide(fromBottom)">
                                      <p:cBhvr>
                                        <p:cTn id="60" dur="500"/>
                                        <p:tgtEl>
                                          <p:spTgt spid="57416"/>
                                        </p:tgtEl>
                                      </p:cBhvr>
                                    </p:animEffect>
                                    <p:set>
                                      <p:cBhvr>
                                        <p:cTn id="61" dur="1" fill="hold">
                                          <p:stCondLst>
                                            <p:cond delay="499"/>
                                          </p:stCondLst>
                                        </p:cTn>
                                        <p:tgtEl>
                                          <p:spTgt spid="57416"/>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7419"/>
                                        </p:tgtEl>
                                        <p:attrNameLst>
                                          <p:attrName>style.visibility</p:attrName>
                                        </p:attrNameLst>
                                      </p:cBhvr>
                                      <p:to>
                                        <p:strVal val="visible"/>
                                      </p:to>
                                    </p:set>
                                    <p:animEffect transition="in" filter="slide(fromTop)">
                                      <p:cBhvr>
                                        <p:cTn id="64" dur="500"/>
                                        <p:tgtEl>
                                          <p:spTgt spid="57419"/>
                                        </p:tgtEl>
                                      </p:cBhvr>
                                    </p:animEffect>
                                  </p:childTnLst>
                                </p:cTn>
                              </p:par>
                              <p:par>
                                <p:cTn id="65" presetID="12" presetClass="exit" presetSubtype="4" fill="hold" nodeType="withEffect">
                                  <p:stCondLst>
                                    <p:cond delay="8000"/>
                                  </p:stCondLst>
                                  <p:childTnLst>
                                    <p:animEffect transition="out" filter="slide(fromBottom)">
                                      <p:cBhvr>
                                        <p:cTn id="66" dur="500"/>
                                        <p:tgtEl>
                                          <p:spTgt spid="57419"/>
                                        </p:tgtEl>
                                      </p:cBhvr>
                                    </p:animEffect>
                                    <p:set>
                                      <p:cBhvr>
                                        <p:cTn id="67" dur="1" fill="hold">
                                          <p:stCondLst>
                                            <p:cond delay="499"/>
                                          </p:stCondLst>
                                        </p:cTn>
                                        <p:tgtEl>
                                          <p:spTgt spid="57419"/>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7422"/>
                                        </p:tgtEl>
                                        <p:attrNameLst>
                                          <p:attrName>style.visibility</p:attrName>
                                        </p:attrNameLst>
                                      </p:cBhvr>
                                      <p:to>
                                        <p:strVal val="visible"/>
                                      </p:to>
                                    </p:set>
                                    <p:animEffect transition="in" filter="slide(fromTop)">
                                      <p:cBhvr>
                                        <p:cTn id="70" dur="500"/>
                                        <p:tgtEl>
                                          <p:spTgt spid="57422"/>
                                        </p:tgtEl>
                                      </p:cBhvr>
                                    </p:animEffect>
                                  </p:childTnLst>
                                </p:cTn>
                              </p:par>
                              <p:par>
                                <p:cTn id="71" presetID="12" presetClass="exit" presetSubtype="4" fill="hold" nodeType="withEffect">
                                  <p:stCondLst>
                                    <p:cond delay="9000"/>
                                  </p:stCondLst>
                                  <p:childTnLst>
                                    <p:animEffect transition="out" filter="slide(fromBottom)">
                                      <p:cBhvr>
                                        <p:cTn id="72" dur="500"/>
                                        <p:tgtEl>
                                          <p:spTgt spid="57422"/>
                                        </p:tgtEl>
                                      </p:cBhvr>
                                    </p:animEffect>
                                    <p:set>
                                      <p:cBhvr>
                                        <p:cTn id="73" dur="1" fill="hold">
                                          <p:stCondLst>
                                            <p:cond delay="499"/>
                                          </p:stCondLst>
                                        </p:cTn>
                                        <p:tgtEl>
                                          <p:spTgt spid="57422"/>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7434"/>
                                        </p:tgtEl>
                                        <p:attrNameLst>
                                          <p:attrName>style.visibility</p:attrName>
                                        </p:attrNameLst>
                                      </p:cBhvr>
                                      <p:to>
                                        <p:strVal val="visible"/>
                                      </p:to>
                                    </p:set>
                                    <p:animEffect transition="in" filter="slide(fromTop)">
                                      <p:cBhvr>
                                        <p:cTn id="76" dur="500"/>
                                        <p:tgtEl>
                                          <p:spTgt spid="57434"/>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7440"/>
                                        </p:tgtEl>
                                        <p:attrNameLst>
                                          <p:attrName>style.visibility</p:attrName>
                                        </p:attrNameLst>
                                      </p:cBhvr>
                                      <p:to>
                                        <p:strVal val="visible"/>
                                      </p:to>
                                    </p:set>
                                    <p:animEffect transition="in" filter="slide(fromTop)">
                                      <p:cBhvr>
                                        <p:cTn id="79" dur="500"/>
                                        <p:tgtEl>
                                          <p:spTgt spid="57440"/>
                                        </p:tgtEl>
                                      </p:cBhvr>
                                    </p:animEffect>
                                  </p:childTnLst>
                                </p:cTn>
                              </p:par>
                              <p:par>
                                <p:cTn id="80" presetID="12" presetClass="exit" presetSubtype="4" fill="hold" nodeType="withEffect">
                                  <p:stCondLst>
                                    <p:cond delay="10000"/>
                                  </p:stCondLst>
                                  <p:childTnLst>
                                    <p:animEffect transition="out" filter="slide(fromBottom)">
                                      <p:cBhvr>
                                        <p:cTn id="81" dur="500"/>
                                        <p:tgtEl>
                                          <p:spTgt spid="57434"/>
                                        </p:tgtEl>
                                      </p:cBhvr>
                                    </p:animEffect>
                                    <p:set>
                                      <p:cBhvr>
                                        <p:cTn id="82" dur="1" fill="hold">
                                          <p:stCondLst>
                                            <p:cond delay="499"/>
                                          </p:stCondLst>
                                        </p:cTn>
                                        <p:tgtEl>
                                          <p:spTgt spid="57434"/>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7425"/>
                                        </p:tgtEl>
                                      </p:cBhvr>
                                    </p:animEffect>
                                    <p:set>
                                      <p:cBhvr>
                                        <p:cTn id="85" dur="1" fill="hold">
                                          <p:stCondLst>
                                            <p:cond delay="499"/>
                                          </p:stCondLst>
                                        </p:cTn>
                                        <p:tgtEl>
                                          <p:spTgt spid="57425"/>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7437"/>
                                        </p:tgtEl>
                                        <p:attrNameLst>
                                          <p:attrName>style.visibility</p:attrName>
                                        </p:attrNameLst>
                                      </p:cBhvr>
                                      <p:to>
                                        <p:strVal val="visible"/>
                                      </p:to>
                                    </p:set>
                                    <p:animEffect transition="in" filter="slide(fromTop)">
                                      <p:cBhvr>
                                        <p:cTn id="88" dur="500"/>
                                        <p:tgtEl>
                                          <p:spTgt spid="57437"/>
                                        </p:tgtEl>
                                      </p:cBhvr>
                                    </p:animEffect>
                                  </p:childTnLst>
                                </p:cTn>
                              </p:par>
                              <p:par>
                                <p:cTn id="89" presetID="12" presetClass="exit" presetSubtype="4" fill="hold" nodeType="withEffect">
                                  <p:stCondLst>
                                    <p:cond delay="11000"/>
                                  </p:stCondLst>
                                  <p:childTnLst>
                                    <p:animEffect transition="out" filter="slide(fromBottom)">
                                      <p:cBhvr>
                                        <p:cTn id="90" dur="500"/>
                                        <p:tgtEl>
                                          <p:spTgt spid="57440"/>
                                        </p:tgtEl>
                                      </p:cBhvr>
                                    </p:animEffect>
                                    <p:set>
                                      <p:cBhvr>
                                        <p:cTn id="91" dur="1" fill="hold">
                                          <p:stCondLst>
                                            <p:cond delay="499"/>
                                          </p:stCondLst>
                                        </p:cTn>
                                        <p:tgtEl>
                                          <p:spTgt spid="57440"/>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7443"/>
                                        </p:tgtEl>
                                        <p:attrNameLst>
                                          <p:attrName>style.visibility</p:attrName>
                                        </p:attrNameLst>
                                      </p:cBhvr>
                                      <p:to>
                                        <p:strVal val="visible"/>
                                      </p:to>
                                    </p:set>
                                    <p:animEffect transition="in" filter="slide(fromTop)">
                                      <p:cBhvr>
                                        <p:cTn id="94" dur="500"/>
                                        <p:tgtEl>
                                          <p:spTgt spid="57443"/>
                                        </p:tgtEl>
                                      </p:cBhvr>
                                    </p:animEffect>
                                  </p:childTnLst>
                                </p:cTn>
                              </p:par>
                              <p:par>
                                <p:cTn id="95" presetID="12" presetClass="exit" presetSubtype="4" fill="hold" nodeType="withEffect">
                                  <p:stCondLst>
                                    <p:cond delay="12000"/>
                                  </p:stCondLst>
                                  <p:childTnLst>
                                    <p:animEffect transition="out" filter="slide(fromBottom)">
                                      <p:cBhvr>
                                        <p:cTn id="96" dur="500"/>
                                        <p:tgtEl>
                                          <p:spTgt spid="57443"/>
                                        </p:tgtEl>
                                      </p:cBhvr>
                                    </p:animEffect>
                                    <p:set>
                                      <p:cBhvr>
                                        <p:cTn id="97" dur="1" fill="hold">
                                          <p:stCondLst>
                                            <p:cond delay="499"/>
                                          </p:stCondLst>
                                        </p:cTn>
                                        <p:tgtEl>
                                          <p:spTgt spid="57443"/>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7446"/>
                                        </p:tgtEl>
                                        <p:attrNameLst>
                                          <p:attrName>style.visibility</p:attrName>
                                        </p:attrNameLst>
                                      </p:cBhvr>
                                      <p:to>
                                        <p:strVal val="visible"/>
                                      </p:to>
                                    </p:set>
                                    <p:animEffect transition="in" filter="slide(fromTop)">
                                      <p:cBhvr>
                                        <p:cTn id="100" dur="500"/>
                                        <p:tgtEl>
                                          <p:spTgt spid="57446"/>
                                        </p:tgtEl>
                                      </p:cBhvr>
                                    </p:animEffect>
                                  </p:childTnLst>
                                </p:cTn>
                              </p:par>
                              <p:par>
                                <p:cTn id="101" presetID="12" presetClass="exit" presetSubtype="4" fill="hold" nodeType="withEffect">
                                  <p:stCondLst>
                                    <p:cond delay="13000"/>
                                  </p:stCondLst>
                                  <p:childTnLst>
                                    <p:animEffect transition="out" filter="slide(fromBottom)">
                                      <p:cBhvr>
                                        <p:cTn id="102" dur="500"/>
                                        <p:tgtEl>
                                          <p:spTgt spid="57446"/>
                                        </p:tgtEl>
                                      </p:cBhvr>
                                    </p:animEffect>
                                    <p:set>
                                      <p:cBhvr>
                                        <p:cTn id="103" dur="1" fill="hold">
                                          <p:stCondLst>
                                            <p:cond delay="499"/>
                                          </p:stCondLst>
                                        </p:cTn>
                                        <p:tgtEl>
                                          <p:spTgt spid="57446"/>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7449"/>
                                        </p:tgtEl>
                                        <p:attrNameLst>
                                          <p:attrName>style.visibility</p:attrName>
                                        </p:attrNameLst>
                                      </p:cBhvr>
                                      <p:to>
                                        <p:strVal val="visible"/>
                                      </p:to>
                                    </p:set>
                                    <p:animEffect transition="in" filter="slide(fromTop)">
                                      <p:cBhvr>
                                        <p:cTn id="106" dur="500"/>
                                        <p:tgtEl>
                                          <p:spTgt spid="57449"/>
                                        </p:tgtEl>
                                      </p:cBhvr>
                                    </p:animEffect>
                                  </p:childTnLst>
                                </p:cTn>
                              </p:par>
                              <p:par>
                                <p:cTn id="107" presetID="12" presetClass="exit" presetSubtype="4" fill="hold" nodeType="withEffect">
                                  <p:stCondLst>
                                    <p:cond delay="14000"/>
                                  </p:stCondLst>
                                  <p:childTnLst>
                                    <p:animEffect transition="out" filter="slide(fromBottom)">
                                      <p:cBhvr>
                                        <p:cTn id="108" dur="500"/>
                                        <p:tgtEl>
                                          <p:spTgt spid="57449"/>
                                        </p:tgtEl>
                                      </p:cBhvr>
                                    </p:animEffect>
                                    <p:set>
                                      <p:cBhvr>
                                        <p:cTn id="109" dur="1" fill="hold">
                                          <p:stCondLst>
                                            <p:cond delay="499"/>
                                          </p:stCondLst>
                                        </p:cTn>
                                        <p:tgtEl>
                                          <p:spTgt spid="57449"/>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7452"/>
                                        </p:tgtEl>
                                        <p:attrNameLst>
                                          <p:attrName>style.visibility</p:attrName>
                                        </p:attrNameLst>
                                      </p:cBhvr>
                                      <p:to>
                                        <p:strVal val="visible"/>
                                      </p:to>
                                    </p:set>
                                    <p:animEffect transition="in" filter="slide(fromTop)">
                                      <p:cBhvr>
                                        <p:cTn id="112" dur="500"/>
                                        <p:tgtEl>
                                          <p:spTgt spid="57452"/>
                                        </p:tgtEl>
                                      </p:cBhvr>
                                    </p:animEffect>
                                  </p:childTnLst>
                                </p:cTn>
                              </p:par>
                              <p:par>
                                <p:cTn id="113" presetID="12" presetClass="exit" presetSubtype="4" fill="hold" nodeType="withEffect">
                                  <p:stCondLst>
                                    <p:cond delay="15000"/>
                                  </p:stCondLst>
                                  <p:childTnLst>
                                    <p:animEffect transition="out" filter="slide(fromBottom)">
                                      <p:cBhvr>
                                        <p:cTn id="114" dur="500"/>
                                        <p:tgtEl>
                                          <p:spTgt spid="57452"/>
                                        </p:tgtEl>
                                      </p:cBhvr>
                                    </p:animEffect>
                                    <p:set>
                                      <p:cBhvr>
                                        <p:cTn id="115" dur="1" fill="hold">
                                          <p:stCondLst>
                                            <p:cond delay="499"/>
                                          </p:stCondLst>
                                        </p:cTn>
                                        <p:tgtEl>
                                          <p:spTgt spid="57452"/>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7455"/>
                                        </p:tgtEl>
                                        <p:attrNameLst>
                                          <p:attrName>style.visibility</p:attrName>
                                        </p:attrNameLst>
                                      </p:cBhvr>
                                      <p:to>
                                        <p:strVal val="visible"/>
                                      </p:to>
                                    </p:set>
                                    <p:animEffect transition="in" filter="slide(fromTop)">
                                      <p:cBhvr>
                                        <p:cTn id="118" dur="500"/>
                                        <p:tgtEl>
                                          <p:spTgt spid="57455"/>
                                        </p:tgtEl>
                                      </p:cBhvr>
                                    </p:animEffect>
                                  </p:childTnLst>
                                </p:cTn>
                              </p:par>
                              <p:par>
                                <p:cTn id="119" presetID="12" presetClass="exit" presetSubtype="4" fill="hold" nodeType="withEffect">
                                  <p:stCondLst>
                                    <p:cond delay="16000"/>
                                  </p:stCondLst>
                                  <p:childTnLst>
                                    <p:animEffect transition="out" filter="slide(fromBottom)">
                                      <p:cBhvr>
                                        <p:cTn id="120" dur="500"/>
                                        <p:tgtEl>
                                          <p:spTgt spid="57455"/>
                                        </p:tgtEl>
                                      </p:cBhvr>
                                    </p:animEffect>
                                    <p:set>
                                      <p:cBhvr>
                                        <p:cTn id="121" dur="1" fill="hold">
                                          <p:stCondLst>
                                            <p:cond delay="499"/>
                                          </p:stCondLst>
                                        </p:cTn>
                                        <p:tgtEl>
                                          <p:spTgt spid="57455"/>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7458"/>
                                        </p:tgtEl>
                                        <p:attrNameLst>
                                          <p:attrName>style.visibility</p:attrName>
                                        </p:attrNameLst>
                                      </p:cBhvr>
                                      <p:to>
                                        <p:strVal val="visible"/>
                                      </p:to>
                                    </p:set>
                                    <p:animEffect transition="in" filter="slide(fromTop)">
                                      <p:cBhvr>
                                        <p:cTn id="124" dur="500"/>
                                        <p:tgtEl>
                                          <p:spTgt spid="57458"/>
                                        </p:tgtEl>
                                      </p:cBhvr>
                                    </p:animEffect>
                                  </p:childTnLst>
                                </p:cTn>
                              </p:par>
                              <p:par>
                                <p:cTn id="125" presetID="12" presetClass="exit" presetSubtype="4" fill="hold" nodeType="withEffect">
                                  <p:stCondLst>
                                    <p:cond delay="17000"/>
                                  </p:stCondLst>
                                  <p:childTnLst>
                                    <p:animEffect transition="out" filter="slide(fromBottom)">
                                      <p:cBhvr>
                                        <p:cTn id="126" dur="500"/>
                                        <p:tgtEl>
                                          <p:spTgt spid="57458"/>
                                        </p:tgtEl>
                                      </p:cBhvr>
                                    </p:animEffect>
                                    <p:set>
                                      <p:cBhvr>
                                        <p:cTn id="127" dur="1" fill="hold">
                                          <p:stCondLst>
                                            <p:cond delay="499"/>
                                          </p:stCondLst>
                                        </p:cTn>
                                        <p:tgtEl>
                                          <p:spTgt spid="57458"/>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7461"/>
                                        </p:tgtEl>
                                        <p:attrNameLst>
                                          <p:attrName>style.visibility</p:attrName>
                                        </p:attrNameLst>
                                      </p:cBhvr>
                                      <p:to>
                                        <p:strVal val="visible"/>
                                      </p:to>
                                    </p:set>
                                    <p:animEffect transition="in" filter="slide(fromTop)">
                                      <p:cBhvr>
                                        <p:cTn id="130" dur="500"/>
                                        <p:tgtEl>
                                          <p:spTgt spid="57461"/>
                                        </p:tgtEl>
                                      </p:cBhvr>
                                    </p:animEffect>
                                  </p:childTnLst>
                                </p:cTn>
                              </p:par>
                              <p:par>
                                <p:cTn id="131" presetID="12" presetClass="exit" presetSubtype="4" fill="hold" nodeType="withEffect">
                                  <p:stCondLst>
                                    <p:cond delay="18000"/>
                                  </p:stCondLst>
                                  <p:childTnLst>
                                    <p:animEffect transition="out" filter="slide(fromBottom)">
                                      <p:cBhvr>
                                        <p:cTn id="132" dur="500"/>
                                        <p:tgtEl>
                                          <p:spTgt spid="57461"/>
                                        </p:tgtEl>
                                      </p:cBhvr>
                                    </p:animEffect>
                                    <p:set>
                                      <p:cBhvr>
                                        <p:cTn id="133" dur="1" fill="hold">
                                          <p:stCondLst>
                                            <p:cond delay="499"/>
                                          </p:stCondLst>
                                        </p:cTn>
                                        <p:tgtEl>
                                          <p:spTgt spid="57461"/>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7464"/>
                                        </p:tgtEl>
                                        <p:attrNameLst>
                                          <p:attrName>style.visibility</p:attrName>
                                        </p:attrNameLst>
                                      </p:cBhvr>
                                      <p:to>
                                        <p:strVal val="visible"/>
                                      </p:to>
                                    </p:set>
                                    <p:animEffect transition="in" filter="slide(fromTop)">
                                      <p:cBhvr>
                                        <p:cTn id="136" dur="500"/>
                                        <p:tgtEl>
                                          <p:spTgt spid="57464"/>
                                        </p:tgtEl>
                                      </p:cBhvr>
                                    </p:animEffect>
                                  </p:childTnLst>
                                </p:cTn>
                              </p:par>
                              <p:par>
                                <p:cTn id="137" presetID="12" presetClass="exit" presetSubtype="4" fill="hold" nodeType="withEffect">
                                  <p:stCondLst>
                                    <p:cond delay="19000"/>
                                  </p:stCondLst>
                                  <p:childTnLst>
                                    <p:animEffect transition="out" filter="slide(fromBottom)">
                                      <p:cBhvr>
                                        <p:cTn id="138" dur="500"/>
                                        <p:tgtEl>
                                          <p:spTgt spid="57464"/>
                                        </p:tgtEl>
                                      </p:cBhvr>
                                    </p:animEffect>
                                    <p:set>
                                      <p:cBhvr>
                                        <p:cTn id="139" dur="1" fill="hold">
                                          <p:stCondLst>
                                            <p:cond delay="499"/>
                                          </p:stCondLst>
                                        </p:cTn>
                                        <p:tgtEl>
                                          <p:spTgt spid="57464"/>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7467"/>
                                        </p:tgtEl>
                                        <p:attrNameLst>
                                          <p:attrName>style.visibility</p:attrName>
                                        </p:attrNameLst>
                                      </p:cBhvr>
                                      <p:to>
                                        <p:strVal val="visible"/>
                                      </p:to>
                                    </p:set>
                                    <p:animEffect transition="in" filter="slide(fromTop)">
                                      <p:cBhvr>
                                        <p:cTn id="142" dur="500"/>
                                        <p:tgtEl>
                                          <p:spTgt spid="57467"/>
                                        </p:tgtEl>
                                      </p:cBhvr>
                                    </p:animEffect>
                                  </p:childTnLst>
                                </p:cTn>
                              </p:par>
                              <p:par>
                                <p:cTn id="143" presetID="12" presetClass="exit" presetSubtype="4" fill="hold" nodeType="withEffect">
                                  <p:stCondLst>
                                    <p:cond delay="20000"/>
                                  </p:stCondLst>
                                  <p:childTnLst>
                                    <p:animEffect transition="out" filter="slide(fromBottom)">
                                      <p:cBhvr>
                                        <p:cTn id="144" dur="500"/>
                                        <p:tgtEl>
                                          <p:spTgt spid="57467"/>
                                        </p:tgtEl>
                                      </p:cBhvr>
                                    </p:animEffect>
                                    <p:set>
                                      <p:cBhvr>
                                        <p:cTn id="145" dur="1" fill="hold">
                                          <p:stCondLst>
                                            <p:cond delay="499"/>
                                          </p:stCondLst>
                                        </p:cTn>
                                        <p:tgtEl>
                                          <p:spTgt spid="57467"/>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7437"/>
                                        </p:tgtEl>
                                      </p:cBhvr>
                                    </p:animEffect>
                                    <p:set>
                                      <p:cBhvr>
                                        <p:cTn id="148" dur="1" fill="hold">
                                          <p:stCondLst>
                                            <p:cond delay="499"/>
                                          </p:stCondLst>
                                        </p:cTn>
                                        <p:tgtEl>
                                          <p:spTgt spid="57437"/>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7470"/>
                                        </p:tgtEl>
                                        <p:attrNameLst>
                                          <p:attrName>style.visibility</p:attrName>
                                        </p:attrNameLst>
                                      </p:cBhvr>
                                      <p:to>
                                        <p:strVal val="visible"/>
                                      </p:to>
                                    </p:set>
                                    <p:animEffect transition="in" filter="slide(fromTop)">
                                      <p:cBhvr>
                                        <p:cTn id="151" dur="500"/>
                                        <p:tgtEl>
                                          <p:spTgt spid="57470"/>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7473"/>
                                        </p:tgtEl>
                                        <p:attrNameLst>
                                          <p:attrName>style.visibility</p:attrName>
                                        </p:attrNameLst>
                                      </p:cBhvr>
                                      <p:to>
                                        <p:strVal val="visible"/>
                                      </p:to>
                                    </p:set>
                                    <p:animEffect transition="in" filter="slide(fromTop)">
                                      <p:cBhvr>
                                        <p:cTn id="154" dur="500"/>
                                        <p:tgtEl>
                                          <p:spTgt spid="57473"/>
                                        </p:tgtEl>
                                      </p:cBhvr>
                                    </p:animEffect>
                                  </p:childTnLst>
                                </p:cTn>
                              </p:par>
                              <p:par>
                                <p:cTn id="155" presetID="12" presetClass="exit" presetSubtype="4" fill="hold" nodeType="withEffect">
                                  <p:stCondLst>
                                    <p:cond delay="21000"/>
                                  </p:stCondLst>
                                  <p:childTnLst>
                                    <p:animEffect transition="out" filter="slide(fromBottom)">
                                      <p:cBhvr>
                                        <p:cTn id="156" dur="500"/>
                                        <p:tgtEl>
                                          <p:spTgt spid="57473"/>
                                        </p:tgtEl>
                                      </p:cBhvr>
                                    </p:animEffect>
                                    <p:set>
                                      <p:cBhvr>
                                        <p:cTn id="157" dur="1" fill="hold">
                                          <p:stCondLst>
                                            <p:cond delay="499"/>
                                          </p:stCondLst>
                                        </p:cTn>
                                        <p:tgtEl>
                                          <p:spTgt spid="57473"/>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7476"/>
                                        </p:tgtEl>
                                        <p:attrNameLst>
                                          <p:attrName>style.visibility</p:attrName>
                                        </p:attrNameLst>
                                      </p:cBhvr>
                                      <p:to>
                                        <p:strVal val="visible"/>
                                      </p:to>
                                    </p:set>
                                    <p:animEffect transition="in" filter="slide(fromTop)">
                                      <p:cBhvr>
                                        <p:cTn id="160" dur="500"/>
                                        <p:tgtEl>
                                          <p:spTgt spid="57476"/>
                                        </p:tgtEl>
                                      </p:cBhvr>
                                    </p:animEffect>
                                  </p:childTnLst>
                                </p:cTn>
                              </p:par>
                              <p:par>
                                <p:cTn id="161" presetID="12" presetClass="exit" presetSubtype="4" fill="hold" nodeType="withEffect">
                                  <p:stCondLst>
                                    <p:cond delay="22000"/>
                                  </p:stCondLst>
                                  <p:childTnLst>
                                    <p:animEffect transition="out" filter="slide(fromBottom)">
                                      <p:cBhvr>
                                        <p:cTn id="162" dur="500"/>
                                        <p:tgtEl>
                                          <p:spTgt spid="57476"/>
                                        </p:tgtEl>
                                      </p:cBhvr>
                                    </p:animEffect>
                                    <p:set>
                                      <p:cBhvr>
                                        <p:cTn id="163" dur="1" fill="hold">
                                          <p:stCondLst>
                                            <p:cond delay="499"/>
                                          </p:stCondLst>
                                        </p:cTn>
                                        <p:tgtEl>
                                          <p:spTgt spid="57476"/>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7479"/>
                                        </p:tgtEl>
                                        <p:attrNameLst>
                                          <p:attrName>style.visibility</p:attrName>
                                        </p:attrNameLst>
                                      </p:cBhvr>
                                      <p:to>
                                        <p:strVal val="visible"/>
                                      </p:to>
                                    </p:set>
                                    <p:animEffect transition="in" filter="slide(fromTop)">
                                      <p:cBhvr>
                                        <p:cTn id="166" dur="500"/>
                                        <p:tgtEl>
                                          <p:spTgt spid="57479"/>
                                        </p:tgtEl>
                                      </p:cBhvr>
                                    </p:animEffect>
                                  </p:childTnLst>
                                </p:cTn>
                              </p:par>
                              <p:par>
                                <p:cTn id="167" presetID="12" presetClass="exit" presetSubtype="4" fill="hold" nodeType="withEffect">
                                  <p:stCondLst>
                                    <p:cond delay="23000"/>
                                  </p:stCondLst>
                                  <p:childTnLst>
                                    <p:animEffect transition="out" filter="slide(fromBottom)">
                                      <p:cBhvr>
                                        <p:cTn id="168" dur="500"/>
                                        <p:tgtEl>
                                          <p:spTgt spid="57479"/>
                                        </p:tgtEl>
                                      </p:cBhvr>
                                    </p:animEffect>
                                    <p:set>
                                      <p:cBhvr>
                                        <p:cTn id="169" dur="1" fill="hold">
                                          <p:stCondLst>
                                            <p:cond delay="499"/>
                                          </p:stCondLst>
                                        </p:cTn>
                                        <p:tgtEl>
                                          <p:spTgt spid="57479"/>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7482"/>
                                        </p:tgtEl>
                                        <p:attrNameLst>
                                          <p:attrName>style.visibility</p:attrName>
                                        </p:attrNameLst>
                                      </p:cBhvr>
                                      <p:to>
                                        <p:strVal val="visible"/>
                                      </p:to>
                                    </p:set>
                                    <p:animEffect transition="in" filter="slide(fromTop)">
                                      <p:cBhvr>
                                        <p:cTn id="172" dur="500"/>
                                        <p:tgtEl>
                                          <p:spTgt spid="57482"/>
                                        </p:tgtEl>
                                      </p:cBhvr>
                                    </p:animEffect>
                                  </p:childTnLst>
                                </p:cTn>
                              </p:par>
                              <p:par>
                                <p:cTn id="173" presetID="12" presetClass="exit" presetSubtype="4" fill="hold" nodeType="withEffect">
                                  <p:stCondLst>
                                    <p:cond delay="24000"/>
                                  </p:stCondLst>
                                  <p:childTnLst>
                                    <p:animEffect transition="out" filter="slide(fromBottom)">
                                      <p:cBhvr>
                                        <p:cTn id="174" dur="500"/>
                                        <p:tgtEl>
                                          <p:spTgt spid="57482"/>
                                        </p:tgtEl>
                                      </p:cBhvr>
                                    </p:animEffect>
                                    <p:set>
                                      <p:cBhvr>
                                        <p:cTn id="175" dur="1" fill="hold">
                                          <p:stCondLst>
                                            <p:cond delay="499"/>
                                          </p:stCondLst>
                                        </p:cTn>
                                        <p:tgtEl>
                                          <p:spTgt spid="57482"/>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7485"/>
                                        </p:tgtEl>
                                        <p:attrNameLst>
                                          <p:attrName>style.visibility</p:attrName>
                                        </p:attrNameLst>
                                      </p:cBhvr>
                                      <p:to>
                                        <p:strVal val="visible"/>
                                      </p:to>
                                    </p:set>
                                    <p:animEffect transition="in" filter="slide(fromTop)">
                                      <p:cBhvr>
                                        <p:cTn id="178" dur="500"/>
                                        <p:tgtEl>
                                          <p:spTgt spid="57485"/>
                                        </p:tgtEl>
                                      </p:cBhvr>
                                    </p:animEffect>
                                  </p:childTnLst>
                                </p:cTn>
                              </p:par>
                              <p:par>
                                <p:cTn id="179" presetID="12" presetClass="exit" presetSubtype="4" fill="hold" nodeType="withEffect">
                                  <p:stCondLst>
                                    <p:cond delay="25000"/>
                                  </p:stCondLst>
                                  <p:childTnLst>
                                    <p:animEffect transition="out" filter="slide(fromBottom)">
                                      <p:cBhvr>
                                        <p:cTn id="180" dur="500"/>
                                        <p:tgtEl>
                                          <p:spTgt spid="57485"/>
                                        </p:tgtEl>
                                      </p:cBhvr>
                                    </p:animEffect>
                                    <p:set>
                                      <p:cBhvr>
                                        <p:cTn id="181" dur="1" fill="hold">
                                          <p:stCondLst>
                                            <p:cond delay="499"/>
                                          </p:stCondLst>
                                        </p:cTn>
                                        <p:tgtEl>
                                          <p:spTgt spid="57485"/>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7488"/>
                                        </p:tgtEl>
                                        <p:attrNameLst>
                                          <p:attrName>style.visibility</p:attrName>
                                        </p:attrNameLst>
                                      </p:cBhvr>
                                      <p:to>
                                        <p:strVal val="visible"/>
                                      </p:to>
                                    </p:set>
                                    <p:animEffect transition="in" filter="slide(fromTop)">
                                      <p:cBhvr>
                                        <p:cTn id="184" dur="500"/>
                                        <p:tgtEl>
                                          <p:spTgt spid="57488"/>
                                        </p:tgtEl>
                                      </p:cBhvr>
                                    </p:animEffect>
                                  </p:childTnLst>
                                </p:cTn>
                              </p:par>
                              <p:par>
                                <p:cTn id="185" presetID="12" presetClass="exit" presetSubtype="4" fill="hold" nodeType="withEffect">
                                  <p:stCondLst>
                                    <p:cond delay="26000"/>
                                  </p:stCondLst>
                                  <p:childTnLst>
                                    <p:animEffect transition="out" filter="slide(fromBottom)">
                                      <p:cBhvr>
                                        <p:cTn id="186" dur="500"/>
                                        <p:tgtEl>
                                          <p:spTgt spid="57488"/>
                                        </p:tgtEl>
                                      </p:cBhvr>
                                    </p:animEffect>
                                    <p:set>
                                      <p:cBhvr>
                                        <p:cTn id="187" dur="1" fill="hold">
                                          <p:stCondLst>
                                            <p:cond delay="499"/>
                                          </p:stCondLst>
                                        </p:cTn>
                                        <p:tgtEl>
                                          <p:spTgt spid="57488"/>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7491"/>
                                        </p:tgtEl>
                                        <p:attrNameLst>
                                          <p:attrName>style.visibility</p:attrName>
                                        </p:attrNameLst>
                                      </p:cBhvr>
                                      <p:to>
                                        <p:strVal val="visible"/>
                                      </p:to>
                                    </p:set>
                                    <p:animEffect transition="in" filter="slide(fromTop)">
                                      <p:cBhvr>
                                        <p:cTn id="190" dur="500"/>
                                        <p:tgtEl>
                                          <p:spTgt spid="57491"/>
                                        </p:tgtEl>
                                      </p:cBhvr>
                                    </p:animEffect>
                                  </p:childTnLst>
                                </p:cTn>
                              </p:par>
                              <p:par>
                                <p:cTn id="191" presetID="12" presetClass="exit" presetSubtype="4" fill="hold" nodeType="withEffect">
                                  <p:stCondLst>
                                    <p:cond delay="27000"/>
                                  </p:stCondLst>
                                  <p:childTnLst>
                                    <p:animEffect transition="out" filter="slide(fromBottom)">
                                      <p:cBhvr>
                                        <p:cTn id="192" dur="500"/>
                                        <p:tgtEl>
                                          <p:spTgt spid="57491"/>
                                        </p:tgtEl>
                                      </p:cBhvr>
                                    </p:animEffect>
                                    <p:set>
                                      <p:cBhvr>
                                        <p:cTn id="193" dur="1" fill="hold">
                                          <p:stCondLst>
                                            <p:cond delay="499"/>
                                          </p:stCondLst>
                                        </p:cTn>
                                        <p:tgtEl>
                                          <p:spTgt spid="57491"/>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7494"/>
                                        </p:tgtEl>
                                        <p:attrNameLst>
                                          <p:attrName>style.visibility</p:attrName>
                                        </p:attrNameLst>
                                      </p:cBhvr>
                                      <p:to>
                                        <p:strVal val="visible"/>
                                      </p:to>
                                    </p:set>
                                    <p:animEffect transition="in" filter="slide(fromTop)">
                                      <p:cBhvr>
                                        <p:cTn id="196" dur="500"/>
                                        <p:tgtEl>
                                          <p:spTgt spid="57494"/>
                                        </p:tgtEl>
                                      </p:cBhvr>
                                    </p:animEffect>
                                  </p:childTnLst>
                                </p:cTn>
                              </p:par>
                              <p:par>
                                <p:cTn id="197" presetID="12" presetClass="exit" presetSubtype="4" fill="hold" nodeType="withEffect">
                                  <p:stCondLst>
                                    <p:cond delay="28000"/>
                                  </p:stCondLst>
                                  <p:childTnLst>
                                    <p:animEffect transition="out" filter="slide(fromBottom)">
                                      <p:cBhvr>
                                        <p:cTn id="198" dur="500"/>
                                        <p:tgtEl>
                                          <p:spTgt spid="57494"/>
                                        </p:tgtEl>
                                      </p:cBhvr>
                                    </p:animEffect>
                                    <p:set>
                                      <p:cBhvr>
                                        <p:cTn id="199" dur="1" fill="hold">
                                          <p:stCondLst>
                                            <p:cond delay="499"/>
                                          </p:stCondLst>
                                        </p:cTn>
                                        <p:tgtEl>
                                          <p:spTgt spid="57494"/>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7497"/>
                                        </p:tgtEl>
                                        <p:attrNameLst>
                                          <p:attrName>style.visibility</p:attrName>
                                        </p:attrNameLst>
                                      </p:cBhvr>
                                      <p:to>
                                        <p:strVal val="visible"/>
                                      </p:to>
                                    </p:set>
                                    <p:animEffect transition="in" filter="slide(fromTop)">
                                      <p:cBhvr>
                                        <p:cTn id="202" dur="500"/>
                                        <p:tgtEl>
                                          <p:spTgt spid="57497"/>
                                        </p:tgtEl>
                                      </p:cBhvr>
                                    </p:animEffect>
                                  </p:childTnLst>
                                </p:cTn>
                              </p:par>
                              <p:par>
                                <p:cTn id="203" presetID="12" presetClass="exit" presetSubtype="4" fill="hold" nodeType="withEffect">
                                  <p:stCondLst>
                                    <p:cond delay="29000"/>
                                  </p:stCondLst>
                                  <p:childTnLst>
                                    <p:animEffect transition="out" filter="slide(fromBottom)">
                                      <p:cBhvr>
                                        <p:cTn id="204" dur="500"/>
                                        <p:tgtEl>
                                          <p:spTgt spid="57497"/>
                                        </p:tgtEl>
                                      </p:cBhvr>
                                    </p:animEffect>
                                    <p:set>
                                      <p:cBhvr>
                                        <p:cTn id="205" dur="1" fill="hold">
                                          <p:stCondLst>
                                            <p:cond delay="499"/>
                                          </p:stCondLst>
                                        </p:cTn>
                                        <p:tgtEl>
                                          <p:spTgt spid="57497"/>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7500"/>
                                        </p:tgtEl>
                                        <p:attrNameLst>
                                          <p:attrName>style.visibility</p:attrName>
                                        </p:attrNameLst>
                                      </p:cBhvr>
                                      <p:to>
                                        <p:strVal val="visible"/>
                                      </p:to>
                                    </p:set>
                                    <p:animEffect transition="in" filter="slide(fromTop)">
                                      <p:cBhvr>
                                        <p:cTn id="208" dur="500"/>
                                        <p:tgtEl>
                                          <p:spTgt spid="57500"/>
                                        </p:tgtEl>
                                      </p:cBhvr>
                                    </p:animEffect>
                                  </p:childTnLst>
                                </p:cTn>
                              </p:par>
                              <p:par>
                                <p:cTn id="209" presetID="12" presetClass="exit" presetSubtype="4" fill="hold" nodeType="withEffect">
                                  <p:stCondLst>
                                    <p:cond delay="30000"/>
                                  </p:stCondLst>
                                  <p:childTnLst>
                                    <p:animEffect transition="out" filter="slide(fromBottom)">
                                      <p:cBhvr>
                                        <p:cTn id="210" dur="500"/>
                                        <p:tgtEl>
                                          <p:spTgt spid="57470"/>
                                        </p:tgtEl>
                                      </p:cBhvr>
                                    </p:animEffect>
                                    <p:set>
                                      <p:cBhvr>
                                        <p:cTn id="211" dur="1" fill="hold">
                                          <p:stCondLst>
                                            <p:cond delay="499"/>
                                          </p:stCondLst>
                                        </p:cTn>
                                        <p:tgtEl>
                                          <p:spTgt spid="57470"/>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7503"/>
                                        </p:tgtEl>
                                        <p:attrNameLst>
                                          <p:attrName>style.visibility</p:attrName>
                                        </p:attrNameLst>
                                      </p:cBhvr>
                                      <p:to>
                                        <p:strVal val="visible"/>
                                      </p:to>
                                    </p:set>
                                    <p:animEffect transition="in" filter="slide(fromTop)">
                                      <p:cBhvr>
                                        <p:cTn id="214" dur="500"/>
                                        <p:tgtEl>
                                          <p:spTgt spid="57503"/>
                                        </p:tgtEl>
                                      </p:cBhvr>
                                    </p:animEffect>
                                  </p:childTnLst>
                                </p:cTn>
                              </p:par>
                              <p:par>
                                <p:cTn id="215" presetID="12" presetClass="exit" presetSubtype="4" fill="hold" nodeType="withEffect">
                                  <p:stCondLst>
                                    <p:cond delay="30000"/>
                                  </p:stCondLst>
                                  <p:childTnLst>
                                    <p:animEffect transition="out" filter="slide(fromBottom)">
                                      <p:cBhvr>
                                        <p:cTn id="216" dur="500"/>
                                        <p:tgtEl>
                                          <p:spTgt spid="57500"/>
                                        </p:tgtEl>
                                      </p:cBhvr>
                                    </p:animEffect>
                                    <p:set>
                                      <p:cBhvr>
                                        <p:cTn id="217" dur="1" fill="hold">
                                          <p:stCondLst>
                                            <p:cond delay="499"/>
                                          </p:stCondLst>
                                        </p:cTn>
                                        <p:tgtEl>
                                          <p:spTgt spid="57500"/>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7533"/>
                                        </p:tgtEl>
                                        <p:attrNameLst>
                                          <p:attrName>style.visibility</p:attrName>
                                        </p:attrNameLst>
                                      </p:cBhvr>
                                      <p:to>
                                        <p:strVal val="visible"/>
                                      </p:to>
                                    </p:set>
                                    <p:animEffect transition="in" filter="slide(fromTop)">
                                      <p:cBhvr>
                                        <p:cTn id="220" dur="500"/>
                                        <p:tgtEl>
                                          <p:spTgt spid="57533"/>
                                        </p:tgtEl>
                                      </p:cBhvr>
                                    </p:animEffect>
                                  </p:childTnLst>
                                </p:cTn>
                              </p:par>
                              <p:par>
                                <p:cTn id="221" presetID="12" presetClass="exit" presetSubtype="4" fill="hold" nodeType="withEffect">
                                  <p:stCondLst>
                                    <p:cond delay="31000"/>
                                  </p:stCondLst>
                                  <p:childTnLst>
                                    <p:animEffect transition="out" filter="slide(fromBottom)">
                                      <p:cBhvr>
                                        <p:cTn id="222" dur="500"/>
                                        <p:tgtEl>
                                          <p:spTgt spid="57503"/>
                                        </p:tgtEl>
                                      </p:cBhvr>
                                    </p:animEffect>
                                    <p:set>
                                      <p:cBhvr>
                                        <p:cTn id="223" dur="1" fill="hold">
                                          <p:stCondLst>
                                            <p:cond delay="499"/>
                                          </p:stCondLst>
                                        </p:cTn>
                                        <p:tgtEl>
                                          <p:spTgt spid="57503"/>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7506"/>
                                        </p:tgtEl>
                                        <p:attrNameLst>
                                          <p:attrName>style.visibility</p:attrName>
                                        </p:attrNameLst>
                                      </p:cBhvr>
                                      <p:to>
                                        <p:strVal val="visible"/>
                                      </p:to>
                                    </p:set>
                                    <p:animEffect transition="in" filter="slide(fromTop)">
                                      <p:cBhvr>
                                        <p:cTn id="226" dur="500"/>
                                        <p:tgtEl>
                                          <p:spTgt spid="57506"/>
                                        </p:tgtEl>
                                      </p:cBhvr>
                                    </p:animEffect>
                                  </p:childTnLst>
                                </p:cTn>
                              </p:par>
                              <p:par>
                                <p:cTn id="227" presetID="12" presetClass="exit" presetSubtype="4" fill="hold" nodeType="withEffect">
                                  <p:stCondLst>
                                    <p:cond delay="32000"/>
                                  </p:stCondLst>
                                  <p:childTnLst>
                                    <p:animEffect transition="out" filter="slide(fromBottom)">
                                      <p:cBhvr>
                                        <p:cTn id="228" dur="500"/>
                                        <p:tgtEl>
                                          <p:spTgt spid="57506"/>
                                        </p:tgtEl>
                                      </p:cBhvr>
                                    </p:animEffect>
                                    <p:set>
                                      <p:cBhvr>
                                        <p:cTn id="229" dur="1" fill="hold">
                                          <p:stCondLst>
                                            <p:cond delay="499"/>
                                          </p:stCondLst>
                                        </p:cTn>
                                        <p:tgtEl>
                                          <p:spTgt spid="57506"/>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7509"/>
                                        </p:tgtEl>
                                        <p:attrNameLst>
                                          <p:attrName>style.visibility</p:attrName>
                                        </p:attrNameLst>
                                      </p:cBhvr>
                                      <p:to>
                                        <p:strVal val="visible"/>
                                      </p:to>
                                    </p:set>
                                    <p:animEffect transition="in" filter="slide(fromTop)">
                                      <p:cBhvr>
                                        <p:cTn id="232" dur="500"/>
                                        <p:tgtEl>
                                          <p:spTgt spid="57509"/>
                                        </p:tgtEl>
                                      </p:cBhvr>
                                    </p:animEffect>
                                  </p:childTnLst>
                                </p:cTn>
                              </p:par>
                              <p:par>
                                <p:cTn id="233" presetID="12" presetClass="exit" presetSubtype="4" fill="hold" nodeType="withEffect">
                                  <p:stCondLst>
                                    <p:cond delay="33000"/>
                                  </p:stCondLst>
                                  <p:childTnLst>
                                    <p:animEffect transition="out" filter="slide(fromBottom)">
                                      <p:cBhvr>
                                        <p:cTn id="234" dur="500"/>
                                        <p:tgtEl>
                                          <p:spTgt spid="57509"/>
                                        </p:tgtEl>
                                      </p:cBhvr>
                                    </p:animEffect>
                                    <p:set>
                                      <p:cBhvr>
                                        <p:cTn id="235" dur="1" fill="hold">
                                          <p:stCondLst>
                                            <p:cond delay="499"/>
                                          </p:stCondLst>
                                        </p:cTn>
                                        <p:tgtEl>
                                          <p:spTgt spid="57509"/>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7512"/>
                                        </p:tgtEl>
                                        <p:attrNameLst>
                                          <p:attrName>style.visibility</p:attrName>
                                        </p:attrNameLst>
                                      </p:cBhvr>
                                      <p:to>
                                        <p:strVal val="visible"/>
                                      </p:to>
                                    </p:set>
                                    <p:animEffect transition="in" filter="slide(fromTop)">
                                      <p:cBhvr>
                                        <p:cTn id="238" dur="500"/>
                                        <p:tgtEl>
                                          <p:spTgt spid="57512"/>
                                        </p:tgtEl>
                                      </p:cBhvr>
                                    </p:animEffect>
                                  </p:childTnLst>
                                </p:cTn>
                              </p:par>
                              <p:par>
                                <p:cTn id="239" presetID="12" presetClass="exit" presetSubtype="4" fill="hold" nodeType="withEffect">
                                  <p:stCondLst>
                                    <p:cond delay="34000"/>
                                  </p:stCondLst>
                                  <p:childTnLst>
                                    <p:animEffect transition="out" filter="slide(fromBottom)">
                                      <p:cBhvr>
                                        <p:cTn id="240" dur="500"/>
                                        <p:tgtEl>
                                          <p:spTgt spid="57512"/>
                                        </p:tgtEl>
                                      </p:cBhvr>
                                    </p:animEffect>
                                    <p:set>
                                      <p:cBhvr>
                                        <p:cTn id="241" dur="1" fill="hold">
                                          <p:stCondLst>
                                            <p:cond delay="499"/>
                                          </p:stCondLst>
                                        </p:cTn>
                                        <p:tgtEl>
                                          <p:spTgt spid="57512"/>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7515"/>
                                        </p:tgtEl>
                                        <p:attrNameLst>
                                          <p:attrName>style.visibility</p:attrName>
                                        </p:attrNameLst>
                                      </p:cBhvr>
                                      <p:to>
                                        <p:strVal val="visible"/>
                                      </p:to>
                                    </p:set>
                                    <p:animEffect transition="in" filter="slide(fromTop)">
                                      <p:cBhvr>
                                        <p:cTn id="244" dur="500"/>
                                        <p:tgtEl>
                                          <p:spTgt spid="57515"/>
                                        </p:tgtEl>
                                      </p:cBhvr>
                                    </p:animEffect>
                                  </p:childTnLst>
                                </p:cTn>
                              </p:par>
                              <p:par>
                                <p:cTn id="245" presetID="12" presetClass="exit" presetSubtype="4" fill="hold" nodeType="withEffect">
                                  <p:stCondLst>
                                    <p:cond delay="35000"/>
                                  </p:stCondLst>
                                  <p:childTnLst>
                                    <p:animEffect transition="out" filter="slide(fromBottom)">
                                      <p:cBhvr>
                                        <p:cTn id="246" dur="500"/>
                                        <p:tgtEl>
                                          <p:spTgt spid="57515"/>
                                        </p:tgtEl>
                                      </p:cBhvr>
                                    </p:animEffect>
                                    <p:set>
                                      <p:cBhvr>
                                        <p:cTn id="247" dur="1" fill="hold">
                                          <p:stCondLst>
                                            <p:cond delay="499"/>
                                          </p:stCondLst>
                                        </p:cTn>
                                        <p:tgtEl>
                                          <p:spTgt spid="57515"/>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7518"/>
                                        </p:tgtEl>
                                        <p:attrNameLst>
                                          <p:attrName>style.visibility</p:attrName>
                                        </p:attrNameLst>
                                      </p:cBhvr>
                                      <p:to>
                                        <p:strVal val="visible"/>
                                      </p:to>
                                    </p:set>
                                    <p:animEffect transition="in" filter="slide(fromTop)">
                                      <p:cBhvr>
                                        <p:cTn id="250" dur="500"/>
                                        <p:tgtEl>
                                          <p:spTgt spid="57518"/>
                                        </p:tgtEl>
                                      </p:cBhvr>
                                    </p:animEffect>
                                  </p:childTnLst>
                                </p:cTn>
                              </p:par>
                              <p:par>
                                <p:cTn id="251" presetID="12" presetClass="exit" presetSubtype="4" fill="hold" nodeType="withEffect">
                                  <p:stCondLst>
                                    <p:cond delay="36000"/>
                                  </p:stCondLst>
                                  <p:childTnLst>
                                    <p:animEffect transition="out" filter="slide(fromBottom)">
                                      <p:cBhvr>
                                        <p:cTn id="252" dur="500"/>
                                        <p:tgtEl>
                                          <p:spTgt spid="57518"/>
                                        </p:tgtEl>
                                      </p:cBhvr>
                                    </p:animEffect>
                                    <p:set>
                                      <p:cBhvr>
                                        <p:cTn id="253" dur="1" fill="hold">
                                          <p:stCondLst>
                                            <p:cond delay="499"/>
                                          </p:stCondLst>
                                        </p:cTn>
                                        <p:tgtEl>
                                          <p:spTgt spid="57518"/>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7521"/>
                                        </p:tgtEl>
                                        <p:attrNameLst>
                                          <p:attrName>style.visibility</p:attrName>
                                        </p:attrNameLst>
                                      </p:cBhvr>
                                      <p:to>
                                        <p:strVal val="visible"/>
                                      </p:to>
                                    </p:set>
                                    <p:animEffect transition="in" filter="slide(fromTop)">
                                      <p:cBhvr>
                                        <p:cTn id="256" dur="500"/>
                                        <p:tgtEl>
                                          <p:spTgt spid="57521"/>
                                        </p:tgtEl>
                                      </p:cBhvr>
                                    </p:animEffect>
                                  </p:childTnLst>
                                </p:cTn>
                              </p:par>
                              <p:par>
                                <p:cTn id="257" presetID="12" presetClass="exit" presetSubtype="4" fill="hold" nodeType="withEffect">
                                  <p:stCondLst>
                                    <p:cond delay="37000"/>
                                  </p:stCondLst>
                                  <p:childTnLst>
                                    <p:animEffect transition="out" filter="slide(fromBottom)">
                                      <p:cBhvr>
                                        <p:cTn id="258" dur="500"/>
                                        <p:tgtEl>
                                          <p:spTgt spid="57521"/>
                                        </p:tgtEl>
                                      </p:cBhvr>
                                    </p:animEffect>
                                    <p:set>
                                      <p:cBhvr>
                                        <p:cTn id="259" dur="1" fill="hold">
                                          <p:stCondLst>
                                            <p:cond delay="499"/>
                                          </p:stCondLst>
                                        </p:cTn>
                                        <p:tgtEl>
                                          <p:spTgt spid="57521"/>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7524"/>
                                        </p:tgtEl>
                                        <p:attrNameLst>
                                          <p:attrName>style.visibility</p:attrName>
                                        </p:attrNameLst>
                                      </p:cBhvr>
                                      <p:to>
                                        <p:strVal val="visible"/>
                                      </p:to>
                                    </p:set>
                                    <p:animEffect transition="in" filter="slide(fromTop)">
                                      <p:cBhvr>
                                        <p:cTn id="262" dur="500"/>
                                        <p:tgtEl>
                                          <p:spTgt spid="57524"/>
                                        </p:tgtEl>
                                      </p:cBhvr>
                                    </p:animEffect>
                                  </p:childTnLst>
                                </p:cTn>
                              </p:par>
                              <p:par>
                                <p:cTn id="263" presetID="12" presetClass="exit" presetSubtype="4" fill="hold" nodeType="withEffect">
                                  <p:stCondLst>
                                    <p:cond delay="38000"/>
                                  </p:stCondLst>
                                  <p:childTnLst>
                                    <p:animEffect transition="out" filter="slide(fromBottom)">
                                      <p:cBhvr>
                                        <p:cTn id="264" dur="500"/>
                                        <p:tgtEl>
                                          <p:spTgt spid="57524"/>
                                        </p:tgtEl>
                                      </p:cBhvr>
                                    </p:animEffect>
                                    <p:set>
                                      <p:cBhvr>
                                        <p:cTn id="265" dur="1" fill="hold">
                                          <p:stCondLst>
                                            <p:cond delay="499"/>
                                          </p:stCondLst>
                                        </p:cTn>
                                        <p:tgtEl>
                                          <p:spTgt spid="57524"/>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7527"/>
                                        </p:tgtEl>
                                        <p:attrNameLst>
                                          <p:attrName>style.visibility</p:attrName>
                                        </p:attrNameLst>
                                      </p:cBhvr>
                                      <p:to>
                                        <p:strVal val="visible"/>
                                      </p:to>
                                    </p:set>
                                    <p:animEffect transition="in" filter="slide(fromTop)">
                                      <p:cBhvr>
                                        <p:cTn id="268" dur="500"/>
                                        <p:tgtEl>
                                          <p:spTgt spid="57527"/>
                                        </p:tgtEl>
                                      </p:cBhvr>
                                    </p:animEffect>
                                  </p:childTnLst>
                                </p:cTn>
                              </p:par>
                              <p:par>
                                <p:cTn id="269" presetID="12" presetClass="exit" presetSubtype="4" fill="hold" nodeType="withEffect">
                                  <p:stCondLst>
                                    <p:cond delay="39000"/>
                                  </p:stCondLst>
                                  <p:childTnLst>
                                    <p:animEffect transition="out" filter="slide(fromBottom)">
                                      <p:cBhvr>
                                        <p:cTn id="270" dur="500"/>
                                        <p:tgtEl>
                                          <p:spTgt spid="57527"/>
                                        </p:tgtEl>
                                      </p:cBhvr>
                                    </p:animEffect>
                                    <p:set>
                                      <p:cBhvr>
                                        <p:cTn id="271" dur="1" fill="hold">
                                          <p:stCondLst>
                                            <p:cond delay="499"/>
                                          </p:stCondLst>
                                        </p:cTn>
                                        <p:tgtEl>
                                          <p:spTgt spid="57527"/>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7530"/>
                                        </p:tgtEl>
                                        <p:attrNameLst>
                                          <p:attrName>style.visibility</p:attrName>
                                        </p:attrNameLst>
                                      </p:cBhvr>
                                      <p:to>
                                        <p:strVal val="visible"/>
                                      </p:to>
                                    </p:set>
                                    <p:animEffect transition="in" filter="slide(fromTop)">
                                      <p:cBhvr>
                                        <p:cTn id="274" dur="500"/>
                                        <p:tgtEl>
                                          <p:spTgt spid="57530"/>
                                        </p:tgtEl>
                                      </p:cBhvr>
                                    </p:animEffect>
                                  </p:childTnLst>
                                </p:cTn>
                              </p:par>
                              <p:par>
                                <p:cTn id="275" presetID="12" presetClass="exit" presetSubtype="4" fill="hold" nodeType="withEffect">
                                  <p:stCondLst>
                                    <p:cond delay="40000"/>
                                  </p:stCondLst>
                                  <p:childTnLst>
                                    <p:animEffect transition="out" filter="slide(fromBottom)">
                                      <p:cBhvr>
                                        <p:cTn id="276" dur="500"/>
                                        <p:tgtEl>
                                          <p:spTgt spid="57530"/>
                                        </p:tgtEl>
                                      </p:cBhvr>
                                    </p:animEffect>
                                    <p:set>
                                      <p:cBhvr>
                                        <p:cTn id="277" dur="1" fill="hold">
                                          <p:stCondLst>
                                            <p:cond delay="499"/>
                                          </p:stCondLst>
                                        </p:cTn>
                                        <p:tgtEl>
                                          <p:spTgt spid="57530"/>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7536"/>
                                        </p:tgtEl>
                                        <p:attrNameLst>
                                          <p:attrName>style.visibility</p:attrName>
                                        </p:attrNameLst>
                                      </p:cBhvr>
                                      <p:to>
                                        <p:strVal val="visible"/>
                                      </p:to>
                                    </p:set>
                                    <p:animEffect transition="in" filter="slide(fromTop)">
                                      <p:cBhvr>
                                        <p:cTn id="280" dur="500"/>
                                        <p:tgtEl>
                                          <p:spTgt spid="57536"/>
                                        </p:tgtEl>
                                      </p:cBhvr>
                                    </p:animEffect>
                                  </p:childTnLst>
                                </p:cTn>
                              </p:par>
                              <p:par>
                                <p:cTn id="281" presetID="12" presetClass="exit" presetSubtype="4" fill="hold" nodeType="withEffect">
                                  <p:stCondLst>
                                    <p:cond delay="40000"/>
                                  </p:stCondLst>
                                  <p:childTnLst>
                                    <p:animEffect transition="out" filter="slide(fromBottom)">
                                      <p:cBhvr>
                                        <p:cTn id="282" dur="500"/>
                                        <p:tgtEl>
                                          <p:spTgt spid="57533"/>
                                        </p:tgtEl>
                                      </p:cBhvr>
                                    </p:animEffect>
                                    <p:set>
                                      <p:cBhvr>
                                        <p:cTn id="283" dur="1" fill="hold">
                                          <p:stCondLst>
                                            <p:cond delay="499"/>
                                          </p:stCondLst>
                                        </p:cTn>
                                        <p:tgtEl>
                                          <p:spTgt spid="57533"/>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7539"/>
                                        </p:tgtEl>
                                        <p:attrNameLst>
                                          <p:attrName>style.visibility</p:attrName>
                                        </p:attrNameLst>
                                      </p:cBhvr>
                                      <p:to>
                                        <p:strVal val="visible"/>
                                      </p:to>
                                    </p:set>
                                    <p:animEffect transition="in" filter="slide(fromTop)">
                                      <p:cBhvr>
                                        <p:cTn id="286" dur="500"/>
                                        <p:tgtEl>
                                          <p:spTgt spid="57539"/>
                                        </p:tgtEl>
                                      </p:cBhvr>
                                    </p:animEffect>
                                  </p:childTnLst>
                                </p:cTn>
                              </p:par>
                              <p:par>
                                <p:cTn id="287" presetID="12" presetClass="exit" presetSubtype="4" fill="hold" nodeType="withEffect">
                                  <p:stCondLst>
                                    <p:cond delay="41000"/>
                                  </p:stCondLst>
                                  <p:childTnLst>
                                    <p:animEffect transition="out" filter="slide(fromBottom)">
                                      <p:cBhvr>
                                        <p:cTn id="288" dur="500"/>
                                        <p:tgtEl>
                                          <p:spTgt spid="57539"/>
                                        </p:tgtEl>
                                      </p:cBhvr>
                                    </p:animEffect>
                                    <p:set>
                                      <p:cBhvr>
                                        <p:cTn id="289" dur="1" fill="hold">
                                          <p:stCondLst>
                                            <p:cond delay="499"/>
                                          </p:stCondLst>
                                        </p:cTn>
                                        <p:tgtEl>
                                          <p:spTgt spid="57539"/>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7542"/>
                                        </p:tgtEl>
                                        <p:attrNameLst>
                                          <p:attrName>style.visibility</p:attrName>
                                        </p:attrNameLst>
                                      </p:cBhvr>
                                      <p:to>
                                        <p:strVal val="visible"/>
                                      </p:to>
                                    </p:set>
                                    <p:animEffect transition="in" filter="slide(fromTop)">
                                      <p:cBhvr>
                                        <p:cTn id="292" dur="500"/>
                                        <p:tgtEl>
                                          <p:spTgt spid="57542"/>
                                        </p:tgtEl>
                                      </p:cBhvr>
                                    </p:animEffect>
                                  </p:childTnLst>
                                </p:cTn>
                              </p:par>
                              <p:par>
                                <p:cTn id="293" presetID="12" presetClass="exit" presetSubtype="4" fill="hold" nodeType="withEffect">
                                  <p:stCondLst>
                                    <p:cond delay="42000"/>
                                  </p:stCondLst>
                                  <p:childTnLst>
                                    <p:animEffect transition="out" filter="slide(fromBottom)">
                                      <p:cBhvr>
                                        <p:cTn id="294" dur="500"/>
                                        <p:tgtEl>
                                          <p:spTgt spid="57542"/>
                                        </p:tgtEl>
                                      </p:cBhvr>
                                    </p:animEffect>
                                    <p:set>
                                      <p:cBhvr>
                                        <p:cTn id="295" dur="1" fill="hold">
                                          <p:stCondLst>
                                            <p:cond delay="499"/>
                                          </p:stCondLst>
                                        </p:cTn>
                                        <p:tgtEl>
                                          <p:spTgt spid="57542"/>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7545"/>
                                        </p:tgtEl>
                                        <p:attrNameLst>
                                          <p:attrName>style.visibility</p:attrName>
                                        </p:attrNameLst>
                                      </p:cBhvr>
                                      <p:to>
                                        <p:strVal val="visible"/>
                                      </p:to>
                                    </p:set>
                                    <p:animEffect transition="in" filter="slide(fromTop)">
                                      <p:cBhvr>
                                        <p:cTn id="298" dur="500"/>
                                        <p:tgtEl>
                                          <p:spTgt spid="57545"/>
                                        </p:tgtEl>
                                      </p:cBhvr>
                                    </p:animEffect>
                                  </p:childTnLst>
                                </p:cTn>
                              </p:par>
                              <p:par>
                                <p:cTn id="299" presetID="12" presetClass="exit" presetSubtype="4" fill="hold" nodeType="withEffect">
                                  <p:stCondLst>
                                    <p:cond delay="43000"/>
                                  </p:stCondLst>
                                  <p:childTnLst>
                                    <p:animEffect transition="out" filter="slide(fromBottom)">
                                      <p:cBhvr>
                                        <p:cTn id="300" dur="500"/>
                                        <p:tgtEl>
                                          <p:spTgt spid="57545"/>
                                        </p:tgtEl>
                                      </p:cBhvr>
                                    </p:animEffect>
                                    <p:set>
                                      <p:cBhvr>
                                        <p:cTn id="301" dur="1" fill="hold">
                                          <p:stCondLst>
                                            <p:cond delay="499"/>
                                          </p:stCondLst>
                                        </p:cTn>
                                        <p:tgtEl>
                                          <p:spTgt spid="57545"/>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7548"/>
                                        </p:tgtEl>
                                        <p:attrNameLst>
                                          <p:attrName>style.visibility</p:attrName>
                                        </p:attrNameLst>
                                      </p:cBhvr>
                                      <p:to>
                                        <p:strVal val="visible"/>
                                      </p:to>
                                    </p:set>
                                    <p:animEffect transition="in" filter="slide(fromTop)">
                                      <p:cBhvr>
                                        <p:cTn id="304" dur="500"/>
                                        <p:tgtEl>
                                          <p:spTgt spid="57548"/>
                                        </p:tgtEl>
                                      </p:cBhvr>
                                    </p:animEffect>
                                  </p:childTnLst>
                                </p:cTn>
                              </p:par>
                              <p:par>
                                <p:cTn id="305" presetID="12" presetClass="exit" presetSubtype="4" fill="hold" nodeType="withEffect">
                                  <p:stCondLst>
                                    <p:cond delay="44000"/>
                                  </p:stCondLst>
                                  <p:childTnLst>
                                    <p:animEffect transition="out" filter="slide(fromBottom)">
                                      <p:cBhvr>
                                        <p:cTn id="306" dur="500"/>
                                        <p:tgtEl>
                                          <p:spTgt spid="57548"/>
                                        </p:tgtEl>
                                      </p:cBhvr>
                                    </p:animEffect>
                                    <p:set>
                                      <p:cBhvr>
                                        <p:cTn id="307" dur="1" fill="hold">
                                          <p:stCondLst>
                                            <p:cond delay="499"/>
                                          </p:stCondLst>
                                        </p:cTn>
                                        <p:tgtEl>
                                          <p:spTgt spid="57548"/>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7551"/>
                                        </p:tgtEl>
                                        <p:attrNameLst>
                                          <p:attrName>style.visibility</p:attrName>
                                        </p:attrNameLst>
                                      </p:cBhvr>
                                      <p:to>
                                        <p:strVal val="visible"/>
                                      </p:to>
                                    </p:set>
                                    <p:animEffect transition="in" filter="slide(fromTop)">
                                      <p:cBhvr>
                                        <p:cTn id="310" dur="500"/>
                                        <p:tgtEl>
                                          <p:spTgt spid="57551"/>
                                        </p:tgtEl>
                                      </p:cBhvr>
                                    </p:animEffect>
                                  </p:childTnLst>
                                </p:cTn>
                              </p:par>
                              <p:par>
                                <p:cTn id="311" presetID="12" presetClass="exit" presetSubtype="4" fill="hold" nodeType="withEffect">
                                  <p:stCondLst>
                                    <p:cond delay="45000"/>
                                  </p:stCondLst>
                                  <p:childTnLst>
                                    <p:animEffect transition="out" filter="slide(fromBottom)">
                                      <p:cBhvr>
                                        <p:cTn id="312" dur="500"/>
                                        <p:tgtEl>
                                          <p:spTgt spid="57551"/>
                                        </p:tgtEl>
                                      </p:cBhvr>
                                    </p:animEffect>
                                    <p:set>
                                      <p:cBhvr>
                                        <p:cTn id="313" dur="1" fill="hold">
                                          <p:stCondLst>
                                            <p:cond delay="499"/>
                                          </p:stCondLst>
                                        </p:cTn>
                                        <p:tgtEl>
                                          <p:spTgt spid="57551"/>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7554"/>
                                        </p:tgtEl>
                                        <p:attrNameLst>
                                          <p:attrName>style.visibility</p:attrName>
                                        </p:attrNameLst>
                                      </p:cBhvr>
                                      <p:to>
                                        <p:strVal val="visible"/>
                                      </p:to>
                                    </p:set>
                                    <p:animEffect transition="in" filter="slide(fromTop)">
                                      <p:cBhvr>
                                        <p:cTn id="316" dur="500"/>
                                        <p:tgtEl>
                                          <p:spTgt spid="57554"/>
                                        </p:tgtEl>
                                      </p:cBhvr>
                                    </p:animEffect>
                                  </p:childTnLst>
                                </p:cTn>
                              </p:par>
                              <p:par>
                                <p:cTn id="317" presetID="12" presetClass="exit" presetSubtype="4" fill="hold" nodeType="withEffect">
                                  <p:stCondLst>
                                    <p:cond delay="46000"/>
                                  </p:stCondLst>
                                  <p:childTnLst>
                                    <p:animEffect transition="out" filter="slide(fromBottom)">
                                      <p:cBhvr>
                                        <p:cTn id="318" dur="500"/>
                                        <p:tgtEl>
                                          <p:spTgt spid="57554"/>
                                        </p:tgtEl>
                                      </p:cBhvr>
                                    </p:animEffect>
                                    <p:set>
                                      <p:cBhvr>
                                        <p:cTn id="319" dur="1" fill="hold">
                                          <p:stCondLst>
                                            <p:cond delay="499"/>
                                          </p:stCondLst>
                                        </p:cTn>
                                        <p:tgtEl>
                                          <p:spTgt spid="57554"/>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7557"/>
                                        </p:tgtEl>
                                        <p:attrNameLst>
                                          <p:attrName>style.visibility</p:attrName>
                                        </p:attrNameLst>
                                      </p:cBhvr>
                                      <p:to>
                                        <p:strVal val="visible"/>
                                      </p:to>
                                    </p:set>
                                    <p:animEffect transition="in" filter="slide(fromTop)">
                                      <p:cBhvr>
                                        <p:cTn id="322" dur="500"/>
                                        <p:tgtEl>
                                          <p:spTgt spid="57557"/>
                                        </p:tgtEl>
                                      </p:cBhvr>
                                    </p:animEffect>
                                  </p:childTnLst>
                                </p:cTn>
                              </p:par>
                              <p:par>
                                <p:cTn id="323" presetID="12" presetClass="exit" presetSubtype="4" fill="hold" nodeType="withEffect">
                                  <p:stCondLst>
                                    <p:cond delay="47000"/>
                                  </p:stCondLst>
                                  <p:childTnLst>
                                    <p:animEffect transition="out" filter="slide(fromBottom)">
                                      <p:cBhvr>
                                        <p:cTn id="324" dur="500"/>
                                        <p:tgtEl>
                                          <p:spTgt spid="57557"/>
                                        </p:tgtEl>
                                      </p:cBhvr>
                                    </p:animEffect>
                                    <p:set>
                                      <p:cBhvr>
                                        <p:cTn id="325" dur="1" fill="hold">
                                          <p:stCondLst>
                                            <p:cond delay="499"/>
                                          </p:stCondLst>
                                        </p:cTn>
                                        <p:tgtEl>
                                          <p:spTgt spid="57557"/>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7560"/>
                                        </p:tgtEl>
                                        <p:attrNameLst>
                                          <p:attrName>style.visibility</p:attrName>
                                        </p:attrNameLst>
                                      </p:cBhvr>
                                      <p:to>
                                        <p:strVal val="visible"/>
                                      </p:to>
                                    </p:set>
                                    <p:animEffect transition="in" filter="slide(fromTop)">
                                      <p:cBhvr>
                                        <p:cTn id="328" dur="500"/>
                                        <p:tgtEl>
                                          <p:spTgt spid="57560"/>
                                        </p:tgtEl>
                                      </p:cBhvr>
                                    </p:animEffect>
                                  </p:childTnLst>
                                </p:cTn>
                              </p:par>
                              <p:par>
                                <p:cTn id="329" presetID="12" presetClass="exit" presetSubtype="4" fill="hold" nodeType="withEffect">
                                  <p:stCondLst>
                                    <p:cond delay="48000"/>
                                  </p:stCondLst>
                                  <p:childTnLst>
                                    <p:animEffect transition="out" filter="slide(fromBottom)">
                                      <p:cBhvr>
                                        <p:cTn id="330" dur="500"/>
                                        <p:tgtEl>
                                          <p:spTgt spid="57560"/>
                                        </p:tgtEl>
                                      </p:cBhvr>
                                    </p:animEffect>
                                    <p:set>
                                      <p:cBhvr>
                                        <p:cTn id="331" dur="1" fill="hold">
                                          <p:stCondLst>
                                            <p:cond delay="499"/>
                                          </p:stCondLst>
                                        </p:cTn>
                                        <p:tgtEl>
                                          <p:spTgt spid="57560"/>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7563"/>
                                        </p:tgtEl>
                                        <p:attrNameLst>
                                          <p:attrName>style.visibility</p:attrName>
                                        </p:attrNameLst>
                                      </p:cBhvr>
                                      <p:to>
                                        <p:strVal val="visible"/>
                                      </p:to>
                                    </p:set>
                                    <p:animEffect transition="in" filter="slide(fromTop)">
                                      <p:cBhvr>
                                        <p:cTn id="334" dur="500"/>
                                        <p:tgtEl>
                                          <p:spTgt spid="57563"/>
                                        </p:tgtEl>
                                      </p:cBhvr>
                                    </p:animEffect>
                                  </p:childTnLst>
                                </p:cTn>
                              </p:par>
                              <p:par>
                                <p:cTn id="335" presetID="12" presetClass="exit" presetSubtype="4" fill="hold" nodeType="withEffect">
                                  <p:stCondLst>
                                    <p:cond delay="49000"/>
                                  </p:stCondLst>
                                  <p:childTnLst>
                                    <p:animEffect transition="out" filter="slide(fromBottom)">
                                      <p:cBhvr>
                                        <p:cTn id="336" dur="500"/>
                                        <p:tgtEl>
                                          <p:spTgt spid="57563"/>
                                        </p:tgtEl>
                                      </p:cBhvr>
                                    </p:animEffect>
                                    <p:set>
                                      <p:cBhvr>
                                        <p:cTn id="337" dur="1" fill="hold">
                                          <p:stCondLst>
                                            <p:cond delay="499"/>
                                          </p:stCondLst>
                                        </p:cTn>
                                        <p:tgtEl>
                                          <p:spTgt spid="57563"/>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7566"/>
                                        </p:tgtEl>
                                        <p:attrNameLst>
                                          <p:attrName>style.visibility</p:attrName>
                                        </p:attrNameLst>
                                      </p:cBhvr>
                                      <p:to>
                                        <p:strVal val="visible"/>
                                      </p:to>
                                    </p:set>
                                    <p:animEffect transition="in" filter="slide(fromTop)">
                                      <p:cBhvr>
                                        <p:cTn id="340" dur="500"/>
                                        <p:tgtEl>
                                          <p:spTgt spid="57566"/>
                                        </p:tgtEl>
                                      </p:cBhvr>
                                    </p:animEffect>
                                  </p:childTnLst>
                                </p:cTn>
                              </p:par>
                              <p:par>
                                <p:cTn id="341" presetID="12" presetClass="exit" presetSubtype="4" fill="hold" nodeType="withEffect">
                                  <p:stCondLst>
                                    <p:cond delay="50000"/>
                                  </p:stCondLst>
                                  <p:childTnLst>
                                    <p:animEffect transition="out" filter="slide(fromBottom)">
                                      <p:cBhvr>
                                        <p:cTn id="342" dur="500"/>
                                        <p:tgtEl>
                                          <p:spTgt spid="57536"/>
                                        </p:tgtEl>
                                      </p:cBhvr>
                                    </p:animEffect>
                                    <p:set>
                                      <p:cBhvr>
                                        <p:cTn id="343" dur="1" fill="hold">
                                          <p:stCondLst>
                                            <p:cond delay="499"/>
                                          </p:stCondLst>
                                        </p:cTn>
                                        <p:tgtEl>
                                          <p:spTgt spid="57536"/>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7599"/>
                                        </p:tgtEl>
                                        <p:attrNameLst>
                                          <p:attrName>style.visibility</p:attrName>
                                        </p:attrNameLst>
                                      </p:cBhvr>
                                      <p:to>
                                        <p:strVal val="visible"/>
                                      </p:to>
                                    </p:set>
                                    <p:animEffect transition="in" filter="slide(fromTop)">
                                      <p:cBhvr>
                                        <p:cTn id="346" dur="500"/>
                                        <p:tgtEl>
                                          <p:spTgt spid="57599"/>
                                        </p:tgtEl>
                                      </p:cBhvr>
                                    </p:animEffect>
                                  </p:childTnLst>
                                </p:cTn>
                              </p:par>
                              <p:par>
                                <p:cTn id="347" presetID="12" presetClass="exit" presetSubtype="4" fill="hold" nodeType="withEffect">
                                  <p:stCondLst>
                                    <p:cond delay="50000"/>
                                  </p:stCondLst>
                                  <p:childTnLst>
                                    <p:animEffect transition="out" filter="slide(fromBottom)">
                                      <p:cBhvr>
                                        <p:cTn id="348" dur="500"/>
                                        <p:tgtEl>
                                          <p:spTgt spid="57566"/>
                                        </p:tgtEl>
                                      </p:cBhvr>
                                    </p:animEffect>
                                    <p:set>
                                      <p:cBhvr>
                                        <p:cTn id="349" dur="1" fill="hold">
                                          <p:stCondLst>
                                            <p:cond delay="499"/>
                                          </p:stCondLst>
                                        </p:cTn>
                                        <p:tgtEl>
                                          <p:spTgt spid="57566"/>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7569"/>
                                        </p:tgtEl>
                                        <p:attrNameLst>
                                          <p:attrName>style.visibility</p:attrName>
                                        </p:attrNameLst>
                                      </p:cBhvr>
                                      <p:to>
                                        <p:strVal val="visible"/>
                                      </p:to>
                                    </p:set>
                                    <p:animEffect transition="in" filter="slide(fromTop)">
                                      <p:cBhvr>
                                        <p:cTn id="352" dur="500"/>
                                        <p:tgtEl>
                                          <p:spTgt spid="57569"/>
                                        </p:tgtEl>
                                      </p:cBhvr>
                                    </p:animEffect>
                                  </p:childTnLst>
                                </p:cTn>
                              </p:par>
                              <p:par>
                                <p:cTn id="353" presetID="12" presetClass="exit" presetSubtype="4" fill="hold" nodeType="withEffect">
                                  <p:stCondLst>
                                    <p:cond delay="51000"/>
                                  </p:stCondLst>
                                  <p:childTnLst>
                                    <p:animEffect transition="out" filter="slide(fromBottom)">
                                      <p:cBhvr>
                                        <p:cTn id="354" dur="500"/>
                                        <p:tgtEl>
                                          <p:spTgt spid="57569"/>
                                        </p:tgtEl>
                                      </p:cBhvr>
                                    </p:animEffect>
                                    <p:set>
                                      <p:cBhvr>
                                        <p:cTn id="355" dur="1" fill="hold">
                                          <p:stCondLst>
                                            <p:cond delay="499"/>
                                          </p:stCondLst>
                                        </p:cTn>
                                        <p:tgtEl>
                                          <p:spTgt spid="57569"/>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7572"/>
                                        </p:tgtEl>
                                        <p:attrNameLst>
                                          <p:attrName>style.visibility</p:attrName>
                                        </p:attrNameLst>
                                      </p:cBhvr>
                                      <p:to>
                                        <p:strVal val="visible"/>
                                      </p:to>
                                    </p:set>
                                    <p:animEffect transition="in" filter="slide(fromTop)">
                                      <p:cBhvr>
                                        <p:cTn id="358" dur="500"/>
                                        <p:tgtEl>
                                          <p:spTgt spid="57572"/>
                                        </p:tgtEl>
                                      </p:cBhvr>
                                    </p:animEffect>
                                  </p:childTnLst>
                                </p:cTn>
                              </p:par>
                              <p:par>
                                <p:cTn id="359" presetID="12" presetClass="exit" presetSubtype="4" fill="hold" nodeType="withEffect">
                                  <p:stCondLst>
                                    <p:cond delay="52000"/>
                                  </p:stCondLst>
                                  <p:childTnLst>
                                    <p:animEffect transition="out" filter="slide(fromBottom)">
                                      <p:cBhvr>
                                        <p:cTn id="360" dur="500"/>
                                        <p:tgtEl>
                                          <p:spTgt spid="57572"/>
                                        </p:tgtEl>
                                      </p:cBhvr>
                                    </p:animEffect>
                                    <p:set>
                                      <p:cBhvr>
                                        <p:cTn id="361" dur="1" fill="hold">
                                          <p:stCondLst>
                                            <p:cond delay="499"/>
                                          </p:stCondLst>
                                        </p:cTn>
                                        <p:tgtEl>
                                          <p:spTgt spid="57572"/>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7575"/>
                                        </p:tgtEl>
                                        <p:attrNameLst>
                                          <p:attrName>style.visibility</p:attrName>
                                        </p:attrNameLst>
                                      </p:cBhvr>
                                      <p:to>
                                        <p:strVal val="visible"/>
                                      </p:to>
                                    </p:set>
                                    <p:animEffect transition="in" filter="slide(fromTop)">
                                      <p:cBhvr>
                                        <p:cTn id="364" dur="500"/>
                                        <p:tgtEl>
                                          <p:spTgt spid="57575"/>
                                        </p:tgtEl>
                                      </p:cBhvr>
                                    </p:animEffect>
                                  </p:childTnLst>
                                </p:cTn>
                              </p:par>
                              <p:par>
                                <p:cTn id="365" presetID="12" presetClass="exit" presetSubtype="4" fill="hold" nodeType="withEffect">
                                  <p:stCondLst>
                                    <p:cond delay="53000"/>
                                  </p:stCondLst>
                                  <p:childTnLst>
                                    <p:animEffect transition="out" filter="slide(fromBottom)">
                                      <p:cBhvr>
                                        <p:cTn id="366" dur="500"/>
                                        <p:tgtEl>
                                          <p:spTgt spid="57575"/>
                                        </p:tgtEl>
                                      </p:cBhvr>
                                    </p:animEffect>
                                    <p:set>
                                      <p:cBhvr>
                                        <p:cTn id="367" dur="1" fill="hold">
                                          <p:stCondLst>
                                            <p:cond delay="499"/>
                                          </p:stCondLst>
                                        </p:cTn>
                                        <p:tgtEl>
                                          <p:spTgt spid="57575"/>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7578"/>
                                        </p:tgtEl>
                                        <p:attrNameLst>
                                          <p:attrName>style.visibility</p:attrName>
                                        </p:attrNameLst>
                                      </p:cBhvr>
                                      <p:to>
                                        <p:strVal val="visible"/>
                                      </p:to>
                                    </p:set>
                                    <p:animEffect transition="in" filter="slide(fromTop)">
                                      <p:cBhvr>
                                        <p:cTn id="370" dur="500"/>
                                        <p:tgtEl>
                                          <p:spTgt spid="57578"/>
                                        </p:tgtEl>
                                      </p:cBhvr>
                                    </p:animEffect>
                                  </p:childTnLst>
                                </p:cTn>
                              </p:par>
                              <p:par>
                                <p:cTn id="371" presetID="12" presetClass="exit" presetSubtype="4" fill="hold" nodeType="withEffect">
                                  <p:stCondLst>
                                    <p:cond delay="54000"/>
                                  </p:stCondLst>
                                  <p:childTnLst>
                                    <p:animEffect transition="out" filter="slide(fromBottom)">
                                      <p:cBhvr>
                                        <p:cTn id="372" dur="500"/>
                                        <p:tgtEl>
                                          <p:spTgt spid="57578"/>
                                        </p:tgtEl>
                                      </p:cBhvr>
                                    </p:animEffect>
                                    <p:set>
                                      <p:cBhvr>
                                        <p:cTn id="373" dur="1" fill="hold">
                                          <p:stCondLst>
                                            <p:cond delay="499"/>
                                          </p:stCondLst>
                                        </p:cTn>
                                        <p:tgtEl>
                                          <p:spTgt spid="57578"/>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7581"/>
                                        </p:tgtEl>
                                        <p:attrNameLst>
                                          <p:attrName>style.visibility</p:attrName>
                                        </p:attrNameLst>
                                      </p:cBhvr>
                                      <p:to>
                                        <p:strVal val="visible"/>
                                      </p:to>
                                    </p:set>
                                    <p:animEffect transition="in" filter="slide(fromTop)">
                                      <p:cBhvr>
                                        <p:cTn id="376" dur="500"/>
                                        <p:tgtEl>
                                          <p:spTgt spid="57581"/>
                                        </p:tgtEl>
                                      </p:cBhvr>
                                    </p:animEffect>
                                  </p:childTnLst>
                                </p:cTn>
                              </p:par>
                              <p:par>
                                <p:cTn id="377" presetID="12" presetClass="exit" presetSubtype="4" fill="hold" nodeType="withEffect">
                                  <p:stCondLst>
                                    <p:cond delay="55000"/>
                                  </p:stCondLst>
                                  <p:childTnLst>
                                    <p:animEffect transition="out" filter="slide(fromBottom)">
                                      <p:cBhvr>
                                        <p:cTn id="378" dur="500"/>
                                        <p:tgtEl>
                                          <p:spTgt spid="57581"/>
                                        </p:tgtEl>
                                      </p:cBhvr>
                                    </p:animEffect>
                                    <p:set>
                                      <p:cBhvr>
                                        <p:cTn id="379" dur="1" fill="hold">
                                          <p:stCondLst>
                                            <p:cond delay="499"/>
                                          </p:stCondLst>
                                        </p:cTn>
                                        <p:tgtEl>
                                          <p:spTgt spid="57581"/>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7584"/>
                                        </p:tgtEl>
                                        <p:attrNameLst>
                                          <p:attrName>style.visibility</p:attrName>
                                        </p:attrNameLst>
                                      </p:cBhvr>
                                      <p:to>
                                        <p:strVal val="visible"/>
                                      </p:to>
                                    </p:set>
                                    <p:animEffect transition="in" filter="slide(fromTop)">
                                      <p:cBhvr>
                                        <p:cTn id="382" dur="500"/>
                                        <p:tgtEl>
                                          <p:spTgt spid="57584"/>
                                        </p:tgtEl>
                                      </p:cBhvr>
                                    </p:animEffect>
                                  </p:childTnLst>
                                </p:cTn>
                              </p:par>
                              <p:par>
                                <p:cTn id="383" presetID="12" presetClass="exit" presetSubtype="4" fill="hold" nodeType="withEffect">
                                  <p:stCondLst>
                                    <p:cond delay="56000"/>
                                  </p:stCondLst>
                                  <p:childTnLst>
                                    <p:animEffect transition="out" filter="slide(fromBottom)">
                                      <p:cBhvr>
                                        <p:cTn id="384" dur="500"/>
                                        <p:tgtEl>
                                          <p:spTgt spid="57584"/>
                                        </p:tgtEl>
                                      </p:cBhvr>
                                    </p:animEffect>
                                    <p:set>
                                      <p:cBhvr>
                                        <p:cTn id="385" dur="1" fill="hold">
                                          <p:stCondLst>
                                            <p:cond delay="499"/>
                                          </p:stCondLst>
                                        </p:cTn>
                                        <p:tgtEl>
                                          <p:spTgt spid="57584"/>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7587"/>
                                        </p:tgtEl>
                                        <p:attrNameLst>
                                          <p:attrName>style.visibility</p:attrName>
                                        </p:attrNameLst>
                                      </p:cBhvr>
                                      <p:to>
                                        <p:strVal val="visible"/>
                                      </p:to>
                                    </p:set>
                                    <p:animEffect transition="in" filter="slide(fromTop)">
                                      <p:cBhvr>
                                        <p:cTn id="388" dur="500"/>
                                        <p:tgtEl>
                                          <p:spTgt spid="57587"/>
                                        </p:tgtEl>
                                      </p:cBhvr>
                                    </p:animEffect>
                                  </p:childTnLst>
                                </p:cTn>
                              </p:par>
                              <p:par>
                                <p:cTn id="389" presetID="12" presetClass="exit" presetSubtype="4" fill="hold" nodeType="withEffect">
                                  <p:stCondLst>
                                    <p:cond delay="57000"/>
                                  </p:stCondLst>
                                  <p:childTnLst>
                                    <p:animEffect transition="out" filter="slide(fromBottom)">
                                      <p:cBhvr>
                                        <p:cTn id="390" dur="500"/>
                                        <p:tgtEl>
                                          <p:spTgt spid="57587"/>
                                        </p:tgtEl>
                                      </p:cBhvr>
                                    </p:animEffect>
                                    <p:set>
                                      <p:cBhvr>
                                        <p:cTn id="391" dur="1" fill="hold">
                                          <p:stCondLst>
                                            <p:cond delay="499"/>
                                          </p:stCondLst>
                                        </p:cTn>
                                        <p:tgtEl>
                                          <p:spTgt spid="57587"/>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7590"/>
                                        </p:tgtEl>
                                        <p:attrNameLst>
                                          <p:attrName>style.visibility</p:attrName>
                                        </p:attrNameLst>
                                      </p:cBhvr>
                                      <p:to>
                                        <p:strVal val="visible"/>
                                      </p:to>
                                    </p:set>
                                    <p:animEffect transition="in" filter="slide(fromTop)">
                                      <p:cBhvr>
                                        <p:cTn id="394" dur="500"/>
                                        <p:tgtEl>
                                          <p:spTgt spid="57590"/>
                                        </p:tgtEl>
                                      </p:cBhvr>
                                    </p:animEffect>
                                  </p:childTnLst>
                                </p:cTn>
                              </p:par>
                              <p:par>
                                <p:cTn id="395" presetID="12" presetClass="exit" presetSubtype="4" fill="hold" nodeType="withEffect">
                                  <p:stCondLst>
                                    <p:cond delay="58000"/>
                                  </p:stCondLst>
                                  <p:childTnLst>
                                    <p:animEffect transition="out" filter="slide(fromBottom)">
                                      <p:cBhvr>
                                        <p:cTn id="396" dur="500"/>
                                        <p:tgtEl>
                                          <p:spTgt spid="57590"/>
                                        </p:tgtEl>
                                      </p:cBhvr>
                                    </p:animEffect>
                                    <p:set>
                                      <p:cBhvr>
                                        <p:cTn id="397" dur="1" fill="hold">
                                          <p:stCondLst>
                                            <p:cond delay="499"/>
                                          </p:stCondLst>
                                        </p:cTn>
                                        <p:tgtEl>
                                          <p:spTgt spid="57590"/>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7593"/>
                                        </p:tgtEl>
                                        <p:attrNameLst>
                                          <p:attrName>style.visibility</p:attrName>
                                        </p:attrNameLst>
                                      </p:cBhvr>
                                      <p:to>
                                        <p:strVal val="visible"/>
                                      </p:to>
                                    </p:set>
                                    <p:animEffect transition="in" filter="slide(fromTop)">
                                      <p:cBhvr>
                                        <p:cTn id="400" dur="500"/>
                                        <p:tgtEl>
                                          <p:spTgt spid="57593"/>
                                        </p:tgtEl>
                                      </p:cBhvr>
                                    </p:animEffect>
                                  </p:childTnLst>
                                </p:cTn>
                              </p:par>
                              <p:par>
                                <p:cTn id="401" presetID="12" presetClass="exit" presetSubtype="4" fill="hold" nodeType="withEffect">
                                  <p:stCondLst>
                                    <p:cond delay="59000"/>
                                  </p:stCondLst>
                                  <p:childTnLst>
                                    <p:animEffect transition="out" filter="slide(fromBottom)">
                                      <p:cBhvr>
                                        <p:cTn id="402" dur="500"/>
                                        <p:tgtEl>
                                          <p:spTgt spid="57593"/>
                                        </p:tgtEl>
                                      </p:cBhvr>
                                    </p:animEffect>
                                    <p:set>
                                      <p:cBhvr>
                                        <p:cTn id="403" dur="1" fill="hold">
                                          <p:stCondLst>
                                            <p:cond delay="499"/>
                                          </p:stCondLst>
                                        </p:cTn>
                                        <p:tgtEl>
                                          <p:spTgt spid="57593"/>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7596"/>
                                        </p:tgtEl>
                                        <p:attrNameLst>
                                          <p:attrName>style.visibility</p:attrName>
                                        </p:attrNameLst>
                                      </p:cBhvr>
                                      <p:to>
                                        <p:strVal val="visible"/>
                                      </p:to>
                                    </p:set>
                                    <p:animEffect transition="in" filter="slide(fromTop)">
                                      <p:cBhvr>
                                        <p:cTn id="406" dur="500"/>
                                        <p:tgtEl>
                                          <p:spTgt spid="5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1"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08"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3"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10"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511"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6"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1513" name="Group 9"/>
          <p:cNvGrpSpPr>
            <a:grpSpLocks/>
          </p:cNvGrpSpPr>
          <p:nvPr/>
        </p:nvGrpSpPr>
        <p:grpSpPr bwMode="auto">
          <a:xfrm>
            <a:off x="703263" y="2762250"/>
            <a:ext cx="1168400" cy="1912938"/>
            <a:chOff x="275" y="2008"/>
            <a:chExt cx="795" cy="1276"/>
          </a:xfrm>
        </p:grpSpPr>
        <p:sp>
          <p:nvSpPr>
            <p:cNvPr id="58378"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79"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0"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97"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4" name="Group 14"/>
          <p:cNvGrpSpPr>
            <a:grpSpLocks/>
          </p:cNvGrpSpPr>
          <p:nvPr/>
        </p:nvGrpSpPr>
        <p:grpSpPr bwMode="auto">
          <a:xfrm>
            <a:off x="1943100" y="2765425"/>
            <a:ext cx="1168400" cy="1912938"/>
            <a:chOff x="275" y="2008"/>
            <a:chExt cx="795" cy="1276"/>
          </a:xfrm>
        </p:grpSpPr>
        <p:sp>
          <p:nvSpPr>
            <p:cNvPr id="58383"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4"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5"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93"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5" name="Group 19"/>
          <p:cNvGrpSpPr>
            <a:grpSpLocks/>
          </p:cNvGrpSpPr>
          <p:nvPr/>
        </p:nvGrpSpPr>
        <p:grpSpPr bwMode="auto">
          <a:xfrm>
            <a:off x="3368675" y="2762250"/>
            <a:ext cx="1168400" cy="1912938"/>
            <a:chOff x="275" y="2008"/>
            <a:chExt cx="795" cy="1276"/>
          </a:xfrm>
        </p:grpSpPr>
        <p:sp>
          <p:nvSpPr>
            <p:cNvPr id="58388"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9"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0"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9"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6" name="Group 24"/>
          <p:cNvGrpSpPr>
            <a:grpSpLocks/>
          </p:cNvGrpSpPr>
          <p:nvPr/>
        </p:nvGrpSpPr>
        <p:grpSpPr bwMode="auto">
          <a:xfrm>
            <a:off x="4606925" y="2765425"/>
            <a:ext cx="1168400" cy="1912938"/>
            <a:chOff x="275" y="2008"/>
            <a:chExt cx="795" cy="1276"/>
          </a:xfrm>
        </p:grpSpPr>
        <p:sp>
          <p:nvSpPr>
            <p:cNvPr id="58393"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4"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5"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5"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7" name="Group 29"/>
          <p:cNvGrpSpPr>
            <a:grpSpLocks/>
          </p:cNvGrpSpPr>
          <p:nvPr/>
        </p:nvGrpSpPr>
        <p:grpSpPr bwMode="auto">
          <a:xfrm>
            <a:off x="6030913" y="2762250"/>
            <a:ext cx="1168400" cy="1912938"/>
            <a:chOff x="275" y="2008"/>
            <a:chExt cx="795" cy="1276"/>
          </a:xfrm>
        </p:grpSpPr>
        <p:sp>
          <p:nvSpPr>
            <p:cNvPr id="58398"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9"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0"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1"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8402"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3"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4"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521"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8406"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8407" name="Group 39"/>
          <p:cNvGrpSpPr>
            <a:grpSpLocks/>
          </p:cNvGrpSpPr>
          <p:nvPr/>
        </p:nvGrpSpPr>
        <p:grpSpPr bwMode="auto">
          <a:xfrm>
            <a:off x="7270750" y="2981325"/>
            <a:ext cx="1168400" cy="1473200"/>
            <a:chOff x="4580" y="1878"/>
            <a:chExt cx="736" cy="928"/>
          </a:xfrm>
        </p:grpSpPr>
        <p:sp>
          <p:nvSpPr>
            <p:cNvPr id="21776"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7"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10" name="Group 42"/>
          <p:cNvGrpSpPr>
            <a:grpSpLocks/>
          </p:cNvGrpSpPr>
          <p:nvPr/>
        </p:nvGrpSpPr>
        <p:grpSpPr bwMode="auto">
          <a:xfrm>
            <a:off x="7270750" y="2981325"/>
            <a:ext cx="1168400" cy="1473200"/>
            <a:chOff x="4580" y="1878"/>
            <a:chExt cx="736" cy="928"/>
          </a:xfrm>
        </p:grpSpPr>
        <p:sp>
          <p:nvSpPr>
            <p:cNvPr id="21774"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5"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413" name="Group 45"/>
          <p:cNvGrpSpPr>
            <a:grpSpLocks/>
          </p:cNvGrpSpPr>
          <p:nvPr/>
        </p:nvGrpSpPr>
        <p:grpSpPr bwMode="auto">
          <a:xfrm>
            <a:off x="6030913" y="2981325"/>
            <a:ext cx="1168400" cy="1473200"/>
            <a:chOff x="4580" y="1878"/>
            <a:chExt cx="736" cy="928"/>
          </a:xfrm>
        </p:grpSpPr>
        <p:sp>
          <p:nvSpPr>
            <p:cNvPr id="21772"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3"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1526" name="Group 48"/>
          <p:cNvGrpSpPr>
            <a:grpSpLocks/>
          </p:cNvGrpSpPr>
          <p:nvPr/>
        </p:nvGrpSpPr>
        <p:grpSpPr bwMode="auto">
          <a:xfrm>
            <a:off x="1943100" y="2982913"/>
            <a:ext cx="1168400" cy="1473200"/>
            <a:chOff x="4580" y="1878"/>
            <a:chExt cx="736" cy="928"/>
          </a:xfrm>
        </p:grpSpPr>
        <p:sp>
          <p:nvSpPr>
            <p:cNvPr id="21770"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1"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1527" name="Group 51"/>
          <p:cNvGrpSpPr>
            <a:grpSpLocks/>
          </p:cNvGrpSpPr>
          <p:nvPr/>
        </p:nvGrpSpPr>
        <p:grpSpPr bwMode="auto">
          <a:xfrm>
            <a:off x="703263" y="2982913"/>
            <a:ext cx="1168400" cy="1473200"/>
            <a:chOff x="4580" y="1878"/>
            <a:chExt cx="736" cy="928"/>
          </a:xfrm>
        </p:grpSpPr>
        <p:sp>
          <p:nvSpPr>
            <p:cNvPr id="21768"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9"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22" name="Group 54"/>
          <p:cNvGrpSpPr>
            <a:grpSpLocks/>
          </p:cNvGrpSpPr>
          <p:nvPr/>
        </p:nvGrpSpPr>
        <p:grpSpPr bwMode="auto">
          <a:xfrm>
            <a:off x="4606925" y="2984500"/>
            <a:ext cx="1168400" cy="1473200"/>
            <a:chOff x="4580" y="1878"/>
            <a:chExt cx="736" cy="928"/>
          </a:xfrm>
        </p:grpSpPr>
        <p:sp>
          <p:nvSpPr>
            <p:cNvPr id="21766"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7"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25" name="Group 57"/>
          <p:cNvGrpSpPr>
            <a:grpSpLocks/>
          </p:cNvGrpSpPr>
          <p:nvPr/>
        </p:nvGrpSpPr>
        <p:grpSpPr bwMode="auto">
          <a:xfrm>
            <a:off x="7270750" y="2981325"/>
            <a:ext cx="1168400" cy="1473200"/>
            <a:chOff x="4580" y="1878"/>
            <a:chExt cx="736" cy="928"/>
          </a:xfrm>
        </p:grpSpPr>
        <p:sp>
          <p:nvSpPr>
            <p:cNvPr id="21764"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5"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428" name="Group 60"/>
          <p:cNvGrpSpPr>
            <a:grpSpLocks/>
          </p:cNvGrpSpPr>
          <p:nvPr/>
        </p:nvGrpSpPr>
        <p:grpSpPr bwMode="auto">
          <a:xfrm>
            <a:off x="7270750" y="2981325"/>
            <a:ext cx="1168400" cy="1473200"/>
            <a:chOff x="4580" y="1878"/>
            <a:chExt cx="736" cy="928"/>
          </a:xfrm>
        </p:grpSpPr>
        <p:sp>
          <p:nvSpPr>
            <p:cNvPr id="21762"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3"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431" name="Group 63"/>
          <p:cNvGrpSpPr>
            <a:grpSpLocks/>
          </p:cNvGrpSpPr>
          <p:nvPr/>
        </p:nvGrpSpPr>
        <p:grpSpPr bwMode="auto">
          <a:xfrm>
            <a:off x="7270750" y="2981325"/>
            <a:ext cx="1168400" cy="1473200"/>
            <a:chOff x="4580" y="1878"/>
            <a:chExt cx="736" cy="928"/>
          </a:xfrm>
        </p:grpSpPr>
        <p:sp>
          <p:nvSpPr>
            <p:cNvPr id="21760"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1"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434" name="Group 66"/>
          <p:cNvGrpSpPr>
            <a:grpSpLocks/>
          </p:cNvGrpSpPr>
          <p:nvPr/>
        </p:nvGrpSpPr>
        <p:grpSpPr bwMode="auto">
          <a:xfrm>
            <a:off x="7270750" y="2981325"/>
            <a:ext cx="1168400" cy="1473200"/>
            <a:chOff x="4580" y="1878"/>
            <a:chExt cx="736" cy="928"/>
          </a:xfrm>
        </p:grpSpPr>
        <p:sp>
          <p:nvSpPr>
            <p:cNvPr id="21758"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9"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37" name="Group 69"/>
          <p:cNvGrpSpPr>
            <a:grpSpLocks/>
          </p:cNvGrpSpPr>
          <p:nvPr/>
        </p:nvGrpSpPr>
        <p:grpSpPr bwMode="auto">
          <a:xfrm>
            <a:off x="7270750" y="2981325"/>
            <a:ext cx="1168400" cy="1473200"/>
            <a:chOff x="4580" y="1878"/>
            <a:chExt cx="736" cy="928"/>
          </a:xfrm>
        </p:grpSpPr>
        <p:sp>
          <p:nvSpPr>
            <p:cNvPr id="21756"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7"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40" name="Group 72"/>
          <p:cNvGrpSpPr>
            <a:grpSpLocks/>
          </p:cNvGrpSpPr>
          <p:nvPr/>
        </p:nvGrpSpPr>
        <p:grpSpPr bwMode="auto">
          <a:xfrm>
            <a:off x="7270750" y="2981325"/>
            <a:ext cx="1168400" cy="1473200"/>
            <a:chOff x="4580" y="1878"/>
            <a:chExt cx="736" cy="928"/>
          </a:xfrm>
        </p:grpSpPr>
        <p:sp>
          <p:nvSpPr>
            <p:cNvPr id="21754"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5"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43" name="Group 75"/>
          <p:cNvGrpSpPr>
            <a:grpSpLocks/>
          </p:cNvGrpSpPr>
          <p:nvPr/>
        </p:nvGrpSpPr>
        <p:grpSpPr bwMode="auto">
          <a:xfrm>
            <a:off x="7270750" y="2981325"/>
            <a:ext cx="1168400" cy="1473200"/>
            <a:chOff x="4580" y="1878"/>
            <a:chExt cx="736" cy="928"/>
          </a:xfrm>
        </p:grpSpPr>
        <p:sp>
          <p:nvSpPr>
            <p:cNvPr id="21752"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3"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46" name="Group 78"/>
          <p:cNvGrpSpPr>
            <a:grpSpLocks/>
          </p:cNvGrpSpPr>
          <p:nvPr/>
        </p:nvGrpSpPr>
        <p:grpSpPr bwMode="auto">
          <a:xfrm>
            <a:off x="7270750" y="2981325"/>
            <a:ext cx="1168400" cy="1473200"/>
            <a:chOff x="4580" y="1878"/>
            <a:chExt cx="736" cy="928"/>
          </a:xfrm>
        </p:grpSpPr>
        <p:sp>
          <p:nvSpPr>
            <p:cNvPr id="21750"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1"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449" name="Group 81"/>
          <p:cNvGrpSpPr>
            <a:grpSpLocks/>
          </p:cNvGrpSpPr>
          <p:nvPr/>
        </p:nvGrpSpPr>
        <p:grpSpPr bwMode="auto">
          <a:xfrm>
            <a:off x="6030913" y="2981325"/>
            <a:ext cx="1168400" cy="1473200"/>
            <a:chOff x="4580" y="1878"/>
            <a:chExt cx="736" cy="928"/>
          </a:xfrm>
        </p:grpSpPr>
        <p:sp>
          <p:nvSpPr>
            <p:cNvPr id="21748"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9"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52" name="Group 84"/>
          <p:cNvGrpSpPr>
            <a:grpSpLocks/>
          </p:cNvGrpSpPr>
          <p:nvPr/>
        </p:nvGrpSpPr>
        <p:grpSpPr bwMode="auto">
          <a:xfrm>
            <a:off x="4606925" y="2984500"/>
            <a:ext cx="1168400" cy="1473200"/>
            <a:chOff x="4580" y="1878"/>
            <a:chExt cx="736" cy="928"/>
          </a:xfrm>
        </p:grpSpPr>
        <p:sp>
          <p:nvSpPr>
            <p:cNvPr id="21746"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7"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21539" name="Group 87"/>
          <p:cNvGrpSpPr>
            <a:grpSpLocks/>
          </p:cNvGrpSpPr>
          <p:nvPr/>
        </p:nvGrpSpPr>
        <p:grpSpPr bwMode="auto">
          <a:xfrm>
            <a:off x="3368675" y="2981325"/>
            <a:ext cx="1168400" cy="1473200"/>
            <a:chOff x="4580" y="1878"/>
            <a:chExt cx="736" cy="928"/>
          </a:xfrm>
        </p:grpSpPr>
        <p:sp>
          <p:nvSpPr>
            <p:cNvPr id="21744"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5"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58" name="Group 90"/>
          <p:cNvGrpSpPr>
            <a:grpSpLocks/>
          </p:cNvGrpSpPr>
          <p:nvPr/>
        </p:nvGrpSpPr>
        <p:grpSpPr bwMode="auto">
          <a:xfrm>
            <a:off x="7270750" y="2981325"/>
            <a:ext cx="1168400" cy="1473200"/>
            <a:chOff x="4580" y="1878"/>
            <a:chExt cx="736" cy="928"/>
          </a:xfrm>
        </p:grpSpPr>
        <p:sp>
          <p:nvSpPr>
            <p:cNvPr id="21742"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3"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61" name="Group 93"/>
          <p:cNvGrpSpPr>
            <a:grpSpLocks/>
          </p:cNvGrpSpPr>
          <p:nvPr/>
        </p:nvGrpSpPr>
        <p:grpSpPr bwMode="auto">
          <a:xfrm>
            <a:off x="6030913" y="2981325"/>
            <a:ext cx="1168400" cy="1473200"/>
            <a:chOff x="4580" y="1878"/>
            <a:chExt cx="736" cy="928"/>
          </a:xfrm>
        </p:grpSpPr>
        <p:sp>
          <p:nvSpPr>
            <p:cNvPr id="21740"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1"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64" name="Group 96"/>
          <p:cNvGrpSpPr>
            <a:grpSpLocks/>
          </p:cNvGrpSpPr>
          <p:nvPr/>
        </p:nvGrpSpPr>
        <p:grpSpPr bwMode="auto">
          <a:xfrm>
            <a:off x="7270750" y="2981325"/>
            <a:ext cx="1168400" cy="1473200"/>
            <a:chOff x="4580" y="1878"/>
            <a:chExt cx="736" cy="928"/>
          </a:xfrm>
        </p:grpSpPr>
        <p:sp>
          <p:nvSpPr>
            <p:cNvPr id="21738"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9"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467" name="Group 99"/>
          <p:cNvGrpSpPr>
            <a:grpSpLocks/>
          </p:cNvGrpSpPr>
          <p:nvPr/>
        </p:nvGrpSpPr>
        <p:grpSpPr bwMode="auto">
          <a:xfrm>
            <a:off x="7270750" y="2981325"/>
            <a:ext cx="1168400" cy="1473200"/>
            <a:chOff x="4580" y="1878"/>
            <a:chExt cx="736" cy="928"/>
          </a:xfrm>
        </p:grpSpPr>
        <p:sp>
          <p:nvSpPr>
            <p:cNvPr id="21736"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7"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470" name="Group 102"/>
          <p:cNvGrpSpPr>
            <a:grpSpLocks/>
          </p:cNvGrpSpPr>
          <p:nvPr/>
        </p:nvGrpSpPr>
        <p:grpSpPr bwMode="auto">
          <a:xfrm>
            <a:off x="7270750" y="2981325"/>
            <a:ext cx="1168400" cy="1473200"/>
            <a:chOff x="4580" y="1878"/>
            <a:chExt cx="736" cy="928"/>
          </a:xfrm>
        </p:grpSpPr>
        <p:sp>
          <p:nvSpPr>
            <p:cNvPr id="21734"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5"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473" name="Group 105"/>
          <p:cNvGrpSpPr>
            <a:grpSpLocks/>
          </p:cNvGrpSpPr>
          <p:nvPr/>
        </p:nvGrpSpPr>
        <p:grpSpPr bwMode="auto">
          <a:xfrm>
            <a:off x="7270750" y="2981325"/>
            <a:ext cx="1168400" cy="1473200"/>
            <a:chOff x="4580" y="1878"/>
            <a:chExt cx="736" cy="928"/>
          </a:xfrm>
        </p:grpSpPr>
        <p:sp>
          <p:nvSpPr>
            <p:cNvPr id="21732"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3"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476" name="Group 108"/>
          <p:cNvGrpSpPr>
            <a:grpSpLocks/>
          </p:cNvGrpSpPr>
          <p:nvPr/>
        </p:nvGrpSpPr>
        <p:grpSpPr bwMode="auto">
          <a:xfrm>
            <a:off x="7270750" y="2981325"/>
            <a:ext cx="1168400" cy="1473200"/>
            <a:chOff x="4580" y="1878"/>
            <a:chExt cx="736" cy="928"/>
          </a:xfrm>
        </p:grpSpPr>
        <p:sp>
          <p:nvSpPr>
            <p:cNvPr id="21730"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1"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79" name="Group 111"/>
          <p:cNvGrpSpPr>
            <a:grpSpLocks/>
          </p:cNvGrpSpPr>
          <p:nvPr/>
        </p:nvGrpSpPr>
        <p:grpSpPr bwMode="auto">
          <a:xfrm>
            <a:off x="7270750" y="2981325"/>
            <a:ext cx="1168400" cy="1473200"/>
            <a:chOff x="4580" y="1878"/>
            <a:chExt cx="736" cy="928"/>
          </a:xfrm>
        </p:grpSpPr>
        <p:sp>
          <p:nvSpPr>
            <p:cNvPr id="21728"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9"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82" name="Group 114"/>
          <p:cNvGrpSpPr>
            <a:grpSpLocks/>
          </p:cNvGrpSpPr>
          <p:nvPr/>
        </p:nvGrpSpPr>
        <p:grpSpPr bwMode="auto">
          <a:xfrm>
            <a:off x="7270750" y="2981325"/>
            <a:ext cx="1168400" cy="1473200"/>
            <a:chOff x="4580" y="1878"/>
            <a:chExt cx="736" cy="928"/>
          </a:xfrm>
        </p:grpSpPr>
        <p:sp>
          <p:nvSpPr>
            <p:cNvPr id="21726"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7"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85" name="Group 117"/>
          <p:cNvGrpSpPr>
            <a:grpSpLocks/>
          </p:cNvGrpSpPr>
          <p:nvPr/>
        </p:nvGrpSpPr>
        <p:grpSpPr bwMode="auto">
          <a:xfrm>
            <a:off x="7270750" y="2981325"/>
            <a:ext cx="1168400" cy="1473200"/>
            <a:chOff x="4580" y="1878"/>
            <a:chExt cx="736" cy="928"/>
          </a:xfrm>
        </p:grpSpPr>
        <p:sp>
          <p:nvSpPr>
            <p:cNvPr id="21724"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5"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88" name="Group 120"/>
          <p:cNvGrpSpPr>
            <a:grpSpLocks/>
          </p:cNvGrpSpPr>
          <p:nvPr/>
        </p:nvGrpSpPr>
        <p:grpSpPr bwMode="auto">
          <a:xfrm>
            <a:off x="7270750" y="2981325"/>
            <a:ext cx="1168400" cy="1473200"/>
            <a:chOff x="4580" y="1878"/>
            <a:chExt cx="736" cy="928"/>
          </a:xfrm>
        </p:grpSpPr>
        <p:sp>
          <p:nvSpPr>
            <p:cNvPr id="21722"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3"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491" name="Group 123"/>
          <p:cNvGrpSpPr>
            <a:grpSpLocks/>
          </p:cNvGrpSpPr>
          <p:nvPr/>
        </p:nvGrpSpPr>
        <p:grpSpPr bwMode="auto">
          <a:xfrm>
            <a:off x="7270750" y="2981325"/>
            <a:ext cx="1168400" cy="1473200"/>
            <a:chOff x="4580" y="1878"/>
            <a:chExt cx="736" cy="928"/>
          </a:xfrm>
        </p:grpSpPr>
        <p:sp>
          <p:nvSpPr>
            <p:cNvPr id="21720"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1"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94" name="Group 126"/>
          <p:cNvGrpSpPr>
            <a:grpSpLocks/>
          </p:cNvGrpSpPr>
          <p:nvPr/>
        </p:nvGrpSpPr>
        <p:grpSpPr bwMode="auto">
          <a:xfrm>
            <a:off x="6030913" y="2981325"/>
            <a:ext cx="1168400" cy="1473200"/>
            <a:chOff x="4580" y="1878"/>
            <a:chExt cx="736" cy="928"/>
          </a:xfrm>
        </p:grpSpPr>
        <p:sp>
          <p:nvSpPr>
            <p:cNvPr id="21718"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9"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97" name="Group 129"/>
          <p:cNvGrpSpPr>
            <a:grpSpLocks/>
          </p:cNvGrpSpPr>
          <p:nvPr/>
        </p:nvGrpSpPr>
        <p:grpSpPr bwMode="auto">
          <a:xfrm>
            <a:off x="7270750" y="2981325"/>
            <a:ext cx="1168400" cy="1473200"/>
            <a:chOff x="4580" y="1878"/>
            <a:chExt cx="736" cy="928"/>
          </a:xfrm>
        </p:grpSpPr>
        <p:sp>
          <p:nvSpPr>
            <p:cNvPr id="21716"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7"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00" name="Group 132"/>
          <p:cNvGrpSpPr>
            <a:grpSpLocks/>
          </p:cNvGrpSpPr>
          <p:nvPr/>
        </p:nvGrpSpPr>
        <p:grpSpPr bwMode="auto">
          <a:xfrm>
            <a:off x="7270750" y="2981325"/>
            <a:ext cx="1168400" cy="1473200"/>
            <a:chOff x="4580" y="1878"/>
            <a:chExt cx="736" cy="928"/>
          </a:xfrm>
        </p:grpSpPr>
        <p:sp>
          <p:nvSpPr>
            <p:cNvPr id="21714"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5"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03" name="Group 135"/>
          <p:cNvGrpSpPr>
            <a:grpSpLocks/>
          </p:cNvGrpSpPr>
          <p:nvPr/>
        </p:nvGrpSpPr>
        <p:grpSpPr bwMode="auto">
          <a:xfrm>
            <a:off x="7270750" y="2981325"/>
            <a:ext cx="1168400" cy="1473200"/>
            <a:chOff x="4580" y="1878"/>
            <a:chExt cx="736" cy="928"/>
          </a:xfrm>
        </p:grpSpPr>
        <p:sp>
          <p:nvSpPr>
            <p:cNvPr id="21712"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3"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06" name="Group 138"/>
          <p:cNvGrpSpPr>
            <a:grpSpLocks/>
          </p:cNvGrpSpPr>
          <p:nvPr/>
        </p:nvGrpSpPr>
        <p:grpSpPr bwMode="auto">
          <a:xfrm>
            <a:off x="7270750" y="2981325"/>
            <a:ext cx="1168400" cy="1473200"/>
            <a:chOff x="4580" y="1878"/>
            <a:chExt cx="736" cy="928"/>
          </a:xfrm>
        </p:grpSpPr>
        <p:sp>
          <p:nvSpPr>
            <p:cNvPr id="21710"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1"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09" name="Group 141"/>
          <p:cNvGrpSpPr>
            <a:grpSpLocks/>
          </p:cNvGrpSpPr>
          <p:nvPr/>
        </p:nvGrpSpPr>
        <p:grpSpPr bwMode="auto">
          <a:xfrm>
            <a:off x="7270750" y="2981325"/>
            <a:ext cx="1168400" cy="1473200"/>
            <a:chOff x="4580" y="1878"/>
            <a:chExt cx="736" cy="928"/>
          </a:xfrm>
        </p:grpSpPr>
        <p:sp>
          <p:nvSpPr>
            <p:cNvPr id="21708"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9"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12" name="Group 144"/>
          <p:cNvGrpSpPr>
            <a:grpSpLocks/>
          </p:cNvGrpSpPr>
          <p:nvPr/>
        </p:nvGrpSpPr>
        <p:grpSpPr bwMode="auto">
          <a:xfrm>
            <a:off x="7270750" y="2981325"/>
            <a:ext cx="1168400" cy="1473200"/>
            <a:chOff x="4580" y="1878"/>
            <a:chExt cx="736" cy="928"/>
          </a:xfrm>
        </p:grpSpPr>
        <p:sp>
          <p:nvSpPr>
            <p:cNvPr id="21706"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7"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15" name="Group 147"/>
          <p:cNvGrpSpPr>
            <a:grpSpLocks/>
          </p:cNvGrpSpPr>
          <p:nvPr/>
        </p:nvGrpSpPr>
        <p:grpSpPr bwMode="auto">
          <a:xfrm>
            <a:off x="7270750" y="2981325"/>
            <a:ext cx="1168400" cy="1473200"/>
            <a:chOff x="4580" y="1878"/>
            <a:chExt cx="736" cy="928"/>
          </a:xfrm>
        </p:grpSpPr>
        <p:sp>
          <p:nvSpPr>
            <p:cNvPr id="21704"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5"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18" name="Group 150"/>
          <p:cNvGrpSpPr>
            <a:grpSpLocks/>
          </p:cNvGrpSpPr>
          <p:nvPr/>
        </p:nvGrpSpPr>
        <p:grpSpPr bwMode="auto">
          <a:xfrm>
            <a:off x="7270750" y="2981325"/>
            <a:ext cx="1168400" cy="1473200"/>
            <a:chOff x="4580" y="1878"/>
            <a:chExt cx="736" cy="928"/>
          </a:xfrm>
        </p:grpSpPr>
        <p:sp>
          <p:nvSpPr>
            <p:cNvPr id="21702"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3"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21" name="Group 153"/>
          <p:cNvGrpSpPr>
            <a:grpSpLocks/>
          </p:cNvGrpSpPr>
          <p:nvPr/>
        </p:nvGrpSpPr>
        <p:grpSpPr bwMode="auto">
          <a:xfrm>
            <a:off x="7270750" y="2981325"/>
            <a:ext cx="1168400" cy="1473200"/>
            <a:chOff x="4580" y="1878"/>
            <a:chExt cx="736" cy="928"/>
          </a:xfrm>
        </p:grpSpPr>
        <p:sp>
          <p:nvSpPr>
            <p:cNvPr id="21700"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1"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24" name="Group 156"/>
          <p:cNvGrpSpPr>
            <a:grpSpLocks/>
          </p:cNvGrpSpPr>
          <p:nvPr/>
        </p:nvGrpSpPr>
        <p:grpSpPr bwMode="auto">
          <a:xfrm>
            <a:off x="7270750" y="2981325"/>
            <a:ext cx="1168400" cy="1473200"/>
            <a:chOff x="4580" y="1878"/>
            <a:chExt cx="736" cy="928"/>
          </a:xfrm>
        </p:grpSpPr>
        <p:sp>
          <p:nvSpPr>
            <p:cNvPr id="21698"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9"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27" name="Group 159"/>
          <p:cNvGrpSpPr>
            <a:grpSpLocks/>
          </p:cNvGrpSpPr>
          <p:nvPr/>
        </p:nvGrpSpPr>
        <p:grpSpPr bwMode="auto">
          <a:xfrm>
            <a:off x="7270750" y="2981325"/>
            <a:ext cx="1168400" cy="1473200"/>
            <a:chOff x="4580" y="1878"/>
            <a:chExt cx="736" cy="928"/>
          </a:xfrm>
        </p:grpSpPr>
        <p:sp>
          <p:nvSpPr>
            <p:cNvPr id="21696"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7"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30" name="Group 162"/>
          <p:cNvGrpSpPr>
            <a:grpSpLocks/>
          </p:cNvGrpSpPr>
          <p:nvPr/>
        </p:nvGrpSpPr>
        <p:grpSpPr bwMode="auto">
          <a:xfrm>
            <a:off x="7270750" y="2981325"/>
            <a:ext cx="1168400" cy="1473200"/>
            <a:chOff x="4580" y="1878"/>
            <a:chExt cx="736" cy="928"/>
          </a:xfrm>
        </p:grpSpPr>
        <p:sp>
          <p:nvSpPr>
            <p:cNvPr id="21694"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5"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33" name="Group 165"/>
          <p:cNvGrpSpPr>
            <a:grpSpLocks/>
          </p:cNvGrpSpPr>
          <p:nvPr/>
        </p:nvGrpSpPr>
        <p:grpSpPr bwMode="auto">
          <a:xfrm>
            <a:off x="7270750" y="2981325"/>
            <a:ext cx="1168400" cy="1473200"/>
            <a:chOff x="4580" y="1878"/>
            <a:chExt cx="736" cy="928"/>
          </a:xfrm>
        </p:grpSpPr>
        <p:sp>
          <p:nvSpPr>
            <p:cNvPr id="21692"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3"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36" name="Group 168"/>
          <p:cNvGrpSpPr>
            <a:grpSpLocks/>
          </p:cNvGrpSpPr>
          <p:nvPr/>
        </p:nvGrpSpPr>
        <p:grpSpPr bwMode="auto">
          <a:xfrm>
            <a:off x="7270750" y="2981325"/>
            <a:ext cx="1168400" cy="1473200"/>
            <a:chOff x="4580" y="1878"/>
            <a:chExt cx="736" cy="928"/>
          </a:xfrm>
        </p:grpSpPr>
        <p:sp>
          <p:nvSpPr>
            <p:cNvPr id="21690"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1"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39" name="Group 171"/>
          <p:cNvGrpSpPr>
            <a:grpSpLocks/>
          </p:cNvGrpSpPr>
          <p:nvPr/>
        </p:nvGrpSpPr>
        <p:grpSpPr bwMode="auto">
          <a:xfrm>
            <a:off x="7270750" y="2981325"/>
            <a:ext cx="1168400" cy="1473200"/>
            <a:chOff x="4580" y="1878"/>
            <a:chExt cx="736" cy="928"/>
          </a:xfrm>
        </p:grpSpPr>
        <p:sp>
          <p:nvSpPr>
            <p:cNvPr id="21688"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9"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42" name="Group 174"/>
          <p:cNvGrpSpPr>
            <a:grpSpLocks/>
          </p:cNvGrpSpPr>
          <p:nvPr/>
        </p:nvGrpSpPr>
        <p:grpSpPr bwMode="auto">
          <a:xfrm>
            <a:off x="7270750" y="2981325"/>
            <a:ext cx="1168400" cy="1473200"/>
            <a:chOff x="4580" y="1878"/>
            <a:chExt cx="736" cy="928"/>
          </a:xfrm>
        </p:grpSpPr>
        <p:sp>
          <p:nvSpPr>
            <p:cNvPr id="21686"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7"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45" name="Group 177"/>
          <p:cNvGrpSpPr>
            <a:grpSpLocks/>
          </p:cNvGrpSpPr>
          <p:nvPr/>
        </p:nvGrpSpPr>
        <p:grpSpPr bwMode="auto">
          <a:xfrm>
            <a:off x="7270750" y="2981325"/>
            <a:ext cx="1168400" cy="1473200"/>
            <a:chOff x="4580" y="1878"/>
            <a:chExt cx="736" cy="928"/>
          </a:xfrm>
        </p:grpSpPr>
        <p:sp>
          <p:nvSpPr>
            <p:cNvPr id="21684"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5"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48" name="Group 180"/>
          <p:cNvGrpSpPr>
            <a:grpSpLocks/>
          </p:cNvGrpSpPr>
          <p:nvPr/>
        </p:nvGrpSpPr>
        <p:grpSpPr bwMode="auto">
          <a:xfrm>
            <a:off x="7270750" y="2981325"/>
            <a:ext cx="1168400" cy="1473200"/>
            <a:chOff x="4580" y="1878"/>
            <a:chExt cx="736" cy="928"/>
          </a:xfrm>
        </p:grpSpPr>
        <p:sp>
          <p:nvSpPr>
            <p:cNvPr id="21682"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3"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51" name="Group 183"/>
          <p:cNvGrpSpPr>
            <a:grpSpLocks/>
          </p:cNvGrpSpPr>
          <p:nvPr/>
        </p:nvGrpSpPr>
        <p:grpSpPr bwMode="auto">
          <a:xfrm>
            <a:off x="7270750" y="2981325"/>
            <a:ext cx="1168400" cy="1473200"/>
            <a:chOff x="4580" y="1878"/>
            <a:chExt cx="736" cy="928"/>
          </a:xfrm>
        </p:grpSpPr>
        <p:sp>
          <p:nvSpPr>
            <p:cNvPr id="21680"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1"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54" name="Group 186"/>
          <p:cNvGrpSpPr>
            <a:grpSpLocks/>
          </p:cNvGrpSpPr>
          <p:nvPr/>
        </p:nvGrpSpPr>
        <p:grpSpPr bwMode="auto">
          <a:xfrm>
            <a:off x="7270750" y="2981325"/>
            <a:ext cx="1168400" cy="1473200"/>
            <a:chOff x="4580" y="1878"/>
            <a:chExt cx="736" cy="928"/>
          </a:xfrm>
        </p:grpSpPr>
        <p:sp>
          <p:nvSpPr>
            <p:cNvPr id="21678"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9"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57" name="Group 189"/>
          <p:cNvGrpSpPr>
            <a:grpSpLocks/>
          </p:cNvGrpSpPr>
          <p:nvPr/>
        </p:nvGrpSpPr>
        <p:grpSpPr bwMode="auto">
          <a:xfrm>
            <a:off x="6030913" y="2981325"/>
            <a:ext cx="1168400" cy="1473200"/>
            <a:chOff x="4580" y="1878"/>
            <a:chExt cx="736" cy="928"/>
          </a:xfrm>
        </p:grpSpPr>
        <p:sp>
          <p:nvSpPr>
            <p:cNvPr id="21676"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7"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60" name="Group 192"/>
          <p:cNvGrpSpPr>
            <a:grpSpLocks/>
          </p:cNvGrpSpPr>
          <p:nvPr/>
        </p:nvGrpSpPr>
        <p:grpSpPr bwMode="auto">
          <a:xfrm>
            <a:off x="6030913" y="2981325"/>
            <a:ext cx="1168400" cy="1473200"/>
            <a:chOff x="4580" y="1878"/>
            <a:chExt cx="736" cy="928"/>
          </a:xfrm>
        </p:grpSpPr>
        <p:sp>
          <p:nvSpPr>
            <p:cNvPr id="21674"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5"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63" name="Group 195"/>
          <p:cNvGrpSpPr>
            <a:grpSpLocks/>
          </p:cNvGrpSpPr>
          <p:nvPr/>
        </p:nvGrpSpPr>
        <p:grpSpPr bwMode="auto">
          <a:xfrm>
            <a:off x="7270750" y="2981325"/>
            <a:ext cx="1168400" cy="1473200"/>
            <a:chOff x="4580" y="1878"/>
            <a:chExt cx="736" cy="928"/>
          </a:xfrm>
        </p:grpSpPr>
        <p:sp>
          <p:nvSpPr>
            <p:cNvPr id="21672"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3"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66" name="Group 198"/>
          <p:cNvGrpSpPr>
            <a:grpSpLocks/>
          </p:cNvGrpSpPr>
          <p:nvPr/>
        </p:nvGrpSpPr>
        <p:grpSpPr bwMode="auto">
          <a:xfrm>
            <a:off x="7270750" y="2981325"/>
            <a:ext cx="1168400" cy="1473200"/>
            <a:chOff x="4580" y="1878"/>
            <a:chExt cx="736" cy="928"/>
          </a:xfrm>
        </p:grpSpPr>
        <p:sp>
          <p:nvSpPr>
            <p:cNvPr id="21670"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1"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69" name="Group 201"/>
          <p:cNvGrpSpPr>
            <a:grpSpLocks/>
          </p:cNvGrpSpPr>
          <p:nvPr/>
        </p:nvGrpSpPr>
        <p:grpSpPr bwMode="auto">
          <a:xfrm>
            <a:off x="7270750" y="2981325"/>
            <a:ext cx="1168400" cy="1473200"/>
            <a:chOff x="4580" y="1878"/>
            <a:chExt cx="736" cy="928"/>
          </a:xfrm>
        </p:grpSpPr>
        <p:sp>
          <p:nvSpPr>
            <p:cNvPr id="21668"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9"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72" name="Group 204"/>
          <p:cNvGrpSpPr>
            <a:grpSpLocks/>
          </p:cNvGrpSpPr>
          <p:nvPr/>
        </p:nvGrpSpPr>
        <p:grpSpPr bwMode="auto">
          <a:xfrm>
            <a:off x="7270750" y="2981325"/>
            <a:ext cx="1168400" cy="1473200"/>
            <a:chOff x="4580" y="1878"/>
            <a:chExt cx="736" cy="928"/>
          </a:xfrm>
        </p:grpSpPr>
        <p:sp>
          <p:nvSpPr>
            <p:cNvPr id="21666"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7"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75" name="Group 207"/>
          <p:cNvGrpSpPr>
            <a:grpSpLocks/>
          </p:cNvGrpSpPr>
          <p:nvPr/>
        </p:nvGrpSpPr>
        <p:grpSpPr bwMode="auto">
          <a:xfrm>
            <a:off x="7270750" y="2981325"/>
            <a:ext cx="1168400" cy="1473200"/>
            <a:chOff x="4580" y="1878"/>
            <a:chExt cx="736" cy="928"/>
          </a:xfrm>
        </p:grpSpPr>
        <p:sp>
          <p:nvSpPr>
            <p:cNvPr id="21664"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5"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78" name="Group 210"/>
          <p:cNvGrpSpPr>
            <a:grpSpLocks/>
          </p:cNvGrpSpPr>
          <p:nvPr/>
        </p:nvGrpSpPr>
        <p:grpSpPr bwMode="auto">
          <a:xfrm>
            <a:off x="7270750" y="2981325"/>
            <a:ext cx="1168400" cy="1473200"/>
            <a:chOff x="4580" y="1878"/>
            <a:chExt cx="736" cy="928"/>
          </a:xfrm>
        </p:grpSpPr>
        <p:sp>
          <p:nvSpPr>
            <p:cNvPr id="21662"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3"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81" name="Group 213"/>
          <p:cNvGrpSpPr>
            <a:grpSpLocks/>
          </p:cNvGrpSpPr>
          <p:nvPr/>
        </p:nvGrpSpPr>
        <p:grpSpPr bwMode="auto">
          <a:xfrm>
            <a:off x="7270750" y="2981325"/>
            <a:ext cx="1168400" cy="1473200"/>
            <a:chOff x="4580" y="1878"/>
            <a:chExt cx="736" cy="928"/>
          </a:xfrm>
        </p:grpSpPr>
        <p:sp>
          <p:nvSpPr>
            <p:cNvPr id="21660"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1"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84" name="Group 216"/>
          <p:cNvGrpSpPr>
            <a:grpSpLocks/>
          </p:cNvGrpSpPr>
          <p:nvPr/>
        </p:nvGrpSpPr>
        <p:grpSpPr bwMode="auto">
          <a:xfrm>
            <a:off x="7270750" y="2981325"/>
            <a:ext cx="1168400" cy="1473200"/>
            <a:chOff x="4580" y="1878"/>
            <a:chExt cx="736" cy="928"/>
          </a:xfrm>
        </p:grpSpPr>
        <p:sp>
          <p:nvSpPr>
            <p:cNvPr id="21658"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9"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87" name="Group 219"/>
          <p:cNvGrpSpPr>
            <a:grpSpLocks/>
          </p:cNvGrpSpPr>
          <p:nvPr/>
        </p:nvGrpSpPr>
        <p:grpSpPr bwMode="auto">
          <a:xfrm>
            <a:off x="7270750" y="2981325"/>
            <a:ext cx="1168400" cy="1473200"/>
            <a:chOff x="4580" y="1878"/>
            <a:chExt cx="736" cy="928"/>
          </a:xfrm>
        </p:grpSpPr>
        <p:sp>
          <p:nvSpPr>
            <p:cNvPr id="21656"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7"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90" name="Group 222"/>
          <p:cNvGrpSpPr>
            <a:grpSpLocks/>
          </p:cNvGrpSpPr>
          <p:nvPr/>
        </p:nvGrpSpPr>
        <p:grpSpPr bwMode="auto">
          <a:xfrm>
            <a:off x="7270750" y="2981325"/>
            <a:ext cx="1168400" cy="1473200"/>
            <a:chOff x="4580" y="1878"/>
            <a:chExt cx="736" cy="928"/>
          </a:xfrm>
        </p:grpSpPr>
        <p:sp>
          <p:nvSpPr>
            <p:cNvPr id="21654"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5"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93" name="Group 225"/>
          <p:cNvGrpSpPr>
            <a:grpSpLocks/>
          </p:cNvGrpSpPr>
          <p:nvPr/>
        </p:nvGrpSpPr>
        <p:grpSpPr bwMode="auto">
          <a:xfrm>
            <a:off x="7270750" y="2981325"/>
            <a:ext cx="1168400" cy="1473200"/>
            <a:chOff x="4580" y="1878"/>
            <a:chExt cx="736" cy="928"/>
          </a:xfrm>
        </p:grpSpPr>
        <p:sp>
          <p:nvSpPr>
            <p:cNvPr id="21652"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3"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96" name="Group 228"/>
          <p:cNvGrpSpPr>
            <a:grpSpLocks/>
          </p:cNvGrpSpPr>
          <p:nvPr/>
        </p:nvGrpSpPr>
        <p:grpSpPr bwMode="auto">
          <a:xfrm>
            <a:off x="7270750" y="2981325"/>
            <a:ext cx="1168400" cy="1473200"/>
            <a:chOff x="4580" y="1878"/>
            <a:chExt cx="736" cy="928"/>
          </a:xfrm>
        </p:grpSpPr>
        <p:sp>
          <p:nvSpPr>
            <p:cNvPr id="21650"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1"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99" name="Group 231"/>
          <p:cNvGrpSpPr>
            <a:grpSpLocks/>
          </p:cNvGrpSpPr>
          <p:nvPr/>
        </p:nvGrpSpPr>
        <p:grpSpPr bwMode="auto">
          <a:xfrm>
            <a:off x="7270750" y="2981325"/>
            <a:ext cx="1168400" cy="1473200"/>
            <a:chOff x="4580" y="1878"/>
            <a:chExt cx="736" cy="928"/>
          </a:xfrm>
        </p:grpSpPr>
        <p:sp>
          <p:nvSpPr>
            <p:cNvPr id="21648"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9"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602" name="Group 234"/>
          <p:cNvGrpSpPr>
            <a:grpSpLocks/>
          </p:cNvGrpSpPr>
          <p:nvPr/>
        </p:nvGrpSpPr>
        <p:grpSpPr bwMode="auto">
          <a:xfrm>
            <a:off x="7270750" y="2981325"/>
            <a:ext cx="1168400" cy="1473200"/>
            <a:chOff x="4580" y="1878"/>
            <a:chExt cx="736" cy="928"/>
          </a:xfrm>
        </p:grpSpPr>
        <p:sp>
          <p:nvSpPr>
            <p:cNvPr id="21646"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7"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605" name="Group 237"/>
          <p:cNvGrpSpPr>
            <a:grpSpLocks/>
          </p:cNvGrpSpPr>
          <p:nvPr/>
        </p:nvGrpSpPr>
        <p:grpSpPr bwMode="auto">
          <a:xfrm>
            <a:off x="7270750" y="2981325"/>
            <a:ext cx="1168400" cy="1473200"/>
            <a:chOff x="4580" y="1878"/>
            <a:chExt cx="736" cy="928"/>
          </a:xfrm>
        </p:grpSpPr>
        <p:sp>
          <p:nvSpPr>
            <p:cNvPr id="21644"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5"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608" name="Group 240"/>
          <p:cNvGrpSpPr>
            <a:grpSpLocks/>
          </p:cNvGrpSpPr>
          <p:nvPr/>
        </p:nvGrpSpPr>
        <p:grpSpPr bwMode="auto">
          <a:xfrm>
            <a:off x="7270750" y="2981325"/>
            <a:ext cx="1168400" cy="1473200"/>
            <a:chOff x="4580" y="1878"/>
            <a:chExt cx="736" cy="928"/>
          </a:xfrm>
        </p:grpSpPr>
        <p:sp>
          <p:nvSpPr>
            <p:cNvPr id="21642"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3"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611" name="Group 243"/>
          <p:cNvGrpSpPr>
            <a:grpSpLocks/>
          </p:cNvGrpSpPr>
          <p:nvPr/>
        </p:nvGrpSpPr>
        <p:grpSpPr bwMode="auto">
          <a:xfrm>
            <a:off x="7270750" y="2981325"/>
            <a:ext cx="1168400" cy="1473200"/>
            <a:chOff x="4580" y="1878"/>
            <a:chExt cx="736" cy="928"/>
          </a:xfrm>
        </p:grpSpPr>
        <p:sp>
          <p:nvSpPr>
            <p:cNvPr id="21640"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1"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614" name="Group 246"/>
          <p:cNvGrpSpPr>
            <a:grpSpLocks/>
          </p:cNvGrpSpPr>
          <p:nvPr/>
        </p:nvGrpSpPr>
        <p:grpSpPr bwMode="auto">
          <a:xfrm>
            <a:off x="7270750" y="2981325"/>
            <a:ext cx="1168400" cy="1473200"/>
            <a:chOff x="4580" y="1878"/>
            <a:chExt cx="736" cy="928"/>
          </a:xfrm>
        </p:grpSpPr>
        <p:sp>
          <p:nvSpPr>
            <p:cNvPr id="21638"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9"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617" name="Group 249"/>
          <p:cNvGrpSpPr>
            <a:grpSpLocks/>
          </p:cNvGrpSpPr>
          <p:nvPr/>
        </p:nvGrpSpPr>
        <p:grpSpPr bwMode="auto">
          <a:xfrm>
            <a:off x="7270750" y="2981325"/>
            <a:ext cx="1168400" cy="1473200"/>
            <a:chOff x="4580" y="1878"/>
            <a:chExt cx="736" cy="928"/>
          </a:xfrm>
        </p:grpSpPr>
        <p:sp>
          <p:nvSpPr>
            <p:cNvPr id="21636"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7"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620" name="Group 252"/>
          <p:cNvGrpSpPr>
            <a:grpSpLocks/>
          </p:cNvGrpSpPr>
          <p:nvPr/>
        </p:nvGrpSpPr>
        <p:grpSpPr bwMode="auto">
          <a:xfrm>
            <a:off x="7270750" y="2981325"/>
            <a:ext cx="1168400" cy="1473200"/>
            <a:chOff x="4580" y="1878"/>
            <a:chExt cx="736" cy="928"/>
          </a:xfrm>
        </p:grpSpPr>
        <p:sp>
          <p:nvSpPr>
            <p:cNvPr id="21634"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5"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623" name="Group 255"/>
          <p:cNvGrpSpPr>
            <a:grpSpLocks/>
          </p:cNvGrpSpPr>
          <p:nvPr/>
        </p:nvGrpSpPr>
        <p:grpSpPr bwMode="auto">
          <a:xfrm>
            <a:off x="6030913" y="2981325"/>
            <a:ext cx="1168400" cy="1473200"/>
            <a:chOff x="4580" y="1878"/>
            <a:chExt cx="736" cy="928"/>
          </a:xfrm>
        </p:grpSpPr>
        <p:sp>
          <p:nvSpPr>
            <p:cNvPr id="21632"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3"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8626"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97"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1598"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1599"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8631"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8632"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1602" name="Group 265"/>
          <p:cNvGrpSpPr>
            <a:grpSpLocks/>
          </p:cNvGrpSpPr>
          <p:nvPr/>
        </p:nvGrpSpPr>
        <p:grpSpPr bwMode="auto">
          <a:xfrm>
            <a:off x="3162300" y="3373438"/>
            <a:ext cx="120650" cy="693737"/>
            <a:chOff x="1939" y="2444"/>
            <a:chExt cx="81" cy="463"/>
          </a:xfrm>
        </p:grpSpPr>
        <p:sp>
          <p:nvSpPr>
            <p:cNvPr id="21630"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1"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1603" name="Group 268"/>
          <p:cNvGrpSpPr>
            <a:grpSpLocks/>
          </p:cNvGrpSpPr>
          <p:nvPr/>
        </p:nvGrpSpPr>
        <p:grpSpPr bwMode="auto">
          <a:xfrm>
            <a:off x="5843588" y="3373438"/>
            <a:ext cx="120650" cy="693737"/>
            <a:chOff x="1939" y="2444"/>
            <a:chExt cx="81" cy="463"/>
          </a:xfrm>
        </p:grpSpPr>
        <p:sp>
          <p:nvSpPr>
            <p:cNvPr id="21628"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29"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1604" name="Group 271"/>
          <p:cNvGrpSpPr>
            <a:grpSpLocks/>
          </p:cNvGrpSpPr>
          <p:nvPr/>
        </p:nvGrpSpPr>
        <p:grpSpPr bwMode="auto">
          <a:xfrm>
            <a:off x="706438" y="2768600"/>
            <a:ext cx="7731125" cy="1905000"/>
            <a:chOff x="445" y="1744"/>
            <a:chExt cx="4870" cy="1200"/>
          </a:xfrm>
        </p:grpSpPr>
        <p:grpSp>
          <p:nvGrpSpPr>
            <p:cNvPr id="21606" name="Group 272"/>
            <p:cNvGrpSpPr>
              <a:grpSpLocks/>
            </p:cNvGrpSpPr>
            <p:nvPr/>
          </p:nvGrpSpPr>
          <p:grpSpPr bwMode="auto">
            <a:xfrm>
              <a:off x="445" y="1744"/>
              <a:ext cx="734" cy="1200"/>
              <a:chOff x="448" y="1746"/>
              <a:chExt cx="724" cy="1188"/>
            </a:xfrm>
          </p:grpSpPr>
          <p:grpSp>
            <p:nvGrpSpPr>
              <p:cNvPr id="21624" name="Group 273"/>
              <p:cNvGrpSpPr>
                <a:grpSpLocks/>
              </p:cNvGrpSpPr>
              <p:nvPr/>
            </p:nvGrpSpPr>
            <p:grpSpPr bwMode="auto">
              <a:xfrm>
                <a:off x="454" y="1752"/>
                <a:ext cx="712" cy="1176"/>
                <a:chOff x="454" y="1752"/>
                <a:chExt cx="712" cy="1176"/>
              </a:xfrm>
            </p:grpSpPr>
            <p:sp>
              <p:nvSpPr>
                <p:cNvPr id="21626"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27"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25"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7" name="Group 277"/>
            <p:cNvGrpSpPr>
              <a:grpSpLocks/>
            </p:cNvGrpSpPr>
            <p:nvPr/>
          </p:nvGrpSpPr>
          <p:grpSpPr bwMode="auto">
            <a:xfrm>
              <a:off x="1225" y="1744"/>
              <a:ext cx="734" cy="1200"/>
              <a:chOff x="448" y="1746"/>
              <a:chExt cx="724" cy="1188"/>
            </a:xfrm>
          </p:grpSpPr>
          <p:grpSp>
            <p:nvGrpSpPr>
              <p:cNvPr id="21620" name="Group 278"/>
              <p:cNvGrpSpPr>
                <a:grpSpLocks/>
              </p:cNvGrpSpPr>
              <p:nvPr/>
            </p:nvGrpSpPr>
            <p:grpSpPr bwMode="auto">
              <a:xfrm>
                <a:off x="454" y="1752"/>
                <a:ext cx="712" cy="1176"/>
                <a:chOff x="454" y="1752"/>
                <a:chExt cx="712" cy="1176"/>
              </a:xfrm>
            </p:grpSpPr>
            <p:sp>
              <p:nvSpPr>
                <p:cNvPr id="21622"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23"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21"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8" name="Group 282"/>
            <p:cNvGrpSpPr>
              <a:grpSpLocks/>
            </p:cNvGrpSpPr>
            <p:nvPr/>
          </p:nvGrpSpPr>
          <p:grpSpPr bwMode="auto">
            <a:xfrm flipH="1">
              <a:off x="4581" y="1744"/>
              <a:ext cx="734" cy="1200"/>
              <a:chOff x="448" y="1746"/>
              <a:chExt cx="724" cy="1188"/>
            </a:xfrm>
          </p:grpSpPr>
          <p:grpSp>
            <p:nvGrpSpPr>
              <p:cNvPr id="21616" name="Group 283"/>
              <p:cNvGrpSpPr>
                <a:grpSpLocks/>
              </p:cNvGrpSpPr>
              <p:nvPr/>
            </p:nvGrpSpPr>
            <p:grpSpPr bwMode="auto">
              <a:xfrm>
                <a:off x="454" y="1752"/>
                <a:ext cx="712" cy="1176"/>
                <a:chOff x="454" y="1752"/>
                <a:chExt cx="712" cy="1176"/>
              </a:xfrm>
            </p:grpSpPr>
            <p:sp>
              <p:nvSpPr>
                <p:cNvPr id="21618"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19"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7"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9" name="Group 287"/>
            <p:cNvGrpSpPr>
              <a:grpSpLocks/>
            </p:cNvGrpSpPr>
            <p:nvPr/>
          </p:nvGrpSpPr>
          <p:grpSpPr bwMode="auto">
            <a:xfrm flipH="1">
              <a:off x="3799" y="1744"/>
              <a:ext cx="734" cy="1200"/>
              <a:chOff x="448" y="1746"/>
              <a:chExt cx="724" cy="1188"/>
            </a:xfrm>
          </p:grpSpPr>
          <p:grpSp>
            <p:nvGrpSpPr>
              <p:cNvPr id="21612" name="Group 288"/>
              <p:cNvGrpSpPr>
                <a:grpSpLocks/>
              </p:cNvGrpSpPr>
              <p:nvPr/>
            </p:nvGrpSpPr>
            <p:grpSpPr bwMode="auto">
              <a:xfrm>
                <a:off x="454" y="1752"/>
                <a:ext cx="712" cy="1176"/>
                <a:chOff x="454" y="1752"/>
                <a:chExt cx="712" cy="1176"/>
              </a:xfrm>
            </p:grpSpPr>
            <p:sp>
              <p:nvSpPr>
                <p:cNvPr id="21614"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15"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3"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0"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11"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1820359569"/>
      </p:ext>
    </p:extLst>
  </p:cSld>
  <p:clrMapOvr>
    <a:masterClrMapping/>
  </p:clrMapOvr>
  <p:transition advClick="0" advTm="13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8407"/>
                                        </p:tgtEl>
                                      </p:cBhvr>
                                    </p:animEffect>
                                    <p:set>
                                      <p:cBhvr>
                                        <p:cTn id="7" dur="1" fill="hold">
                                          <p:stCondLst>
                                            <p:cond delay="499"/>
                                          </p:stCondLst>
                                        </p:cTn>
                                        <p:tgtEl>
                                          <p:spTgt spid="58407"/>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8413"/>
                                        </p:tgtEl>
                                      </p:cBhvr>
                                    </p:animEffect>
                                    <p:set>
                                      <p:cBhvr>
                                        <p:cTn id="10" dur="1" fill="hold">
                                          <p:stCondLst>
                                            <p:cond delay="499"/>
                                          </p:stCondLst>
                                        </p:cTn>
                                        <p:tgtEl>
                                          <p:spTgt spid="58413"/>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8422"/>
                                        </p:tgtEl>
                                      </p:cBhvr>
                                    </p:animEffect>
                                    <p:set>
                                      <p:cBhvr>
                                        <p:cTn id="13" dur="1" fill="hold">
                                          <p:stCondLst>
                                            <p:cond delay="499"/>
                                          </p:stCondLst>
                                        </p:cTn>
                                        <p:tgtEl>
                                          <p:spTgt spid="58422"/>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8452"/>
                                        </p:tgtEl>
                                        <p:attrNameLst>
                                          <p:attrName>style.visibility</p:attrName>
                                        </p:attrNameLst>
                                      </p:cBhvr>
                                      <p:to>
                                        <p:strVal val="visible"/>
                                      </p:to>
                                    </p:set>
                                    <p:animEffect transition="in" filter="slide(fromTop)">
                                      <p:cBhvr>
                                        <p:cTn id="16" dur="500"/>
                                        <p:tgtEl>
                                          <p:spTgt spid="58452"/>
                                        </p:tgtEl>
                                      </p:cBhvr>
                                    </p:animEffect>
                                  </p:childTnLst>
                                </p:cTn>
                              </p:par>
                              <p:par>
                                <p:cTn id="17" presetID="12" presetClass="entr" presetSubtype="1" fill="hold" nodeType="withEffect">
                                  <p:stCondLst>
                                    <p:cond delay="0"/>
                                  </p:stCondLst>
                                  <p:childTnLst>
                                    <p:set>
                                      <p:cBhvr>
                                        <p:cTn id="18" dur="1" fill="hold">
                                          <p:stCondLst>
                                            <p:cond delay="0"/>
                                          </p:stCondLst>
                                        </p:cTn>
                                        <p:tgtEl>
                                          <p:spTgt spid="58449"/>
                                        </p:tgtEl>
                                        <p:attrNameLst>
                                          <p:attrName>style.visibility</p:attrName>
                                        </p:attrNameLst>
                                      </p:cBhvr>
                                      <p:to>
                                        <p:strVal val="visible"/>
                                      </p:to>
                                    </p:set>
                                    <p:animEffect transition="in" filter="slide(fromTop)">
                                      <p:cBhvr>
                                        <p:cTn id="19" dur="500"/>
                                        <p:tgtEl>
                                          <p:spTgt spid="58449"/>
                                        </p:tgtEl>
                                      </p:cBhvr>
                                    </p:animEffect>
                                  </p:childTnLst>
                                </p:cTn>
                              </p:par>
                              <p:par>
                                <p:cTn id="20" presetID="12" presetClass="entr" presetSubtype="1" fill="hold" nodeType="withEffect">
                                  <p:stCondLst>
                                    <p:cond delay="0"/>
                                  </p:stCondLst>
                                  <p:childTnLst>
                                    <p:set>
                                      <p:cBhvr>
                                        <p:cTn id="21" dur="1" fill="hold">
                                          <p:stCondLst>
                                            <p:cond delay="0"/>
                                          </p:stCondLst>
                                        </p:cTn>
                                        <p:tgtEl>
                                          <p:spTgt spid="58410"/>
                                        </p:tgtEl>
                                        <p:attrNameLst>
                                          <p:attrName>style.visibility</p:attrName>
                                        </p:attrNameLst>
                                      </p:cBhvr>
                                      <p:to>
                                        <p:strVal val="visible"/>
                                      </p:to>
                                    </p:set>
                                    <p:animEffect transition="in" filter="slide(fromTop)">
                                      <p:cBhvr>
                                        <p:cTn id="22" dur="500"/>
                                        <p:tgtEl>
                                          <p:spTgt spid="58410"/>
                                        </p:tgtEl>
                                      </p:cBhvr>
                                    </p:animEffect>
                                  </p:childTnLst>
                                </p:cTn>
                              </p:par>
                              <p:par>
                                <p:cTn id="23" presetID="12" presetClass="exit" presetSubtype="4" fill="hold" nodeType="withEffect">
                                  <p:stCondLst>
                                    <p:cond delay="1000"/>
                                  </p:stCondLst>
                                  <p:childTnLst>
                                    <p:animEffect transition="out" filter="slide(fromBottom)">
                                      <p:cBhvr>
                                        <p:cTn id="24" dur="500"/>
                                        <p:tgtEl>
                                          <p:spTgt spid="58410"/>
                                        </p:tgtEl>
                                      </p:cBhvr>
                                    </p:animEffect>
                                    <p:set>
                                      <p:cBhvr>
                                        <p:cTn id="25" dur="1" fill="hold">
                                          <p:stCondLst>
                                            <p:cond delay="499"/>
                                          </p:stCondLst>
                                        </p:cTn>
                                        <p:tgtEl>
                                          <p:spTgt spid="58410"/>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8425"/>
                                        </p:tgtEl>
                                        <p:attrNameLst>
                                          <p:attrName>style.visibility</p:attrName>
                                        </p:attrNameLst>
                                      </p:cBhvr>
                                      <p:to>
                                        <p:strVal val="visible"/>
                                      </p:to>
                                    </p:set>
                                    <p:animEffect transition="in" filter="slide(fromTop)">
                                      <p:cBhvr>
                                        <p:cTn id="28" dur="500"/>
                                        <p:tgtEl>
                                          <p:spTgt spid="58425"/>
                                        </p:tgtEl>
                                      </p:cBhvr>
                                    </p:animEffect>
                                  </p:childTnLst>
                                </p:cTn>
                              </p:par>
                              <p:par>
                                <p:cTn id="29" presetID="12" presetClass="exit" presetSubtype="4" fill="hold" nodeType="withEffect">
                                  <p:stCondLst>
                                    <p:cond delay="2000"/>
                                  </p:stCondLst>
                                  <p:childTnLst>
                                    <p:animEffect transition="out" filter="slide(fromBottom)">
                                      <p:cBhvr>
                                        <p:cTn id="30" dur="500"/>
                                        <p:tgtEl>
                                          <p:spTgt spid="58425"/>
                                        </p:tgtEl>
                                      </p:cBhvr>
                                    </p:animEffect>
                                    <p:set>
                                      <p:cBhvr>
                                        <p:cTn id="31" dur="1" fill="hold">
                                          <p:stCondLst>
                                            <p:cond delay="499"/>
                                          </p:stCondLst>
                                        </p:cTn>
                                        <p:tgtEl>
                                          <p:spTgt spid="58425"/>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8428"/>
                                        </p:tgtEl>
                                        <p:attrNameLst>
                                          <p:attrName>style.visibility</p:attrName>
                                        </p:attrNameLst>
                                      </p:cBhvr>
                                      <p:to>
                                        <p:strVal val="visible"/>
                                      </p:to>
                                    </p:set>
                                    <p:animEffect transition="in" filter="slide(fromTop)">
                                      <p:cBhvr>
                                        <p:cTn id="34" dur="500"/>
                                        <p:tgtEl>
                                          <p:spTgt spid="58428"/>
                                        </p:tgtEl>
                                      </p:cBhvr>
                                    </p:animEffect>
                                  </p:childTnLst>
                                </p:cTn>
                              </p:par>
                              <p:par>
                                <p:cTn id="35" presetID="12" presetClass="exit" presetSubtype="4" fill="hold" nodeType="withEffect">
                                  <p:stCondLst>
                                    <p:cond delay="3000"/>
                                  </p:stCondLst>
                                  <p:childTnLst>
                                    <p:animEffect transition="out" filter="slide(fromBottom)">
                                      <p:cBhvr>
                                        <p:cTn id="36" dur="500"/>
                                        <p:tgtEl>
                                          <p:spTgt spid="58428"/>
                                        </p:tgtEl>
                                      </p:cBhvr>
                                    </p:animEffect>
                                    <p:set>
                                      <p:cBhvr>
                                        <p:cTn id="37" dur="1" fill="hold">
                                          <p:stCondLst>
                                            <p:cond delay="499"/>
                                          </p:stCondLst>
                                        </p:cTn>
                                        <p:tgtEl>
                                          <p:spTgt spid="58428"/>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8431"/>
                                        </p:tgtEl>
                                        <p:attrNameLst>
                                          <p:attrName>style.visibility</p:attrName>
                                        </p:attrNameLst>
                                      </p:cBhvr>
                                      <p:to>
                                        <p:strVal val="visible"/>
                                      </p:to>
                                    </p:set>
                                    <p:animEffect transition="in" filter="slide(fromTop)">
                                      <p:cBhvr>
                                        <p:cTn id="40" dur="500"/>
                                        <p:tgtEl>
                                          <p:spTgt spid="58431"/>
                                        </p:tgtEl>
                                      </p:cBhvr>
                                    </p:animEffect>
                                  </p:childTnLst>
                                </p:cTn>
                              </p:par>
                              <p:par>
                                <p:cTn id="41" presetID="12" presetClass="exit" presetSubtype="4" fill="hold" nodeType="withEffect">
                                  <p:stCondLst>
                                    <p:cond delay="4000"/>
                                  </p:stCondLst>
                                  <p:childTnLst>
                                    <p:animEffect transition="out" filter="slide(fromBottom)">
                                      <p:cBhvr>
                                        <p:cTn id="42" dur="500"/>
                                        <p:tgtEl>
                                          <p:spTgt spid="58431"/>
                                        </p:tgtEl>
                                      </p:cBhvr>
                                    </p:animEffect>
                                    <p:set>
                                      <p:cBhvr>
                                        <p:cTn id="43" dur="1" fill="hold">
                                          <p:stCondLst>
                                            <p:cond delay="499"/>
                                          </p:stCondLst>
                                        </p:cTn>
                                        <p:tgtEl>
                                          <p:spTgt spid="58431"/>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8434"/>
                                        </p:tgtEl>
                                        <p:attrNameLst>
                                          <p:attrName>style.visibility</p:attrName>
                                        </p:attrNameLst>
                                      </p:cBhvr>
                                      <p:to>
                                        <p:strVal val="visible"/>
                                      </p:to>
                                    </p:set>
                                    <p:animEffect transition="in" filter="slide(fromTop)">
                                      <p:cBhvr>
                                        <p:cTn id="46" dur="500"/>
                                        <p:tgtEl>
                                          <p:spTgt spid="58434"/>
                                        </p:tgtEl>
                                      </p:cBhvr>
                                    </p:animEffect>
                                  </p:childTnLst>
                                </p:cTn>
                              </p:par>
                              <p:par>
                                <p:cTn id="47" presetID="12" presetClass="exit" presetSubtype="4" fill="hold" nodeType="withEffect">
                                  <p:stCondLst>
                                    <p:cond delay="5000"/>
                                  </p:stCondLst>
                                  <p:childTnLst>
                                    <p:animEffect transition="out" filter="slide(fromBottom)">
                                      <p:cBhvr>
                                        <p:cTn id="48" dur="500"/>
                                        <p:tgtEl>
                                          <p:spTgt spid="58434"/>
                                        </p:tgtEl>
                                      </p:cBhvr>
                                    </p:animEffect>
                                    <p:set>
                                      <p:cBhvr>
                                        <p:cTn id="49" dur="1" fill="hold">
                                          <p:stCondLst>
                                            <p:cond delay="499"/>
                                          </p:stCondLst>
                                        </p:cTn>
                                        <p:tgtEl>
                                          <p:spTgt spid="58434"/>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8437"/>
                                        </p:tgtEl>
                                        <p:attrNameLst>
                                          <p:attrName>style.visibility</p:attrName>
                                        </p:attrNameLst>
                                      </p:cBhvr>
                                      <p:to>
                                        <p:strVal val="visible"/>
                                      </p:to>
                                    </p:set>
                                    <p:animEffect transition="in" filter="slide(fromTop)">
                                      <p:cBhvr>
                                        <p:cTn id="52" dur="500"/>
                                        <p:tgtEl>
                                          <p:spTgt spid="58437"/>
                                        </p:tgtEl>
                                      </p:cBhvr>
                                    </p:animEffect>
                                  </p:childTnLst>
                                </p:cTn>
                              </p:par>
                              <p:par>
                                <p:cTn id="53" presetID="12" presetClass="exit" presetSubtype="4" fill="hold" nodeType="withEffect">
                                  <p:stCondLst>
                                    <p:cond delay="6000"/>
                                  </p:stCondLst>
                                  <p:childTnLst>
                                    <p:animEffect transition="out" filter="slide(fromBottom)">
                                      <p:cBhvr>
                                        <p:cTn id="54" dur="500"/>
                                        <p:tgtEl>
                                          <p:spTgt spid="58437"/>
                                        </p:tgtEl>
                                      </p:cBhvr>
                                    </p:animEffect>
                                    <p:set>
                                      <p:cBhvr>
                                        <p:cTn id="55" dur="1" fill="hold">
                                          <p:stCondLst>
                                            <p:cond delay="499"/>
                                          </p:stCondLst>
                                        </p:cTn>
                                        <p:tgtEl>
                                          <p:spTgt spid="58437"/>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8440"/>
                                        </p:tgtEl>
                                        <p:attrNameLst>
                                          <p:attrName>style.visibility</p:attrName>
                                        </p:attrNameLst>
                                      </p:cBhvr>
                                      <p:to>
                                        <p:strVal val="visible"/>
                                      </p:to>
                                    </p:set>
                                    <p:animEffect transition="in" filter="slide(fromTop)">
                                      <p:cBhvr>
                                        <p:cTn id="58" dur="500"/>
                                        <p:tgtEl>
                                          <p:spTgt spid="58440"/>
                                        </p:tgtEl>
                                      </p:cBhvr>
                                    </p:animEffect>
                                  </p:childTnLst>
                                </p:cTn>
                              </p:par>
                              <p:par>
                                <p:cTn id="59" presetID="12" presetClass="exit" presetSubtype="4" fill="hold" nodeType="withEffect">
                                  <p:stCondLst>
                                    <p:cond delay="7000"/>
                                  </p:stCondLst>
                                  <p:childTnLst>
                                    <p:animEffect transition="out" filter="slide(fromBottom)">
                                      <p:cBhvr>
                                        <p:cTn id="60" dur="500"/>
                                        <p:tgtEl>
                                          <p:spTgt spid="58440"/>
                                        </p:tgtEl>
                                      </p:cBhvr>
                                    </p:animEffect>
                                    <p:set>
                                      <p:cBhvr>
                                        <p:cTn id="61" dur="1" fill="hold">
                                          <p:stCondLst>
                                            <p:cond delay="499"/>
                                          </p:stCondLst>
                                        </p:cTn>
                                        <p:tgtEl>
                                          <p:spTgt spid="58440"/>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8443"/>
                                        </p:tgtEl>
                                        <p:attrNameLst>
                                          <p:attrName>style.visibility</p:attrName>
                                        </p:attrNameLst>
                                      </p:cBhvr>
                                      <p:to>
                                        <p:strVal val="visible"/>
                                      </p:to>
                                    </p:set>
                                    <p:animEffect transition="in" filter="slide(fromTop)">
                                      <p:cBhvr>
                                        <p:cTn id="64" dur="500"/>
                                        <p:tgtEl>
                                          <p:spTgt spid="58443"/>
                                        </p:tgtEl>
                                      </p:cBhvr>
                                    </p:animEffect>
                                  </p:childTnLst>
                                </p:cTn>
                              </p:par>
                              <p:par>
                                <p:cTn id="65" presetID="12" presetClass="exit" presetSubtype="4" fill="hold" nodeType="withEffect">
                                  <p:stCondLst>
                                    <p:cond delay="8000"/>
                                  </p:stCondLst>
                                  <p:childTnLst>
                                    <p:animEffect transition="out" filter="slide(fromBottom)">
                                      <p:cBhvr>
                                        <p:cTn id="66" dur="500"/>
                                        <p:tgtEl>
                                          <p:spTgt spid="58443"/>
                                        </p:tgtEl>
                                      </p:cBhvr>
                                    </p:animEffect>
                                    <p:set>
                                      <p:cBhvr>
                                        <p:cTn id="67" dur="1" fill="hold">
                                          <p:stCondLst>
                                            <p:cond delay="499"/>
                                          </p:stCondLst>
                                        </p:cTn>
                                        <p:tgtEl>
                                          <p:spTgt spid="58443"/>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8446"/>
                                        </p:tgtEl>
                                        <p:attrNameLst>
                                          <p:attrName>style.visibility</p:attrName>
                                        </p:attrNameLst>
                                      </p:cBhvr>
                                      <p:to>
                                        <p:strVal val="visible"/>
                                      </p:to>
                                    </p:set>
                                    <p:animEffect transition="in" filter="slide(fromTop)">
                                      <p:cBhvr>
                                        <p:cTn id="70" dur="500"/>
                                        <p:tgtEl>
                                          <p:spTgt spid="58446"/>
                                        </p:tgtEl>
                                      </p:cBhvr>
                                    </p:animEffect>
                                  </p:childTnLst>
                                </p:cTn>
                              </p:par>
                              <p:par>
                                <p:cTn id="71" presetID="12" presetClass="exit" presetSubtype="4" fill="hold" nodeType="withEffect">
                                  <p:stCondLst>
                                    <p:cond delay="9000"/>
                                  </p:stCondLst>
                                  <p:childTnLst>
                                    <p:animEffect transition="out" filter="slide(fromBottom)">
                                      <p:cBhvr>
                                        <p:cTn id="72" dur="500"/>
                                        <p:tgtEl>
                                          <p:spTgt spid="58446"/>
                                        </p:tgtEl>
                                      </p:cBhvr>
                                    </p:animEffect>
                                    <p:set>
                                      <p:cBhvr>
                                        <p:cTn id="73" dur="1" fill="hold">
                                          <p:stCondLst>
                                            <p:cond delay="499"/>
                                          </p:stCondLst>
                                        </p:cTn>
                                        <p:tgtEl>
                                          <p:spTgt spid="58446"/>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8458"/>
                                        </p:tgtEl>
                                        <p:attrNameLst>
                                          <p:attrName>style.visibility</p:attrName>
                                        </p:attrNameLst>
                                      </p:cBhvr>
                                      <p:to>
                                        <p:strVal val="visible"/>
                                      </p:to>
                                    </p:set>
                                    <p:animEffect transition="in" filter="slide(fromTop)">
                                      <p:cBhvr>
                                        <p:cTn id="76" dur="500"/>
                                        <p:tgtEl>
                                          <p:spTgt spid="58458"/>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8464"/>
                                        </p:tgtEl>
                                        <p:attrNameLst>
                                          <p:attrName>style.visibility</p:attrName>
                                        </p:attrNameLst>
                                      </p:cBhvr>
                                      <p:to>
                                        <p:strVal val="visible"/>
                                      </p:to>
                                    </p:set>
                                    <p:animEffect transition="in" filter="slide(fromTop)">
                                      <p:cBhvr>
                                        <p:cTn id="79" dur="500"/>
                                        <p:tgtEl>
                                          <p:spTgt spid="58464"/>
                                        </p:tgtEl>
                                      </p:cBhvr>
                                    </p:animEffect>
                                  </p:childTnLst>
                                </p:cTn>
                              </p:par>
                              <p:par>
                                <p:cTn id="80" presetID="12" presetClass="exit" presetSubtype="4" fill="hold" nodeType="withEffect">
                                  <p:stCondLst>
                                    <p:cond delay="10000"/>
                                  </p:stCondLst>
                                  <p:childTnLst>
                                    <p:animEffect transition="out" filter="slide(fromBottom)">
                                      <p:cBhvr>
                                        <p:cTn id="81" dur="500"/>
                                        <p:tgtEl>
                                          <p:spTgt spid="58458"/>
                                        </p:tgtEl>
                                      </p:cBhvr>
                                    </p:animEffect>
                                    <p:set>
                                      <p:cBhvr>
                                        <p:cTn id="82" dur="1" fill="hold">
                                          <p:stCondLst>
                                            <p:cond delay="499"/>
                                          </p:stCondLst>
                                        </p:cTn>
                                        <p:tgtEl>
                                          <p:spTgt spid="58458"/>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8449"/>
                                        </p:tgtEl>
                                      </p:cBhvr>
                                    </p:animEffect>
                                    <p:set>
                                      <p:cBhvr>
                                        <p:cTn id="85" dur="1" fill="hold">
                                          <p:stCondLst>
                                            <p:cond delay="499"/>
                                          </p:stCondLst>
                                        </p:cTn>
                                        <p:tgtEl>
                                          <p:spTgt spid="58449"/>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8461"/>
                                        </p:tgtEl>
                                        <p:attrNameLst>
                                          <p:attrName>style.visibility</p:attrName>
                                        </p:attrNameLst>
                                      </p:cBhvr>
                                      <p:to>
                                        <p:strVal val="visible"/>
                                      </p:to>
                                    </p:set>
                                    <p:animEffect transition="in" filter="slide(fromTop)">
                                      <p:cBhvr>
                                        <p:cTn id="88" dur="500"/>
                                        <p:tgtEl>
                                          <p:spTgt spid="58461"/>
                                        </p:tgtEl>
                                      </p:cBhvr>
                                    </p:animEffect>
                                  </p:childTnLst>
                                </p:cTn>
                              </p:par>
                              <p:par>
                                <p:cTn id="89" presetID="12" presetClass="exit" presetSubtype="4" fill="hold" nodeType="withEffect">
                                  <p:stCondLst>
                                    <p:cond delay="11000"/>
                                  </p:stCondLst>
                                  <p:childTnLst>
                                    <p:animEffect transition="out" filter="slide(fromBottom)">
                                      <p:cBhvr>
                                        <p:cTn id="90" dur="500"/>
                                        <p:tgtEl>
                                          <p:spTgt spid="58464"/>
                                        </p:tgtEl>
                                      </p:cBhvr>
                                    </p:animEffect>
                                    <p:set>
                                      <p:cBhvr>
                                        <p:cTn id="91" dur="1" fill="hold">
                                          <p:stCondLst>
                                            <p:cond delay="499"/>
                                          </p:stCondLst>
                                        </p:cTn>
                                        <p:tgtEl>
                                          <p:spTgt spid="58464"/>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8467"/>
                                        </p:tgtEl>
                                        <p:attrNameLst>
                                          <p:attrName>style.visibility</p:attrName>
                                        </p:attrNameLst>
                                      </p:cBhvr>
                                      <p:to>
                                        <p:strVal val="visible"/>
                                      </p:to>
                                    </p:set>
                                    <p:animEffect transition="in" filter="slide(fromTop)">
                                      <p:cBhvr>
                                        <p:cTn id="94" dur="500"/>
                                        <p:tgtEl>
                                          <p:spTgt spid="58467"/>
                                        </p:tgtEl>
                                      </p:cBhvr>
                                    </p:animEffect>
                                  </p:childTnLst>
                                </p:cTn>
                              </p:par>
                              <p:par>
                                <p:cTn id="95" presetID="12" presetClass="exit" presetSubtype="4" fill="hold" nodeType="withEffect">
                                  <p:stCondLst>
                                    <p:cond delay="12000"/>
                                  </p:stCondLst>
                                  <p:childTnLst>
                                    <p:animEffect transition="out" filter="slide(fromBottom)">
                                      <p:cBhvr>
                                        <p:cTn id="96" dur="500"/>
                                        <p:tgtEl>
                                          <p:spTgt spid="58467"/>
                                        </p:tgtEl>
                                      </p:cBhvr>
                                    </p:animEffect>
                                    <p:set>
                                      <p:cBhvr>
                                        <p:cTn id="97" dur="1" fill="hold">
                                          <p:stCondLst>
                                            <p:cond delay="499"/>
                                          </p:stCondLst>
                                        </p:cTn>
                                        <p:tgtEl>
                                          <p:spTgt spid="58467"/>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8470"/>
                                        </p:tgtEl>
                                        <p:attrNameLst>
                                          <p:attrName>style.visibility</p:attrName>
                                        </p:attrNameLst>
                                      </p:cBhvr>
                                      <p:to>
                                        <p:strVal val="visible"/>
                                      </p:to>
                                    </p:set>
                                    <p:animEffect transition="in" filter="slide(fromTop)">
                                      <p:cBhvr>
                                        <p:cTn id="100" dur="500"/>
                                        <p:tgtEl>
                                          <p:spTgt spid="58470"/>
                                        </p:tgtEl>
                                      </p:cBhvr>
                                    </p:animEffect>
                                  </p:childTnLst>
                                </p:cTn>
                              </p:par>
                              <p:par>
                                <p:cTn id="101" presetID="12" presetClass="exit" presetSubtype="4" fill="hold" nodeType="withEffect">
                                  <p:stCondLst>
                                    <p:cond delay="13000"/>
                                  </p:stCondLst>
                                  <p:childTnLst>
                                    <p:animEffect transition="out" filter="slide(fromBottom)">
                                      <p:cBhvr>
                                        <p:cTn id="102" dur="500"/>
                                        <p:tgtEl>
                                          <p:spTgt spid="58470"/>
                                        </p:tgtEl>
                                      </p:cBhvr>
                                    </p:animEffect>
                                    <p:set>
                                      <p:cBhvr>
                                        <p:cTn id="103" dur="1" fill="hold">
                                          <p:stCondLst>
                                            <p:cond delay="499"/>
                                          </p:stCondLst>
                                        </p:cTn>
                                        <p:tgtEl>
                                          <p:spTgt spid="58470"/>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8473"/>
                                        </p:tgtEl>
                                        <p:attrNameLst>
                                          <p:attrName>style.visibility</p:attrName>
                                        </p:attrNameLst>
                                      </p:cBhvr>
                                      <p:to>
                                        <p:strVal val="visible"/>
                                      </p:to>
                                    </p:set>
                                    <p:animEffect transition="in" filter="slide(fromTop)">
                                      <p:cBhvr>
                                        <p:cTn id="106" dur="500"/>
                                        <p:tgtEl>
                                          <p:spTgt spid="58473"/>
                                        </p:tgtEl>
                                      </p:cBhvr>
                                    </p:animEffect>
                                  </p:childTnLst>
                                </p:cTn>
                              </p:par>
                              <p:par>
                                <p:cTn id="107" presetID="12" presetClass="exit" presetSubtype="4" fill="hold" nodeType="withEffect">
                                  <p:stCondLst>
                                    <p:cond delay="14000"/>
                                  </p:stCondLst>
                                  <p:childTnLst>
                                    <p:animEffect transition="out" filter="slide(fromBottom)">
                                      <p:cBhvr>
                                        <p:cTn id="108" dur="500"/>
                                        <p:tgtEl>
                                          <p:spTgt spid="58473"/>
                                        </p:tgtEl>
                                      </p:cBhvr>
                                    </p:animEffect>
                                    <p:set>
                                      <p:cBhvr>
                                        <p:cTn id="109" dur="1" fill="hold">
                                          <p:stCondLst>
                                            <p:cond delay="499"/>
                                          </p:stCondLst>
                                        </p:cTn>
                                        <p:tgtEl>
                                          <p:spTgt spid="58473"/>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8476"/>
                                        </p:tgtEl>
                                        <p:attrNameLst>
                                          <p:attrName>style.visibility</p:attrName>
                                        </p:attrNameLst>
                                      </p:cBhvr>
                                      <p:to>
                                        <p:strVal val="visible"/>
                                      </p:to>
                                    </p:set>
                                    <p:animEffect transition="in" filter="slide(fromTop)">
                                      <p:cBhvr>
                                        <p:cTn id="112" dur="500"/>
                                        <p:tgtEl>
                                          <p:spTgt spid="58476"/>
                                        </p:tgtEl>
                                      </p:cBhvr>
                                    </p:animEffect>
                                  </p:childTnLst>
                                </p:cTn>
                              </p:par>
                              <p:par>
                                <p:cTn id="113" presetID="12" presetClass="exit" presetSubtype="4" fill="hold" nodeType="withEffect">
                                  <p:stCondLst>
                                    <p:cond delay="15000"/>
                                  </p:stCondLst>
                                  <p:childTnLst>
                                    <p:animEffect transition="out" filter="slide(fromBottom)">
                                      <p:cBhvr>
                                        <p:cTn id="114" dur="500"/>
                                        <p:tgtEl>
                                          <p:spTgt spid="58476"/>
                                        </p:tgtEl>
                                      </p:cBhvr>
                                    </p:animEffect>
                                    <p:set>
                                      <p:cBhvr>
                                        <p:cTn id="115" dur="1" fill="hold">
                                          <p:stCondLst>
                                            <p:cond delay="499"/>
                                          </p:stCondLst>
                                        </p:cTn>
                                        <p:tgtEl>
                                          <p:spTgt spid="58476"/>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8479"/>
                                        </p:tgtEl>
                                        <p:attrNameLst>
                                          <p:attrName>style.visibility</p:attrName>
                                        </p:attrNameLst>
                                      </p:cBhvr>
                                      <p:to>
                                        <p:strVal val="visible"/>
                                      </p:to>
                                    </p:set>
                                    <p:animEffect transition="in" filter="slide(fromTop)">
                                      <p:cBhvr>
                                        <p:cTn id="118" dur="500"/>
                                        <p:tgtEl>
                                          <p:spTgt spid="58479"/>
                                        </p:tgtEl>
                                      </p:cBhvr>
                                    </p:animEffect>
                                  </p:childTnLst>
                                </p:cTn>
                              </p:par>
                              <p:par>
                                <p:cTn id="119" presetID="12" presetClass="exit" presetSubtype="4" fill="hold" nodeType="withEffect">
                                  <p:stCondLst>
                                    <p:cond delay="16000"/>
                                  </p:stCondLst>
                                  <p:childTnLst>
                                    <p:animEffect transition="out" filter="slide(fromBottom)">
                                      <p:cBhvr>
                                        <p:cTn id="120" dur="500"/>
                                        <p:tgtEl>
                                          <p:spTgt spid="58479"/>
                                        </p:tgtEl>
                                      </p:cBhvr>
                                    </p:animEffect>
                                    <p:set>
                                      <p:cBhvr>
                                        <p:cTn id="121" dur="1" fill="hold">
                                          <p:stCondLst>
                                            <p:cond delay="499"/>
                                          </p:stCondLst>
                                        </p:cTn>
                                        <p:tgtEl>
                                          <p:spTgt spid="58479"/>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8482"/>
                                        </p:tgtEl>
                                        <p:attrNameLst>
                                          <p:attrName>style.visibility</p:attrName>
                                        </p:attrNameLst>
                                      </p:cBhvr>
                                      <p:to>
                                        <p:strVal val="visible"/>
                                      </p:to>
                                    </p:set>
                                    <p:animEffect transition="in" filter="slide(fromTop)">
                                      <p:cBhvr>
                                        <p:cTn id="124" dur="500"/>
                                        <p:tgtEl>
                                          <p:spTgt spid="58482"/>
                                        </p:tgtEl>
                                      </p:cBhvr>
                                    </p:animEffect>
                                  </p:childTnLst>
                                </p:cTn>
                              </p:par>
                              <p:par>
                                <p:cTn id="125" presetID="12" presetClass="exit" presetSubtype="4" fill="hold" nodeType="withEffect">
                                  <p:stCondLst>
                                    <p:cond delay="17000"/>
                                  </p:stCondLst>
                                  <p:childTnLst>
                                    <p:animEffect transition="out" filter="slide(fromBottom)">
                                      <p:cBhvr>
                                        <p:cTn id="126" dur="500"/>
                                        <p:tgtEl>
                                          <p:spTgt spid="58482"/>
                                        </p:tgtEl>
                                      </p:cBhvr>
                                    </p:animEffect>
                                    <p:set>
                                      <p:cBhvr>
                                        <p:cTn id="127" dur="1" fill="hold">
                                          <p:stCondLst>
                                            <p:cond delay="499"/>
                                          </p:stCondLst>
                                        </p:cTn>
                                        <p:tgtEl>
                                          <p:spTgt spid="58482"/>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8485"/>
                                        </p:tgtEl>
                                        <p:attrNameLst>
                                          <p:attrName>style.visibility</p:attrName>
                                        </p:attrNameLst>
                                      </p:cBhvr>
                                      <p:to>
                                        <p:strVal val="visible"/>
                                      </p:to>
                                    </p:set>
                                    <p:animEffect transition="in" filter="slide(fromTop)">
                                      <p:cBhvr>
                                        <p:cTn id="130" dur="500"/>
                                        <p:tgtEl>
                                          <p:spTgt spid="58485"/>
                                        </p:tgtEl>
                                      </p:cBhvr>
                                    </p:animEffect>
                                  </p:childTnLst>
                                </p:cTn>
                              </p:par>
                              <p:par>
                                <p:cTn id="131" presetID="12" presetClass="exit" presetSubtype="4" fill="hold" nodeType="withEffect">
                                  <p:stCondLst>
                                    <p:cond delay="18000"/>
                                  </p:stCondLst>
                                  <p:childTnLst>
                                    <p:animEffect transition="out" filter="slide(fromBottom)">
                                      <p:cBhvr>
                                        <p:cTn id="132" dur="500"/>
                                        <p:tgtEl>
                                          <p:spTgt spid="58485"/>
                                        </p:tgtEl>
                                      </p:cBhvr>
                                    </p:animEffect>
                                    <p:set>
                                      <p:cBhvr>
                                        <p:cTn id="133" dur="1" fill="hold">
                                          <p:stCondLst>
                                            <p:cond delay="499"/>
                                          </p:stCondLst>
                                        </p:cTn>
                                        <p:tgtEl>
                                          <p:spTgt spid="58485"/>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8488"/>
                                        </p:tgtEl>
                                        <p:attrNameLst>
                                          <p:attrName>style.visibility</p:attrName>
                                        </p:attrNameLst>
                                      </p:cBhvr>
                                      <p:to>
                                        <p:strVal val="visible"/>
                                      </p:to>
                                    </p:set>
                                    <p:animEffect transition="in" filter="slide(fromTop)">
                                      <p:cBhvr>
                                        <p:cTn id="136" dur="500"/>
                                        <p:tgtEl>
                                          <p:spTgt spid="58488"/>
                                        </p:tgtEl>
                                      </p:cBhvr>
                                    </p:animEffect>
                                  </p:childTnLst>
                                </p:cTn>
                              </p:par>
                              <p:par>
                                <p:cTn id="137" presetID="12" presetClass="exit" presetSubtype="4" fill="hold" nodeType="withEffect">
                                  <p:stCondLst>
                                    <p:cond delay="19000"/>
                                  </p:stCondLst>
                                  <p:childTnLst>
                                    <p:animEffect transition="out" filter="slide(fromBottom)">
                                      <p:cBhvr>
                                        <p:cTn id="138" dur="500"/>
                                        <p:tgtEl>
                                          <p:spTgt spid="58488"/>
                                        </p:tgtEl>
                                      </p:cBhvr>
                                    </p:animEffect>
                                    <p:set>
                                      <p:cBhvr>
                                        <p:cTn id="139" dur="1" fill="hold">
                                          <p:stCondLst>
                                            <p:cond delay="499"/>
                                          </p:stCondLst>
                                        </p:cTn>
                                        <p:tgtEl>
                                          <p:spTgt spid="58488"/>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8491"/>
                                        </p:tgtEl>
                                        <p:attrNameLst>
                                          <p:attrName>style.visibility</p:attrName>
                                        </p:attrNameLst>
                                      </p:cBhvr>
                                      <p:to>
                                        <p:strVal val="visible"/>
                                      </p:to>
                                    </p:set>
                                    <p:animEffect transition="in" filter="slide(fromTop)">
                                      <p:cBhvr>
                                        <p:cTn id="142" dur="500"/>
                                        <p:tgtEl>
                                          <p:spTgt spid="58491"/>
                                        </p:tgtEl>
                                      </p:cBhvr>
                                    </p:animEffect>
                                  </p:childTnLst>
                                </p:cTn>
                              </p:par>
                              <p:par>
                                <p:cTn id="143" presetID="12" presetClass="exit" presetSubtype="4" fill="hold" nodeType="withEffect">
                                  <p:stCondLst>
                                    <p:cond delay="20000"/>
                                  </p:stCondLst>
                                  <p:childTnLst>
                                    <p:animEffect transition="out" filter="slide(fromBottom)">
                                      <p:cBhvr>
                                        <p:cTn id="144" dur="500"/>
                                        <p:tgtEl>
                                          <p:spTgt spid="58491"/>
                                        </p:tgtEl>
                                      </p:cBhvr>
                                    </p:animEffect>
                                    <p:set>
                                      <p:cBhvr>
                                        <p:cTn id="145" dur="1" fill="hold">
                                          <p:stCondLst>
                                            <p:cond delay="499"/>
                                          </p:stCondLst>
                                        </p:cTn>
                                        <p:tgtEl>
                                          <p:spTgt spid="58491"/>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8461"/>
                                        </p:tgtEl>
                                      </p:cBhvr>
                                    </p:animEffect>
                                    <p:set>
                                      <p:cBhvr>
                                        <p:cTn id="148" dur="1" fill="hold">
                                          <p:stCondLst>
                                            <p:cond delay="499"/>
                                          </p:stCondLst>
                                        </p:cTn>
                                        <p:tgtEl>
                                          <p:spTgt spid="58461"/>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8494"/>
                                        </p:tgtEl>
                                        <p:attrNameLst>
                                          <p:attrName>style.visibility</p:attrName>
                                        </p:attrNameLst>
                                      </p:cBhvr>
                                      <p:to>
                                        <p:strVal val="visible"/>
                                      </p:to>
                                    </p:set>
                                    <p:animEffect transition="in" filter="slide(fromTop)">
                                      <p:cBhvr>
                                        <p:cTn id="151" dur="500"/>
                                        <p:tgtEl>
                                          <p:spTgt spid="58494"/>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8497"/>
                                        </p:tgtEl>
                                        <p:attrNameLst>
                                          <p:attrName>style.visibility</p:attrName>
                                        </p:attrNameLst>
                                      </p:cBhvr>
                                      <p:to>
                                        <p:strVal val="visible"/>
                                      </p:to>
                                    </p:set>
                                    <p:animEffect transition="in" filter="slide(fromTop)">
                                      <p:cBhvr>
                                        <p:cTn id="154" dur="500"/>
                                        <p:tgtEl>
                                          <p:spTgt spid="58497"/>
                                        </p:tgtEl>
                                      </p:cBhvr>
                                    </p:animEffect>
                                  </p:childTnLst>
                                </p:cTn>
                              </p:par>
                              <p:par>
                                <p:cTn id="155" presetID="12" presetClass="exit" presetSubtype="4" fill="hold" nodeType="withEffect">
                                  <p:stCondLst>
                                    <p:cond delay="21000"/>
                                  </p:stCondLst>
                                  <p:childTnLst>
                                    <p:animEffect transition="out" filter="slide(fromBottom)">
                                      <p:cBhvr>
                                        <p:cTn id="156" dur="500"/>
                                        <p:tgtEl>
                                          <p:spTgt spid="58497"/>
                                        </p:tgtEl>
                                      </p:cBhvr>
                                    </p:animEffect>
                                    <p:set>
                                      <p:cBhvr>
                                        <p:cTn id="157" dur="1" fill="hold">
                                          <p:stCondLst>
                                            <p:cond delay="499"/>
                                          </p:stCondLst>
                                        </p:cTn>
                                        <p:tgtEl>
                                          <p:spTgt spid="58497"/>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8500"/>
                                        </p:tgtEl>
                                        <p:attrNameLst>
                                          <p:attrName>style.visibility</p:attrName>
                                        </p:attrNameLst>
                                      </p:cBhvr>
                                      <p:to>
                                        <p:strVal val="visible"/>
                                      </p:to>
                                    </p:set>
                                    <p:animEffect transition="in" filter="slide(fromTop)">
                                      <p:cBhvr>
                                        <p:cTn id="160" dur="500"/>
                                        <p:tgtEl>
                                          <p:spTgt spid="58500"/>
                                        </p:tgtEl>
                                      </p:cBhvr>
                                    </p:animEffect>
                                  </p:childTnLst>
                                </p:cTn>
                              </p:par>
                              <p:par>
                                <p:cTn id="161" presetID="12" presetClass="exit" presetSubtype="4" fill="hold" nodeType="withEffect">
                                  <p:stCondLst>
                                    <p:cond delay="22000"/>
                                  </p:stCondLst>
                                  <p:childTnLst>
                                    <p:animEffect transition="out" filter="slide(fromBottom)">
                                      <p:cBhvr>
                                        <p:cTn id="162" dur="500"/>
                                        <p:tgtEl>
                                          <p:spTgt spid="58500"/>
                                        </p:tgtEl>
                                      </p:cBhvr>
                                    </p:animEffect>
                                    <p:set>
                                      <p:cBhvr>
                                        <p:cTn id="163" dur="1" fill="hold">
                                          <p:stCondLst>
                                            <p:cond delay="499"/>
                                          </p:stCondLst>
                                        </p:cTn>
                                        <p:tgtEl>
                                          <p:spTgt spid="58500"/>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8503"/>
                                        </p:tgtEl>
                                        <p:attrNameLst>
                                          <p:attrName>style.visibility</p:attrName>
                                        </p:attrNameLst>
                                      </p:cBhvr>
                                      <p:to>
                                        <p:strVal val="visible"/>
                                      </p:to>
                                    </p:set>
                                    <p:animEffect transition="in" filter="slide(fromTop)">
                                      <p:cBhvr>
                                        <p:cTn id="166" dur="500"/>
                                        <p:tgtEl>
                                          <p:spTgt spid="58503"/>
                                        </p:tgtEl>
                                      </p:cBhvr>
                                    </p:animEffect>
                                  </p:childTnLst>
                                </p:cTn>
                              </p:par>
                              <p:par>
                                <p:cTn id="167" presetID="12" presetClass="exit" presetSubtype="4" fill="hold" nodeType="withEffect">
                                  <p:stCondLst>
                                    <p:cond delay="23000"/>
                                  </p:stCondLst>
                                  <p:childTnLst>
                                    <p:animEffect transition="out" filter="slide(fromBottom)">
                                      <p:cBhvr>
                                        <p:cTn id="168" dur="500"/>
                                        <p:tgtEl>
                                          <p:spTgt spid="58503"/>
                                        </p:tgtEl>
                                      </p:cBhvr>
                                    </p:animEffect>
                                    <p:set>
                                      <p:cBhvr>
                                        <p:cTn id="169" dur="1" fill="hold">
                                          <p:stCondLst>
                                            <p:cond delay="499"/>
                                          </p:stCondLst>
                                        </p:cTn>
                                        <p:tgtEl>
                                          <p:spTgt spid="58503"/>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8506"/>
                                        </p:tgtEl>
                                        <p:attrNameLst>
                                          <p:attrName>style.visibility</p:attrName>
                                        </p:attrNameLst>
                                      </p:cBhvr>
                                      <p:to>
                                        <p:strVal val="visible"/>
                                      </p:to>
                                    </p:set>
                                    <p:animEffect transition="in" filter="slide(fromTop)">
                                      <p:cBhvr>
                                        <p:cTn id="172" dur="500"/>
                                        <p:tgtEl>
                                          <p:spTgt spid="58506"/>
                                        </p:tgtEl>
                                      </p:cBhvr>
                                    </p:animEffect>
                                  </p:childTnLst>
                                </p:cTn>
                              </p:par>
                              <p:par>
                                <p:cTn id="173" presetID="12" presetClass="exit" presetSubtype="4" fill="hold" nodeType="withEffect">
                                  <p:stCondLst>
                                    <p:cond delay="24000"/>
                                  </p:stCondLst>
                                  <p:childTnLst>
                                    <p:animEffect transition="out" filter="slide(fromBottom)">
                                      <p:cBhvr>
                                        <p:cTn id="174" dur="500"/>
                                        <p:tgtEl>
                                          <p:spTgt spid="58506"/>
                                        </p:tgtEl>
                                      </p:cBhvr>
                                    </p:animEffect>
                                    <p:set>
                                      <p:cBhvr>
                                        <p:cTn id="175" dur="1" fill="hold">
                                          <p:stCondLst>
                                            <p:cond delay="499"/>
                                          </p:stCondLst>
                                        </p:cTn>
                                        <p:tgtEl>
                                          <p:spTgt spid="58506"/>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8509"/>
                                        </p:tgtEl>
                                        <p:attrNameLst>
                                          <p:attrName>style.visibility</p:attrName>
                                        </p:attrNameLst>
                                      </p:cBhvr>
                                      <p:to>
                                        <p:strVal val="visible"/>
                                      </p:to>
                                    </p:set>
                                    <p:animEffect transition="in" filter="slide(fromTop)">
                                      <p:cBhvr>
                                        <p:cTn id="178" dur="500"/>
                                        <p:tgtEl>
                                          <p:spTgt spid="58509"/>
                                        </p:tgtEl>
                                      </p:cBhvr>
                                    </p:animEffect>
                                  </p:childTnLst>
                                </p:cTn>
                              </p:par>
                              <p:par>
                                <p:cTn id="179" presetID="12" presetClass="exit" presetSubtype="4" fill="hold" nodeType="withEffect">
                                  <p:stCondLst>
                                    <p:cond delay="25000"/>
                                  </p:stCondLst>
                                  <p:childTnLst>
                                    <p:animEffect transition="out" filter="slide(fromBottom)">
                                      <p:cBhvr>
                                        <p:cTn id="180" dur="500"/>
                                        <p:tgtEl>
                                          <p:spTgt spid="58509"/>
                                        </p:tgtEl>
                                      </p:cBhvr>
                                    </p:animEffect>
                                    <p:set>
                                      <p:cBhvr>
                                        <p:cTn id="181" dur="1" fill="hold">
                                          <p:stCondLst>
                                            <p:cond delay="499"/>
                                          </p:stCondLst>
                                        </p:cTn>
                                        <p:tgtEl>
                                          <p:spTgt spid="58509"/>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8512"/>
                                        </p:tgtEl>
                                        <p:attrNameLst>
                                          <p:attrName>style.visibility</p:attrName>
                                        </p:attrNameLst>
                                      </p:cBhvr>
                                      <p:to>
                                        <p:strVal val="visible"/>
                                      </p:to>
                                    </p:set>
                                    <p:animEffect transition="in" filter="slide(fromTop)">
                                      <p:cBhvr>
                                        <p:cTn id="184" dur="500"/>
                                        <p:tgtEl>
                                          <p:spTgt spid="58512"/>
                                        </p:tgtEl>
                                      </p:cBhvr>
                                    </p:animEffect>
                                  </p:childTnLst>
                                </p:cTn>
                              </p:par>
                              <p:par>
                                <p:cTn id="185" presetID="12" presetClass="exit" presetSubtype="4" fill="hold" nodeType="withEffect">
                                  <p:stCondLst>
                                    <p:cond delay="26000"/>
                                  </p:stCondLst>
                                  <p:childTnLst>
                                    <p:animEffect transition="out" filter="slide(fromBottom)">
                                      <p:cBhvr>
                                        <p:cTn id="186" dur="500"/>
                                        <p:tgtEl>
                                          <p:spTgt spid="58512"/>
                                        </p:tgtEl>
                                      </p:cBhvr>
                                    </p:animEffect>
                                    <p:set>
                                      <p:cBhvr>
                                        <p:cTn id="187" dur="1" fill="hold">
                                          <p:stCondLst>
                                            <p:cond delay="499"/>
                                          </p:stCondLst>
                                        </p:cTn>
                                        <p:tgtEl>
                                          <p:spTgt spid="58512"/>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8515"/>
                                        </p:tgtEl>
                                        <p:attrNameLst>
                                          <p:attrName>style.visibility</p:attrName>
                                        </p:attrNameLst>
                                      </p:cBhvr>
                                      <p:to>
                                        <p:strVal val="visible"/>
                                      </p:to>
                                    </p:set>
                                    <p:animEffect transition="in" filter="slide(fromTop)">
                                      <p:cBhvr>
                                        <p:cTn id="190" dur="500"/>
                                        <p:tgtEl>
                                          <p:spTgt spid="58515"/>
                                        </p:tgtEl>
                                      </p:cBhvr>
                                    </p:animEffect>
                                  </p:childTnLst>
                                </p:cTn>
                              </p:par>
                              <p:par>
                                <p:cTn id="191" presetID="12" presetClass="exit" presetSubtype="4" fill="hold" nodeType="withEffect">
                                  <p:stCondLst>
                                    <p:cond delay="27000"/>
                                  </p:stCondLst>
                                  <p:childTnLst>
                                    <p:animEffect transition="out" filter="slide(fromBottom)">
                                      <p:cBhvr>
                                        <p:cTn id="192" dur="500"/>
                                        <p:tgtEl>
                                          <p:spTgt spid="58515"/>
                                        </p:tgtEl>
                                      </p:cBhvr>
                                    </p:animEffect>
                                    <p:set>
                                      <p:cBhvr>
                                        <p:cTn id="193" dur="1" fill="hold">
                                          <p:stCondLst>
                                            <p:cond delay="499"/>
                                          </p:stCondLst>
                                        </p:cTn>
                                        <p:tgtEl>
                                          <p:spTgt spid="58515"/>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8518"/>
                                        </p:tgtEl>
                                        <p:attrNameLst>
                                          <p:attrName>style.visibility</p:attrName>
                                        </p:attrNameLst>
                                      </p:cBhvr>
                                      <p:to>
                                        <p:strVal val="visible"/>
                                      </p:to>
                                    </p:set>
                                    <p:animEffect transition="in" filter="slide(fromTop)">
                                      <p:cBhvr>
                                        <p:cTn id="196" dur="500"/>
                                        <p:tgtEl>
                                          <p:spTgt spid="58518"/>
                                        </p:tgtEl>
                                      </p:cBhvr>
                                    </p:animEffect>
                                  </p:childTnLst>
                                </p:cTn>
                              </p:par>
                              <p:par>
                                <p:cTn id="197" presetID="12" presetClass="exit" presetSubtype="4" fill="hold" nodeType="withEffect">
                                  <p:stCondLst>
                                    <p:cond delay="28000"/>
                                  </p:stCondLst>
                                  <p:childTnLst>
                                    <p:animEffect transition="out" filter="slide(fromBottom)">
                                      <p:cBhvr>
                                        <p:cTn id="198" dur="500"/>
                                        <p:tgtEl>
                                          <p:spTgt spid="58518"/>
                                        </p:tgtEl>
                                      </p:cBhvr>
                                    </p:animEffect>
                                    <p:set>
                                      <p:cBhvr>
                                        <p:cTn id="199" dur="1" fill="hold">
                                          <p:stCondLst>
                                            <p:cond delay="499"/>
                                          </p:stCondLst>
                                        </p:cTn>
                                        <p:tgtEl>
                                          <p:spTgt spid="58518"/>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8521"/>
                                        </p:tgtEl>
                                        <p:attrNameLst>
                                          <p:attrName>style.visibility</p:attrName>
                                        </p:attrNameLst>
                                      </p:cBhvr>
                                      <p:to>
                                        <p:strVal val="visible"/>
                                      </p:to>
                                    </p:set>
                                    <p:animEffect transition="in" filter="slide(fromTop)">
                                      <p:cBhvr>
                                        <p:cTn id="202" dur="500"/>
                                        <p:tgtEl>
                                          <p:spTgt spid="58521"/>
                                        </p:tgtEl>
                                      </p:cBhvr>
                                    </p:animEffect>
                                  </p:childTnLst>
                                </p:cTn>
                              </p:par>
                              <p:par>
                                <p:cTn id="203" presetID="12" presetClass="exit" presetSubtype="4" fill="hold" nodeType="withEffect">
                                  <p:stCondLst>
                                    <p:cond delay="29000"/>
                                  </p:stCondLst>
                                  <p:childTnLst>
                                    <p:animEffect transition="out" filter="slide(fromBottom)">
                                      <p:cBhvr>
                                        <p:cTn id="204" dur="500"/>
                                        <p:tgtEl>
                                          <p:spTgt spid="58521"/>
                                        </p:tgtEl>
                                      </p:cBhvr>
                                    </p:animEffect>
                                    <p:set>
                                      <p:cBhvr>
                                        <p:cTn id="205" dur="1" fill="hold">
                                          <p:stCondLst>
                                            <p:cond delay="499"/>
                                          </p:stCondLst>
                                        </p:cTn>
                                        <p:tgtEl>
                                          <p:spTgt spid="58521"/>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8524"/>
                                        </p:tgtEl>
                                        <p:attrNameLst>
                                          <p:attrName>style.visibility</p:attrName>
                                        </p:attrNameLst>
                                      </p:cBhvr>
                                      <p:to>
                                        <p:strVal val="visible"/>
                                      </p:to>
                                    </p:set>
                                    <p:animEffect transition="in" filter="slide(fromTop)">
                                      <p:cBhvr>
                                        <p:cTn id="208" dur="500"/>
                                        <p:tgtEl>
                                          <p:spTgt spid="58524"/>
                                        </p:tgtEl>
                                      </p:cBhvr>
                                    </p:animEffect>
                                  </p:childTnLst>
                                </p:cTn>
                              </p:par>
                              <p:par>
                                <p:cTn id="209" presetID="12" presetClass="exit" presetSubtype="4" fill="hold" nodeType="withEffect">
                                  <p:stCondLst>
                                    <p:cond delay="30000"/>
                                  </p:stCondLst>
                                  <p:childTnLst>
                                    <p:animEffect transition="out" filter="slide(fromBottom)">
                                      <p:cBhvr>
                                        <p:cTn id="210" dur="500"/>
                                        <p:tgtEl>
                                          <p:spTgt spid="58494"/>
                                        </p:tgtEl>
                                      </p:cBhvr>
                                    </p:animEffect>
                                    <p:set>
                                      <p:cBhvr>
                                        <p:cTn id="211" dur="1" fill="hold">
                                          <p:stCondLst>
                                            <p:cond delay="499"/>
                                          </p:stCondLst>
                                        </p:cTn>
                                        <p:tgtEl>
                                          <p:spTgt spid="58494"/>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8527"/>
                                        </p:tgtEl>
                                        <p:attrNameLst>
                                          <p:attrName>style.visibility</p:attrName>
                                        </p:attrNameLst>
                                      </p:cBhvr>
                                      <p:to>
                                        <p:strVal val="visible"/>
                                      </p:to>
                                    </p:set>
                                    <p:animEffect transition="in" filter="slide(fromTop)">
                                      <p:cBhvr>
                                        <p:cTn id="214" dur="500"/>
                                        <p:tgtEl>
                                          <p:spTgt spid="58527"/>
                                        </p:tgtEl>
                                      </p:cBhvr>
                                    </p:animEffect>
                                  </p:childTnLst>
                                </p:cTn>
                              </p:par>
                              <p:par>
                                <p:cTn id="215" presetID="12" presetClass="exit" presetSubtype="4" fill="hold" nodeType="withEffect">
                                  <p:stCondLst>
                                    <p:cond delay="30000"/>
                                  </p:stCondLst>
                                  <p:childTnLst>
                                    <p:animEffect transition="out" filter="slide(fromBottom)">
                                      <p:cBhvr>
                                        <p:cTn id="216" dur="500"/>
                                        <p:tgtEl>
                                          <p:spTgt spid="58524"/>
                                        </p:tgtEl>
                                      </p:cBhvr>
                                    </p:animEffect>
                                    <p:set>
                                      <p:cBhvr>
                                        <p:cTn id="217" dur="1" fill="hold">
                                          <p:stCondLst>
                                            <p:cond delay="499"/>
                                          </p:stCondLst>
                                        </p:cTn>
                                        <p:tgtEl>
                                          <p:spTgt spid="58524"/>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8557"/>
                                        </p:tgtEl>
                                        <p:attrNameLst>
                                          <p:attrName>style.visibility</p:attrName>
                                        </p:attrNameLst>
                                      </p:cBhvr>
                                      <p:to>
                                        <p:strVal val="visible"/>
                                      </p:to>
                                    </p:set>
                                    <p:animEffect transition="in" filter="slide(fromTop)">
                                      <p:cBhvr>
                                        <p:cTn id="220" dur="500"/>
                                        <p:tgtEl>
                                          <p:spTgt spid="58557"/>
                                        </p:tgtEl>
                                      </p:cBhvr>
                                    </p:animEffect>
                                  </p:childTnLst>
                                </p:cTn>
                              </p:par>
                              <p:par>
                                <p:cTn id="221" presetID="12" presetClass="exit" presetSubtype="4" fill="hold" nodeType="withEffect">
                                  <p:stCondLst>
                                    <p:cond delay="31000"/>
                                  </p:stCondLst>
                                  <p:childTnLst>
                                    <p:animEffect transition="out" filter="slide(fromBottom)">
                                      <p:cBhvr>
                                        <p:cTn id="222" dur="500"/>
                                        <p:tgtEl>
                                          <p:spTgt spid="58527"/>
                                        </p:tgtEl>
                                      </p:cBhvr>
                                    </p:animEffect>
                                    <p:set>
                                      <p:cBhvr>
                                        <p:cTn id="223" dur="1" fill="hold">
                                          <p:stCondLst>
                                            <p:cond delay="499"/>
                                          </p:stCondLst>
                                        </p:cTn>
                                        <p:tgtEl>
                                          <p:spTgt spid="58527"/>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8530"/>
                                        </p:tgtEl>
                                        <p:attrNameLst>
                                          <p:attrName>style.visibility</p:attrName>
                                        </p:attrNameLst>
                                      </p:cBhvr>
                                      <p:to>
                                        <p:strVal val="visible"/>
                                      </p:to>
                                    </p:set>
                                    <p:animEffect transition="in" filter="slide(fromTop)">
                                      <p:cBhvr>
                                        <p:cTn id="226" dur="500"/>
                                        <p:tgtEl>
                                          <p:spTgt spid="58530"/>
                                        </p:tgtEl>
                                      </p:cBhvr>
                                    </p:animEffect>
                                  </p:childTnLst>
                                </p:cTn>
                              </p:par>
                              <p:par>
                                <p:cTn id="227" presetID="12" presetClass="exit" presetSubtype="4" fill="hold" nodeType="withEffect">
                                  <p:stCondLst>
                                    <p:cond delay="32000"/>
                                  </p:stCondLst>
                                  <p:childTnLst>
                                    <p:animEffect transition="out" filter="slide(fromBottom)">
                                      <p:cBhvr>
                                        <p:cTn id="228" dur="500"/>
                                        <p:tgtEl>
                                          <p:spTgt spid="58530"/>
                                        </p:tgtEl>
                                      </p:cBhvr>
                                    </p:animEffect>
                                    <p:set>
                                      <p:cBhvr>
                                        <p:cTn id="229" dur="1" fill="hold">
                                          <p:stCondLst>
                                            <p:cond delay="499"/>
                                          </p:stCondLst>
                                        </p:cTn>
                                        <p:tgtEl>
                                          <p:spTgt spid="58530"/>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8533"/>
                                        </p:tgtEl>
                                        <p:attrNameLst>
                                          <p:attrName>style.visibility</p:attrName>
                                        </p:attrNameLst>
                                      </p:cBhvr>
                                      <p:to>
                                        <p:strVal val="visible"/>
                                      </p:to>
                                    </p:set>
                                    <p:animEffect transition="in" filter="slide(fromTop)">
                                      <p:cBhvr>
                                        <p:cTn id="232" dur="500"/>
                                        <p:tgtEl>
                                          <p:spTgt spid="58533"/>
                                        </p:tgtEl>
                                      </p:cBhvr>
                                    </p:animEffect>
                                  </p:childTnLst>
                                </p:cTn>
                              </p:par>
                              <p:par>
                                <p:cTn id="233" presetID="12" presetClass="exit" presetSubtype="4" fill="hold" nodeType="withEffect">
                                  <p:stCondLst>
                                    <p:cond delay="33000"/>
                                  </p:stCondLst>
                                  <p:childTnLst>
                                    <p:animEffect transition="out" filter="slide(fromBottom)">
                                      <p:cBhvr>
                                        <p:cTn id="234" dur="500"/>
                                        <p:tgtEl>
                                          <p:spTgt spid="58533"/>
                                        </p:tgtEl>
                                      </p:cBhvr>
                                    </p:animEffect>
                                    <p:set>
                                      <p:cBhvr>
                                        <p:cTn id="235" dur="1" fill="hold">
                                          <p:stCondLst>
                                            <p:cond delay="499"/>
                                          </p:stCondLst>
                                        </p:cTn>
                                        <p:tgtEl>
                                          <p:spTgt spid="58533"/>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8536"/>
                                        </p:tgtEl>
                                        <p:attrNameLst>
                                          <p:attrName>style.visibility</p:attrName>
                                        </p:attrNameLst>
                                      </p:cBhvr>
                                      <p:to>
                                        <p:strVal val="visible"/>
                                      </p:to>
                                    </p:set>
                                    <p:animEffect transition="in" filter="slide(fromTop)">
                                      <p:cBhvr>
                                        <p:cTn id="238" dur="500"/>
                                        <p:tgtEl>
                                          <p:spTgt spid="58536"/>
                                        </p:tgtEl>
                                      </p:cBhvr>
                                    </p:animEffect>
                                  </p:childTnLst>
                                </p:cTn>
                              </p:par>
                              <p:par>
                                <p:cTn id="239" presetID="12" presetClass="exit" presetSubtype="4" fill="hold" nodeType="withEffect">
                                  <p:stCondLst>
                                    <p:cond delay="34000"/>
                                  </p:stCondLst>
                                  <p:childTnLst>
                                    <p:animEffect transition="out" filter="slide(fromBottom)">
                                      <p:cBhvr>
                                        <p:cTn id="240" dur="500"/>
                                        <p:tgtEl>
                                          <p:spTgt spid="58536"/>
                                        </p:tgtEl>
                                      </p:cBhvr>
                                    </p:animEffect>
                                    <p:set>
                                      <p:cBhvr>
                                        <p:cTn id="241" dur="1" fill="hold">
                                          <p:stCondLst>
                                            <p:cond delay="499"/>
                                          </p:stCondLst>
                                        </p:cTn>
                                        <p:tgtEl>
                                          <p:spTgt spid="58536"/>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8539"/>
                                        </p:tgtEl>
                                        <p:attrNameLst>
                                          <p:attrName>style.visibility</p:attrName>
                                        </p:attrNameLst>
                                      </p:cBhvr>
                                      <p:to>
                                        <p:strVal val="visible"/>
                                      </p:to>
                                    </p:set>
                                    <p:animEffect transition="in" filter="slide(fromTop)">
                                      <p:cBhvr>
                                        <p:cTn id="244" dur="500"/>
                                        <p:tgtEl>
                                          <p:spTgt spid="58539"/>
                                        </p:tgtEl>
                                      </p:cBhvr>
                                    </p:animEffect>
                                  </p:childTnLst>
                                </p:cTn>
                              </p:par>
                              <p:par>
                                <p:cTn id="245" presetID="12" presetClass="exit" presetSubtype="4" fill="hold" nodeType="withEffect">
                                  <p:stCondLst>
                                    <p:cond delay="35000"/>
                                  </p:stCondLst>
                                  <p:childTnLst>
                                    <p:animEffect transition="out" filter="slide(fromBottom)">
                                      <p:cBhvr>
                                        <p:cTn id="246" dur="500"/>
                                        <p:tgtEl>
                                          <p:spTgt spid="58539"/>
                                        </p:tgtEl>
                                      </p:cBhvr>
                                    </p:animEffect>
                                    <p:set>
                                      <p:cBhvr>
                                        <p:cTn id="247" dur="1" fill="hold">
                                          <p:stCondLst>
                                            <p:cond delay="499"/>
                                          </p:stCondLst>
                                        </p:cTn>
                                        <p:tgtEl>
                                          <p:spTgt spid="58539"/>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8542"/>
                                        </p:tgtEl>
                                        <p:attrNameLst>
                                          <p:attrName>style.visibility</p:attrName>
                                        </p:attrNameLst>
                                      </p:cBhvr>
                                      <p:to>
                                        <p:strVal val="visible"/>
                                      </p:to>
                                    </p:set>
                                    <p:animEffect transition="in" filter="slide(fromTop)">
                                      <p:cBhvr>
                                        <p:cTn id="250" dur="500"/>
                                        <p:tgtEl>
                                          <p:spTgt spid="58542"/>
                                        </p:tgtEl>
                                      </p:cBhvr>
                                    </p:animEffect>
                                  </p:childTnLst>
                                </p:cTn>
                              </p:par>
                              <p:par>
                                <p:cTn id="251" presetID="12" presetClass="exit" presetSubtype="4" fill="hold" nodeType="withEffect">
                                  <p:stCondLst>
                                    <p:cond delay="36000"/>
                                  </p:stCondLst>
                                  <p:childTnLst>
                                    <p:animEffect transition="out" filter="slide(fromBottom)">
                                      <p:cBhvr>
                                        <p:cTn id="252" dur="500"/>
                                        <p:tgtEl>
                                          <p:spTgt spid="58542"/>
                                        </p:tgtEl>
                                      </p:cBhvr>
                                    </p:animEffect>
                                    <p:set>
                                      <p:cBhvr>
                                        <p:cTn id="253" dur="1" fill="hold">
                                          <p:stCondLst>
                                            <p:cond delay="499"/>
                                          </p:stCondLst>
                                        </p:cTn>
                                        <p:tgtEl>
                                          <p:spTgt spid="58542"/>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8545"/>
                                        </p:tgtEl>
                                        <p:attrNameLst>
                                          <p:attrName>style.visibility</p:attrName>
                                        </p:attrNameLst>
                                      </p:cBhvr>
                                      <p:to>
                                        <p:strVal val="visible"/>
                                      </p:to>
                                    </p:set>
                                    <p:animEffect transition="in" filter="slide(fromTop)">
                                      <p:cBhvr>
                                        <p:cTn id="256" dur="500"/>
                                        <p:tgtEl>
                                          <p:spTgt spid="58545"/>
                                        </p:tgtEl>
                                      </p:cBhvr>
                                    </p:animEffect>
                                  </p:childTnLst>
                                </p:cTn>
                              </p:par>
                              <p:par>
                                <p:cTn id="257" presetID="12" presetClass="exit" presetSubtype="4" fill="hold" nodeType="withEffect">
                                  <p:stCondLst>
                                    <p:cond delay="37000"/>
                                  </p:stCondLst>
                                  <p:childTnLst>
                                    <p:animEffect transition="out" filter="slide(fromBottom)">
                                      <p:cBhvr>
                                        <p:cTn id="258" dur="500"/>
                                        <p:tgtEl>
                                          <p:spTgt spid="58545"/>
                                        </p:tgtEl>
                                      </p:cBhvr>
                                    </p:animEffect>
                                    <p:set>
                                      <p:cBhvr>
                                        <p:cTn id="259" dur="1" fill="hold">
                                          <p:stCondLst>
                                            <p:cond delay="499"/>
                                          </p:stCondLst>
                                        </p:cTn>
                                        <p:tgtEl>
                                          <p:spTgt spid="58545"/>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8548"/>
                                        </p:tgtEl>
                                        <p:attrNameLst>
                                          <p:attrName>style.visibility</p:attrName>
                                        </p:attrNameLst>
                                      </p:cBhvr>
                                      <p:to>
                                        <p:strVal val="visible"/>
                                      </p:to>
                                    </p:set>
                                    <p:animEffect transition="in" filter="slide(fromTop)">
                                      <p:cBhvr>
                                        <p:cTn id="262" dur="500"/>
                                        <p:tgtEl>
                                          <p:spTgt spid="58548"/>
                                        </p:tgtEl>
                                      </p:cBhvr>
                                    </p:animEffect>
                                  </p:childTnLst>
                                </p:cTn>
                              </p:par>
                              <p:par>
                                <p:cTn id="263" presetID="12" presetClass="exit" presetSubtype="4" fill="hold" nodeType="withEffect">
                                  <p:stCondLst>
                                    <p:cond delay="38000"/>
                                  </p:stCondLst>
                                  <p:childTnLst>
                                    <p:animEffect transition="out" filter="slide(fromBottom)">
                                      <p:cBhvr>
                                        <p:cTn id="264" dur="500"/>
                                        <p:tgtEl>
                                          <p:spTgt spid="58548"/>
                                        </p:tgtEl>
                                      </p:cBhvr>
                                    </p:animEffect>
                                    <p:set>
                                      <p:cBhvr>
                                        <p:cTn id="265" dur="1" fill="hold">
                                          <p:stCondLst>
                                            <p:cond delay="499"/>
                                          </p:stCondLst>
                                        </p:cTn>
                                        <p:tgtEl>
                                          <p:spTgt spid="58548"/>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8551"/>
                                        </p:tgtEl>
                                        <p:attrNameLst>
                                          <p:attrName>style.visibility</p:attrName>
                                        </p:attrNameLst>
                                      </p:cBhvr>
                                      <p:to>
                                        <p:strVal val="visible"/>
                                      </p:to>
                                    </p:set>
                                    <p:animEffect transition="in" filter="slide(fromTop)">
                                      <p:cBhvr>
                                        <p:cTn id="268" dur="500"/>
                                        <p:tgtEl>
                                          <p:spTgt spid="58551"/>
                                        </p:tgtEl>
                                      </p:cBhvr>
                                    </p:animEffect>
                                  </p:childTnLst>
                                </p:cTn>
                              </p:par>
                              <p:par>
                                <p:cTn id="269" presetID="12" presetClass="exit" presetSubtype="4" fill="hold" nodeType="withEffect">
                                  <p:stCondLst>
                                    <p:cond delay="39000"/>
                                  </p:stCondLst>
                                  <p:childTnLst>
                                    <p:animEffect transition="out" filter="slide(fromBottom)">
                                      <p:cBhvr>
                                        <p:cTn id="270" dur="500"/>
                                        <p:tgtEl>
                                          <p:spTgt spid="58551"/>
                                        </p:tgtEl>
                                      </p:cBhvr>
                                    </p:animEffect>
                                    <p:set>
                                      <p:cBhvr>
                                        <p:cTn id="271" dur="1" fill="hold">
                                          <p:stCondLst>
                                            <p:cond delay="499"/>
                                          </p:stCondLst>
                                        </p:cTn>
                                        <p:tgtEl>
                                          <p:spTgt spid="58551"/>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8554"/>
                                        </p:tgtEl>
                                        <p:attrNameLst>
                                          <p:attrName>style.visibility</p:attrName>
                                        </p:attrNameLst>
                                      </p:cBhvr>
                                      <p:to>
                                        <p:strVal val="visible"/>
                                      </p:to>
                                    </p:set>
                                    <p:animEffect transition="in" filter="slide(fromTop)">
                                      <p:cBhvr>
                                        <p:cTn id="274" dur="500"/>
                                        <p:tgtEl>
                                          <p:spTgt spid="58554"/>
                                        </p:tgtEl>
                                      </p:cBhvr>
                                    </p:animEffect>
                                  </p:childTnLst>
                                </p:cTn>
                              </p:par>
                              <p:par>
                                <p:cTn id="275" presetID="12" presetClass="exit" presetSubtype="4" fill="hold" nodeType="withEffect">
                                  <p:stCondLst>
                                    <p:cond delay="40000"/>
                                  </p:stCondLst>
                                  <p:childTnLst>
                                    <p:animEffect transition="out" filter="slide(fromBottom)">
                                      <p:cBhvr>
                                        <p:cTn id="276" dur="500"/>
                                        <p:tgtEl>
                                          <p:spTgt spid="58554"/>
                                        </p:tgtEl>
                                      </p:cBhvr>
                                    </p:animEffect>
                                    <p:set>
                                      <p:cBhvr>
                                        <p:cTn id="277" dur="1" fill="hold">
                                          <p:stCondLst>
                                            <p:cond delay="499"/>
                                          </p:stCondLst>
                                        </p:cTn>
                                        <p:tgtEl>
                                          <p:spTgt spid="58554"/>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8560"/>
                                        </p:tgtEl>
                                        <p:attrNameLst>
                                          <p:attrName>style.visibility</p:attrName>
                                        </p:attrNameLst>
                                      </p:cBhvr>
                                      <p:to>
                                        <p:strVal val="visible"/>
                                      </p:to>
                                    </p:set>
                                    <p:animEffect transition="in" filter="slide(fromTop)">
                                      <p:cBhvr>
                                        <p:cTn id="280" dur="500"/>
                                        <p:tgtEl>
                                          <p:spTgt spid="58560"/>
                                        </p:tgtEl>
                                      </p:cBhvr>
                                    </p:animEffect>
                                  </p:childTnLst>
                                </p:cTn>
                              </p:par>
                              <p:par>
                                <p:cTn id="281" presetID="12" presetClass="exit" presetSubtype="4" fill="hold" nodeType="withEffect">
                                  <p:stCondLst>
                                    <p:cond delay="40000"/>
                                  </p:stCondLst>
                                  <p:childTnLst>
                                    <p:animEffect transition="out" filter="slide(fromBottom)">
                                      <p:cBhvr>
                                        <p:cTn id="282" dur="500"/>
                                        <p:tgtEl>
                                          <p:spTgt spid="58557"/>
                                        </p:tgtEl>
                                      </p:cBhvr>
                                    </p:animEffect>
                                    <p:set>
                                      <p:cBhvr>
                                        <p:cTn id="283" dur="1" fill="hold">
                                          <p:stCondLst>
                                            <p:cond delay="499"/>
                                          </p:stCondLst>
                                        </p:cTn>
                                        <p:tgtEl>
                                          <p:spTgt spid="58557"/>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8563"/>
                                        </p:tgtEl>
                                        <p:attrNameLst>
                                          <p:attrName>style.visibility</p:attrName>
                                        </p:attrNameLst>
                                      </p:cBhvr>
                                      <p:to>
                                        <p:strVal val="visible"/>
                                      </p:to>
                                    </p:set>
                                    <p:animEffect transition="in" filter="slide(fromTop)">
                                      <p:cBhvr>
                                        <p:cTn id="286" dur="500"/>
                                        <p:tgtEl>
                                          <p:spTgt spid="58563"/>
                                        </p:tgtEl>
                                      </p:cBhvr>
                                    </p:animEffect>
                                  </p:childTnLst>
                                </p:cTn>
                              </p:par>
                              <p:par>
                                <p:cTn id="287" presetID="12" presetClass="exit" presetSubtype="4" fill="hold" nodeType="withEffect">
                                  <p:stCondLst>
                                    <p:cond delay="41000"/>
                                  </p:stCondLst>
                                  <p:childTnLst>
                                    <p:animEffect transition="out" filter="slide(fromBottom)">
                                      <p:cBhvr>
                                        <p:cTn id="288" dur="500"/>
                                        <p:tgtEl>
                                          <p:spTgt spid="58563"/>
                                        </p:tgtEl>
                                      </p:cBhvr>
                                    </p:animEffect>
                                    <p:set>
                                      <p:cBhvr>
                                        <p:cTn id="289" dur="1" fill="hold">
                                          <p:stCondLst>
                                            <p:cond delay="499"/>
                                          </p:stCondLst>
                                        </p:cTn>
                                        <p:tgtEl>
                                          <p:spTgt spid="58563"/>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8566"/>
                                        </p:tgtEl>
                                        <p:attrNameLst>
                                          <p:attrName>style.visibility</p:attrName>
                                        </p:attrNameLst>
                                      </p:cBhvr>
                                      <p:to>
                                        <p:strVal val="visible"/>
                                      </p:to>
                                    </p:set>
                                    <p:animEffect transition="in" filter="slide(fromTop)">
                                      <p:cBhvr>
                                        <p:cTn id="292" dur="500"/>
                                        <p:tgtEl>
                                          <p:spTgt spid="58566"/>
                                        </p:tgtEl>
                                      </p:cBhvr>
                                    </p:animEffect>
                                  </p:childTnLst>
                                </p:cTn>
                              </p:par>
                              <p:par>
                                <p:cTn id="293" presetID="12" presetClass="exit" presetSubtype="4" fill="hold" nodeType="withEffect">
                                  <p:stCondLst>
                                    <p:cond delay="42000"/>
                                  </p:stCondLst>
                                  <p:childTnLst>
                                    <p:animEffect transition="out" filter="slide(fromBottom)">
                                      <p:cBhvr>
                                        <p:cTn id="294" dur="500"/>
                                        <p:tgtEl>
                                          <p:spTgt spid="58566"/>
                                        </p:tgtEl>
                                      </p:cBhvr>
                                    </p:animEffect>
                                    <p:set>
                                      <p:cBhvr>
                                        <p:cTn id="295" dur="1" fill="hold">
                                          <p:stCondLst>
                                            <p:cond delay="499"/>
                                          </p:stCondLst>
                                        </p:cTn>
                                        <p:tgtEl>
                                          <p:spTgt spid="58566"/>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8569"/>
                                        </p:tgtEl>
                                        <p:attrNameLst>
                                          <p:attrName>style.visibility</p:attrName>
                                        </p:attrNameLst>
                                      </p:cBhvr>
                                      <p:to>
                                        <p:strVal val="visible"/>
                                      </p:to>
                                    </p:set>
                                    <p:animEffect transition="in" filter="slide(fromTop)">
                                      <p:cBhvr>
                                        <p:cTn id="298" dur="500"/>
                                        <p:tgtEl>
                                          <p:spTgt spid="58569"/>
                                        </p:tgtEl>
                                      </p:cBhvr>
                                    </p:animEffect>
                                  </p:childTnLst>
                                </p:cTn>
                              </p:par>
                              <p:par>
                                <p:cTn id="299" presetID="12" presetClass="exit" presetSubtype="4" fill="hold" nodeType="withEffect">
                                  <p:stCondLst>
                                    <p:cond delay="43000"/>
                                  </p:stCondLst>
                                  <p:childTnLst>
                                    <p:animEffect transition="out" filter="slide(fromBottom)">
                                      <p:cBhvr>
                                        <p:cTn id="300" dur="500"/>
                                        <p:tgtEl>
                                          <p:spTgt spid="58569"/>
                                        </p:tgtEl>
                                      </p:cBhvr>
                                    </p:animEffect>
                                    <p:set>
                                      <p:cBhvr>
                                        <p:cTn id="301" dur="1" fill="hold">
                                          <p:stCondLst>
                                            <p:cond delay="499"/>
                                          </p:stCondLst>
                                        </p:cTn>
                                        <p:tgtEl>
                                          <p:spTgt spid="58569"/>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8572"/>
                                        </p:tgtEl>
                                        <p:attrNameLst>
                                          <p:attrName>style.visibility</p:attrName>
                                        </p:attrNameLst>
                                      </p:cBhvr>
                                      <p:to>
                                        <p:strVal val="visible"/>
                                      </p:to>
                                    </p:set>
                                    <p:animEffect transition="in" filter="slide(fromTop)">
                                      <p:cBhvr>
                                        <p:cTn id="304" dur="500"/>
                                        <p:tgtEl>
                                          <p:spTgt spid="58572"/>
                                        </p:tgtEl>
                                      </p:cBhvr>
                                    </p:animEffect>
                                  </p:childTnLst>
                                </p:cTn>
                              </p:par>
                              <p:par>
                                <p:cTn id="305" presetID="12" presetClass="exit" presetSubtype="4" fill="hold" nodeType="withEffect">
                                  <p:stCondLst>
                                    <p:cond delay="44000"/>
                                  </p:stCondLst>
                                  <p:childTnLst>
                                    <p:animEffect transition="out" filter="slide(fromBottom)">
                                      <p:cBhvr>
                                        <p:cTn id="306" dur="500"/>
                                        <p:tgtEl>
                                          <p:spTgt spid="58572"/>
                                        </p:tgtEl>
                                      </p:cBhvr>
                                    </p:animEffect>
                                    <p:set>
                                      <p:cBhvr>
                                        <p:cTn id="307" dur="1" fill="hold">
                                          <p:stCondLst>
                                            <p:cond delay="499"/>
                                          </p:stCondLst>
                                        </p:cTn>
                                        <p:tgtEl>
                                          <p:spTgt spid="58572"/>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8575"/>
                                        </p:tgtEl>
                                        <p:attrNameLst>
                                          <p:attrName>style.visibility</p:attrName>
                                        </p:attrNameLst>
                                      </p:cBhvr>
                                      <p:to>
                                        <p:strVal val="visible"/>
                                      </p:to>
                                    </p:set>
                                    <p:animEffect transition="in" filter="slide(fromTop)">
                                      <p:cBhvr>
                                        <p:cTn id="310" dur="500"/>
                                        <p:tgtEl>
                                          <p:spTgt spid="58575"/>
                                        </p:tgtEl>
                                      </p:cBhvr>
                                    </p:animEffect>
                                  </p:childTnLst>
                                </p:cTn>
                              </p:par>
                              <p:par>
                                <p:cTn id="311" presetID="12" presetClass="exit" presetSubtype="4" fill="hold" nodeType="withEffect">
                                  <p:stCondLst>
                                    <p:cond delay="45000"/>
                                  </p:stCondLst>
                                  <p:childTnLst>
                                    <p:animEffect transition="out" filter="slide(fromBottom)">
                                      <p:cBhvr>
                                        <p:cTn id="312" dur="500"/>
                                        <p:tgtEl>
                                          <p:spTgt spid="58575"/>
                                        </p:tgtEl>
                                      </p:cBhvr>
                                    </p:animEffect>
                                    <p:set>
                                      <p:cBhvr>
                                        <p:cTn id="313" dur="1" fill="hold">
                                          <p:stCondLst>
                                            <p:cond delay="499"/>
                                          </p:stCondLst>
                                        </p:cTn>
                                        <p:tgtEl>
                                          <p:spTgt spid="58575"/>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8578"/>
                                        </p:tgtEl>
                                        <p:attrNameLst>
                                          <p:attrName>style.visibility</p:attrName>
                                        </p:attrNameLst>
                                      </p:cBhvr>
                                      <p:to>
                                        <p:strVal val="visible"/>
                                      </p:to>
                                    </p:set>
                                    <p:animEffect transition="in" filter="slide(fromTop)">
                                      <p:cBhvr>
                                        <p:cTn id="316" dur="500"/>
                                        <p:tgtEl>
                                          <p:spTgt spid="58578"/>
                                        </p:tgtEl>
                                      </p:cBhvr>
                                    </p:animEffect>
                                  </p:childTnLst>
                                </p:cTn>
                              </p:par>
                              <p:par>
                                <p:cTn id="317" presetID="12" presetClass="exit" presetSubtype="4" fill="hold" nodeType="withEffect">
                                  <p:stCondLst>
                                    <p:cond delay="46000"/>
                                  </p:stCondLst>
                                  <p:childTnLst>
                                    <p:animEffect transition="out" filter="slide(fromBottom)">
                                      <p:cBhvr>
                                        <p:cTn id="318" dur="500"/>
                                        <p:tgtEl>
                                          <p:spTgt spid="58578"/>
                                        </p:tgtEl>
                                      </p:cBhvr>
                                    </p:animEffect>
                                    <p:set>
                                      <p:cBhvr>
                                        <p:cTn id="319" dur="1" fill="hold">
                                          <p:stCondLst>
                                            <p:cond delay="499"/>
                                          </p:stCondLst>
                                        </p:cTn>
                                        <p:tgtEl>
                                          <p:spTgt spid="58578"/>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8581"/>
                                        </p:tgtEl>
                                        <p:attrNameLst>
                                          <p:attrName>style.visibility</p:attrName>
                                        </p:attrNameLst>
                                      </p:cBhvr>
                                      <p:to>
                                        <p:strVal val="visible"/>
                                      </p:to>
                                    </p:set>
                                    <p:animEffect transition="in" filter="slide(fromTop)">
                                      <p:cBhvr>
                                        <p:cTn id="322" dur="500"/>
                                        <p:tgtEl>
                                          <p:spTgt spid="58581"/>
                                        </p:tgtEl>
                                      </p:cBhvr>
                                    </p:animEffect>
                                  </p:childTnLst>
                                </p:cTn>
                              </p:par>
                              <p:par>
                                <p:cTn id="323" presetID="12" presetClass="exit" presetSubtype="4" fill="hold" nodeType="withEffect">
                                  <p:stCondLst>
                                    <p:cond delay="47000"/>
                                  </p:stCondLst>
                                  <p:childTnLst>
                                    <p:animEffect transition="out" filter="slide(fromBottom)">
                                      <p:cBhvr>
                                        <p:cTn id="324" dur="500"/>
                                        <p:tgtEl>
                                          <p:spTgt spid="58581"/>
                                        </p:tgtEl>
                                      </p:cBhvr>
                                    </p:animEffect>
                                    <p:set>
                                      <p:cBhvr>
                                        <p:cTn id="325" dur="1" fill="hold">
                                          <p:stCondLst>
                                            <p:cond delay="499"/>
                                          </p:stCondLst>
                                        </p:cTn>
                                        <p:tgtEl>
                                          <p:spTgt spid="58581"/>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8584"/>
                                        </p:tgtEl>
                                        <p:attrNameLst>
                                          <p:attrName>style.visibility</p:attrName>
                                        </p:attrNameLst>
                                      </p:cBhvr>
                                      <p:to>
                                        <p:strVal val="visible"/>
                                      </p:to>
                                    </p:set>
                                    <p:animEffect transition="in" filter="slide(fromTop)">
                                      <p:cBhvr>
                                        <p:cTn id="328" dur="500"/>
                                        <p:tgtEl>
                                          <p:spTgt spid="58584"/>
                                        </p:tgtEl>
                                      </p:cBhvr>
                                    </p:animEffect>
                                  </p:childTnLst>
                                </p:cTn>
                              </p:par>
                              <p:par>
                                <p:cTn id="329" presetID="12" presetClass="exit" presetSubtype="4" fill="hold" nodeType="withEffect">
                                  <p:stCondLst>
                                    <p:cond delay="48000"/>
                                  </p:stCondLst>
                                  <p:childTnLst>
                                    <p:animEffect transition="out" filter="slide(fromBottom)">
                                      <p:cBhvr>
                                        <p:cTn id="330" dur="500"/>
                                        <p:tgtEl>
                                          <p:spTgt spid="58584"/>
                                        </p:tgtEl>
                                      </p:cBhvr>
                                    </p:animEffect>
                                    <p:set>
                                      <p:cBhvr>
                                        <p:cTn id="331" dur="1" fill="hold">
                                          <p:stCondLst>
                                            <p:cond delay="499"/>
                                          </p:stCondLst>
                                        </p:cTn>
                                        <p:tgtEl>
                                          <p:spTgt spid="58584"/>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8587"/>
                                        </p:tgtEl>
                                        <p:attrNameLst>
                                          <p:attrName>style.visibility</p:attrName>
                                        </p:attrNameLst>
                                      </p:cBhvr>
                                      <p:to>
                                        <p:strVal val="visible"/>
                                      </p:to>
                                    </p:set>
                                    <p:animEffect transition="in" filter="slide(fromTop)">
                                      <p:cBhvr>
                                        <p:cTn id="334" dur="500"/>
                                        <p:tgtEl>
                                          <p:spTgt spid="58587"/>
                                        </p:tgtEl>
                                      </p:cBhvr>
                                    </p:animEffect>
                                  </p:childTnLst>
                                </p:cTn>
                              </p:par>
                              <p:par>
                                <p:cTn id="335" presetID="12" presetClass="exit" presetSubtype="4" fill="hold" nodeType="withEffect">
                                  <p:stCondLst>
                                    <p:cond delay="49000"/>
                                  </p:stCondLst>
                                  <p:childTnLst>
                                    <p:animEffect transition="out" filter="slide(fromBottom)">
                                      <p:cBhvr>
                                        <p:cTn id="336" dur="500"/>
                                        <p:tgtEl>
                                          <p:spTgt spid="58587"/>
                                        </p:tgtEl>
                                      </p:cBhvr>
                                    </p:animEffect>
                                    <p:set>
                                      <p:cBhvr>
                                        <p:cTn id="337" dur="1" fill="hold">
                                          <p:stCondLst>
                                            <p:cond delay="499"/>
                                          </p:stCondLst>
                                        </p:cTn>
                                        <p:tgtEl>
                                          <p:spTgt spid="58587"/>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8590"/>
                                        </p:tgtEl>
                                        <p:attrNameLst>
                                          <p:attrName>style.visibility</p:attrName>
                                        </p:attrNameLst>
                                      </p:cBhvr>
                                      <p:to>
                                        <p:strVal val="visible"/>
                                      </p:to>
                                    </p:set>
                                    <p:animEffect transition="in" filter="slide(fromTop)">
                                      <p:cBhvr>
                                        <p:cTn id="340" dur="500"/>
                                        <p:tgtEl>
                                          <p:spTgt spid="58590"/>
                                        </p:tgtEl>
                                      </p:cBhvr>
                                    </p:animEffect>
                                  </p:childTnLst>
                                </p:cTn>
                              </p:par>
                              <p:par>
                                <p:cTn id="341" presetID="12" presetClass="exit" presetSubtype="4" fill="hold" nodeType="withEffect">
                                  <p:stCondLst>
                                    <p:cond delay="50000"/>
                                  </p:stCondLst>
                                  <p:childTnLst>
                                    <p:animEffect transition="out" filter="slide(fromBottom)">
                                      <p:cBhvr>
                                        <p:cTn id="342" dur="500"/>
                                        <p:tgtEl>
                                          <p:spTgt spid="58560"/>
                                        </p:tgtEl>
                                      </p:cBhvr>
                                    </p:animEffect>
                                    <p:set>
                                      <p:cBhvr>
                                        <p:cTn id="343" dur="1" fill="hold">
                                          <p:stCondLst>
                                            <p:cond delay="499"/>
                                          </p:stCondLst>
                                        </p:cTn>
                                        <p:tgtEl>
                                          <p:spTgt spid="58560"/>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8623"/>
                                        </p:tgtEl>
                                        <p:attrNameLst>
                                          <p:attrName>style.visibility</p:attrName>
                                        </p:attrNameLst>
                                      </p:cBhvr>
                                      <p:to>
                                        <p:strVal val="visible"/>
                                      </p:to>
                                    </p:set>
                                    <p:animEffect transition="in" filter="slide(fromTop)">
                                      <p:cBhvr>
                                        <p:cTn id="346" dur="500"/>
                                        <p:tgtEl>
                                          <p:spTgt spid="58623"/>
                                        </p:tgtEl>
                                      </p:cBhvr>
                                    </p:animEffect>
                                  </p:childTnLst>
                                </p:cTn>
                              </p:par>
                              <p:par>
                                <p:cTn id="347" presetID="12" presetClass="exit" presetSubtype="4" fill="hold" nodeType="withEffect">
                                  <p:stCondLst>
                                    <p:cond delay="50000"/>
                                  </p:stCondLst>
                                  <p:childTnLst>
                                    <p:animEffect transition="out" filter="slide(fromBottom)">
                                      <p:cBhvr>
                                        <p:cTn id="348" dur="500"/>
                                        <p:tgtEl>
                                          <p:spTgt spid="58590"/>
                                        </p:tgtEl>
                                      </p:cBhvr>
                                    </p:animEffect>
                                    <p:set>
                                      <p:cBhvr>
                                        <p:cTn id="349" dur="1" fill="hold">
                                          <p:stCondLst>
                                            <p:cond delay="499"/>
                                          </p:stCondLst>
                                        </p:cTn>
                                        <p:tgtEl>
                                          <p:spTgt spid="58590"/>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8593"/>
                                        </p:tgtEl>
                                        <p:attrNameLst>
                                          <p:attrName>style.visibility</p:attrName>
                                        </p:attrNameLst>
                                      </p:cBhvr>
                                      <p:to>
                                        <p:strVal val="visible"/>
                                      </p:to>
                                    </p:set>
                                    <p:animEffect transition="in" filter="slide(fromTop)">
                                      <p:cBhvr>
                                        <p:cTn id="352" dur="500"/>
                                        <p:tgtEl>
                                          <p:spTgt spid="58593"/>
                                        </p:tgtEl>
                                      </p:cBhvr>
                                    </p:animEffect>
                                  </p:childTnLst>
                                </p:cTn>
                              </p:par>
                              <p:par>
                                <p:cTn id="353" presetID="12" presetClass="exit" presetSubtype="4" fill="hold" nodeType="withEffect">
                                  <p:stCondLst>
                                    <p:cond delay="51000"/>
                                  </p:stCondLst>
                                  <p:childTnLst>
                                    <p:animEffect transition="out" filter="slide(fromBottom)">
                                      <p:cBhvr>
                                        <p:cTn id="354" dur="500"/>
                                        <p:tgtEl>
                                          <p:spTgt spid="58593"/>
                                        </p:tgtEl>
                                      </p:cBhvr>
                                    </p:animEffect>
                                    <p:set>
                                      <p:cBhvr>
                                        <p:cTn id="355" dur="1" fill="hold">
                                          <p:stCondLst>
                                            <p:cond delay="499"/>
                                          </p:stCondLst>
                                        </p:cTn>
                                        <p:tgtEl>
                                          <p:spTgt spid="58593"/>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8596"/>
                                        </p:tgtEl>
                                        <p:attrNameLst>
                                          <p:attrName>style.visibility</p:attrName>
                                        </p:attrNameLst>
                                      </p:cBhvr>
                                      <p:to>
                                        <p:strVal val="visible"/>
                                      </p:to>
                                    </p:set>
                                    <p:animEffect transition="in" filter="slide(fromTop)">
                                      <p:cBhvr>
                                        <p:cTn id="358" dur="500"/>
                                        <p:tgtEl>
                                          <p:spTgt spid="58596"/>
                                        </p:tgtEl>
                                      </p:cBhvr>
                                    </p:animEffect>
                                  </p:childTnLst>
                                </p:cTn>
                              </p:par>
                              <p:par>
                                <p:cTn id="359" presetID="12" presetClass="exit" presetSubtype="4" fill="hold" nodeType="withEffect">
                                  <p:stCondLst>
                                    <p:cond delay="52000"/>
                                  </p:stCondLst>
                                  <p:childTnLst>
                                    <p:animEffect transition="out" filter="slide(fromBottom)">
                                      <p:cBhvr>
                                        <p:cTn id="360" dur="500"/>
                                        <p:tgtEl>
                                          <p:spTgt spid="58596"/>
                                        </p:tgtEl>
                                      </p:cBhvr>
                                    </p:animEffect>
                                    <p:set>
                                      <p:cBhvr>
                                        <p:cTn id="361" dur="1" fill="hold">
                                          <p:stCondLst>
                                            <p:cond delay="499"/>
                                          </p:stCondLst>
                                        </p:cTn>
                                        <p:tgtEl>
                                          <p:spTgt spid="58596"/>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8599"/>
                                        </p:tgtEl>
                                        <p:attrNameLst>
                                          <p:attrName>style.visibility</p:attrName>
                                        </p:attrNameLst>
                                      </p:cBhvr>
                                      <p:to>
                                        <p:strVal val="visible"/>
                                      </p:to>
                                    </p:set>
                                    <p:animEffect transition="in" filter="slide(fromTop)">
                                      <p:cBhvr>
                                        <p:cTn id="364" dur="500"/>
                                        <p:tgtEl>
                                          <p:spTgt spid="58599"/>
                                        </p:tgtEl>
                                      </p:cBhvr>
                                    </p:animEffect>
                                  </p:childTnLst>
                                </p:cTn>
                              </p:par>
                              <p:par>
                                <p:cTn id="365" presetID="12" presetClass="exit" presetSubtype="4" fill="hold" nodeType="withEffect">
                                  <p:stCondLst>
                                    <p:cond delay="53000"/>
                                  </p:stCondLst>
                                  <p:childTnLst>
                                    <p:animEffect transition="out" filter="slide(fromBottom)">
                                      <p:cBhvr>
                                        <p:cTn id="366" dur="500"/>
                                        <p:tgtEl>
                                          <p:spTgt spid="58599"/>
                                        </p:tgtEl>
                                      </p:cBhvr>
                                    </p:animEffect>
                                    <p:set>
                                      <p:cBhvr>
                                        <p:cTn id="367" dur="1" fill="hold">
                                          <p:stCondLst>
                                            <p:cond delay="499"/>
                                          </p:stCondLst>
                                        </p:cTn>
                                        <p:tgtEl>
                                          <p:spTgt spid="58599"/>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8602"/>
                                        </p:tgtEl>
                                        <p:attrNameLst>
                                          <p:attrName>style.visibility</p:attrName>
                                        </p:attrNameLst>
                                      </p:cBhvr>
                                      <p:to>
                                        <p:strVal val="visible"/>
                                      </p:to>
                                    </p:set>
                                    <p:animEffect transition="in" filter="slide(fromTop)">
                                      <p:cBhvr>
                                        <p:cTn id="370" dur="500"/>
                                        <p:tgtEl>
                                          <p:spTgt spid="58602"/>
                                        </p:tgtEl>
                                      </p:cBhvr>
                                    </p:animEffect>
                                  </p:childTnLst>
                                </p:cTn>
                              </p:par>
                              <p:par>
                                <p:cTn id="371" presetID="12" presetClass="exit" presetSubtype="4" fill="hold" nodeType="withEffect">
                                  <p:stCondLst>
                                    <p:cond delay="54000"/>
                                  </p:stCondLst>
                                  <p:childTnLst>
                                    <p:animEffect transition="out" filter="slide(fromBottom)">
                                      <p:cBhvr>
                                        <p:cTn id="372" dur="500"/>
                                        <p:tgtEl>
                                          <p:spTgt spid="58602"/>
                                        </p:tgtEl>
                                      </p:cBhvr>
                                    </p:animEffect>
                                    <p:set>
                                      <p:cBhvr>
                                        <p:cTn id="373" dur="1" fill="hold">
                                          <p:stCondLst>
                                            <p:cond delay="499"/>
                                          </p:stCondLst>
                                        </p:cTn>
                                        <p:tgtEl>
                                          <p:spTgt spid="58602"/>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8605"/>
                                        </p:tgtEl>
                                        <p:attrNameLst>
                                          <p:attrName>style.visibility</p:attrName>
                                        </p:attrNameLst>
                                      </p:cBhvr>
                                      <p:to>
                                        <p:strVal val="visible"/>
                                      </p:to>
                                    </p:set>
                                    <p:animEffect transition="in" filter="slide(fromTop)">
                                      <p:cBhvr>
                                        <p:cTn id="376" dur="500"/>
                                        <p:tgtEl>
                                          <p:spTgt spid="58605"/>
                                        </p:tgtEl>
                                      </p:cBhvr>
                                    </p:animEffect>
                                  </p:childTnLst>
                                </p:cTn>
                              </p:par>
                              <p:par>
                                <p:cTn id="377" presetID="12" presetClass="exit" presetSubtype="4" fill="hold" nodeType="withEffect">
                                  <p:stCondLst>
                                    <p:cond delay="55000"/>
                                  </p:stCondLst>
                                  <p:childTnLst>
                                    <p:animEffect transition="out" filter="slide(fromBottom)">
                                      <p:cBhvr>
                                        <p:cTn id="378" dur="500"/>
                                        <p:tgtEl>
                                          <p:spTgt spid="58605"/>
                                        </p:tgtEl>
                                      </p:cBhvr>
                                    </p:animEffect>
                                    <p:set>
                                      <p:cBhvr>
                                        <p:cTn id="379" dur="1" fill="hold">
                                          <p:stCondLst>
                                            <p:cond delay="499"/>
                                          </p:stCondLst>
                                        </p:cTn>
                                        <p:tgtEl>
                                          <p:spTgt spid="58605"/>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8608"/>
                                        </p:tgtEl>
                                        <p:attrNameLst>
                                          <p:attrName>style.visibility</p:attrName>
                                        </p:attrNameLst>
                                      </p:cBhvr>
                                      <p:to>
                                        <p:strVal val="visible"/>
                                      </p:to>
                                    </p:set>
                                    <p:animEffect transition="in" filter="slide(fromTop)">
                                      <p:cBhvr>
                                        <p:cTn id="382" dur="500"/>
                                        <p:tgtEl>
                                          <p:spTgt spid="58608"/>
                                        </p:tgtEl>
                                      </p:cBhvr>
                                    </p:animEffect>
                                  </p:childTnLst>
                                </p:cTn>
                              </p:par>
                              <p:par>
                                <p:cTn id="383" presetID="12" presetClass="exit" presetSubtype="4" fill="hold" nodeType="withEffect">
                                  <p:stCondLst>
                                    <p:cond delay="56000"/>
                                  </p:stCondLst>
                                  <p:childTnLst>
                                    <p:animEffect transition="out" filter="slide(fromBottom)">
                                      <p:cBhvr>
                                        <p:cTn id="384" dur="500"/>
                                        <p:tgtEl>
                                          <p:spTgt spid="58608"/>
                                        </p:tgtEl>
                                      </p:cBhvr>
                                    </p:animEffect>
                                    <p:set>
                                      <p:cBhvr>
                                        <p:cTn id="385" dur="1" fill="hold">
                                          <p:stCondLst>
                                            <p:cond delay="499"/>
                                          </p:stCondLst>
                                        </p:cTn>
                                        <p:tgtEl>
                                          <p:spTgt spid="58608"/>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8611"/>
                                        </p:tgtEl>
                                        <p:attrNameLst>
                                          <p:attrName>style.visibility</p:attrName>
                                        </p:attrNameLst>
                                      </p:cBhvr>
                                      <p:to>
                                        <p:strVal val="visible"/>
                                      </p:to>
                                    </p:set>
                                    <p:animEffect transition="in" filter="slide(fromTop)">
                                      <p:cBhvr>
                                        <p:cTn id="388" dur="500"/>
                                        <p:tgtEl>
                                          <p:spTgt spid="58611"/>
                                        </p:tgtEl>
                                      </p:cBhvr>
                                    </p:animEffect>
                                  </p:childTnLst>
                                </p:cTn>
                              </p:par>
                              <p:par>
                                <p:cTn id="389" presetID="12" presetClass="exit" presetSubtype="4" fill="hold" nodeType="withEffect">
                                  <p:stCondLst>
                                    <p:cond delay="57000"/>
                                  </p:stCondLst>
                                  <p:childTnLst>
                                    <p:animEffect transition="out" filter="slide(fromBottom)">
                                      <p:cBhvr>
                                        <p:cTn id="390" dur="500"/>
                                        <p:tgtEl>
                                          <p:spTgt spid="58611"/>
                                        </p:tgtEl>
                                      </p:cBhvr>
                                    </p:animEffect>
                                    <p:set>
                                      <p:cBhvr>
                                        <p:cTn id="391" dur="1" fill="hold">
                                          <p:stCondLst>
                                            <p:cond delay="499"/>
                                          </p:stCondLst>
                                        </p:cTn>
                                        <p:tgtEl>
                                          <p:spTgt spid="58611"/>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8614"/>
                                        </p:tgtEl>
                                        <p:attrNameLst>
                                          <p:attrName>style.visibility</p:attrName>
                                        </p:attrNameLst>
                                      </p:cBhvr>
                                      <p:to>
                                        <p:strVal val="visible"/>
                                      </p:to>
                                    </p:set>
                                    <p:animEffect transition="in" filter="slide(fromTop)">
                                      <p:cBhvr>
                                        <p:cTn id="394" dur="500"/>
                                        <p:tgtEl>
                                          <p:spTgt spid="58614"/>
                                        </p:tgtEl>
                                      </p:cBhvr>
                                    </p:animEffect>
                                  </p:childTnLst>
                                </p:cTn>
                              </p:par>
                              <p:par>
                                <p:cTn id="395" presetID="12" presetClass="exit" presetSubtype="4" fill="hold" nodeType="withEffect">
                                  <p:stCondLst>
                                    <p:cond delay="58000"/>
                                  </p:stCondLst>
                                  <p:childTnLst>
                                    <p:animEffect transition="out" filter="slide(fromBottom)">
                                      <p:cBhvr>
                                        <p:cTn id="396" dur="500"/>
                                        <p:tgtEl>
                                          <p:spTgt spid="58614"/>
                                        </p:tgtEl>
                                      </p:cBhvr>
                                    </p:animEffect>
                                    <p:set>
                                      <p:cBhvr>
                                        <p:cTn id="397" dur="1" fill="hold">
                                          <p:stCondLst>
                                            <p:cond delay="499"/>
                                          </p:stCondLst>
                                        </p:cTn>
                                        <p:tgtEl>
                                          <p:spTgt spid="58614"/>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8617"/>
                                        </p:tgtEl>
                                        <p:attrNameLst>
                                          <p:attrName>style.visibility</p:attrName>
                                        </p:attrNameLst>
                                      </p:cBhvr>
                                      <p:to>
                                        <p:strVal val="visible"/>
                                      </p:to>
                                    </p:set>
                                    <p:animEffect transition="in" filter="slide(fromTop)">
                                      <p:cBhvr>
                                        <p:cTn id="400" dur="500"/>
                                        <p:tgtEl>
                                          <p:spTgt spid="58617"/>
                                        </p:tgtEl>
                                      </p:cBhvr>
                                    </p:animEffect>
                                  </p:childTnLst>
                                </p:cTn>
                              </p:par>
                              <p:par>
                                <p:cTn id="401" presetID="12" presetClass="exit" presetSubtype="4" fill="hold" nodeType="withEffect">
                                  <p:stCondLst>
                                    <p:cond delay="59000"/>
                                  </p:stCondLst>
                                  <p:childTnLst>
                                    <p:animEffect transition="out" filter="slide(fromBottom)">
                                      <p:cBhvr>
                                        <p:cTn id="402" dur="500"/>
                                        <p:tgtEl>
                                          <p:spTgt spid="58617"/>
                                        </p:tgtEl>
                                      </p:cBhvr>
                                    </p:animEffect>
                                    <p:set>
                                      <p:cBhvr>
                                        <p:cTn id="403" dur="1" fill="hold">
                                          <p:stCondLst>
                                            <p:cond delay="499"/>
                                          </p:stCondLst>
                                        </p:cTn>
                                        <p:tgtEl>
                                          <p:spTgt spid="58617"/>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8620"/>
                                        </p:tgtEl>
                                        <p:attrNameLst>
                                          <p:attrName>style.visibility</p:attrName>
                                        </p:attrNameLst>
                                      </p:cBhvr>
                                      <p:to>
                                        <p:strVal val="visible"/>
                                      </p:to>
                                    </p:set>
                                    <p:animEffect transition="in" filter="slide(fromTop)">
                                      <p:cBhvr>
                                        <p:cTn id="406" dur="500"/>
                                        <p:tgtEl>
                                          <p:spTgt spid="5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395"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532"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397"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534"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535"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400"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2537" name="Group 9"/>
          <p:cNvGrpSpPr>
            <a:grpSpLocks/>
          </p:cNvGrpSpPr>
          <p:nvPr/>
        </p:nvGrpSpPr>
        <p:grpSpPr bwMode="auto">
          <a:xfrm>
            <a:off x="703263" y="2762250"/>
            <a:ext cx="1168400" cy="1912938"/>
            <a:chOff x="275" y="2008"/>
            <a:chExt cx="795" cy="1276"/>
          </a:xfrm>
        </p:grpSpPr>
        <p:sp>
          <p:nvSpPr>
            <p:cNvPr id="59402"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3"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4"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21"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38" name="Group 14"/>
          <p:cNvGrpSpPr>
            <a:grpSpLocks/>
          </p:cNvGrpSpPr>
          <p:nvPr/>
        </p:nvGrpSpPr>
        <p:grpSpPr bwMode="auto">
          <a:xfrm>
            <a:off x="1943100" y="2765425"/>
            <a:ext cx="1168400" cy="1912938"/>
            <a:chOff x="275" y="2008"/>
            <a:chExt cx="795" cy="1276"/>
          </a:xfrm>
        </p:grpSpPr>
        <p:sp>
          <p:nvSpPr>
            <p:cNvPr id="59407"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8"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9"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17"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39" name="Group 19"/>
          <p:cNvGrpSpPr>
            <a:grpSpLocks/>
          </p:cNvGrpSpPr>
          <p:nvPr/>
        </p:nvGrpSpPr>
        <p:grpSpPr bwMode="auto">
          <a:xfrm>
            <a:off x="3368675" y="2762250"/>
            <a:ext cx="1168400" cy="1912938"/>
            <a:chOff x="275" y="2008"/>
            <a:chExt cx="795" cy="1276"/>
          </a:xfrm>
        </p:grpSpPr>
        <p:sp>
          <p:nvSpPr>
            <p:cNvPr id="59412"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3"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4"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13"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40" name="Group 24"/>
          <p:cNvGrpSpPr>
            <a:grpSpLocks/>
          </p:cNvGrpSpPr>
          <p:nvPr/>
        </p:nvGrpSpPr>
        <p:grpSpPr bwMode="auto">
          <a:xfrm>
            <a:off x="4606925" y="2765425"/>
            <a:ext cx="1168400" cy="1912938"/>
            <a:chOff x="275" y="2008"/>
            <a:chExt cx="795" cy="1276"/>
          </a:xfrm>
        </p:grpSpPr>
        <p:sp>
          <p:nvSpPr>
            <p:cNvPr id="59417"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8"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9"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09"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41" name="Group 29"/>
          <p:cNvGrpSpPr>
            <a:grpSpLocks/>
          </p:cNvGrpSpPr>
          <p:nvPr/>
        </p:nvGrpSpPr>
        <p:grpSpPr bwMode="auto">
          <a:xfrm>
            <a:off x="6030913" y="2762250"/>
            <a:ext cx="1168400" cy="1912938"/>
            <a:chOff x="275" y="2008"/>
            <a:chExt cx="795" cy="1276"/>
          </a:xfrm>
        </p:grpSpPr>
        <p:sp>
          <p:nvSpPr>
            <p:cNvPr id="59422"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3"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4"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05"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9426"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7"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8"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545"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9430"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9431" name="Group 39"/>
          <p:cNvGrpSpPr>
            <a:grpSpLocks/>
          </p:cNvGrpSpPr>
          <p:nvPr/>
        </p:nvGrpSpPr>
        <p:grpSpPr bwMode="auto">
          <a:xfrm>
            <a:off x="7270750" y="2981325"/>
            <a:ext cx="1168400" cy="1473200"/>
            <a:chOff x="4580" y="1878"/>
            <a:chExt cx="736" cy="928"/>
          </a:xfrm>
        </p:grpSpPr>
        <p:sp>
          <p:nvSpPr>
            <p:cNvPr id="22800"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801"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34" name="Group 42"/>
          <p:cNvGrpSpPr>
            <a:grpSpLocks/>
          </p:cNvGrpSpPr>
          <p:nvPr/>
        </p:nvGrpSpPr>
        <p:grpSpPr bwMode="auto">
          <a:xfrm>
            <a:off x="7270750" y="2981325"/>
            <a:ext cx="1168400" cy="1473200"/>
            <a:chOff x="4580" y="1878"/>
            <a:chExt cx="736" cy="928"/>
          </a:xfrm>
        </p:grpSpPr>
        <p:sp>
          <p:nvSpPr>
            <p:cNvPr id="22798"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9"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437" name="Group 45"/>
          <p:cNvGrpSpPr>
            <a:grpSpLocks/>
          </p:cNvGrpSpPr>
          <p:nvPr/>
        </p:nvGrpSpPr>
        <p:grpSpPr bwMode="auto">
          <a:xfrm>
            <a:off x="6030913" y="2981325"/>
            <a:ext cx="1168400" cy="1473200"/>
            <a:chOff x="4580" y="1878"/>
            <a:chExt cx="736" cy="928"/>
          </a:xfrm>
        </p:grpSpPr>
        <p:sp>
          <p:nvSpPr>
            <p:cNvPr id="22796"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7"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50" name="Group 48"/>
          <p:cNvGrpSpPr>
            <a:grpSpLocks/>
          </p:cNvGrpSpPr>
          <p:nvPr/>
        </p:nvGrpSpPr>
        <p:grpSpPr bwMode="auto">
          <a:xfrm>
            <a:off x="1943100" y="2982913"/>
            <a:ext cx="1168400" cy="1473200"/>
            <a:chOff x="4580" y="1878"/>
            <a:chExt cx="736" cy="928"/>
          </a:xfrm>
        </p:grpSpPr>
        <p:sp>
          <p:nvSpPr>
            <p:cNvPr id="22794"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5"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51" name="Group 51"/>
          <p:cNvGrpSpPr>
            <a:grpSpLocks/>
          </p:cNvGrpSpPr>
          <p:nvPr/>
        </p:nvGrpSpPr>
        <p:grpSpPr bwMode="auto">
          <a:xfrm>
            <a:off x="703263" y="2982913"/>
            <a:ext cx="1168400" cy="1473200"/>
            <a:chOff x="4580" y="1878"/>
            <a:chExt cx="736" cy="928"/>
          </a:xfrm>
        </p:grpSpPr>
        <p:sp>
          <p:nvSpPr>
            <p:cNvPr id="22792"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3"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46" name="Group 54"/>
          <p:cNvGrpSpPr>
            <a:grpSpLocks/>
          </p:cNvGrpSpPr>
          <p:nvPr/>
        </p:nvGrpSpPr>
        <p:grpSpPr bwMode="auto">
          <a:xfrm>
            <a:off x="4606925" y="2984500"/>
            <a:ext cx="1168400" cy="1473200"/>
            <a:chOff x="4580" y="1878"/>
            <a:chExt cx="736" cy="928"/>
          </a:xfrm>
        </p:grpSpPr>
        <p:sp>
          <p:nvSpPr>
            <p:cNvPr id="22790"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1"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449" name="Group 57"/>
          <p:cNvGrpSpPr>
            <a:grpSpLocks/>
          </p:cNvGrpSpPr>
          <p:nvPr/>
        </p:nvGrpSpPr>
        <p:grpSpPr bwMode="auto">
          <a:xfrm>
            <a:off x="7270750" y="2981325"/>
            <a:ext cx="1168400" cy="1473200"/>
            <a:chOff x="4580" y="1878"/>
            <a:chExt cx="736" cy="928"/>
          </a:xfrm>
        </p:grpSpPr>
        <p:sp>
          <p:nvSpPr>
            <p:cNvPr id="22788"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9"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452" name="Group 60"/>
          <p:cNvGrpSpPr>
            <a:grpSpLocks/>
          </p:cNvGrpSpPr>
          <p:nvPr/>
        </p:nvGrpSpPr>
        <p:grpSpPr bwMode="auto">
          <a:xfrm>
            <a:off x="7270750" y="2981325"/>
            <a:ext cx="1168400" cy="1473200"/>
            <a:chOff x="4580" y="1878"/>
            <a:chExt cx="736" cy="928"/>
          </a:xfrm>
        </p:grpSpPr>
        <p:sp>
          <p:nvSpPr>
            <p:cNvPr id="22786"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7"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455" name="Group 63"/>
          <p:cNvGrpSpPr>
            <a:grpSpLocks/>
          </p:cNvGrpSpPr>
          <p:nvPr/>
        </p:nvGrpSpPr>
        <p:grpSpPr bwMode="auto">
          <a:xfrm>
            <a:off x="7270750" y="2981325"/>
            <a:ext cx="1168400" cy="1473200"/>
            <a:chOff x="4580" y="1878"/>
            <a:chExt cx="736" cy="928"/>
          </a:xfrm>
        </p:grpSpPr>
        <p:sp>
          <p:nvSpPr>
            <p:cNvPr id="22784"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5"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458" name="Group 66"/>
          <p:cNvGrpSpPr>
            <a:grpSpLocks/>
          </p:cNvGrpSpPr>
          <p:nvPr/>
        </p:nvGrpSpPr>
        <p:grpSpPr bwMode="auto">
          <a:xfrm>
            <a:off x="7270750" y="2981325"/>
            <a:ext cx="1168400" cy="1473200"/>
            <a:chOff x="4580" y="1878"/>
            <a:chExt cx="736" cy="928"/>
          </a:xfrm>
        </p:grpSpPr>
        <p:sp>
          <p:nvSpPr>
            <p:cNvPr id="22782"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3"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461" name="Group 69"/>
          <p:cNvGrpSpPr>
            <a:grpSpLocks/>
          </p:cNvGrpSpPr>
          <p:nvPr/>
        </p:nvGrpSpPr>
        <p:grpSpPr bwMode="auto">
          <a:xfrm>
            <a:off x="7270750" y="2981325"/>
            <a:ext cx="1168400" cy="1473200"/>
            <a:chOff x="4580" y="1878"/>
            <a:chExt cx="736" cy="928"/>
          </a:xfrm>
        </p:grpSpPr>
        <p:sp>
          <p:nvSpPr>
            <p:cNvPr id="22780"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1"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464" name="Group 72"/>
          <p:cNvGrpSpPr>
            <a:grpSpLocks/>
          </p:cNvGrpSpPr>
          <p:nvPr/>
        </p:nvGrpSpPr>
        <p:grpSpPr bwMode="auto">
          <a:xfrm>
            <a:off x="7270750" y="2981325"/>
            <a:ext cx="1168400" cy="1473200"/>
            <a:chOff x="4580" y="1878"/>
            <a:chExt cx="736" cy="928"/>
          </a:xfrm>
        </p:grpSpPr>
        <p:sp>
          <p:nvSpPr>
            <p:cNvPr id="22778"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9"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467" name="Group 75"/>
          <p:cNvGrpSpPr>
            <a:grpSpLocks/>
          </p:cNvGrpSpPr>
          <p:nvPr/>
        </p:nvGrpSpPr>
        <p:grpSpPr bwMode="auto">
          <a:xfrm>
            <a:off x="7270750" y="2981325"/>
            <a:ext cx="1168400" cy="1473200"/>
            <a:chOff x="4580" y="1878"/>
            <a:chExt cx="736" cy="928"/>
          </a:xfrm>
        </p:grpSpPr>
        <p:sp>
          <p:nvSpPr>
            <p:cNvPr id="22776"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7"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470" name="Group 78"/>
          <p:cNvGrpSpPr>
            <a:grpSpLocks/>
          </p:cNvGrpSpPr>
          <p:nvPr/>
        </p:nvGrpSpPr>
        <p:grpSpPr bwMode="auto">
          <a:xfrm>
            <a:off x="7270750" y="2981325"/>
            <a:ext cx="1168400" cy="1473200"/>
            <a:chOff x="4580" y="1878"/>
            <a:chExt cx="736" cy="928"/>
          </a:xfrm>
        </p:grpSpPr>
        <p:sp>
          <p:nvSpPr>
            <p:cNvPr id="22774"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5"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473" name="Group 81"/>
          <p:cNvGrpSpPr>
            <a:grpSpLocks/>
          </p:cNvGrpSpPr>
          <p:nvPr/>
        </p:nvGrpSpPr>
        <p:grpSpPr bwMode="auto">
          <a:xfrm>
            <a:off x="6030913" y="2981325"/>
            <a:ext cx="1168400" cy="1473200"/>
            <a:chOff x="4580" y="1878"/>
            <a:chExt cx="736" cy="928"/>
          </a:xfrm>
        </p:grpSpPr>
        <p:sp>
          <p:nvSpPr>
            <p:cNvPr id="22772"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3"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476" name="Group 84"/>
          <p:cNvGrpSpPr>
            <a:grpSpLocks/>
          </p:cNvGrpSpPr>
          <p:nvPr/>
        </p:nvGrpSpPr>
        <p:grpSpPr bwMode="auto">
          <a:xfrm>
            <a:off x="4606925" y="2984500"/>
            <a:ext cx="1168400" cy="1473200"/>
            <a:chOff x="4580" y="1878"/>
            <a:chExt cx="736" cy="928"/>
          </a:xfrm>
        </p:grpSpPr>
        <p:sp>
          <p:nvSpPr>
            <p:cNvPr id="22770"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1"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63" name="Group 87"/>
          <p:cNvGrpSpPr>
            <a:grpSpLocks/>
          </p:cNvGrpSpPr>
          <p:nvPr/>
        </p:nvGrpSpPr>
        <p:grpSpPr bwMode="auto">
          <a:xfrm>
            <a:off x="3368675" y="2981325"/>
            <a:ext cx="1168400" cy="1473200"/>
            <a:chOff x="4580" y="1878"/>
            <a:chExt cx="736" cy="928"/>
          </a:xfrm>
        </p:grpSpPr>
        <p:sp>
          <p:nvSpPr>
            <p:cNvPr id="22768"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9"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82" name="Group 90"/>
          <p:cNvGrpSpPr>
            <a:grpSpLocks/>
          </p:cNvGrpSpPr>
          <p:nvPr/>
        </p:nvGrpSpPr>
        <p:grpSpPr bwMode="auto">
          <a:xfrm>
            <a:off x="7270750" y="2981325"/>
            <a:ext cx="1168400" cy="1473200"/>
            <a:chOff x="4580" y="1878"/>
            <a:chExt cx="736" cy="928"/>
          </a:xfrm>
        </p:grpSpPr>
        <p:sp>
          <p:nvSpPr>
            <p:cNvPr id="22766"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7"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85" name="Group 93"/>
          <p:cNvGrpSpPr>
            <a:grpSpLocks/>
          </p:cNvGrpSpPr>
          <p:nvPr/>
        </p:nvGrpSpPr>
        <p:grpSpPr bwMode="auto">
          <a:xfrm>
            <a:off x="6030913" y="2981325"/>
            <a:ext cx="1168400" cy="1473200"/>
            <a:chOff x="4580" y="1878"/>
            <a:chExt cx="736" cy="928"/>
          </a:xfrm>
        </p:grpSpPr>
        <p:sp>
          <p:nvSpPr>
            <p:cNvPr id="22764"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5"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488" name="Group 96"/>
          <p:cNvGrpSpPr>
            <a:grpSpLocks/>
          </p:cNvGrpSpPr>
          <p:nvPr/>
        </p:nvGrpSpPr>
        <p:grpSpPr bwMode="auto">
          <a:xfrm>
            <a:off x="7270750" y="2981325"/>
            <a:ext cx="1168400" cy="1473200"/>
            <a:chOff x="4580" y="1878"/>
            <a:chExt cx="736" cy="928"/>
          </a:xfrm>
        </p:grpSpPr>
        <p:sp>
          <p:nvSpPr>
            <p:cNvPr id="22762"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3"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491" name="Group 99"/>
          <p:cNvGrpSpPr>
            <a:grpSpLocks/>
          </p:cNvGrpSpPr>
          <p:nvPr/>
        </p:nvGrpSpPr>
        <p:grpSpPr bwMode="auto">
          <a:xfrm>
            <a:off x="7270750" y="2981325"/>
            <a:ext cx="1168400" cy="1473200"/>
            <a:chOff x="4580" y="1878"/>
            <a:chExt cx="736" cy="928"/>
          </a:xfrm>
        </p:grpSpPr>
        <p:sp>
          <p:nvSpPr>
            <p:cNvPr id="22760"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1"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494" name="Group 102"/>
          <p:cNvGrpSpPr>
            <a:grpSpLocks/>
          </p:cNvGrpSpPr>
          <p:nvPr/>
        </p:nvGrpSpPr>
        <p:grpSpPr bwMode="auto">
          <a:xfrm>
            <a:off x="7270750" y="2981325"/>
            <a:ext cx="1168400" cy="1473200"/>
            <a:chOff x="4580" y="1878"/>
            <a:chExt cx="736" cy="928"/>
          </a:xfrm>
        </p:grpSpPr>
        <p:sp>
          <p:nvSpPr>
            <p:cNvPr id="22758"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9"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497" name="Group 105"/>
          <p:cNvGrpSpPr>
            <a:grpSpLocks/>
          </p:cNvGrpSpPr>
          <p:nvPr/>
        </p:nvGrpSpPr>
        <p:grpSpPr bwMode="auto">
          <a:xfrm>
            <a:off x="7270750" y="2981325"/>
            <a:ext cx="1168400" cy="1473200"/>
            <a:chOff x="4580" y="1878"/>
            <a:chExt cx="736" cy="928"/>
          </a:xfrm>
        </p:grpSpPr>
        <p:sp>
          <p:nvSpPr>
            <p:cNvPr id="22756"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7"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00" name="Group 108"/>
          <p:cNvGrpSpPr>
            <a:grpSpLocks/>
          </p:cNvGrpSpPr>
          <p:nvPr/>
        </p:nvGrpSpPr>
        <p:grpSpPr bwMode="auto">
          <a:xfrm>
            <a:off x="7270750" y="2981325"/>
            <a:ext cx="1168400" cy="1473200"/>
            <a:chOff x="4580" y="1878"/>
            <a:chExt cx="736" cy="928"/>
          </a:xfrm>
        </p:grpSpPr>
        <p:sp>
          <p:nvSpPr>
            <p:cNvPr id="22754"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5"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03" name="Group 111"/>
          <p:cNvGrpSpPr>
            <a:grpSpLocks/>
          </p:cNvGrpSpPr>
          <p:nvPr/>
        </p:nvGrpSpPr>
        <p:grpSpPr bwMode="auto">
          <a:xfrm>
            <a:off x="7270750" y="2981325"/>
            <a:ext cx="1168400" cy="1473200"/>
            <a:chOff x="4580" y="1878"/>
            <a:chExt cx="736" cy="928"/>
          </a:xfrm>
        </p:grpSpPr>
        <p:sp>
          <p:nvSpPr>
            <p:cNvPr id="22752"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3"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06" name="Group 114"/>
          <p:cNvGrpSpPr>
            <a:grpSpLocks/>
          </p:cNvGrpSpPr>
          <p:nvPr/>
        </p:nvGrpSpPr>
        <p:grpSpPr bwMode="auto">
          <a:xfrm>
            <a:off x="7270750" y="2981325"/>
            <a:ext cx="1168400" cy="1473200"/>
            <a:chOff x="4580" y="1878"/>
            <a:chExt cx="736" cy="928"/>
          </a:xfrm>
        </p:grpSpPr>
        <p:sp>
          <p:nvSpPr>
            <p:cNvPr id="22750"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1"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09" name="Group 117"/>
          <p:cNvGrpSpPr>
            <a:grpSpLocks/>
          </p:cNvGrpSpPr>
          <p:nvPr/>
        </p:nvGrpSpPr>
        <p:grpSpPr bwMode="auto">
          <a:xfrm>
            <a:off x="7270750" y="2981325"/>
            <a:ext cx="1168400" cy="1473200"/>
            <a:chOff x="4580" y="1878"/>
            <a:chExt cx="736" cy="928"/>
          </a:xfrm>
        </p:grpSpPr>
        <p:sp>
          <p:nvSpPr>
            <p:cNvPr id="22748"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9"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12" name="Group 120"/>
          <p:cNvGrpSpPr>
            <a:grpSpLocks/>
          </p:cNvGrpSpPr>
          <p:nvPr/>
        </p:nvGrpSpPr>
        <p:grpSpPr bwMode="auto">
          <a:xfrm>
            <a:off x="7270750" y="2981325"/>
            <a:ext cx="1168400" cy="1473200"/>
            <a:chOff x="4580" y="1878"/>
            <a:chExt cx="736" cy="928"/>
          </a:xfrm>
        </p:grpSpPr>
        <p:sp>
          <p:nvSpPr>
            <p:cNvPr id="22746"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7"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15" name="Group 123"/>
          <p:cNvGrpSpPr>
            <a:grpSpLocks/>
          </p:cNvGrpSpPr>
          <p:nvPr/>
        </p:nvGrpSpPr>
        <p:grpSpPr bwMode="auto">
          <a:xfrm>
            <a:off x="7270750" y="2981325"/>
            <a:ext cx="1168400" cy="1473200"/>
            <a:chOff x="4580" y="1878"/>
            <a:chExt cx="736" cy="928"/>
          </a:xfrm>
        </p:grpSpPr>
        <p:sp>
          <p:nvSpPr>
            <p:cNvPr id="22744"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5"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18" name="Group 126"/>
          <p:cNvGrpSpPr>
            <a:grpSpLocks/>
          </p:cNvGrpSpPr>
          <p:nvPr/>
        </p:nvGrpSpPr>
        <p:grpSpPr bwMode="auto">
          <a:xfrm>
            <a:off x="6030913" y="2981325"/>
            <a:ext cx="1168400" cy="1473200"/>
            <a:chOff x="4580" y="1878"/>
            <a:chExt cx="736" cy="928"/>
          </a:xfrm>
        </p:grpSpPr>
        <p:sp>
          <p:nvSpPr>
            <p:cNvPr id="22742"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3"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21" name="Group 129"/>
          <p:cNvGrpSpPr>
            <a:grpSpLocks/>
          </p:cNvGrpSpPr>
          <p:nvPr/>
        </p:nvGrpSpPr>
        <p:grpSpPr bwMode="auto">
          <a:xfrm>
            <a:off x="7270750" y="2981325"/>
            <a:ext cx="1168400" cy="1473200"/>
            <a:chOff x="4580" y="1878"/>
            <a:chExt cx="736" cy="928"/>
          </a:xfrm>
        </p:grpSpPr>
        <p:sp>
          <p:nvSpPr>
            <p:cNvPr id="22740"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1"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24" name="Group 132"/>
          <p:cNvGrpSpPr>
            <a:grpSpLocks/>
          </p:cNvGrpSpPr>
          <p:nvPr/>
        </p:nvGrpSpPr>
        <p:grpSpPr bwMode="auto">
          <a:xfrm>
            <a:off x="7270750" y="2981325"/>
            <a:ext cx="1168400" cy="1473200"/>
            <a:chOff x="4580" y="1878"/>
            <a:chExt cx="736" cy="928"/>
          </a:xfrm>
        </p:grpSpPr>
        <p:sp>
          <p:nvSpPr>
            <p:cNvPr id="22738"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9"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27" name="Group 135"/>
          <p:cNvGrpSpPr>
            <a:grpSpLocks/>
          </p:cNvGrpSpPr>
          <p:nvPr/>
        </p:nvGrpSpPr>
        <p:grpSpPr bwMode="auto">
          <a:xfrm>
            <a:off x="7270750" y="2981325"/>
            <a:ext cx="1168400" cy="1473200"/>
            <a:chOff x="4580" y="1878"/>
            <a:chExt cx="736" cy="928"/>
          </a:xfrm>
        </p:grpSpPr>
        <p:sp>
          <p:nvSpPr>
            <p:cNvPr id="22736"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7"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30" name="Group 138"/>
          <p:cNvGrpSpPr>
            <a:grpSpLocks/>
          </p:cNvGrpSpPr>
          <p:nvPr/>
        </p:nvGrpSpPr>
        <p:grpSpPr bwMode="auto">
          <a:xfrm>
            <a:off x="7270750" y="2981325"/>
            <a:ext cx="1168400" cy="1473200"/>
            <a:chOff x="4580" y="1878"/>
            <a:chExt cx="736" cy="928"/>
          </a:xfrm>
        </p:grpSpPr>
        <p:sp>
          <p:nvSpPr>
            <p:cNvPr id="22734"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5"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33" name="Group 141"/>
          <p:cNvGrpSpPr>
            <a:grpSpLocks/>
          </p:cNvGrpSpPr>
          <p:nvPr/>
        </p:nvGrpSpPr>
        <p:grpSpPr bwMode="auto">
          <a:xfrm>
            <a:off x="7270750" y="2981325"/>
            <a:ext cx="1168400" cy="1473200"/>
            <a:chOff x="4580" y="1878"/>
            <a:chExt cx="736" cy="928"/>
          </a:xfrm>
        </p:grpSpPr>
        <p:sp>
          <p:nvSpPr>
            <p:cNvPr id="22732"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3"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36" name="Group 144"/>
          <p:cNvGrpSpPr>
            <a:grpSpLocks/>
          </p:cNvGrpSpPr>
          <p:nvPr/>
        </p:nvGrpSpPr>
        <p:grpSpPr bwMode="auto">
          <a:xfrm>
            <a:off x="7270750" y="2981325"/>
            <a:ext cx="1168400" cy="1473200"/>
            <a:chOff x="4580" y="1878"/>
            <a:chExt cx="736" cy="928"/>
          </a:xfrm>
        </p:grpSpPr>
        <p:sp>
          <p:nvSpPr>
            <p:cNvPr id="22730"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1"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39" name="Group 147"/>
          <p:cNvGrpSpPr>
            <a:grpSpLocks/>
          </p:cNvGrpSpPr>
          <p:nvPr/>
        </p:nvGrpSpPr>
        <p:grpSpPr bwMode="auto">
          <a:xfrm>
            <a:off x="7270750" y="2981325"/>
            <a:ext cx="1168400" cy="1473200"/>
            <a:chOff x="4580" y="1878"/>
            <a:chExt cx="736" cy="928"/>
          </a:xfrm>
        </p:grpSpPr>
        <p:sp>
          <p:nvSpPr>
            <p:cNvPr id="22728"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9"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42" name="Group 150"/>
          <p:cNvGrpSpPr>
            <a:grpSpLocks/>
          </p:cNvGrpSpPr>
          <p:nvPr/>
        </p:nvGrpSpPr>
        <p:grpSpPr bwMode="auto">
          <a:xfrm>
            <a:off x="7270750" y="2981325"/>
            <a:ext cx="1168400" cy="1473200"/>
            <a:chOff x="4580" y="1878"/>
            <a:chExt cx="736" cy="928"/>
          </a:xfrm>
        </p:grpSpPr>
        <p:sp>
          <p:nvSpPr>
            <p:cNvPr id="22726"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7"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45" name="Group 153"/>
          <p:cNvGrpSpPr>
            <a:grpSpLocks/>
          </p:cNvGrpSpPr>
          <p:nvPr/>
        </p:nvGrpSpPr>
        <p:grpSpPr bwMode="auto">
          <a:xfrm>
            <a:off x="7270750" y="2981325"/>
            <a:ext cx="1168400" cy="1473200"/>
            <a:chOff x="4580" y="1878"/>
            <a:chExt cx="736" cy="928"/>
          </a:xfrm>
        </p:grpSpPr>
        <p:sp>
          <p:nvSpPr>
            <p:cNvPr id="22724"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5"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48" name="Group 156"/>
          <p:cNvGrpSpPr>
            <a:grpSpLocks/>
          </p:cNvGrpSpPr>
          <p:nvPr/>
        </p:nvGrpSpPr>
        <p:grpSpPr bwMode="auto">
          <a:xfrm>
            <a:off x="7270750" y="2981325"/>
            <a:ext cx="1168400" cy="1473200"/>
            <a:chOff x="4580" y="1878"/>
            <a:chExt cx="736" cy="928"/>
          </a:xfrm>
        </p:grpSpPr>
        <p:sp>
          <p:nvSpPr>
            <p:cNvPr id="22722"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3"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51" name="Group 159"/>
          <p:cNvGrpSpPr>
            <a:grpSpLocks/>
          </p:cNvGrpSpPr>
          <p:nvPr/>
        </p:nvGrpSpPr>
        <p:grpSpPr bwMode="auto">
          <a:xfrm>
            <a:off x="7270750" y="2981325"/>
            <a:ext cx="1168400" cy="1473200"/>
            <a:chOff x="4580" y="1878"/>
            <a:chExt cx="736" cy="928"/>
          </a:xfrm>
        </p:grpSpPr>
        <p:sp>
          <p:nvSpPr>
            <p:cNvPr id="22720"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1"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54" name="Group 162"/>
          <p:cNvGrpSpPr>
            <a:grpSpLocks/>
          </p:cNvGrpSpPr>
          <p:nvPr/>
        </p:nvGrpSpPr>
        <p:grpSpPr bwMode="auto">
          <a:xfrm>
            <a:off x="7270750" y="2981325"/>
            <a:ext cx="1168400" cy="1473200"/>
            <a:chOff x="4580" y="1878"/>
            <a:chExt cx="736" cy="928"/>
          </a:xfrm>
        </p:grpSpPr>
        <p:sp>
          <p:nvSpPr>
            <p:cNvPr id="22718"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9"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57" name="Group 165"/>
          <p:cNvGrpSpPr>
            <a:grpSpLocks/>
          </p:cNvGrpSpPr>
          <p:nvPr/>
        </p:nvGrpSpPr>
        <p:grpSpPr bwMode="auto">
          <a:xfrm>
            <a:off x="7270750" y="2981325"/>
            <a:ext cx="1168400" cy="1473200"/>
            <a:chOff x="4580" y="1878"/>
            <a:chExt cx="736" cy="928"/>
          </a:xfrm>
        </p:grpSpPr>
        <p:sp>
          <p:nvSpPr>
            <p:cNvPr id="22716"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7"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60" name="Group 168"/>
          <p:cNvGrpSpPr>
            <a:grpSpLocks/>
          </p:cNvGrpSpPr>
          <p:nvPr/>
        </p:nvGrpSpPr>
        <p:grpSpPr bwMode="auto">
          <a:xfrm>
            <a:off x="7270750" y="2981325"/>
            <a:ext cx="1168400" cy="1473200"/>
            <a:chOff x="4580" y="1878"/>
            <a:chExt cx="736" cy="928"/>
          </a:xfrm>
        </p:grpSpPr>
        <p:sp>
          <p:nvSpPr>
            <p:cNvPr id="22714"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5"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63" name="Group 171"/>
          <p:cNvGrpSpPr>
            <a:grpSpLocks/>
          </p:cNvGrpSpPr>
          <p:nvPr/>
        </p:nvGrpSpPr>
        <p:grpSpPr bwMode="auto">
          <a:xfrm>
            <a:off x="7270750" y="2981325"/>
            <a:ext cx="1168400" cy="1473200"/>
            <a:chOff x="4580" y="1878"/>
            <a:chExt cx="736" cy="928"/>
          </a:xfrm>
        </p:grpSpPr>
        <p:sp>
          <p:nvSpPr>
            <p:cNvPr id="22712"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3"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66" name="Group 174"/>
          <p:cNvGrpSpPr>
            <a:grpSpLocks/>
          </p:cNvGrpSpPr>
          <p:nvPr/>
        </p:nvGrpSpPr>
        <p:grpSpPr bwMode="auto">
          <a:xfrm>
            <a:off x="7270750" y="2981325"/>
            <a:ext cx="1168400" cy="1473200"/>
            <a:chOff x="4580" y="1878"/>
            <a:chExt cx="736" cy="928"/>
          </a:xfrm>
        </p:grpSpPr>
        <p:sp>
          <p:nvSpPr>
            <p:cNvPr id="22710"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1"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69" name="Group 177"/>
          <p:cNvGrpSpPr>
            <a:grpSpLocks/>
          </p:cNvGrpSpPr>
          <p:nvPr/>
        </p:nvGrpSpPr>
        <p:grpSpPr bwMode="auto">
          <a:xfrm>
            <a:off x="7270750" y="2981325"/>
            <a:ext cx="1168400" cy="1473200"/>
            <a:chOff x="4580" y="1878"/>
            <a:chExt cx="736" cy="928"/>
          </a:xfrm>
        </p:grpSpPr>
        <p:sp>
          <p:nvSpPr>
            <p:cNvPr id="22708"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9"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72" name="Group 180"/>
          <p:cNvGrpSpPr>
            <a:grpSpLocks/>
          </p:cNvGrpSpPr>
          <p:nvPr/>
        </p:nvGrpSpPr>
        <p:grpSpPr bwMode="auto">
          <a:xfrm>
            <a:off x="7270750" y="2981325"/>
            <a:ext cx="1168400" cy="1473200"/>
            <a:chOff x="4580" y="1878"/>
            <a:chExt cx="736" cy="928"/>
          </a:xfrm>
        </p:grpSpPr>
        <p:sp>
          <p:nvSpPr>
            <p:cNvPr id="22706"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7"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75" name="Group 183"/>
          <p:cNvGrpSpPr>
            <a:grpSpLocks/>
          </p:cNvGrpSpPr>
          <p:nvPr/>
        </p:nvGrpSpPr>
        <p:grpSpPr bwMode="auto">
          <a:xfrm>
            <a:off x="7270750" y="2981325"/>
            <a:ext cx="1168400" cy="1473200"/>
            <a:chOff x="4580" y="1878"/>
            <a:chExt cx="736" cy="928"/>
          </a:xfrm>
        </p:grpSpPr>
        <p:sp>
          <p:nvSpPr>
            <p:cNvPr id="22704"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5"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78" name="Group 186"/>
          <p:cNvGrpSpPr>
            <a:grpSpLocks/>
          </p:cNvGrpSpPr>
          <p:nvPr/>
        </p:nvGrpSpPr>
        <p:grpSpPr bwMode="auto">
          <a:xfrm>
            <a:off x="7270750" y="2981325"/>
            <a:ext cx="1168400" cy="1473200"/>
            <a:chOff x="4580" y="1878"/>
            <a:chExt cx="736" cy="928"/>
          </a:xfrm>
        </p:grpSpPr>
        <p:sp>
          <p:nvSpPr>
            <p:cNvPr id="22702"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3"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81" name="Group 189"/>
          <p:cNvGrpSpPr>
            <a:grpSpLocks/>
          </p:cNvGrpSpPr>
          <p:nvPr/>
        </p:nvGrpSpPr>
        <p:grpSpPr bwMode="auto">
          <a:xfrm>
            <a:off x="6030913" y="2981325"/>
            <a:ext cx="1168400" cy="1473200"/>
            <a:chOff x="4580" y="1878"/>
            <a:chExt cx="736" cy="928"/>
          </a:xfrm>
        </p:grpSpPr>
        <p:sp>
          <p:nvSpPr>
            <p:cNvPr id="22700"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1"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84" name="Group 192"/>
          <p:cNvGrpSpPr>
            <a:grpSpLocks/>
          </p:cNvGrpSpPr>
          <p:nvPr/>
        </p:nvGrpSpPr>
        <p:grpSpPr bwMode="auto">
          <a:xfrm>
            <a:off x="6030913" y="2981325"/>
            <a:ext cx="1168400" cy="1473200"/>
            <a:chOff x="4580" y="1878"/>
            <a:chExt cx="736" cy="928"/>
          </a:xfrm>
        </p:grpSpPr>
        <p:sp>
          <p:nvSpPr>
            <p:cNvPr id="22698"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9"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87" name="Group 195"/>
          <p:cNvGrpSpPr>
            <a:grpSpLocks/>
          </p:cNvGrpSpPr>
          <p:nvPr/>
        </p:nvGrpSpPr>
        <p:grpSpPr bwMode="auto">
          <a:xfrm>
            <a:off x="7270750" y="2981325"/>
            <a:ext cx="1168400" cy="1473200"/>
            <a:chOff x="4580" y="1878"/>
            <a:chExt cx="736" cy="928"/>
          </a:xfrm>
        </p:grpSpPr>
        <p:sp>
          <p:nvSpPr>
            <p:cNvPr id="22696"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7"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90" name="Group 198"/>
          <p:cNvGrpSpPr>
            <a:grpSpLocks/>
          </p:cNvGrpSpPr>
          <p:nvPr/>
        </p:nvGrpSpPr>
        <p:grpSpPr bwMode="auto">
          <a:xfrm>
            <a:off x="7270750" y="2981325"/>
            <a:ext cx="1168400" cy="1473200"/>
            <a:chOff x="4580" y="1878"/>
            <a:chExt cx="736" cy="928"/>
          </a:xfrm>
        </p:grpSpPr>
        <p:sp>
          <p:nvSpPr>
            <p:cNvPr id="22694"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5"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93" name="Group 201"/>
          <p:cNvGrpSpPr>
            <a:grpSpLocks/>
          </p:cNvGrpSpPr>
          <p:nvPr/>
        </p:nvGrpSpPr>
        <p:grpSpPr bwMode="auto">
          <a:xfrm>
            <a:off x="7270750" y="2981325"/>
            <a:ext cx="1168400" cy="1473200"/>
            <a:chOff x="4580" y="1878"/>
            <a:chExt cx="736" cy="928"/>
          </a:xfrm>
        </p:grpSpPr>
        <p:sp>
          <p:nvSpPr>
            <p:cNvPr id="22692"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3"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96" name="Group 204"/>
          <p:cNvGrpSpPr>
            <a:grpSpLocks/>
          </p:cNvGrpSpPr>
          <p:nvPr/>
        </p:nvGrpSpPr>
        <p:grpSpPr bwMode="auto">
          <a:xfrm>
            <a:off x="7270750" y="2981325"/>
            <a:ext cx="1168400" cy="1473200"/>
            <a:chOff x="4580" y="1878"/>
            <a:chExt cx="736" cy="928"/>
          </a:xfrm>
        </p:grpSpPr>
        <p:sp>
          <p:nvSpPr>
            <p:cNvPr id="22690"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1"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99" name="Group 207"/>
          <p:cNvGrpSpPr>
            <a:grpSpLocks/>
          </p:cNvGrpSpPr>
          <p:nvPr/>
        </p:nvGrpSpPr>
        <p:grpSpPr bwMode="auto">
          <a:xfrm>
            <a:off x="7270750" y="2981325"/>
            <a:ext cx="1168400" cy="1473200"/>
            <a:chOff x="4580" y="1878"/>
            <a:chExt cx="736" cy="928"/>
          </a:xfrm>
        </p:grpSpPr>
        <p:sp>
          <p:nvSpPr>
            <p:cNvPr id="22688"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9"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602" name="Group 210"/>
          <p:cNvGrpSpPr>
            <a:grpSpLocks/>
          </p:cNvGrpSpPr>
          <p:nvPr/>
        </p:nvGrpSpPr>
        <p:grpSpPr bwMode="auto">
          <a:xfrm>
            <a:off x="7270750" y="2981325"/>
            <a:ext cx="1168400" cy="1473200"/>
            <a:chOff x="4580" y="1878"/>
            <a:chExt cx="736" cy="928"/>
          </a:xfrm>
        </p:grpSpPr>
        <p:sp>
          <p:nvSpPr>
            <p:cNvPr id="22686"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7"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605" name="Group 213"/>
          <p:cNvGrpSpPr>
            <a:grpSpLocks/>
          </p:cNvGrpSpPr>
          <p:nvPr/>
        </p:nvGrpSpPr>
        <p:grpSpPr bwMode="auto">
          <a:xfrm>
            <a:off x="7270750" y="2981325"/>
            <a:ext cx="1168400" cy="1473200"/>
            <a:chOff x="4580" y="1878"/>
            <a:chExt cx="736" cy="928"/>
          </a:xfrm>
        </p:grpSpPr>
        <p:sp>
          <p:nvSpPr>
            <p:cNvPr id="22684"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5"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608" name="Group 216"/>
          <p:cNvGrpSpPr>
            <a:grpSpLocks/>
          </p:cNvGrpSpPr>
          <p:nvPr/>
        </p:nvGrpSpPr>
        <p:grpSpPr bwMode="auto">
          <a:xfrm>
            <a:off x="7270750" y="2981325"/>
            <a:ext cx="1168400" cy="1473200"/>
            <a:chOff x="4580" y="1878"/>
            <a:chExt cx="736" cy="928"/>
          </a:xfrm>
        </p:grpSpPr>
        <p:sp>
          <p:nvSpPr>
            <p:cNvPr id="22682"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3"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611" name="Group 219"/>
          <p:cNvGrpSpPr>
            <a:grpSpLocks/>
          </p:cNvGrpSpPr>
          <p:nvPr/>
        </p:nvGrpSpPr>
        <p:grpSpPr bwMode="auto">
          <a:xfrm>
            <a:off x="7270750" y="2981325"/>
            <a:ext cx="1168400" cy="1473200"/>
            <a:chOff x="4580" y="1878"/>
            <a:chExt cx="736" cy="928"/>
          </a:xfrm>
        </p:grpSpPr>
        <p:sp>
          <p:nvSpPr>
            <p:cNvPr id="22680"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1"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614" name="Group 222"/>
          <p:cNvGrpSpPr>
            <a:grpSpLocks/>
          </p:cNvGrpSpPr>
          <p:nvPr/>
        </p:nvGrpSpPr>
        <p:grpSpPr bwMode="auto">
          <a:xfrm>
            <a:off x="7270750" y="2981325"/>
            <a:ext cx="1168400" cy="1473200"/>
            <a:chOff x="4580" y="1878"/>
            <a:chExt cx="736" cy="928"/>
          </a:xfrm>
        </p:grpSpPr>
        <p:sp>
          <p:nvSpPr>
            <p:cNvPr id="22678"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9"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617" name="Group 225"/>
          <p:cNvGrpSpPr>
            <a:grpSpLocks/>
          </p:cNvGrpSpPr>
          <p:nvPr/>
        </p:nvGrpSpPr>
        <p:grpSpPr bwMode="auto">
          <a:xfrm>
            <a:off x="7270750" y="2981325"/>
            <a:ext cx="1168400" cy="1473200"/>
            <a:chOff x="4580" y="1878"/>
            <a:chExt cx="736" cy="928"/>
          </a:xfrm>
        </p:grpSpPr>
        <p:sp>
          <p:nvSpPr>
            <p:cNvPr id="22676"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7"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620" name="Group 228"/>
          <p:cNvGrpSpPr>
            <a:grpSpLocks/>
          </p:cNvGrpSpPr>
          <p:nvPr/>
        </p:nvGrpSpPr>
        <p:grpSpPr bwMode="auto">
          <a:xfrm>
            <a:off x="7270750" y="2981325"/>
            <a:ext cx="1168400" cy="1473200"/>
            <a:chOff x="4580" y="1878"/>
            <a:chExt cx="736" cy="928"/>
          </a:xfrm>
        </p:grpSpPr>
        <p:sp>
          <p:nvSpPr>
            <p:cNvPr id="22674"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5"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623" name="Group 231"/>
          <p:cNvGrpSpPr>
            <a:grpSpLocks/>
          </p:cNvGrpSpPr>
          <p:nvPr/>
        </p:nvGrpSpPr>
        <p:grpSpPr bwMode="auto">
          <a:xfrm>
            <a:off x="7270750" y="2981325"/>
            <a:ext cx="1168400" cy="1473200"/>
            <a:chOff x="4580" y="1878"/>
            <a:chExt cx="736" cy="928"/>
          </a:xfrm>
        </p:grpSpPr>
        <p:sp>
          <p:nvSpPr>
            <p:cNvPr id="22672"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3"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626" name="Group 234"/>
          <p:cNvGrpSpPr>
            <a:grpSpLocks/>
          </p:cNvGrpSpPr>
          <p:nvPr/>
        </p:nvGrpSpPr>
        <p:grpSpPr bwMode="auto">
          <a:xfrm>
            <a:off x="7270750" y="2981325"/>
            <a:ext cx="1168400" cy="1473200"/>
            <a:chOff x="4580" y="1878"/>
            <a:chExt cx="736" cy="928"/>
          </a:xfrm>
        </p:grpSpPr>
        <p:sp>
          <p:nvSpPr>
            <p:cNvPr id="22670"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1"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629" name="Group 237"/>
          <p:cNvGrpSpPr>
            <a:grpSpLocks/>
          </p:cNvGrpSpPr>
          <p:nvPr/>
        </p:nvGrpSpPr>
        <p:grpSpPr bwMode="auto">
          <a:xfrm>
            <a:off x="7270750" y="2981325"/>
            <a:ext cx="1168400" cy="1473200"/>
            <a:chOff x="4580" y="1878"/>
            <a:chExt cx="736" cy="928"/>
          </a:xfrm>
        </p:grpSpPr>
        <p:sp>
          <p:nvSpPr>
            <p:cNvPr id="22668"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9"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632" name="Group 240"/>
          <p:cNvGrpSpPr>
            <a:grpSpLocks/>
          </p:cNvGrpSpPr>
          <p:nvPr/>
        </p:nvGrpSpPr>
        <p:grpSpPr bwMode="auto">
          <a:xfrm>
            <a:off x="7270750" y="2981325"/>
            <a:ext cx="1168400" cy="1473200"/>
            <a:chOff x="4580" y="1878"/>
            <a:chExt cx="736" cy="928"/>
          </a:xfrm>
        </p:grpSpPr>
        <p:sp>
          <p:nvSpPr>
            <p:cNvPr id="22666"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7"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635" name="Group 243"/>
          <p:cNvGrpSpPr>
            <a:grpSpLocks/>
          </p:cNvGrpSpPr>
          <p:nvPr/>
        </p:nvGrpSpPr>
        <p:grpSpPr bwMode="auto">
          <a:xfrm>
            <a:off x="7270750" y="2981325"/>
            <a:ext cx="1168400" cy="1473200"/>
            <a:chOff x="4580" y="1878"/>
            <a:chExt cx="736" cy="928"/>
          </a:xfrm>
        </p:grpSpPr>
        <p:sp>
          <p:nvSpPr>
            <p:cNvPr id="22664"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5"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638" name="Group 246"/>
          <p:cNvGrpSpPr>
            <a:grpSpLocks/>
          </p:cNvGrpSpPr>
          <p:nvPr/>
        </p:nvGrpSpPr>
        <p:grpSpPr bwMode="auto">
          <a:xfrm>
            <a:off x="7270750" y="2981325"/>
            <a:ext cx="1168400" cy="1473200"/>
            <a:chOff x="4580" y="1878"/>
            <a:chExt cx="736" cy="928"/>
          </a:xfrm>
        </p:grpSpPr>
        <p:sp>
          <p:nvSpPr>
            <p:cNvPr id="22662"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3"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641" name="Group 249"/>
          <p:cNvGrpSpPr>
            <a:grpSpLocks/>
          </p:cNvGrpSpPr>
          <p:nvPr/>
        </p:nvGrpSpPr>
        <p:grpSpPr bwMode="auto">
          <a:xfrm>
            <a:off x="7270750" y="2981325"/>
            <a:ext cx="1168400" cy="1473200"/>
            <a:chOff x="4580" y="1878"/>
            <a:chExt cx="736" cy="928"/>
          </a:xfrm>
        </p:grpSpPr>
        <p:sp>
          <p:nvSpPr>
            <p:cNvPr id="22660"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1"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644" name="Group 252"/>
          <p:cNvGrpSpPr>
            <a:grpSpLocks/>
          </p:cNvGrpSpPr>
          <p:nvPr/>
        </p:nvGrpSpPr>
        <p:grpSpPr bwMode="auto">
          <a:xfrm>
            <a:off x="7270750" y="2981325"/>
            <a:ext cx="1168400" cy="1473200"/>
            <a:chOff x="4580" y="1878"/>
            <a:chExt cx="736" cy="928"/>
          </a:xfrm>
        </p:grpSpPr>
        <p:sp>
          <p:nvSpPr>
            <p:cNvPr id="22658"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9"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647" name="Group 255"/>
          <p:cNvGrpSpPr>
            <a:grpSpLocks/>
          </p:cNvGrpSpPr>
          <p:nvPr/>
        </p:nvGrpSpPr>
        <p:grpSpPr bwMode="auto">
          <a:xfrm>
            <a:off x="6030913" y="2981325"/>
            <a:ext cx="1168400" cy="1473200"/>
            <a:chOff x="4580" y="1878"/>
            <a:chExt cx="736" cy="928"/>
          </a:xfrm>
        </p:grpSpPr>
        <p:sp>
          <p:nvSpPr>
            <p:cNvPr id="22656"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7"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9650"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621"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2622"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2623"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9655"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9656"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2626" name="Group 265"/>
          <p:cNvGrpSpPr>
            <a:grpSpLocks/>
          </p:cNvGrpSpPr>
          <p:nvPr/>
        </p:nvGrpSpPr>
        <p:grpSpPr bwMode="auto">
          <a:xfrm>
            <a:off x="3162300" y="3373438"/>
            <a:ext cx="120650" cy="693737"/>
            <a:chOff x="1939" y="2444"/>
            <a:chExt cx="81" cy="463"/>
          </a:xfrm>
        </p:grpSpPr>
        <p:sp>
          <p:nvSpPr>
            <p:cNvPr id="22654"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5"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2627" name="Group 268"/>
          <p:cNvGrpSpPr>
            <a:grpSpLocks/>
          </p:cNvGrpSpPr>
          <p:nvPr/>
        </p:nvGrpSpPr>
        <p:grpSpPr bwMode="auto">
          <a:xfrm>
            <a:off x="5843588" y="3373438"/>
            <a:ext cx="120650" cy="693737"/>
            <a:chOff x="1939" y="2444"/>
            <a:chExt cx="81" cy="463"/>
          </a:xfrm>
        </p:grpSpPr>
        <p:sp>
          <p:nvSpPr>
            <p:cNvPr id="22652"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3"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2628" name="Group 271"/>
          <p:cNvGrpSpPr>
            <a:grpSpLocks/>
          </p:cNvGrpSpPr>
          <p:nvPr/>
        </p:nvGrpSpPr>
        <p:grpSpPr bwMode="auto">
          <a:xfrm>
            <a:off x="706438" y="2768600"/>
            <a:ext cx="7731125" cy="1905000"/>
            <a:chOff x="445" y="1744"/>
            <a:chExt cx="4870" cy="1200"/>
          </a:xfrm>
        </p:grpSpPr>
        <p:grpSp>
          <p:nvGrpSpPr>
            <p:cNvPr id="22630" name="Group 272"/>
            <p:cNvGrpSpPr>
              <a:grpSpLocks/>
            </p:cNvGrpSpPr>
            <p:nvPr/>
          </p:nvGrpSpPr>
          <p:grpSpPr bwMode="auto">
            <a:xfrm>
              <a:off x="445" y="1744"/>
              <a:ext cx="734" cy="1200"/>
              <a:chOff x="448" y="1746"/>
              <a:chExt cx="724" cy="1188"/>
            </a:xfrm>
          </p:grpSpPr>
          <p:grpSp>
            <p:nvGrpSpPr>
              <p:cNvPr id="22648" name="Group 273"/>
              <p:cNvGrpSpPr>
                <a:grpSpLocks/>
              </p:cNvGrpSpPr>
              <p:nvPr/>
            </p:nvGrpSpPr>
            <p:grpSpPr bwMode="auto">
              <a:xfrm>
                <a:off x="454" y="1752"/>
                <a:ext cx="712" cy="1176"/>
                <a:chOff x="454" y="1752"/>
                <a:chExt cx="712" cy="1176"/>
              </a:xfrm>
            </p:grpSpPr>
            <p:sp>
              <p:nvSpPr>
                <p:cNvPr id="22650"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51"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9"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1" name="Group 277"/>
            <p:cNvGrpSpPr>
              <a:grpSpLocks/>
            </p:cNvGrpSpPr>
            <p:nvPr/>
          </p:nvGrpSpPr>
          <p:grpSpPr bwMode="auto">
            <a:xfrm>
              <a:off x="1225" y="1744"/>
              <a:ext cx="734" cy="1200"/>
              <a:chOff x="448" y="1746"/>
              <a:chExt cx="724" cy="1188"/>
            </a:xfrm>
          </p:grpSpPr>
          <p:grpSp>
            <p:nvGrpSpPr>
              <p:cNvPr id="22644" name="Group 278"/>
              <p:cNvGrpSpPr>
                <a:grpSpLocks/>
              </p:cNvGrpSpPr>
              <p:nvPr/>
            </p:nvGrpSpPr>
            <p:grpSpPr bwMode="auto">
              <a:xfrm>
                <a:off x="454" y="1752"/>
                <a:ext cx="712" cy="1176"/>
                <a:chOff x="454" y="1752"/>
                <a:chExt cx="712" cy="1176"/>
              </a:xfrm>
            </p:grpSpPr>
            <p:sp>
              <p:nvSpPr>
                <p:cNvPr id="22646"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47"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5"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2" name="Group 282"/>
            <p:cNvGrpSpPr>
              <a:grpSpLocks/>
            </p:cNvGrpSpPr>
            <p:nvPr/>
          </p:nvGrpSpPr>
          <p:grpSpPr bwMode="auto">
            <a:xfrm flipH="1">
              <a:off x="4581" y="1744"/>
              <a:ext cx="734" cy="1200"/>
              <a:chOff x="448" y="1746"/>
              <a:chExt cx="724" cy="1188"/>
            </a:xfrm>
          </p:grpSpPr>
          <p:grpSp>
            <p:nvGrpSpPr>
              <p:cNvPr id="22640" name="Group 283"/>
              <p:cNvGrpSpPr>
                <a:grpSpLocks/>
              </p:cNvGrpSpPr>
              <p:nvPr/>
            </p:nvGrpSpPr>
            <p:grpSpPr bwMode="auto">
              <a:xfrm>
                <a:off x="454" y="1752"/>
                <a:ext cx="712" cy="1176"/>
                <a:chOff x="454" y="1752"/>
                <a:chExt cx="712" cy="1176"/>
              </a:xfrm>
            </p:grpSpPr>
            <p:sp>
              <p:nvSpPr>
                <p:cNvPr id="22642"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43"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1"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3" name="Group 287"/>
            <p:cNvGrpSpPr>
              <a:grpSpLocks/>
            </p:cNvGrpSpPr>
            <p:nvPr/>
          </p:nvGrpSpPr>
          <p:grpSpPr bwMode="auto">
            <a:xfrm flipH="1">
              <a:off x="3799" y="1744"/>
              <a:ext cx="734" cy="1200"/>
              <a:chOff x="448" y="1746"/>
              <a:chExt cx="724" cy="1188"/>
            </a:xfrm>
          </p:grpSpPr>
          <p:grpSp>
            <p:nvGrpSpPr>
              <p:cNvPr id="22636" name="Group 288"/>
              <p:cNvGrpSpPr>
                <a:grpSpLocks/>
              </p:cNvGrpSpPr>
              <p:nvPr/>
            </p:nvGrpSpPr>
            <p:grpSpPr bwMode="auto">
              <a:xfrm>
                <a:off x="454" y="1752"/>
                <a:ext cx="712" cy="1176"/>
                <a:chOff x="454" y="1752"/>
                <a:chExt cx="712" cy="1176"/>
              </a:xfrm>
            </p:grpSpPr>
            <p:sp>
              <p:nvSpPr>
                <p:cNvPr id="22638"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39"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37"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34"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35"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1539444858"/>
      </p:ext>
    </p:extLst>
  </p:cSld>
  <p:clrMapOvr>
    <a:masterClrMapping/>
  </p:clrMapOvr>
  <p:transition advClick="0" advTm="6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9431"/>
                                        </p:tgtEl>
                                      </p:cBhvr>
                                    </p:animEffect>
                                    <p:set>
                                      <p:cBhvr>
                                        <p:cTn id="7" dur="1" fill="hold">
                                          <p:stCondLst>
                                            <p:cond delay="499"/>
                                          </p:stCondLst>
                                        </p:cTn>
                                        <p:tgtEl>
                                          <p:spTgt spid="59431"/>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9437"/>
                                        </p:tgtEl>
                                      </p:cBhvr>
                                    </p:animEffect>
                                    <p:set>
                                      <p:cBhvr>
                                        <p:cTn id="10" dur="1" fill="hold">
                                          <p:stCondLst>
                                            <p:cond delay="499"/>
                                          </p:stCondLst>
                                        </p:cTn>
                                        <p:tgtEl>
                                          <p:spTgt spid="59437"/>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9446"/>
                                        </p:tgtEl>
                                      </p:cBhvr>
                                    </p:animEffect>
                                    <p:set>
                                      <p:cBhvr>
                                        <p:cTn id="13" dur="1" fill="hold">
                                          <p:stCondLst>
                                            <p:cond delay="499"/>
                                          </p:stCondLst>
                                        </p:cTn>
                                        <p:tgtEl>
                                          <p:spTgt spid="59446"/>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9476"/>
                                        </p:tgtEl>
                                        <p:attrNameLst>
                                          <p:attrName>style.visibility</p:attrName>
                                        </p:attrNameLst>
                                      </p:cBhvr>
                                      <p:to>
                                        <p:strVal val="visible"/>
                                      </p:to>
                                    </p:set>
                                    <p:animEffect transition="in" filter="slide(fromTop)">
                                      <p:cBhvr>
                                        <p:cTn id="16" dur="500"/>
                                        <p:tgtEl>
                                          <p:spTgt spid="59476"/>
                                        </p:tgtEl>
                                      </p:cBhvr>
                                    </p:animEffect>
                                  </p:childTnLst>
                                </p:cTn>
                              </p:par>
                              <p:par>
                                <p:cTn id="17" presetID="12" presetClass="entr" presetSubtype="1" fill="hold" nodeType="withEffect">
                                  <p:stCondLst>
                                    <p:cond delay="0"/>
                                  </p:stCondLst>
                                  <p:childTnLst>
                                    <p:set>
                                      <p:cBhvr>
                                        <p:cTn id="18" dur="1" fill="hold">
                                          <p:stCondLst>
                                            <p:cond delay="0"/>
                                          </p:stCondLst>
                                        </p:cTn>
                                        <p:tgtEl>
                                          <p:spTgt spid="59473"/>
                                        </p:tgtEl>
                                        <p:attrNameLst>
                                          <p:attrName>style.visibility</p:attrName>
                                        </p:attrNameLst>
                                      </p:cBhvr>
                                      <p:to>
                                        <p:strVal val="visible"/>
                                      </p:to>
                                    </p:set>
                                    <p:animEffect transition="in" filter="slide(fromTop)">
                                      <p:cBhvr>
                                        <p:cTn id="19" dur="500"/>
                                        <p:tgtEl>
                                          <p:spTgt spid="59473"/>
                                        </p:tgtEl>
                                      </p:cBhvr>
                                    </p:animEffect>
                                  </p:childTnLst>
                                </p:cTn>
                              </p:par>
                              <p:par>
                                <p:cTn id="20" presetID="12" presetClass="entr" presetSubtype="1" fill="hold" nodeType="withEffect">
                                  <p:stCondLst>
                                    <p:cond delay="0"/>
                                  </p:stCondLst>
                                  <p:childTnLst>
                                    <p:set>
                                      <p:cBhvr>
                                        <p:cTn id="21" dur="1" fill="hold">
                                          <p:stCondLst>
                                            <p:cond delay="0"/>
                                          </p:stCondLst>
                                        </p:cTn>
                                        <p:tgtEl>
                                          <p:spTgt spid="59434"/>
                                        </p:tgtEl>
                                        <p:attrNameLst>
                                          <p:attrName>style.visibility</p:attrName>
                                        </p:attrNameLst>
                                      </p:cBhvr>
                                      <p:to>
                                        <p:strVal val="visible"/>
                                      </p:to>
                                    </p:set>
                                    <p:animEffect transition="in" filter="slide(fromTop)">
                                      <p:cBhvr>
                                        <p:cTn id="22" dur="500"/>
                                        <p:tgtEl>
                                          <p:spTgt spid="59434"/>
                                        </p:tgtEl>
                                      </p:cBhvr>
                                    </p:animEffect>
                                  </p:childTnLst>
                                </p:cTn>
                              </p:par>
                              <p:par>
                                <p:cTn id="23" presetID="12" presetClass="exit" presetSubtype="4" fill="hold" nodeType="withEffect">
                                  <p:stCondLst>
                                    <p:cond delay="1000"/>
                                  </p:stCondLst>
                                  <p:childTnLst>
                                    <p:animEffect transition="out" filter="slide(fromBottom)">
                                      <p:cBhvr>
                                        <p:cTn id="24" dur="500"/>
                                        <p:tgtEl>
                                          <p:spTgt spid="59434"/>
                                        </p:tgtEl>
                                      </p:cBhvr>
                                    </p:animEffect>
                                    <p:set>
                                      <p:cBhvr>
                                        <p:cTn id="25" dur="1" fill="hold">
                                          <p:stCondLst>
                                            <p:cond delay="499"/>
                                          </p:stCondLst>
                                        </p:cTn>
                                        <p:tgtEl>
                                          <p:spTgt spid="59434"/>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9449"/>
                                        </p:tgtEl>
                                        <p:attrNameLst>
                                          <p:attrName>style.visibility</p:attrName>
                                        </p:attrNameLst>
                                      </p:cBhvr>
                                      <p:to>
                                        <p:strVal val="visible"/>
                                      </p:to>
                                    </p:set>
                                    <p:animEffect transition="in" filter="slide(fromTop)">
                                      <p:cBhvr>
                                        <p:cTn id="28" dur="500"/>
                                        <p:tgtEl>
                                          <p:spTgt spid="59449"/>
                                        </p:tgtEl>
                                      </p:cBhvr>
                                    </p:animEffect>
                                  </p:childTnLst>
                                </p:cTn>
                              </p:par>
                              <p:par>
                                <p:cTn id="29" presetID="12" presetClass="exit" presetSubtype="4" fill="hold" nodeType="withEffect">
                                  <p:stCondLst>
                                    <p:cond delay="2000"/>
                                  </p:stCondLst>
                                  <p:childTnLst>
                                    <p:animEffect transition="out" filter="slide(fromBottom)">
                                      <p:cBhvr>
                                        <p:cTn id="30" dur="500"/>
                                        <p:tgtEl>
                                          <p:spTgt spid="59449"/>
                                        </p:tgtEl>
                                      </p:cBhvr>
                                    </p:animEffect>
                                    <p:set>
                                      <p:cBhvr>
                                        <p:cTn id="31" dur="1" fill="hold">
                                          <p:stCondLst>
                                            <p:cond delay="499"/>
                                          </p:stCondLst>
                                        </p:cTn>
                                        <p:tgtEl>
                                          <p:spTgt spid="59449"/>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9452"/>
                                        </p:tgtEl>
                                        <p:attrNameLst>
                                          <p:attrName>style.visibility</p:attrName>
                                        </p:attrNameLst>
                                      </p:cBhvr>
                                      <p:to>
                                        <p:strVal val="visible"/>
                                      </p:to>
                                    </p:set>
                                    <p:animEffect transition="in" filter="slide(fromTop)">
                                      <p:cBhvr>
                                        <p:cTn id="34" dur="500"/>
                                        <p:tgtEl>
                                          <p:spTgt spid="59452"/>
                                        </p:tgtEl>
                                      </p:cBhvr>
                                    </p:animEffect>
                                  </p:childTnLst>
                                </p:cTn>
                              </p:par>
                              <p:par>
                                <p:cTn id="35" presetID="12" presetClass="exit" presetSubtype="4" fill="hold" nodeType="withEffect">
                                  <p:stCondLst>
                                    <p:cond delay="3000"/>
                                  </p:stCondLst>
                                  <p:childTnLst>
                                    <p:animEffect transition="out" filter="slide(fromBottom)">
                                      <p:cBhvr>
                                        <p:cTn id="36" dur="500"/>
                                        <p:tgtEl>
                                          <p:spTgt spid="59452"/>
                                        </p:tgtEl>
                                      </p:cBhvr>
                                    </p:animEffect>
                                    <p:set>
                                      <p:cBhvr>
                                        <p:cTn id="37" dur="1" fill="hold">
                                          <p:stCondLst>
                                            <p:cond delay="499"/>
                                          </p:stCondLst>
                                        </p:cTn>
                                        <p:tgtEl>
                                          <p:spTgt spid="59452"/>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9455"/>
                                        </p:tgtEl>
                                        <p:attrNameLst>
                                          <p:attrName>style.visibility</p:attrName>
                                        </p:attrNameLst>
                                      </p:cBhvr>
                                      <p:to>
                                        <p:strVal val="visible"/>
                                      </p:to>
                                    </p:set>
                                    <p:animEffect transition="in" filter="slide(fromTop)">
                                      <p:cBhvr>
                                        <p:cTn id="40" dur="500"/>
                                        <p:tgtEl>
                                          <p:spTgt spid="59455"/>
                                        </p:tgtEl>
                                      </p:cBhvr>
                                    </p:animEffect>
                                  </p:childTnLst>
                                </p:cTn>
                              </p:par>
                              <p:par>
                                <p:cTn id="41" presetID="12" presetClass="exit" presetSubtype="4" fill="hold" nodeType="withEffect">
                                  <p:stCondLst>
                                    <p:cond delay="4000"/>
                                  </p:stCondLst>
                                  <p:childTnLst>
                                    <p:animEffect transition="out" filter="slide(fromBottom)">
                                      <p:cBhvr>
                                        <p:cTn id="42" dur="500"/>
                                        <p:tgtEl>
                                          <p:spTgt spid="59455"/>
                                        </p:tgtEl>
                                      </p:cBhvr>
                                    </p:animEffect>
                                    <p:set>
                                      <p:cBhvr>
                                        <p:cTn id="43" dur="1" fill="hold">
                                          <p:stCondLst>
                                            <p:cond delay="499"/>
                                          </p:stCondLst>
                                        </p:cTn>
                                        <p:tgtEl>
                                          <p:spTgt spid="59455"/>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9458"/>
                                        </p:tgtEl>
                                        <p:attrNameLst>
                                          <p:attrName>style.visibility</p:attrName>
                                        </p:attrNameLst>
                                      </p:cBhvr>
                                      <p:to>
                                        <p:strVal val="visible"/>
                                      </p:to>
                                    </p:set>
                                    <p:animEffect transition="in" filter="slide(fromTop)">
                                      <p:cBhvr>
                                        <p:cTn id="46" dur="500"/>
                                        <p:tgtEl>
                                          <p:spTgt spid="59458"/>
                                        </p:tgtEl>
                                      </p:cBhvr>
                                    </p:animEffect>
                                  </p:childTnLst>
                                </p:cTn>
                              </p:par>
                              <p:par>
                                <p:cTn id="47" presetID="12" presetClass="exit" presetSubtype="4" fill="hold" nodeType="withEffect">
                                  <p:stCondLst>
                                    <p:cond delay="5000"/>
                                  </p:stCondLst>
                                  <p:childTnLst>
                                    <p:animEffect transition="out" filter="slide(fromBottom)">
                                      <p:cBhvr>
                                        <p:cTn id="48" dur="500"/>
                                        <p:tgtEl>
                                          <p:spTgt spid="59458"/>
                                        </p:tgtEl>
                                      </p:cBhvr>
                                    </p:animEffect>
                                    <p:set>
                                      <p:cBhvr>
                                        <p:cTn id="49" dur="1" fill="hold">
                                          <p:stCondLst>
                                            <p:cond delay="499"/>
                                          </p:stCondLst>
                                        </p:cTn>
                                        <p:tgtEl>
                                          <p:spTgt spid="59458"/>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9461"/>
                                        </p:tgtEl>
                                        <p:attrNameLst>
                                          <p:attrName>style.visibility</p:attrName>
                                        </p:attrNameLst>
                                      </p:cBhvr>
                                      <p:to>
                                        <p:strVal val="visible"/>
                                      </p:to>
                                    </p:set>
                                    <p:animEffect transition="in" filter="slide(fromTop)">
                                      <p:cBhvr>
                                        <p:cTn id="52" dur="500"/>
                                        <p:tgtEl>
                                          <p:spTgt spid="59461"/>
                                        </p:tgtEl>
                                      </p:cBhvr>
                                    </p:animEffect>
                                  </p:childTnLst>
                                </p:cTn>
                              </p:par>
                              <p:par>
                                <p:cTn id="53" presetID="12" presetClass="exit" presetSubtype="4" fill="hold" nodeType="withEffect">
                                  <p:stCondLst>
                                    <p:cond delay="6000"/>
                                  </p:stCondLst>
                                  <p:childTnLst>
                                    <p:animEffect transition="out" filter="slide(fromBottom)">
                                      <p:cBhvr>
                                        <p:cTn id="54" dur="500"/>
                                        <p:tgtEl>
                                          <p:spTgt spid="59461"/>
                                        </p:tgtEl>
                                      </p:cBhvr>
                                    </p:animEffect>
                                    <p:set>
                                      <p:cBhvr>
                                        <p:cTn id="55" dur="1" fill="hold">
                                          <p:stCondLst>
                                            <p:cond delay="499"/>
                                          </p:stCondLst>
                                        </p:cTn>
                                        <p:tgtEl>
                                          <p:spTgt spid="59461"/>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9464"/>
                                        </p:tgtEl>
                                        <p:attrNameLst>
                                          <p:attrName>style.visibility</p:attrName>
                                        </p:attrNameLst>
                                      </p:cBhvr>
                                      <p:to>
                                        <p:strVal val="visible"/>
                                      </p:to>
                                    </p:set>
                                    <p:animEffect transition="in" filter="slide(fromTop)">
                                      <p:cBhvr>
                                        <p:cTn id="58" dur="500"/>
                                        <p:tgtEl>
                                          <p:spTgt spid="59464"/>
                                        </p:tgtEl>
                                      </p:cBhvr>
                                    </p:animEffect>
                                  </p:childTnLst>
                                </p:cTn>
                              </p:par>
                              <p:par>
                                <p:cTn id="59" presetID="12" presetClass="exit" presetSubtype="4" fill="hold" nodeType="withEffect">
                                  <p:stCondLst>
                                    <p:cond delay="7000"/>
                                  </p:stCondLst>
                                  <p:childTnLst>
                                    <p:animEffect transition="out" filter="slide(fromBottom)">
                                      <p:cBhvr>
                                        <p:cTn id="60" dur="500"/>
                                        <p:tgtEl>
                                          <p:spTgt spid="59464"/>
                                        </p:tgtEl>
                                      </p:cBhvr>
                                    </p:animEffect>
                                    <p:set>
                                      <p:cBhvr>
                                        <p:cTn id="61" dur="1" fill="hold">
                                          <p:stCondLst>
                                            <p:cond delay="499"/>
                                          </p:stCondLst>
                                        </p:cTn>
                                        <p:tgtEl>
                                          <p:spTgt spid="59464"/>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9467"/>
                                        </p:tgtEl>
                                        <p:attrNameLst>
                                          <p:attrName>style.visibility</p:attrName>
                                        </p:attrNameLst>
                                      </p:cBhvr>
                                      <p:to>
                                        <p:strVal val="visible"/>
                                      </p:to>
                                    </p:set>
                                    <p:animEffect transition="in" filter="slide(fromTop)">
                                      <p:cBhvr>
                                        <p:cTn id="64" dur="500"/>
                                        <p:tgtEl>
                                          <p:spTgt spid="59467"/>
                                        </p:tgtEl>
                                      </p:cBhvr>
                                    </p:animEffect>
                                  </p:childTnLst>
                                </p:cTn>
                              </p:par>
                              <p:par>
                                <p:cTn id="65" presetID="12" presetClass="exit" presetSubtype="4" fill="hold" nodeType="withEffect">
                                  <p:stCondLst>
                                    <p:cond delay="8000"/>
                                  </p:stCondLst>
                                  <p:childTnLst>
                                    <p:animEffect transition="out" filter="slide(fromBottom)">
                                      <p:cBhvr>
                                        <p:cTn id="66" dur="500"/>
                                        <p:tgtEl>
                                          <p:spTgt spid="59467"/>
                                        </p:tgtEl>
                                      </p:cBhvr>
                                    </p:animEffect>
                                    <p:set>
                                      <p:cBhvr>
                                        <p:cTn id="67" dur="1" fill="hold">
                                          <p:stCondLst>
                                            <p:cond delay="499"/>
                                          </p:stCondLst>
                                        </p:cTn>
                                        <p:tgtEl>
                                          <p:spTgt spid="59467"/>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9470"/>
                                        </p:tgtEl>
                                        <p:attrNameLst>
                                          <p:attrName>style.visibility</p:attrName>
                                        </p:attrNameLst>
                                      </p:cBhvr>
                                      <p:to>
                                        <p:strVal val="visible"/>
                                      </p:to>
                                    </p:set>
                                    <p:animEffect transition="in" filter="slide(fromTop)">
                                      <p:cBhvr>
                                        <p:cTn id="70" dur="500"/>
                                        <p:tgtEl>
                                          <p:spTgt spid="59470"/>
                                        </p:tgtEl>
                                      </p:cBhvr>
                                    </p:animEffect>
                                  </p:childTnLst>
                                </p:cTn>
                              </p:par>
                              <p:par>
                                <p:cTn id="71" presetID="12" presetClass="exit" presetSubtype="4" fill="hold" nodeType="withEffect">
                                  <p:stCondLst>
                                    <p:cond delay="9000"/>
                                  </p:stCondLst>
                                  <p:childTnLst>
                                    <p:animEffect transition="out" filter="slide(fromBottom)">
                                      <p:cBhvr>
                                        <p:cTn id="72" dur="500"/>
                                        <p:tgtEl>
                                          <p:spTgt spid="59470"/>
                                        </p:tgtEl>
                                      </p:cBhvr>
                                    </p:animEffect>
                                    <p:set>
                                      <p:cBhvr>
                                        <p:cTn id="73" dur="1" fill="hold">
                                          <p:stCondLst>
                                            <p:cond delay="499"/>
                                          </p:stCondLst>
                                        </p:cTn>
                                        <p:tgtEl>
                                          <p:spTgt spid="59470"/>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9482"/>
                                        </p:tgtEl>
                                        <p:attrNameLst>
                                          <p:attrName>style.visibility</p:attrName>
                                        </p:attrNameLst>
                                      </p:cBhvr>
                                      <p:to>
                                        <p:strVal val="visible"/>
                                      </p:to>
                                    </p:set>
                                    <p:animEffect transition="in" filter="slide(fromTop)">
                                      <p:cBhvr>
                                        <p:cTn id="76" dur="500"/>
                                        <p:tgtEl>
                                          <p:spTgt spid="59482"/>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9488"/>
                                        </p:tgtEl>
                                        <p:attrNameLst>
                                          <p:attrName>style.visibility</p:attrName>
                                        </p:attrNameLst>
                                      </p:cBhvr>
                                      <p:to>
                                        <p:strVal val="visible"/>
                                      </p:to>
                                    </p:set>
                                    <p:animEffect transition="in" filter="slide(fromTop)">
                                      <p:cBhvr>
                                        <p:cTn id="79" dur="500"/>
                                        <p:tgtEl>
                                          <p:spTgt spid="59488"/>
                                        </p:tgtEl>
                                      </p:cBhvr>
                                    </p:animEffect>
                                  </p:childTnLst>
                                </p:cTn>
                              </p:par>
                              <p:par>
                                <p:cTn id="80" presetID="12" presetClass="exit" presetSubtype="4" fill="hold" nodeType="withEffect">
                                  <p:stCondLst>
                                    <p:cond delay="10000"/>
                                  </p:stCondLst>
                                  <p:childTnLst>
                                    <p:animEffect transition="out" filter="slide(fromBottom)">
                                      <p:cBhvr>
                                        <p:cTn id="81" dur="500"/>
                                        <p:tgtEl>
                                          <p:spTgt spid="59482"/>
                                        </p:tgtEl>
                                      </p:cBhvr>
                                    </p:animEffect>
                                    <p:set>
                                      <p:cBhvr>
                                        <p:cTn id="82" dur="1" fill="hold">
                                          <p:stCondLst>
                                            <p:cond delay="499"/>
                                          </p:stCondLst>
                                        </p:cTn>
                                        <p:tgtEl>
                                          <p:spTgt spid="59482"/>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9473"/>
                                        </p:tgtEl>
                                      </p:cBhvr>
                                    </p:animEffect>
                                    <p:set>
                                      <p:cBhvr>
                                        <p:cTn id="85" dur="1" fill="hold">
                                          <p:stCondLst>
                                            <p:cond delay="499"/>
                                          </p:stCondLst>
                                        </p:cTn>
                                        <p:tgtEl>
                                          <p:spTgt spid="59473"/>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9485"/>
                                        </p:tgtEl>
                                        <p:attrNameLst>
                                          <p:attrName>style.visibility</p:attrName>
                                        </p:attrNameLst>
                                      </p:cBhvr>
                                      <p:to>
                                        <p:strVal val="visible"/>
                                      </p:to>
                                    </p:set>
                                    <p:animEffect transition="in" filter="slide(fromTop)">
                                      <p:cBhvr>
                                        <p:cTn id="88" dur="500"/>
                                        <p:tgtEl>
                                          <p:spTgt spid="59485"/>
                                        </p:tgtEl>
                                      </p:cBhvr>
                                    </p:animEffect>
                                  </p:childTnLst>
                                </p:cTn>
                              </p:par>
                              <p:par>
                                <p:cTn id="89" presetID="12" presetClass="exit" presetSubtype="4" fill="hold" nodeType="withEffect">
                                  <p:stCondLst>
                                    <p:cond delay="11000"/>
                                  </p:stCondLst>
                                  <p:childTnLst>
                                    <p:animEffect transition="out" filter="slide(fromBottom)">
                                      <p:cBhvr>
                                        <p:cTn id="90" dur="500"/>
                                        <p:tgtEl>
                                          <p:spTgt spid="59488"/>
                                        </p:tgtEl>
                                      </p:cBhvr>
                                    </p:animEffect>
                                    <p:set>
                                      <p:cBhvr>
                                        <p:cTn id="91" dur="1" fill="hold">
                                          <p:stCondLst>
                                            <p:cond delay="499"/>
                                          </p:stCondLst>
                                        </p:cTn>
                                        <p:tgtEl>
                                          <p:spTgt spid="59488"/>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9491"/>
                                        </p:tgtEl>
                                        <p:attrNameLst>
                                          <p:attrName>style.visibility</p:attrName>
                                        </p:attrNameLst>
                                      </p:cBhvr>
                                      <p:to>
                                        <p:strVal val="visible"/>
                                      </p:to>
                                    </p:set>
                                    <p:animEffect transition="in" filter="slide(fromTop)">
                                      <p:cBhvr>
                                        <p:cTn id="94" dur="500"/>
                                        <p:tgtEl>
                                          <p:spTgt spid="59491"/>
                                        </p:tgtEl>
                                      </p:cBhvr>
                                    </p:animEffect>
                                  </p:childTnLst>
                                </p:cTn>
                              </p:par>
                              <p:par>
                                <p:cTn id="95" presetID="12" presetClass="exit" presetSubtype="4" fill="hold" nodeType="withEffect">
                                  <p:stCondLst>
                                    <p:cond delay="12000"/>
                                  </p:stCondLst>
                                  <p:childTnLst>
                                    <p:animEffect transition="out" filter="slide(fromBottom)">
                                      <p:cBhvr>
                                        <p:cTn id="96" dur="500"/>
                                        <p:tgtEl>
                                          <p:spTgt spid="59491"/>
                                        </p:tgtEl>
                                      </p:cBhvr>
                                    </p:animEffect>
                                    <p:set>
                                      <p:cBhvr>
                                        <p:cTn id="97" dur="1" fill="hold">
                                          <p:stCondLst>
                                            <p:cond delay="499"/>
                                          </p:stCondLst>
                                        </p:cTn>
                                        <p:tgtEl>
                                          <p:spTgt spid="59491"/>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9494"/>
                                        </p:tgtEl>
                                        <p:attrNameLst>
                                          <p:attrName>style.visibility</p:attrName>
                                        </p:attrNameLst>
                                      </p:cBhvr>
                                      <p:to>
                                        <p:strVal val="visible"/>
                                      </p:to>
                                    </p:set>
                                    <p:animEffect transition="in" filter="slide(fromTop)">
                                      <p:cBhvr>
                                        <p:cTn id="100" dur="500"/>
                                        <p:tgtEl>
                                          <p:spTgt spid="59494"/>
                                        </p:tgtEl>
                                      </p:cBhvr>
                                    </p:animEffect>
                                  </p:childTnLst>
                                </p:cTn>
                              </p:par>
                              <p:par>
                                <p:cTn id="101" presetID="12" presetClass="exit" presetSubtype="4" fill="hold" nodeType="withEffect">
                                  <p:stCondLst>
                                    <p:cond delay="13000"/>
                                  </p:stCondLst>
                                  <p:childTnLst>
                                    <p:animEffect transition="out" filter="slide(fromBottom)">
                                      <p:cBhvr>
                                        <p:cTn id="102" dur="500"/>
                                        <p:tgtEl>
                                          <p:spTgt spid="59494"/>
                                        </p:tgtEl>
                                      </p:cBhvr>
                                    </p:animEffect>
                                    <p:set>
                                      <p:cBhvr>
                                        <p:cTn id="103" dur="1" fill="hold">
                                          <p:stCondLst>
                                            <p:cond delay="499"/>
                                          </p:stCondLst>
                                        </p:cTn>
                                        <p:tgtEl>
                                          <p:spTgt spid="59494"/>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9497"/>
                                        </p:tgtEl>
                                        <p:attrNameLst>
                                          <p:attrName>style.visibility</p:attrName>
                                        </p:attrNameLst>
                                      </p:cBhvr>
                                      <p:to>
                                        <p:strVal val="visible"/>
                                      </p:to>
                                    </p:set>
                                    <p:animEffect transition="in" filter="slide(fromTop)">
                                      <p:cBhvr>
                                        <p:cTn id="106" dur="500"/>
                                        <p:tgtEl>
                                          <p:spTgt spid="59497"/>
                                        </p:tgtEl>
                                      </p:cBhvr>
                                    </p:animEffect>
                                  </p:childTnLst>
                                </p:cTn>
                              </p:par>
                              <p:par>
                                <p:cTn id="107" presetID="12" presetClass="exit" presetSubtype="4" fill="hold" nodeType="withEffect">
                                  <p:stCondLst>
                                    <p:cond delay="14000"/>
                                  </p:stCondLst>
                                  <p:childTnLst>
                                    <p:animEffect transition="out" filter="slide(fromBottom)">
                                      <p:cBhvr>
                                        <p:cTn id="108" dur="500"/>
                                        <p:tgtEl>
                                          <p:spTgt spid="59497"/>
                                        </p:tgtEl>
                                      </p:cBhvr>
                                    </p:animEffect>
                                    <p:set>
                                      <p:cBhvr>
                                        <p:cTn id="109" dur="1" fill="hold">
                                          <p:stCondLst>
                                            <p:cond delay="499"/>
                                          </p:stCondLst>
                                        </p:cTn>
                                        <p:tgtEl>
                                          <p:spTgt spid="59497"/>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9500"/>
                                        </p:tgtEl>
                                        <p:attrNameLst>
                                          <p:attrName>style.visibility</p:attrName>
                                        </p:attrNameLst>
                                      </p:cBhvr>
                                      <p:to>
                                        <p:strVal val="visible"/>
                                      </p:to>
                                    </p:set>
                                    <p:animEffect transition="in" filter="slide(fromTop)">
                                      <p:cBhvr>
                                        <p:cTn id="112" dur="500"/>
                                        <p:tgtEl>
                                          <p:spTgt spid="59500"/>
                                        </p:tgtEl>
                                      </p:cBhvr>
                                    </p:animEffect>
                                  </p:childTnLst>
                                </p:cTn>
                              </p:par>
                              <p:par>
                                <p:cTn id="113" presetID="12" presetClass="exit" presetSubtype="4" fill="hold" nodeType="withEffect">
                                  <p:stCondLst>
                                    <p:cond delay="15000"/>
                                  </p:stCondLst>
                                  <p:childTnLst>
                                    <p:animEffect transition="out" filter="slide(fromBottom)">
                                      <p:cBhvr>
                                        <p:cTn id="114" dur="500"/>
                                        <p:tgtEl>
                                          <p:spTgt spid="59500"/>
                                        </p:tgtEl>
                                      </p:cBhvr>
                                    </p:animEffect>
                                    <p:set>
                                      <p:cBhvr>
                                        <p:cTn id="115" dur="1" fill="hold">
                                          <p:stCondLst>
                                            <p:cond delay="499"/>
                                          </p:stCondLst>
                                        </p:cTn>
                                        <p:tgtEl>
                                          <p:spTgt spid="59500"/>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9503"/>
                                        </p:tgtEl>
                                        <p:attrNameLst>
                                          <p:attrName>style.visibility</p:attrName>
                                        </p:attrNameLst>
                                      </p:cBhvr>
                                      <p:to>
                                        <p:strVal val="visible"/>
                                      </p:to>
                                    </p:set>
                                    <p:animEffect transition="in" filter="slide(fromTop)">
                                      <p:cBhvr>
                                        <p:cTn id="118" dur="500"/>
                                        <p:tgtEl>
                                          <p:spTgt spid="59503"/>
                                        </p:tgtEl>
                                      </p:cBhvr>
                                    </p:animEffect>
                                  </p:childTnLst>
                                </p:cTn>
                              </p:par>
                              <p:par>
                                <p:cTn id="119" presetID="12" presetClass="exit" presetSubtype="4" fill="hold" nodeType="withEffect">
                                  <p:stCondLst>
                                    <p:cond delay="16000"/>
                                  </p:stCondLst>
                                  <p:childTnLst>
                                    <p:animEffect transition="out" filter="slide(fromBottom)">
                                      <p:cBhvr>
                                        <p:cTn id="120" dur="500"/>
                                        <p:tgtEl>
                                          <p:spTgt spid="59503"/>
                                        </p:tgtEl>
                                      </p:cBhvr>
                                    </p:animEffect>
                                    <p:set>
                                      <p:cBhvr>
                                        <p:cTn id="121" dur="1" fill="hold">
                                          <p:stCondLst>
                                            <p:cond delay="499"/>
                                          </p:stCondLst>
                                        </p:cTn>
                                        <p:tgtEl>
                                          <p:spTgt spid="59503"/>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9506"/>
                                        </p:tgtEl>
                                        <p:attrNameLst>
                                          <p:attrName>style.visibility</p:attrName>
                                        </p:attrNameLst>
                                      </p:cBhvr>
                                      <p:to>
                                        <p:strVal val="visible"/>
                                      </p:to>
                                    </p:set>
                                    <p:animEffect transition="in" filter="slide(fromTop)">
                                      <p:cBhvr>
                                        <p:cTn id="124" dur="500"/>
                                        <p:tgtEl>
                                          <p:spTgt spid="59506"/>
                                        </p:tgtEl>
                                      </p:cBhvr>
                                    </p:animEffect>
                                  </p:childTnLst>
                                </p:cTn>
                              </p:par>
                              <p:par>
                                <p:cTn id="125" presetID="12" presetClass="exit" presetSubtype="4" fill="hold" nodeType="withEffect">
                                  <p:stCondLst>
                                    <p:cond delay="17000"/>
                                  </p:stCondLst>
                                  <p:childTnLst>
                                    <p:animEffect transition="out" filter="slide(fromBottom)">
                                      <p:cBhvr>
                                        <p:cTn id="126" dur="500"/>
                                        <p:tgtEl>
                                          <p:spTgt spid="59506"/>
                                        </p:tgtEl>
                                      </p:cBhvr>
                                    </p:animEffect>
                                    <p:set>
                                      <p:cBhvr>
                                        <p:cTn id="127" dur="1" fill="hold">
                                          <p:stCondLst>
                                            <p:cond delay="499"/>
                                          </p:stCondLst>
                                        </p:cTn>
                                        <p:tgtEl>
                                          <p:spTgt spid="59506"/>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9509"/>
                                        </p:tgtEl>
                                        <p:attrNameLst>
                                          <p:attrName>style.visibility</p:attrName>
                                        </p:attrNameLst>
                                      </p:cBhvr>
                                      <p:to>
                                        <p:strVal val="visible"/>
                                      </p:to>
                                    </p:set>
                                    <p:animEffect transition="in" filter="slide(fromTop)">
                                      <p:cBhvr>
                                        <p:cTn id="130" dur="500"/>
                                        <p:tgtEl>
                                          <p:spTgt spid="59509"/>
                                        </p:tgtEl>
                                      </p:cBhvr>
                                    </p:animEffect>
                                  </p:childTnLst>
                                </p:cTn>
                              </p:par>
                              <p:par>
                                <p:cTn id="131" presetID="12" presetClass="exit" presetSubtype="4" fill="hold" nodeType="withEffect">
                                  <p:stCondLst>
                                    <p:cond delay="18000"/>
                                  </p:stCondLst>
                                  <p:childTnLst>
                                    <p:animEffect transition="out" filter="slide(fromBottom)">
                                      <p:cBhvr>
                                        <p:cTn id="132" dur="500"/>
                                        <p:tgtEl>
                                          <p:spTgt spid="59509"/>
                                        </p:tgtEl>
                                      </p:cBhvr>
                                    </p:animEffect>
                                    <p:set>
                                      <p:cBhvr>
                                        <p:cTn id="133" dur="1" fill="hold">
                                          <p:stCondLst>
                                            <p:cond delay="499"/>
                                          </p:stCondLst>
                                        </p:cTn>
                                        <p:tgtEl>
                                          <p:spTgt spid="59509"/>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9512"/>
                                        </p:tgtEl>
                                        <p:attrNameLst>
                                          <p:attrName>style.visibility</p:attrName>
                                        </p:attrNameLst>
                                      </p:cBhvr>
                                      <p:to>
                                        <p:strVal val="visible"/>
                                      </p:to>
                                    </p:set>
                                    <p:animEffect transition="in" filter="slide(fromTop)">
                                      <p:cBhvr>
                                        <p:cTn id="136" dur="500"/>
                                        <p:tgtEl>
                                          <p:spTgt spid="59512"/>
                                        </p:tgtEl>
                                      </p:cBhvr>
                                    </p:animEffect>
                                  </p:childTnLst>
                                </p:cTn>
                              </p:par>
                              <p:par>
                                <p:cTn id="137" presetID="12" presetClass="exit" presetSubtype="4" fill="hold" nodeType="withEffect">
                                  <p:stCondLst>
                                    <p:cond delay="19000"/>
                                  </p:stCondLst>
                                  <p:childTnLst>
                                    <p:animEffect transition="out" filter="slide(fromBottom)">
                                      <p:cBhvr>
                                        <p:cTn id="138" dur="500"/>
                                        <p:tgtEl>
                                          <p:spTgt spid="59512"/>
                                        </p:tgtEl>
                                      </p:cBhvr>
                                    </p:animEffect>
                                    <p:set>
                                      <p:cBhvr>
                                        <p:cTn id="139" dur="1" fill="hold">
                                          <p:stCondLst>
                                            <p:cond delay="499"/>
                                          </p:stCondLst>
                                        </p:cTn>
                                        <p:tgtEl>
                                          <p:spTgt spid="59512"/>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9515"/>
                                        </p:tgtEl>
                                        <p:attrNameLst>
                                          <p:attrName>style.visibility</p:attrName>
                                        </p:attrNameLst>
                                      </p:cBhvr>
                                      <p:to>
                                        <p:strVal val="visible"/>
                                      </p:to>
                                    </p:set>
                                    <p:animEffect transition="in" filter="slide(fromTop)">
                                      <p:cBhvr>
                                        <p:cTn id="142" dur="500"/>
                                        <p:tgtEl>
                                          <p:spTgt spid="59515"/>
                                        </p:tgtEl>
                                      </p:cBhvr>
                                    </p:animEffect>
                                  </p:childTnLst>
                                </p:cTn>
                              </p:par>
                              <p:par>
                                <p:cTn id="143" presetID="12" presetClass="exit" presetSubtype="4" fill="hold" nodeType="withEffect">
                                  <p:stCondLst>
                                    <p:cond delay="20000"/>
                                  </p:stCondLst>
                                  <p:childTnLst>
                                    <p:animEffect transition="out" filter="slide(fromBottom)">
                                      <p:cBhvr>
                                        <p:cTn id="144" dur="500"/>
                                        <p:tgtEl>
                                          <p:spTgt spid="59515"/>
                                        </p:tgtEl>
                                      </p:cBhvr>
                                    </p:animEffect>
                                    <p:set>
                                      <p:cBhvr>
                                        <p:cTn id="145" dur="1" fill="hold">
                                          <p:stCondLst>
                                            <p:cond delay="499"/>
                                          </p:stCondLst>
                                        </p:cTn>
                                        <p:tgtEl>
                                          <p:spTgt spid="59515"/>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9485"/>
                                        </p:tgtEl>
                                      </p:cBhvr>
                                    </p:animEffect>
                                    <p:set>
                                      <p:cBhvr>
                                        <p:cTn id="148" dur="1" fill="hold">
                                          <p:stCondLst>
                                            <p:cond delay="499"/>
                                          </p:stCondLst>
                                        </p:cTn>
                                        <p:tgtEl>
                                          <p:spTgt spid="59485"/>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9518"/>
                                        </p:tgtEl>
                                        <p:attrNameLst>
                                          <p:attrName>style.visibility</p:attrName>
                                        </p:attrNameLst>
                                      </p:cBhvr>
                                      <p:to>
                                        <p:strVal val="visible"/>
                                      </p:to>
                                    </p:set>
                                    <p:animEffect transition="in" filter="slide(fromTop)">
                                      <p:cBhvr>
                                        <p:cTn id="151" dur="500"/>
                                        <p:tgtEl>
                                          <p:spTgt spid="59518"/>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9521"/>
                                        </p:tgtEl>
                                        <p:attrNameLst>
                                          <p:attrName>style.visibility</p:attrName>
                                        </p:attrNameLst>
                                      </p:cBhvr>
                                      <p:to>
                                        <p:strVal val="visible"/>
                                      </p:to>
                                    </p:set>
                                    <p:animEffect transition="in" filter="slide(fromTop)">
                                      <p:cBhvr>
                                        <p:cTn id="154" dur="500"/>
                                        <p:tgtEl>
                                          <p:spTgt spid="59521"/>
                                        </p:tgtEl>
                                      </p:cBhvr>
                                    </p:animEffect>
                                  </p:childTnLst>
                                </p:cTn>
                              </p:par>
                              <p:par>
                                <p:cTn id="155" presetID="12" presetClass="exit" presetSubtype="4" fill="hold" nodeType="withEffect">
                                  <p:stCondLst>
                                    <p:cond delay="21000"/>
                                  </p:stCondLst>
                                  <p:childTnLst>
                                    <p:animEffect transition="out" filter="slide(fromBottom)">
                                      <p:cBhvr>
                                        <p:cTn id="156" dur="500"/>
                                        <p:tgtEl>
                                          <p:spTgt spid="59521"/>
                                        </p:tgtEl>
                                      </p:cBhvr>
                                    </p:animEffect>
                                    <p:set>
                                      <p:cBhvr>
                                        <p:cTn id="157" dur="1" fill="hold">
                                          <p:stCondLst>
                                            <p:cond delay="499"/>
                                          </p:stCondLst>
                                        </p:cTn>
                                        <p:tgtEl>
                                          <p:spTgt spid="59521"/>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9524"/>
                                        </p:tgtEl>
                                        <p:attrNameLst>
                                          <p:attrName>style.visibility</p:attrName>
                                        </p:attrNameLst>
                                      </p:cBhvr>
                                      <p:to>
                                        <p:strVal val="visible"/>
                                      </p:to>
                                    </p:set>
                                    <p:animEffect transition="in" filter="slide(fromTop)">
                                      <p:cBhvr>
                                        <p:cTn id="160" dur="500"/>
                                        <p:tgtEl>
                                          <p:spTgt spid="59524"/>
                                        </p:tgtEl>
                                      </p:cBhvr>
                                    </p:animEffect>
                                  </p:childTnLst>
                                </p:cTn>
                              </p:par>
                              <p:par>
                                <p:cTn id="161" presetID="12" presetClass="exit" presetSubtype="4" fill="hold" nodeType="withEffect">
                                  <p:stCondLst>
                                    <p:cond delay="22000"/>
                                  </p:stCondLst>
                                  <p:childTnLst>
                                    <p:animEffect transition="out" filter="slide(fromBottom)">
                                      <p:cBhvr>
                                        <p:cTn id="162" dur="500"/>
                                        <p:tgtEl>
                                          <p:spTgt spid="59524"/>
                                        </p:tgtEl>
                                      </p:cBhvr>
                                    </p:animEffect>
                                    <p:set>
                                      <p:cBhvr>
                                        <p:cTn id="163" dur="1" fill="hold">
                                          <p:stCondLst>
                                            <p:cond delay="499"/>
                                          </p:stCondLst>
                                        </p:cTn>
                                        <p:tgtEl>
                                          <p:spTgt spid="59524"/>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9527"/>
                                        </p:tgtEl>
                                        <p:attrNameLst>
                                          <p:attrName>style.visibility</p:attrName>
                                        </p:attrNameLst>
                                      </p:cBhvr>
                                      <p:to>
                                        <p:strVal val="visible"/>
                                      </p:to>
                                    </p:set>
                                    <p:animEffect transition="in" filter="slide(fromTop)">
                                      <p:cBhvr>
                                        <p:cTn id="166" dur="500"/>
                                        <p:tgtEl>
                                          <p:spTgt spid="59527"/>
                                        </p:tgtEl>
                                      </p:cBhvr>
                                    </p:animEffect>
                                  </p:childTnLst>
                                </p:cTn>
                              </p:par>
                              <p:par>
                                <p:cTn id="167" presetID="12" presetClass="exit" presetSubtype="4" fill="hold" nodeType="withEffect">
                                  <p:stCondLst>
                                    <p:cond delay="23000"/>
                                  </p:stCondLst>
                                  <p:childTnLst>
                                    <p:animEffect transition="out" filter="slide(fromBottom)">
                                      <p:cBhvr>
                                        <p:cTn id="168" dur="500"/>
                                        <p:tgtEl>
                                          <p:spTgt spid="59527"/>
                                        </p:tgtEl>
                                      </p:cBhvr>
                                    </p:animEffect>
                                    <p:set>
                                      <p:cBhvr>
                                        <p:cTn id="169" dur="1" fill="hold">
                                          <p:stCondLst>
                                            <p:cond delay="499"/>
                                          </p:stCondLst>
                                        </p:cTn>
                                        <p:tgtEl>
                                          <p:spTgt spid="59527"/>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9530"/>
                                        </p:tgtEl>
                                        <p:attrNameLst>
                                          <p:attrName>style.visibility</p:attrName>
                                        </p:attrNameLst>
                                      </p:cBhvr>
                                      <p:to>
                                        <p:strVal val="visible"/>
                                      </p:to>
                                    </p:set>
                                    <p:animEffect transition="in" filter="slide(fromTop)">
                                      <p:cBhvr>
                                        <p:cTn id="172" dur="500"/>
                                        <p:tgtEl>
                                          <p:spTgt spid="59530"/>
                                        </p:tgtEl>
                                      </p:cBhvr>
                                    </p:animEffect>
                                  </p:childTnLst>
                                </p:cTn>
                              </p:par>
                              <p:par>
                                <p:cTn id="173" presetID="12" presetClass="exit" presetSubtype="4" fill="hold" nodeType="withEffect">
                                  <p:stCondLst>
                                    <p:cond delay="24000"/>
                                  </p:stCondLst>
                                  <p:childTnLst>
                                    <p:animEffect transition="out" filter="slide(fromBottom)">
                                      <p:cBhvr>
                                        <p:cTn id="174" dur="500"/>
                                        <p:tgtEl>
                                          <p:spTgt spid="59530"/>
                                        </p:tgtEl>
                                      </p:cBhvr>
                                    </p:animEffect>
                                    <p:set>
                                      <p:cBhvr>
                                        <p:cTn id="175" dur="1" fill="hold">
                                          <p:stCondLst>
                                            <p:cond delay="499"/>
                                          </p:stCondLst>
                                        </p:cTn>
                                        <p:tgtEl>
                                          <p:spTgt spid="59530"/>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9533"/>
                                        </p:tgtEl>
                                        <p:attrNameLst>
                                          <p:attrName>style.visibility</p:attrName>
                                        </p:attrNameLst>
                                      </p:cBhvr>
                                      <p:to>
                                        <p:strVal val="visible"/>
                                      </p:to>
                                    </p:set>
                                    <p:animEffect transition="in" filter="slide(fromTop)">
                                      <p:cBhvr>
                                        <p:cTn id="178" dur="500"/>
                                        <p:tgtEl>
                                          <p:spTgt spid="59533"/>
                                        </p:tgtEl>
                                      </p:cBhvr>
                                    </p:animEffect>
                                  </p:childTnLst>
                                </p:cTn>
                              </p:par>
                              <p:par>
                                <p:cTn id="179" presetID="12" presetClass="exit" presetSubtype="4" fill="hold" nodeType="withEffect">
                                  <p:stCondLst>
                                    <p:cond delay="25000"/>
                                  </p:stCondLst>
                                  <p:childTnLst>
                                    <p:animEffect transition="out" filter="slide(fromBottom)">
                                      <p:cBhvr>
                                        <p:cTn id="180" dur="500"/>
                                        <p:tgtEl>
                                          <p:spTgt spid="59533"/>
                                        </p:tgtEl>
                                      </p:cBhvr>
                                    </p:animEffect>
                                    <p:set>
                                      <p:cBhvr>
                                        <p:cTn id="181" dur="1" fill="hold">
                                          <p:stCondLst>
                                            <p:cond delay="499"/>
                                          </p:stCondLst>
                                        </p:cTn>
                                        <p:tgtEl>
                                          <p:spTgt spid="59533"/>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9536"/>
                                        </p:tgtEl>
                                        <p:attrNameLst>
                                          <p:attrName>style.visibility</p:attrName>
                                        </p:attrNameLst>
                                      </p:cBhvr>
                                      <p:to>
                                        <p:strVal val="visible"/>
                                      </p:to>
                                    </p:set>
                                    <p:animEffect transition="in" filter="slide(fromTop)">
                                      <p:cBhvr>
                                        <p:cTn id="184" dur="500"/>
                                        <p:tgtEl>
                                          <p:spTgt spid="59536"/>
                                        </p:tgtEl>
                                      </p:cBhvr>
                                    </p:animEffect>
                                  </p:childTnLst>
                                </p:cTn>
                              </p:par>
                              <p:par>
                                <p:cTn id="185" presetID="12" presetClass="exit" presetSubtype="4" fill="hold" nodeType="withEffect">
                                  <p:stCondLst>
                                    <p:cond delay="26000"/>
                                  </p:stCondLst>
                                  <p:childTnLst>
                                    <p:animEffect transition="out" filter="slide(fromBottom)">
                                      <p:cBhvr>
                                        <p:cTn id="186" dur="500"/>
                                        <p:tgtEl>
                                          <p:spTgt spid="59536"/>
                                        </p:tgtEl>
                                      </p:cBhvr>
                                    </p:animEffect>
                                    <p:set>
                                      <p:cBhvr>
                                        <p:cTn id="187" dur="1" fill="hold">
                                          <p:stCondLst>
                                            <p:cond delay="499"/>
                                          </p:stCondLst>
                                        </p:cTn>
                                        <p:tgtEl>
                                          <p:spTgt spid="59536"/>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9539"/>
                                        </p:tgtEl>
                                        <p:attrNameLst>
                                          <p:attrName>style.visibility</p:attrName>
                                        </p:attrNameLst>
                                      </p:cBhvr>
                                      <p:to>
                                        <p:strVal val="visible"/>
                                      </p:to>
                                    </p:set>
                                    <p:animEffect transition="in" filter="slide(fromTop)">
                                      <p:cBhvr>
                                        <p:cTn id="190" dur="500"/>
                                        <p:tgtEl>
                                          <p:spTgt spid="59539"/>
                                        </p:tgtEl>
                                      </p:cBhvr>
                                    </p:animEffect>
                                  </p:childTnLst>
                                </p:cTn>
                              </p:par>
                              <p:par>
                                <p:cTn id="191" presetID="12" presetClass="exit" presetSubtype="4" fill="hold" nodeType="withEffect">
                                  <p:stCondLst>
                                    <p:cond delay="27000"/>
                                  </p:stCondLst>
                                  <p:childTnLst>
                                    <p:animEffect transition="out" filter="slide(fromBottom)">
                                      <p:cBhvr>
                                        <p:cTn id="192" dur="500"/>
                                        <p:tgtEl>
                                          <p:spTgt spid="59539"/>
                                        </p:tgtEl>
                                      </p:cBhvr>
                                    </p:animEffect>
                                    <p:set>
                                      <p:cBhvr>
                                        <p:cTn id="193" dur="1" fill="hold">
                                          <p:stCondLst>
                                            <p:cond delay="499"/>
                                          </p:stCondLst>
                                        </p:cTn>
                                        <p:tgtEl>
                                          <p:spTgt spid="59539"/>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9542"/>
                                        </p:tgtEl>
                                        <p:attrNameLst>
                                          <p:attrName>style.visibility</p:attrName>
                                        </p:attrNameLst>
                                      </p:cBhvr>
                                      <p:to>
                                        <p:strVal val="visible"/>
                                      </p:to>
                                    </p:set>
                                    <p:animEffect transition="in" filter="slide(fromTop)">
                                      <p:cBhvr>
                                        <p:cTn id="196" dur="500"/>
                                        <p:tgtEl>
                                          <p:spTgt spid="59542"/>
                                        </p:tgtEl>
                                      </p:cBhvr>
                                    </p:animEffect>
                                  </p:childTnLst>
                                </p:cTn>
                              </p:par>
                              <p:par>
                                <p:cTn id="197" presetID="12" presetClass="exit" presetSubtype="4" fill="hold" nodeType="withEffect">
                                  <p:stCondLst>
                                    <p:cond delay="28000"/>
                                  </p:stCondLst>
                                  <p:childTnLst>
                                    <p:animEffect transition="out" filter="slide(fromBottom)">
                                      <p:cBhvr>
                                        <p:cTn id="198" dur="500"/>
                                        <p:tgtEl>
                                          <p:spTgt spid="59542"/>
                                        </p:tgtEl>
                                      </p:cBhvr>
                                    </p:animEffect>
                                    <p:set>
                                      <p:cBhvr>
                                        <p:cTn id="199" dur="1" fill="hold">
                                          <p:stCondLst>
                                            <p:cond delay="499"/>
                                          </p:stCondLst>
                                        </p:cTn>
                                        <p:tgtEl>
                                          <p:spTgt spid="59542"/>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9545"/>
                                        </p:tgtEl>
                                        <p:attrNameLst>
                                          <p:attrName>style.visibility</p:attrName>
                                        </p:attrNameLst>
                                      </p:cBhvr>
                                      <p:to>
                                        <p:strVal val="visible"/>
                                      </p:to>
                                    </p:set>
                                    <p:animEffect transition="in" filter="slide(fromTop)">
                                      <p:cBhvr>
                                        <p:cTn id="202" dur="500"/>
                                        <p:tgtEl>
                                          <p:spTgt spid="59545"/>
                                        </p:tgtEl>
                                      </p:cBhvr>
                                    </p:animEffect>
                                  </p:childTnLst>
                                </p:cTn>
                              </p:par>
                              <p:par>
                                <p:cTn id="203" presetID="12" presetClass="exit" presetSubtype="4" fill="hold" nodeType="withEffect">
                                  <p:stCondLst>
                                    <p:cond delay="29000"/>
                                  </p:stCondLst>
                                  <p:childTnLst>
                                    <p:animEffect transition="out" filter="slide(fromBottom)">
                                      <p:cBhvr>
                                        <p:cTn id="204" dur="500"/>
                                        <p:tgtEl>
                                          <p:spTgt spid="59545"/>
                                        </p:tgtEl>
                                      </p:cBhvr>
                                    </p:animEffect>
                                    <p:set>
                                      <p:cBhvr>
                                        <p:cTn id="205" dur="1" fill="hold">
                                          <p:stCondLst>
                                            <p:cond delay="499"/>
                                          </p:stCondLst>
                                        </p:cTn>
                                        <p:tgtEl>
                                          <p:spTgt spid="59545"/>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9548"/>
                                        </p:tgtEl>
                                        <p:attrNameLst>
                                          <p:attrName>style.visibility</p:attrName>
                                        </p:attrNameLst>
                                      </p:cBhvr>
                                      <p:to>
                                        <p:strVal val="visible"/>
                                      </p:to>
                                    </p:set>
                                    <p:animEffect transition="in" filter="slide(fromTop)">
                                      <p:cBhvr>
                                        <p:cTn id="208" dur="500"/>
                                        <p:tgtEl>
                                          <p:spTgt spid="59548"/>
                                        </p:tgtEl>
                                      </p:cBhvr>
                                    </p:animEffect>
                                  </p:childTnLst>
                                </p:cTn>
                              </p:par>
                              <p:par>
                                <p:cTn id="209" presetID="12" presetClass="exit" presetSubtype="4" fill="hold" nodeType="withEffect">
                                  <p:stCondLst>
                                    <p:cond delay="30000"/>
                                  </p:stCondLst>
                                  <p:childTnLst>
                                    <p:animEffect transition="out" filter="slide(fromBottom)">
                                      <p:cBhvr>
                                        <p:cTn id="210" dur="500"/>
                                        <p:tgtEl>
                                          <p:spTgt spid="59518"/>
                                        </p:tgtEl>
                                      </p:cBhvr>
                                    </p:animEffect>
                                    <p:set>
                                      <p:cBhvr>
                                        <p:cTn id="211" dur="1" fill="hold">
                                          <p:stCondLst>
                                            <p:cond delay="499"/>
                                          </p:stCondLst>
                                        </p:cTn>
                                        <p:tgtEl>
                                          <p:spTgt spid="59518"/>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9551"/>
                                        </p:tgtEl>
                                        <p:attrNameLst>
                                          <p:attrName>style.visibility</p:attrName>
                                        </p:attrNameLst>
                                      </p:cBhvr>
                                      <p:to>
                                        <p:strVal val="visible"/>
                                      </p:to>
                                    </p:set>
                                    <p:animEffect transition="in" filter="slide(fromTop)">
                                      <p:cBhvr>
                                        <p:cTn id="214" dur="500"/>
                                        <p:tgtEl>
                                          <p:spTgt spid="59551"/>
                                        </p:tgtEl>
                                      </p:cBhvr>
                                    </p:animEffect>
                                  </p:childTnLst>
                                </p:cTn>
                              </p:par>
                              <p:par>
                                <p:cTn id="215" presetID="12" presetClass="exit" presetSubtype="4" fill="hold" nodeType="withEffect">
                                  <p:stCondLst>
                                    <p:cond delay="30000"/>
                                  </p:stCondLst>
                                  <p:childTnLst>
                                    <p:animEffect transition="out" filter="slide(fromBottom)">
                                      <p:cBhvr>
                                        <p:cTn id="216" dur="500"/>
                                        <p:tgtEl>
                                          <p:spTgt spid="59548"/>
                                        </p:tgtEl>
                                      </p:cBhvr>
                                    </p:animEffect>
                                    <p:set>
                                      <p:cBhvr>
                                        <p:cTn id="217" dur="1" fill="hold">
                                          <p:stCondLst>
                                            <p:cond delay="499"/>
                                          </p:stCondLst>
                                        </p:cTn>
                                        <p:tgtEl>
                                          <p:spTgt spid="59548"/>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9581"/>
                                        </p:tgtEl>
                                        <p:attrNameLst>
                                          <p:attrName>style.visibility</p:attrName>
                                        </p:attrNameLst>
                                      </p:cBhvr>
                                      <p:to>
                                        <p:strVal val="visible"/>
                                      </p:to>
                                    </p:set>
                                    <p:animEffect transition="in" filter="slide(fromTop)">
                                      <p:cBhvr>
                                        <p:cTn id="220" dur="500"/>
                                        <p:tgtEl>
                                          <p:spTgt spid="59581"/>
                                        </p:tgtEl>
                                      </p:cBhvr>
                                    </p:animEffect>
                                  </p:childTnLst>
                                </p:cTn>
                              </p:par>
                              <p:par>
                                <p:cTn id="221" presetID="12" presetClass="exit" presetSubtype="4" fill="hold" nodeType="withEffect">
                                  <p:stCondLst>
                                    <p:cond delay="31000"/>
                                  </p:stCondLst>
                                  <p:childTnLst>
                                    <p:animEffect transition="out" filter="slide(fromBottom)">
                                      <p:cBhvr>
                                        <p:cTn id="222" dur="500"/>
                                        <p:tgtEl>
                                          <p:spTgt spid="59551"/>
                                        </p:tgtEl>
                                      </p:cBhvr>
                                    </p:animEffect>
                                    <p:set>
                                      <p:cBhvr>
                                        <p:cTn id="223" dur="1" fill="hold">
                                          <p:stCondLst>
                                            <p:cond delay="499"/>
                                          </p:stCondLst>
                                        </p:cTn>
                                        <p:tgtEl>
                                          <p:spTgt spid="59551"/>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9554"/>
                                        </p:tgtEl>
                                        <p:attrNameLst>
                                          <p:attrName>style.visibility</p:attrName>
                                        </p:attrNameLst>
                                      </p:cBhvr>
                                      <p:to>
                                        <p:strVal val="visible"/>
                                      </p:to>
                                    </p:set>
                                    <p:animEffect transition="in" filter="slide(fromTop)">
                                      <p:cBhvr>
                                        <p:cTn id="226" dur="500"/>
                                        <p:tgtEl>
                                          <p:spTgt spid="59554"/>
                                        </p:tgtEl>
                                      </p:cBhvr>
                                    </p:animEffect>
                                  </p:childTnLst>
                                </p:cTn>
                              </p:par>
                              <p:par>
                                <p:cTn id="227" presetID="12" presetClass="exit" presetSubtype="4" fill="hold" nodeType="withEffect">
                                  <p:stCondLst>
                                    <p:cond delay="32000"/>
                                  </p:stCondLst>
                                  <p:childTnLst>
                                    <p:animEffect transition="out" filter="slide(fromBottom)">
                                      <p:cBhvr>
                                        <p:cTn id="228" dur="500"/>
                                        <p:tgtEl>
                                          <p:spTgt spid="59554"/>
                                        </p:tgtEl>
                                      </p:cBhvr>
                                    </p:animEffect>
                                    <p:set>
                                      <p:cBhvr>
                                        <p:cTn id="229" dur="1" fill="hold">
                                          <p:stCondLst>
                                            <p:cond delay="499"/>
                                          </p:stCondLst>
                                        </p:cTn>
                                        <p:tgtEl>
                                          <p:spTgt spid="59554"/>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9557"/>
                                        </p:tgtEl>
                                        <p:attrNameLst>
                                          <p:attrName>style.visibility</p:attrName>
                                        </p:attrNameLst>
                                      </p:cBhvr>
                                      <p:to>
                                        <p:strVal val="visible"/>
                                      </p:to>
                                    </p:set>
                                    <p:animEffect transition="in" filter="slide(fromTop)">
                                      <p:cBhvr>
                                        <p:cTn id="232" dur="500"/>
                                        <p:tgtEl>
                                          <p:spTgt spid="59557"/>
                                        </p:tgtEl>
                                      </p:cBhvr>
                                    </p:animEffect>
                                  </p:childTnLst>
                                </p:cTn>
                              </p:par>
                              <p:par>
                                <p:cTn id="233" presetID="12" presetClass="exit" presetSubtype="4" fill="hold" nodeType="withEffect">
                                  <p:stCondLst>
                                    <p:cond delay="33000"/>
                                  </p:stCondLst>
                                  <p:childTnLst>
                                    <p:animEffect transition="out" filter="slide(fromBottom)">
                                      <p:cBhvr>
                                        <p:cTn id="234" dur="500"/>
                                        <p:tgtEl>
                                          <p:spTgt spid="59557"/>
                                        </p:tgtEl>
                                      </p:cBhvr>
                                    </p:animEffect>
                                    <p:set>
                                      <p:cBhvr>
                                        <p:cTn id="235" dur="1" fill="hold">
                                          <p:stCondLst>
                                            <p:cond delay="499"/>
                                          </p:stCondLst>
                                        </p:cTn>
                                        <p:tgtEl>
                                          <p:spTgt spid="59557"/>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9560"/>
                                        </p:tgtEl>
                                        <p:attrNameLst>
                                          <p:attrName>style.visibility</p:attrName>
                                        </p:attrNameLst>
                                      </p:cBhvr>
                                      <p:to>
                                        <p:strVal val="visible"/>
                                      </p:to>
                                    </p:set>
                                    <p:animEffect transition="in" filter="slide(fromTop)">
                                      <p:cBhvr>
                                        <p:cTn id="238" dur="500"/>
                                        <p:tgtEl>
                                          <p:spTgt spid="59560"/>
                                        </p:tgtEl>
                                      </p:cBhvr>
                                    </p:animEffect>
                                  </p:childTnLst>
                                </p:cTn>
                              </p:par>
                              <p:par>
                                <p:cTn id="239" presetID="12" presetClass="exit" presetSubtype="4" fill="hold" nodeType="withEffect">
                                  <p:stCondLst>
                                    <p:cond delay="34000"/>
                                  </p:stCondLst>
                                  <p:childTnLst>
                                    <p:animEffect transition="out" filter="slide(fromBottom)">
                                      <p:cBhvr>
                                        <p:cTn id="240" dur="500"/>
                                        <p:tgtEl>
                                          <p:spTgt spid="59560"/>
                                        </p:tgtEl>
                                      </p:cBhvr>
                                    </p:animEffect>
                                    <p:set>
                                      <p:cBhvr>
                                        <p:cTn id="241" dur="1" fill="hold">
                                          <p:stCondLst>
                                            <p:cond delay="499"/>
                                          </p:stCondLst>
                                        </p:cTn>
                                        <p:tgtEl>
                                          <p:spTgt spid="59560"/>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9563"/>
                                        </p:tgtEl>
                                        <p:attrNameLst>
                                          <p:attrName>style.visibility</p:attrName>
                                        </p:attrNameLst>
                                      </p:cBhvr>
                                      <p:to>
                                        <p:strVal val="visible"/>
                                      </p:to>
                                    </p:set>
                                    <p:animEffect transition="in" filter="slide(fromTop)">
                                      <p:cBhvr>
                                        <p:cTn id="244" dur="500"/>
                                        <p:tgtEl>
                                          <p:spTgt spid="59563"/>
                                        </p:tgtEl>
                                      </p:cBhvr>
                                    </p:animEffect>
                                  </p:childTnLst>
                                </p:cTn>
                              </p:par>
                              <p:par>
                                <p:cTn id="245" presetID="12" presetClass="exit" presetSubtype="4" fill="hold" nodeType="withEffect">
                                  <p:stCondLst>
                                    <p:cond delay="35000"/>
                                  </p:stCondLst>
                                  <p:childTnLst>
                                    <p:animEffect transition="out" filter="slide(fromBottom)">
                                      <p:cBhvr>
                                        <p:cTn id="246" dur="500"/>
                                        <p:tgtEl>
                                          <p:spTgt spid="59563"/>
                                        </p:tgtEl>
                                      </p:cBhvr>
                                    </p:animEffect>
                                    <p:set>
                                      <p:cBhvr>
                                        <p:cTn id="247" dur="1" fill="hold">
                                          <p:stCondLst>
                                            <p:cond delay="499"/>
                                          </p:stCondLst>
                                        </p:cTn>
                                        <p:tgtEl>
                                          <p:spTgt spid="59563"/>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9566"/>
                                        </p:tgtEl>
                                        <p:attrNameLst>
                                          <p:attrName>style.visibility</p:attrName>
                                        </p:attrNameLst>
                                      </p:cBhvr>
                                      <p:to>
                                        <p:strVal val="visible"/>
                                      </p:to>
                                    </p:set>
                                    <p:animEffect transition="in" filter="slide(fromTop)">
                                      <p:cBhvr>
                                        <p:cTn id="250" dur="500"/>
                                        <p:tgtEl>
                                          <p:spTgt spid="59566"/>
                                        </p:tgtEl>
                                      </p:cBhvr>
                                    </p:animEffect>
                                  </p:childTnLst>
                                </p:cTn>
                              </p:par>
                              <p:par>
                                <p:cTn id="251" presetID="12" presetClass="exit" presetSubtype="4" fill="hold" nodeType="withEffect">
                                  <p:stCondLst>
                                    <p:cond delay="36000"/>
                                  </p:stCondLst>
                                  <p:childTnLst>
                                    <p:animEffect transition="out" filter="slide(fromBottom)">
                                      <p:cBhvr>
                                        <p:cTn id="252" dur="500"/>
                                        <p:tgtEl>
                                          <p:spTgt spid="59566"/>
                                        </p:tgtEl>
                                      </p:cBhvr>
                                    </p:animEffect>
                                    <p:set>
                                      <p:cBhvr>
                                        <p:cTn id="253" dur="1" fill="hold">
                                          <p:stCondLst>
                                            <p:cond delay="499"/>
                                          </p:stCondLst>
                                        </p:cTn>
                                        <p:tgtEl>
                                          <p:spTgt spid="59566"/>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9569"/>
                                        </p:tgtEl>
                                        <p:attrNameLst>
                                          <p:attrName>style.visibility</p:attrName>
                                        </p:attrNameLst>
                                      </p:cBhvr>
                                      <p:to>
                                        <p:strVal val="visible"/>
                                      </p:to>
                                    </p:set>
                                    <p:animEffect transition="in" filter="slide(fromTop)">
                                      <p:cBhvr>
                                        <p:cTn id="256" dur="500"/>
                                        <p:tgtEl>
                                          <p:spTgt spid="59569"/>
                                        </p:tgtEl>
                                      </p:cBhvr>
                                    </p:animEffect>
                                  </p:childTnLst>
                                </p:cTn>
                              </p:par>
                              <p:par>
                                <p:cTn id="257" presetID="12" presetClass="exit" presetSubtype="4" fill="hold" nodeType="withEffect">
                                  <p:stCondLst>
                                    <p:cond delay="37000"/>
                                  </p:stCondLst>
                                  <p:childTnLst>
                                    <p:animEffect transition="out" filter="slide(fromBottom)">
                                      <p:cBhvr>
                                        <p:cTn id="258" dur="500"/>
                                        <p:tgtEl>
                                          <p:spTgt spid="59569"/>
                                        </p:tgtEl>
                                      </p:cBhvr>
                                    </p:animEffect>
                                    <p:set>
                                      <p:cBhvr>
                                        <p:cTn id="259" dur="1" fill="hold">
                                          <p:stCondLst>
                                            <p:cond delay="499"/>
                                          </p:stCondLst>
                                        </p:cTn>
                                        <p:tgtEl>
                                          <p:spTgt spid="59569"/>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9572"/>
                                        </p:tgtEl>
                                        <p:attrNameLst>
                                          <p:attrName>style.visibility</p:attrName>
                                        </p:attrNameLst>
                                      </p:cBhvr>
                                      <p:to>
                                        <p:strVal val="visible"/>
                                      </p:to>
                                    </p:set>
                                    <p:animEffect transition="in" filter="slide(fromTop)">
                                      <p:cBhvr>
                                        <p:cTn id="262" dur="500"/>
                                        <p:tgtEl>
                                          <p:spTgt spid="59572"/>
                                        </p:tgtEl>
                                      </p:cBhvr>
                                    </p:animEffect>
                                  </p:childTnLst>
                                </p:cTn>
                              </p:par>
                              <p:par>
                                <p:cTn id="263" presetID="12" presetClass="exit" presetSubtype="4" fill="hold" nodeType="withEffect">
                                  <p:stCondLst>
                                    <p:cond delay="38000"/>
                                  </p:stCondLst>
                                  <p:childTnLst>
                                    <p:animEffect transition="out" filter="slide(fromBottom)">
                                      <p:cBhvr>
                                        <p:cTn id="264" dur="500"/>
                                        <p:tgtEl>
                                          <p:spTgt spid="59572"/>
                                        </p:tgtEl>
                                      </p:cBhvr>
                                    </p:animEffect>
                                    <p:set>
                                      <p:cBhvr>
                                        <p:cTn id="265" dur="1" fill="hold">
                                          <p:stCondLst>
                                            <p:cond delay="499"/>
                                          </p:stCondLst>
                                        </p:cTn>
                                        <p:tgtEl>
                                          <p:spTgt spid="59572"/>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9575"/>
                                        </p:tgtEl>
                                        <p:attrNameLst>
                                          <p:attrName>style.visibility</p:attrName>
                                        </p:attrNameLst>
                                      </p:cBhvr>
                                      <p:to>
                                        <p:strVal val="visible"/>
                                      </p:to>
                                    </p:set>
                                    <p:animEffect transition="in" filter="slide(fromTop)">
                                      <p:cBhvr>
                                        <p:cTn id="268" dur="500"/>
                                        <p:tgtEl>
                                          <p:spTgt spid="59575"/>
                                        </p:tgtEl>
                                      </p:cBhvr>
                                    </p:animEffect>
                                  </p:childTnLst>
                                </p:cTn>
                              </p:par>
                              <p:par>
                                <p:cTn id="269" presetID="12" presetClass="exit" presetSubtype="4" fill="hold" nodeType="withEffect">
                                  <p:stCondLst>
                                    <p:cond delay="39000"/>
                                  </p:stCondLst>
                                  <p:childTnLst>
                                    <p:animEffect transition="out" filter="slide(fromBottom)">
                                      <p:cBhvr>
                                        <p:cTn id="270" dur="500"/>
                                        <p:tgtEl>
                                          <p:spTgt spid="59575"/>
                                        </p:tgtEl>
                                      </p:cBhvr>
                                    </p:animEffect>
                                    <p:set>
                                      <p:cBhvr>
                                        <p:cTn id="271" dur="1" fill="hold">
                                          <p:stCondLst>
                                            <p:cond delay="499"/>
                                          </p:stCondLst>
                                        </p:cTn>
                                        <p:tgtEl>
                                          <p:spTgt spid="59575"/>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9578"/>
                                        </p:tgtEl>
                                        <p:attrNameLst>
                                          <p:attrName>style.visibility</p:attrName>
                                        </p:attrNameLst>
                                      </p:cBhvr>
                                      <p:to>
                                        <p:strVal val="visible"/>
                                      </p:to>
                                    </p:set>
                                    <p:animEffect transition="in" filter="slide(fromTop)">
                                      <p:cBhvr>
                                        <p:cTn id="274" dur="500"/>
                                        <p:tgtEl>
                                          <p:spTgt spid="59578"/>
                                        </p:tgtEl>
                                      </p:cBhvr>
                                    </p:animEffect>
                                  </p:childTnLst>
                                </p:cTn>
                              </p:par>
                              <p:par>
                                <p:cTn id="275" presetID="12" presetClass="exit" presetSubtype="4" fill="hold" nodeType="withEffect">
                                  <p:stCondLst>
                                    <p:cond delay="40000"/>
                                  </p:stCondLst>
                                  <p:childTnLst>
                                    <p:animEffect transition="out" filter="slide(fromBottom)">
                                      <p:cBhvr>
                                        <p:cTn id="276" dur="500"/>
                                        <p:tgtEl>
                                          <p:spTgt spid="59578"/>
                                        </p:tgtEl>
                                      </p:cBhvr>
                                    </p:animEffect>
                                    <p:set>
                                      <p:cBhvr>
                                        <p:cTn id="277" dur="1" fill="hold">
                                          <p:stCondLst>
                                            <p:cond delay="499"/>
                                          </p:stCondLst>
                                        </p:cTn>
                                        <p:tgtEl>
                                          <p:spTgt spid="59578"/>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9584"/>
                                        </p:tgtEl>
                                        <p:attrNameLst>
                                          <p:attrName>style.visibility</p:attrName>
                                        </p:attrNameLst>
                                      </p:cBhvr>
                                      <p:to>
                                        <p:strVal val="visible"/>
                                      </p:to>
                                    </p:set>
                                    <p:animEffect transition="in" filter="slide(fromTop)">
                                      <p:cBhvr>
                                        <p:cTn id="280" dur="500"/>
                                        <p:tgtEl>
                                          <p:spTgt spid="59584"/>
                                        </p:tgtEl>
                                      </p:cBhvr>
                                    </p:animEffect>
                                  </p:childTnLst>
                                </p:cTn>
                              </p:par>
                              <p:par>
                                <p:cTn id="281" presetID="12" presetClass="exit" presetSubtype="4" fill="hold" nodeType="withEffect">
                                  <p:stCondLst>
                                    <p:cond delay="40000"/>
                                  </p:stCondLst>
                                  <p:childTnLst>
                                    <p:animEffect transition="out" filter="slide(fromBottom)">
                                      <p:cBhvr>
                                        <p:cTn id="282" dur="500"/>
                                        <p:tgtEl>
                                          <p:spTgt spid="59581"/>
                                        </p:tgtEl>
                                      </p:cBhvr>
                                    </p:animEffect>
                                    <p:set>
                                      <p:cBhvr>
                                        <p:cTn id="283" dur="1" fill="hold">
                                          <p:stCondLst>
                                            <p:cond delay="499"/>
                                          </p:stCondLst>
                                        </p:cTn>
                                        <p:tgtEl>
                                          <p:spTgt spid="59581"/>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9587"/>
                                        </p:tgtEl>
                                        <p:attrNameLst>
                                          <p:attrName>style.visibility</p:attrName>
                                        </p:attrNameLst>
                                      </p:cBhvr>
                                      <p:to>
                                        <p:strVal val="visible"/>
                                      </p:to>
                                    </p:set>
                                    <p:animEffect transition="in" filter="slide(fromTop)">
                                      <p:cBhvr>
                                        <p:cTn id="286" dur="500"/>
                                        <p:tgtEl>
                                          <p:spTgt spid="59587"/>
                                        </p:tgtEl>
                                      </p:cBhvr>
                                    </p:animEffect>
                                  </p:childTnLst>
                                </p:cTn>
                              </p:par>
                              <p:par>
                                <p:cTn id="287" presetID="12" presetClass="exit" presetSubtype="4" fill="hold" nodeType="withEffect">
                                  <p:stCondLst>
                                    <p:cond delay="41000"/>
                                  </p:stCondLst>
                                  <p:childTnLst>
                                    <p:animEffect transition="out" filter="slide(fromBottom)">
                                      <p:cBhvr>
                                        <p:cTn id="288" dur="500"/>
                                        <p:tgtEl>
                                          <p:spTgt spid="59587"/>
                                        </p:tgtEl>
                                      </p:cBhvr>
                                    </p:animEffect>
                                    <p:set>
                                      <p:cBhvr>
                                        <p:cTn id="289" dur="1" fill="hold">
                                          <p:stCondLst>
                                            <p:cond delay="499"/>
                                          </p:stCondLst>
                                        </p:cTn>
                                        <p:tgtEl>
                                          <p:spTgt spid="59587"/>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9590"/>
                                        </p:tgtEl>
                                        <p:attrNameLst>
                                          <p:attrName>style.visibility</p:attrName>
                                        </p:attrNameLst>
                                      </p:cBhvr>
                                      <p:to>
                                        <p:strVal val="visible"/>
                                      </p:to>
                                    </p:set>
                                    <p:animEffect transition="in" filter="slide(fromTop)">
                                      <p:cBhvr>
                                        <p:cTn id="292" dur="500"/>
                                        <p:tgtEl>
                                          <p:spTgt spid="59590"/>
                                        </p:tgtEl>
                                      </p:cBhvr>
                                    </p:animEffect>
                                  </p:childTnLst>
                                </p:cTn>
                              </p:par>
                              <p:par>
                                <p:cTn id="293" presetID="12" presetClass="exit" presetSubtype="4" fill="hold" nodeType="withEffect">
                                  <p:stCondLst>
                                    <p:cond delay="42000"/>
                                  </p:stCondLst>
                                  <p:childTnLst>
                                    <p:animEffect transition="out" filter="slide(fromBottom)">
                                      <p:cBhvr>
                                        <p:cTn id="294" dur="500"/>
                                        <p:tgtEl>
                                          <p:spTgt spid="59590"/>
                                        </p:tgtEl>
                                      </p:cBhvr>
                                    </p:animEffect>
                                    <p:set>
                                      <p:cBhvr>
                                        <p:cTn id="295" dur="1" fill="hold">
                                          <p:stCondLst>
                                            <p:cond delay="499"/>
                                          </p:stCondLst>
                                        </p:cTn>
                                        <p:tgtEl>
                                          <p:spTgt spid="59590"/>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9593"/>
                                        </p:tgtEl>
                                        <p:attrNameLst>
                                          <p:attrName>style.visibility</p:attrName>
                                        </p:attrNameLst>
                                      </p:cBhvr>
                                      <p:to>
                                        <p:strVal val="visible"/>
                                      </p:to>
                                    </p:set>
                                    <p:animEffect transition="in" filter="slide(fromTop)">
                                      <p:cBhvr>
                                        <p:cTn id="298" dur="500"/>
                                        <p:tgtEl>
                                          <p:spTgt spid="59593"/>
                                        </p:tgtEl>
                                      </p:cBhvr>
                                    </p:animEffect>
                                  </p:childTnLst>
                                </p:cTn>
                              </p:par>
                              <p:par>
                                <p:cTn id="299" presetID="12" presetClass="exit" presetSubtype="4" fill="hold" nodeType="withEffect">
                                  <p:stCondLst>
                                    <p:cond delay="43000"/>
                                  </p:stCondLst>
                                  <p:childTnLst>
                                    <p:animEffect transition="out" filter="slide(fromBottom)">
                                      <p:cBhvr>
                                        <p:cTn id="300" dur="500"/>
                                        <p:tgtEl>
                                          <p:spTgt spid="59593"/>
                                        </p:tgtEl>
                                      </p:cBhvr>
                                    </p:animEffect>
                                    <p:set>
                                      <p:cBhvr>
                                        <p:cTn id="301" dur="1" fill="hold">
                                          <p:stCondLst>
                                            <p:cond delay="499"/>
                                          </p:stCondLst>
                                        </p:cTn>
                                        <p:tgtEl>
                                          <p:spTgt spid="59593"/>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9596"/>
                                        </p:tgtEl>
                                        <p:attrNameLst>
                                          <p:attrName>style.visibility</p:attrName>
                                        </p:attrNameLst>
                                      </p:cBhvr>
                                      <p:to>
                                        <p:strVal val="visible"/>
                                      </p:to>
                                    </p:set>
                                    <p:animEffect transition="in" filter="slide(fromTop)">
                                      <p:cBhvr>
                                        <p:cTn id="304" dur="500"/>
                                        <p:tgtEl>
                                          <p:spTgt spid="59596"/>
                                        </p:tgtEl>
                                      </p:cBhvr>
                                    </p:animEffect>
                                  </p:childTnLst>
                                </p:cTn>
                              </p:par>
                              <p:par>
                                <p:cTn id="305" presetID="12" presetClass="exit" presetSubtype="4" fill="hold" nodeType="withEffect">
                                  <p:stCondLst>
                                    <p:cond delay="44000"/>
                                  </p:stCondLst>
                                  <p:childTnLst>
                                    <p:animEffect transition="out" filter="slide(fromBottom)">
                                      <p:cBhvr>
                                        <p:cTn id="306" dur="500"/>
                                        <p:tgtEl>
                                          <p:spTgt spid="59596"/>
                                        </p:tgtEl>
                                      </p:cBhvr>
                                    </p:animEffect>
                                    <p:set>
                                      <p:cBhvr>
                                        <p:cTn id="307" dur="1" fill="hold">
                                          <p:stCondLst>
                                            <p:cond delay="499"/>
                                          </p:stCondLst>
                                        </p:cTn>
                                        <p:tgtEl>
                                          <p:spTgt spid="59596"/>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9599"/>
                                        </p:tgtEl>
                                        <p:attrNameLst>
                                          <p:attrName>style.visibility</p:attrName>
                                        </p:attrNameLst>
                                      </p:cBhvr>
                                      <p:to>
                                        <p:strVal val="visible"/>
                                      </p:to>
                                    </p:set>
                                    <p:animEffect transition="in" filter="slide(fromTop)">
                                      <p:cBhvr>
                                        <p:cTn id="310" dur="500"/>
                                        <p:tgtEl>
                                          <p:spTgt spid="59599"/>
                                        </p:tgtEl>
                                      </p:cBhvr>
                                    </p:animEffect>
                                  </p:childTnLst>
                                </p:cTn>
                              </p:par>
                              <p:par>
                                <p:cTn id="311" presetID="12" presetClass="exit" presetSubtype="4" fill="hold" nodeType="withEffect">
                                  <p:stCondLst>
                                    <p:cond delay="45000"/>
                                  </p:stCondLst>
                                  <p:childTnLst>
                                    <p:animEffect transition="out" filter="slide(fromBottom)">
                                      <p:cBhvr>
                                        <p:cTn id="312" dur="500"/>
                                        <p:tgtEl>
                                          <p:spTgt spid="59599"/>
                                        </p:tgtEl>
                                      </p:cBhvr>
                                    </p:animEffect>
                                    <p:set>
                                      <p:cBhvr>
                                        <p:cTn id="313" dur="1" fill="hold">
                                          <p:stCondLst>
                                            <p:cond delay="499"/>
                                          </p:stCondLst>
                                        </p:cTn>
                                        <p:tgtEl>
                                          <p:spTgt spid="59599"/>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9602"/>
                                        </p:tgtEl>
                                        <p:attrNameLst>
                                          <p:attrName>style.visibility</p:attrName>
                                        </p:attrNameLst>
                                      </p:cBhvr>
                                      <p:to>
                                        <p:strVal val="visible"/>
                                      </p:to>
                                    </p:set>
                                    <p:animEffect transition="in" filter="slide(fromTop)">
                                      <p:cBhvr>
                                        <p:cTn id="316" dur="500"/>
                                        <p:tgtEl>
                                          <p:spTgt spid="59602"/>
                                        </p:tgtEl>
                                      </p:cBhvr>
                                    </p:animEffect>
                                  </p:childTnLst>
                                </p:cTn>
                              </p:par>
                              <p:par>
                                <p:cTn id="317" presetID="12" presetClass="exit" presetSubtype="4" fill="hold" nodeType="withEffect">
                                  <p:stCondLst>
                                    <p:cond delay="46000"/>
                                  </p:stCondLst>
                                  <p:childTnLst>
                                    <p:animEffect transition="out" filter="slide(fromBottom)">
                                      <p:cBhvr>
                                        <p:cTn id="318" dur="500"/>
                                        <p:tgtEl>
                                          <p:spTgt spid="59602"/>
                                        </p:tgtEl>
                                      </p:cBhvr>
                                    </p:animEffect>
                                    <p:set>
                                      <p:cBhvr>
                                        <p:cTn id="319" dur="1" fill="hold">
                                          <p:stCondLst>
                                            <p:cond delay="499"/>
                                          </p:stCondLst>
                                        </p:cTn>
                                        <p:tgtEl>
                                          <p:spTgt spid="59602"/>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9605"/>
                                        </p:tgtEl>
                                        <p:attrNameLst>
                                          <p:attrName>style.visibility</p:attrName>
                                        </p:attrNameLst>
                                      </p:cBhvr>
                                      <p:to>
                                        <p:strVal val="visible"/>
                                      </p:to>
                                    </p:set>
                                    <p:animEffect transition="in" filter="slide(fromTop)">
                                      <p:cBhvr>
                                        <p:cTn id="322" dur="500"/>
                                        <p:tgtEl>
                                          <p:spTgt spid="59605"/>
                                        </p:tgtEl>
                                      </p:cBhvr>
                                    </p:animEffect>
                                  </p:childTnLst>
                                </p:cTn>
                              </p:par>
                              <p:par>
                                <p:cTn id="323" presetID="12" presetClass="exit" presetSubtype="4" fill="hold" nodeType="withEffect">
                                  <p:stCondLst>
                                    <p:cond delay="47000"/>
                                  </p:stCondLst>
                                  <p:childTnLst>
                                    <p:animEffect transition="out" filter="slide(fromBottom)">
                                      <p:cBhvr>
                                        <p:cTn id="324" dur="500"/>
                                        <p:tgtEl>
                                          <p:spTgt spid="59605"/>
                                        </p:tgtEl>
                                      </p:cBhvr>
                                    </p:animEffect>
                                    <p:set>
                                      <p:cBhvr>
                                        <p:cTn id="325" dur="1" fill="hold">
                                          <p:stCondLst>
                                            <p:cond delay="499"/>
                                          </p:stCondLst>
                                        </p:cTn>
                                        <p:tgtEl>
                                          <p:spTgt spid="59605"/>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9608"/>
                                        </p:tgtEl>
                                        <p:attrNameLst>
                                          <p:attrName>style.visibility</p:attrName>
                                        </p:attrNameLst>
                                      </p:cBhvr>
                                      <p:to>
                                        <p:strVal val="visible"/>
                                      </p:to>
                                    </p:set>
                                    <p:animEffect transition="in" filter="slide(fromTop)">
                                      <p:cBhvr>
                                        <p:cTn id="328" dur="500"/>
                                        <p:tgtEl>
                                          <p:spTgt spid="59608"/>
                                        </p:tgtEl>
                                      </p:cBhvr>
                                    </p:animEffect>
                                  </p:childTnLst>
                                </p:cTn>
                              </p:par>
                              <p:par>
                                <p:cTn id="329" presetID="12" presetClass="exit" presetSubtype="4" fill="hold" nodeType="withEffect">
                                  <p:stCondLst>
                                    <p:cond delay="48000"/>
                                  </p:stCondLst>
                                  <p:childTnLst>
                                    <p:animEffect transition="out" filter="slide(fromBottom)">
                                      <p:cBhvr>
                                        <p:cTn id="330" dur="500"/>
                                        <p:tgtEl>
                                          <p:spTgt spid="59608"/>
                                        </p:tgtEl>
                                      </p:cBhvr>
                                    </p:animEffect>
                                    <p:set>
                                      <p:cBhvr>
                                        <p:cTn id="331" dur="1" fill="hold">
                                          <p:stCondLst>
                                            <p:cond delay="499"/>
                                          </p:stCondLst>
                                        </p:cTn>
                                        <p:tgtEl>
                                          <p:spTgt spid="59608"/>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9611"/>
                                        </p:tgtEl>
                                        <p:attrNameLst>
                                          <p:attrName>style.visibility</p:attrName>
                                        </p:attrNameLst>
                                      </p:cBhvr>
                                      <p:to>
                                        <p:strVal val="visible"/>
                                      </p:to>
                                    </p:set>
                                    <p:animEffect transition="in" filter="slide(fromTop)">
                                      <p:cBhvr>
                                        <p:cTn id="334" dur="500"/>
                                        <p:tgtEl>
                                          <p:spTgt spid="59611"/>
                                        </p:tgtEl>
                                      </p:cBhvr>
                                    </p:animEffect>
                                  </p:childTnLst>
                                </p:cTn>
                              </p:par>
                              <p:par>
                                <p:cTn id="335" presetID="12" presetClass="exit" presetSubtype="4" fill="hold" nodeType="withEffect">
                                  <p:stCondLst>
                                    <p:cond delay="49000"/>
                                  </p:stCondLst>
                                  <p:childTnLst>
                                    <p:animEffect transition="out" filter="slide(fromBottom)">
                                      <p:cBhvr>
                                        <p:cTn id="336" dur="500"/>
                                        <p:tgtEl>
                                          <p:spTgt spid="59611"/>
                                        </p:tgtEl>
                                      </p:cBhvr>
                                    </p:animEffect>
                                    <p:set>
                                      <p:cBhvr>
                                        <p:cTn id="337" dur="1" fill="hold">
                                          <p:stCondLst>
                                            <p:cond delay="499"/>
                                          </p:stCondLst>
                                        </p:cTn>
                                        <p:tgtEl>
                                          <p:spTgt spid="59611"/>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9614"/>
                                        </p:tgtEl>
                                        <p:attrNameLst>
                                          <p:attrName>style.visibility</p:attrName>
                                        </p:attrNameLst>
                                      </p:cBhvr>
                                      <p:to>
                                        <p:strVal val="visible"/>
                                      </p:to>
                                    </p:set>
                                    <p:animEffect transition="in" filter="slide(fromTop)">
                                      <p:cBhvr>
                                        <p:cTn id="340" dur="500"/>
                                        <p:tgtEl>
                                          <p:spTgt spid="59614"/>
                                        </p:tgtEl>
                                      </p:cBhvr>
                                    </p:animEffect>
                                  </p:childTnLst>
                                </p:cTn>
                              </p:par>
                              <p:par>
                                <p:cTn id="341" presetID="12" presetClass="exit" presetSubtype="4" fill="hold" nodeType="withEffect">
                                  <p:stCondLst>
                                    <p:cond delay="50000"/>
                                  </p:stCondLst>
                                  <p:childTnLst>
                                    <p:animEffect transition="out" filter="slide(fromBottom)">
                                      <p:cBhvr>
                                        <p:cTn id="342" dur="500"/>
                                        <p:tgtEl>
                                          <p:spTgt spid="59584"/>
                                        </p:tgtEl>
                                      </p:cBhvr>
                                    </p:animEffect>
                                    <p:set>
                                      <p:cBhvr>
                                        <p:cTn id="343" dur="1" fill="hold">
                                          <p:stCondLst>
                                            <p:cond delay="499"/>
                                          </p:stCondLst>
                                        </p:cTn>
                                        <p:tgtEl>
                                          <p:spTgt spid="59584"/>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9647"/>
                                        </p:tgtEl>
                                        <p:attrNameLst>
                                          <p:attrName>style.visibility</p:attrName>
                                        </p:attrNameLst>
                                      </p:cBhvr>
                                      <p:to>
                                        <p:strVal val="visible"/>
                                      </p:to>
                                    </p:set>
                                    <p:animEffect transition="in" filter="slide(fromTop)">
                                      <p:cBhvr>
                                        <p:cTn id="346" dur="500"/>
                                        <p:tgtEl>
                                          <p:spTgt spid="59647"/>
                                        </p:tgtEl>
                                      </p:cBhvr>
                                    </p:animEffect>
                                  </p:childTnLst>
                                </p:cTn>
                              </p:par>
                              <p:par>
                                <p:cTn id="347" presetID="12" presetClass="exit" presetSubtype="4" fill="hold" nodeType="withEffect">
                                  <p:stCondLst>
                                    <p:cond delay="50000"/>
                                  </p:stCondLst>
                                  <p:childTnLst>
                                    <p:animEffect transition="out" filter="slide(fromBottom)">
                                      <p:cBhvr>
                                        <p:cTn id="348" dur="500"/>
                                        <p:tgtEl>
                                          <p:spTgt spid="59614"/>
                                        </p:tgtEl>
                                      </p:cBhvr>
                                    </p:animEffect>
                                    <p:set>
                                      <p:cBhvr>
                                        <p:cTn id="349" dur="1" fill="hold">
                                          <p:stCondLst>
                                            <p:cond delay="499"/>
                                          </p:stCondLst>
                                        </p:cTn>
                                        <p:tgtEl>
                                          <p:spTgt spid="59614"/>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9617"/>
                                        </p:tgtEl>
                                        <p:attrNameLst>
                                          <p:attrName>style.visibility</p:attrName>
                                        </p:attrNameLst>
                                      </p:cBhvr>
                                      <p:to>
                                        <p:strVal val="visible"/>
                                      </p:to>
                                    </p:set>
                                    <p:animEffect transition="in" filter="slide(fromTop)">
                                      <p:cBhvr>
                                        <p:cTn id="352" dur="500"/>
                                        <p:tgtEl>
                                          <p:spTgt spid="59617"/>
                                        </p:tgtEl>
                                      </p:cBhvr>
                                    </p:animEffect>
                                  </p:childTnLst>
                                </p:cTn>
                              </p:par>
                              <p:par>
                                <p:cTn id="353" presetID="12" presetClass="exit" presetSubtype="4" fill="hold" nodeType="withEffect">
                                  <p:stCondLst>
                                    <p:cond delay="51000"/>
                                  </p:stCondLst>
                                  <p:childTnLst>
                                    <p:animEffect transition="out" filter="slide(fromBottom)">
                                      <p:cBhvr>
                                        <p:cTn id="354" dur="500"/>
                                        <p:tgtEl>
                                          <p:spTgt spid="59617"/>
                                        </p:tgtEl>
                                      </p:cBhvr>
                                    </p:animEffect>
                                    <p:set>
                                      <p:cBhvr>
                                        <p:cTn id="355" dur="1" fill="hold">
                                          <p:stCondLst>
                                            <p:cond delay="499"/>
                                          </p:stCondLst>
                                        </p:cTn>
                                        <p:tgtEl>
                                          <p:spTgt spid="59617"/>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9620"/>
                                        </p:tgtEl>
                                        <p:attrNameLst>
                                          <p:attrName>style.visibility</p:attrName>
                                        </p:attrNameLst>
                                      </p:cBhvr>
                                      <p:to>
                                        <p:strVal val="visible"/>
                                      </p:to>
                                    </p:set>
                                    <p:animEffect transition="in" filter="slide(fromTop)">
                                      <p:cBhvr>
                                        <p:cTn id="358" dur="500"/>
                                        <p:tgtEl>
                                          <p:spTgt spid="59620"/>
                                        </p:tgtEl>
                                      </p:cBhvr>
                                    </p:animEffect>
                                  </p:childTnLst>
                                </p:cTn>
                              </p:par>
                              <p:par>
                                <p:cTn id="359" presetID="12" presetClass="exit" presetSubtype="4" fill="hold" nodeType="withEffect">
                                  <p:stCondLst>
                                    <p:cond delay="52000"/>
                                  </p:stCondLst>
                                  <p:childTnLst>
                                    <p:animEffect transition="out" filter="slide(fromBottom)">
                                      <p:cBhvr>
                                        <p:cTn id="360" dur="500"/>
                                        <p:tgtEl>
                                          <p:spTgt spid="59620"/>
                                        </p:tgtEl>
                                      </p:cBhvr>
                                    </p:animEffect>
                                    <p:set>
                                      <p:cBhvr>
                                        <p:cTn id="361" dur="1" fill="hold">
                                          <p:stCondLst>
                                            <p:cond delay="499"/>
                                          </p:stCondLst>
                                        </p:cTn>
                                        <p:tgtEl>
                                          <p:spTgt spid="59620"/>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9623"/>
                                        </p:tgtEl>
                                        <p:attrNameLst>
                                          <p:attrName>style.visibility</p:attrName>
                                        </p:attrNameLst>
                                      </p:cBhvr>
                                      <p:to>
                                        <p:strVal val="visible"/>
                                      </p:to>
                                    </p:set>
                                    <p:animEffect transition="in" filter="slide(fromTop)">
                                      <p:cBhvr>
                                        <p:cTn id="364" dur="500"/>
                                        <p:tgtEl>
                                          <p:spTgt spid="59623"/>
                                        </p:tgtEl>
                                      </p:cBhvr>
                                    </p:animEffect>
                                  </p:childTnLst>
                                </p:cTn>
                              </p:par>
                              <p:par>
                                <p:cTn id="365" presetID="12" presetClass="exit" presetSubtype="4" fill="hold" nodeType="withEffect">
                                  <p:stCondLst>
                                    <p:cond delay="53000"/>
                                  </p:stCondLst>
                                  <p:childTnLst>
                                    <p:animEffect transition="out" filter="slide(fromBottom)">
                                      <p:cBhvr>
                                        <p:cTn id="366" dur="500"/>
                                        <p:tgtEl>
                                          <p:spTgt spid="59623"/>
                                        </p:tgtEl>
                                      </p:cBhvr>
                                    </p:animEffect>
                                    <p:set>
                                      <p:cBhvr>
                                        <p:cTn id="367" dur="1" fill="hold">
                                          <p:stCondLst>
                                            <p:cond delay="499"/>
                                          </p:stCondLst>
                                        </p:cTn>
                                        <p:tgtEl>
                                          <p:spTgt spid="59623"/>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9626"/>
                                        </p:tgtEl>
                                        <p:attrNameLst>
                                          <p:attrName>style.visibility</p:attrName>
                                        </p:attrNameLst>
                                      </p:cBhvr>
                                      <p:to>
                                        <p:strVal val="visible"/>
                                      </p:to>
                                    </p:set>
                                    <p:animEffect transition="in" filter="slide(fromTop)">
                                      <p:cBhvr>
                                        <p:cTn id="370" dur="500"/>
                                        <p:tgtEl>
                                          <p:spTgt spid="59626"/>
                                        </p:tgtEl>
                                      </p:cBhvr>
                                    </p:animEffect>
                                  </p:childTnLst>
                                </p:cTn>
                              </p:par>
                              <p:par>
                                <p:cTn id="371" presetID="12" presetClass="exit" presetSubtype="4" fill="hold" nodeType="withEffect">
                                  <p:stCondLst>
                                    <p:cond delay="54000"/>
                                  </p:stCondLst>
                                  <p:childTnLst>
                                    <p:animEffect transition="out" filter="slide(fromBottom)">
                                      <p:cBhvr>
                                        <p:cTn id="372" dur="500"/>
                                        <p:tgtEl>
                                          <p:spTgt spid="59626"/>
                                        </p:tgtEl>
                                      </p:cBhvr>
                                    </p:animEffect>
                                    <p:set>
                                      <p:cBhvr>
                                        <p:cTn id="373" dur="1" fill="hold">
                                          <p:stCondLst>
                                            <p:cond delay="499"/>
                                          </p:stCondLst>
                                        </p:cTn>
                                        <p:tgtEl>
                                          <p:spTgt spid="59626"/>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9629"/>
                                        </p:tgtEl>
                                        <p:attrNameLst>
                                          <p:attrName>style.visibility</p:attrName>
                                        </p:attrNameLst>
                                      </p:cBhvr>
                                      <p:to>
                                        <p:strVal val="visible"/>
                                      </p:to>
                                    </p:set>
                                    <p:animEffect transition="in" filter="slide(fromTop)">
                                      <p:cBhvr>
                                        <p:cTn id="376" dur="500"/>
                                        <p:tgtEl>
                                          <p:spTgt spid="59629"/>
                                        </p:tgtEl>
                                      </p:cBhvr>
                                    </p:animEffect>
                                  </p:childTnLst>
                                </p:cTn>
                              </p:par>
                              <p:par>
                                <p:cTn id="377" presetID="12" presetClass="exit" presetSubtype="4" fill="hold" nodeType="withEffect">
                                  <p:stCondLst>
                                    <p:cond delay="55000"/>
                                  </p:stCondLst>
                                  <p:childTnLst>
                                    <p:animEffect transition="out" filter="slide(fromBottom)">
                                      <p:cBhvr>
                                        <p:cTn id="378" dur="500"/>
                                        <p:tgtEl>
                                          <p:spTgt spid="59629"/>
                                        </p:tgtEl>
                                      </p:cBhvr>
                                    </p:animEffect>
                                    <p:set>
                                      <p:cBhvr>
                                        <p:cTn id="379" dur="1" fill="hold">
                                          <p:stCondLst>
                                            <p:cond delay="499"/>
                                          </p:stCondLst>
                                        </p:cTn>
                                        <p:tgtEl>
                                          <p:spTgt spid="59629"/>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9632"/>
                                        </p:tgtEl>
                                        <p:attrNameLst>
                                          <p:attrName>style.visibility</p:attrName>
                                        </p:attrNameLst>
                                      </p:cBhvr>
                                      <p:to>
                                        <p:strVal val="visible"/>
                                      </p:to>
                                    </p:set>
                                    <p:animEffect transition="in" filter="slide(fromTop)">
                                      <p:cBhvr>
                                        <p:cTn id="382" dur="500"/>
                                        <p:tgtEl>
                                          <p:spTgt spid="59632"/>
                                        </p:tgtEl>
                                      </p:cBhvr>
                                    </p:animEffect>
                                  </p:childTnLst>
                                </p:cTn>
                              </p:par>
                              <p:par>
                                <p:cTn id="383" presetID="12" presetClass="exit" presetSubtype="4" fill="hold" nodeType="withEffect">
                                  <p:stCondLst>
                                    <p:cond delay="56000"/>
                                  </p:stCondLst>
                                  <p:childTnLst>
                                    <p:animEffect transition="out" filter="slide(fromBottom)">
                                      <p:cBhvr>
                                        <p:cTn id="384" dur="500"/>
                                        <p:tgtEl>
                                          <p:spTgt spid="59632"/>
                                        </p:tgtEl>
                                      </p:cBhvr>
                                    </p:animEffect>
                                    <p:set>
                                      <p:cBhvr>
                                        <p:cTn id="385" dur="1" fill="hold">
                                          <p:stCondLst>
                                            <p:cond delay="499"/>
                                          </p:stCondLst>
                                        </p:cTn>
                                        <p:tgtEl>
                                          <p:spTgt spid="59632"/>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9635"/>
                                        </p:tgtEl>
                                        <p:attrNameLst>
                                          <p:attrName>style.visibility</p:attrName>
                                        </p:attrNameLst>
                                      </p:cBhvr>
                                      <p:to>
                                        <p:strVal val="visible"/>
                                      </p:to>
                                    </p:set>
                                    <p:animEffect transition="in" filter="slide(fromTop)">
                                      <p:cBhvr>
                                        <p:cTn id="388" dur="500"/>
                                        <p:tgtEl>
                                          <p:spTgt spid="59635"/>
                                        </p:tgtEl>
                                      </p:cBhvr>
                                    </p:animEffect>
                                  </p:childTnLst>
                                </p:cTn>
                              </p:par>
                              <p:par>
                                <p:cTn id="389" presetID="12" presetClass="exit" presetSubtype="4" fill="hold" nodeType="withEffect">
                                  <p:stCondLst>
                                    <p:cond delay="57000"/>
                                  </p:stCondLst>
                                  <p:childTnLst>
                                    <p:animEffect transition="out" filter="slide(fromBottom)">
                                      <p:cBhvr>
                                        <p:cTn id="390" dur="500"/>
                                        <p:tgtEl>
                                          <p:spTgt spid="59635"/>
                                        </p:tgtEl>
                                      </p:cBhvr>
                                    </p:animEffect>
                                    <p:set>
                                      <p:cBhvr>
                                        <p:cTn id="391" dur="1" fill="hold">
                                          <p:stCondLst>
                                            <p:cond delay="499"/>
                                          </p:stCondLst>
                                        </p:cTn>
                                        <p:tgtEl>
                                          <p:spTgt spid="59635"/>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9638"/>
                                        </p:tgtEl>
                                        <p:attrNameLst>
                                          <p:attrName>style.visibility</p:attrName>
                                        </p:attrNameLst>
                                      </p:cBhvr>
                                      <p:to>
                                        <p:strVal val="visible"/>
                                      </p:to>
                                    </p:set>
                                    <p:animEffect transition="in" filter="slide(fromTop)">
                                      <p:cBhvr>
                                        <p:cTn id="394" dur="500"/>
                                        <p:tgtEl>
                                          <p:spTgt spid="59638"/>
                                        </p:tgtEl>
                                      </p:cBhvr>
                                    </p:animEffect>
                                  </p:childTnLst>
                                </p:cTn>
                              </p:par>
                              <p:par>
                                <p:cTn id="395" presetID="12" presetClass="exit" presetSubtype="4" fill="hold" nodeType="withEffect">
                                  <p:stCondLst>
                                    <p:cond delay="58000"/>
                                  </p:stCondLst>
                                  <p:childTnLst>
                                    <p:animEffect transition="out" filter="slide(fromBottom)">
                                      <p:cBhvr>
                                        <p:cTn id="396" dur="500"/>
                                        <p:tgtEl>
                                          <p:spTgt spid="59638"/>
                                        </p:tgtEl>
                                      </p:cBhvr>
                                    </p:animEffect>
                                    <p:set>
                                      <p:cBhvr>
                                        <p:cTn id="397" dur="1" fill="hold">
                                          <p:stCondLst>
                                            <p:cond delay="499"/>
                                          </p:stCondLst>
                                        </p:cTn>
                                        <p:tgtEl>
                                          <p:spTgt spid="59638"/>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9641"/>
                                        </p:tgtEl>
                                        <p:attrNameLst>
                                          <p:attrName>style.visibility</p:attrName>
                                        </p:attrNameLst>
                                      </p:cBhvr>
                                      <p:to>
                                        <p:strVal val="visible"/>
                                      </p:to>
                                    </p:set>
                                    <p:animEffect transition="in" filter="slide(fromTop)">
                                      <p:cBhvr>
                                        <p:cTn id="400" dur="500"/>
                                        <p:tgtEl>
                                          <p:spTgt spid="59641"/>
                                        </p:tgtEl>
                                      </p:cBhvr>
                                    </p:animEffect>
                                  </p:childTnLst>
                                </p:cTn>
                              </p:par>
                              <p:par>
                                <p:cTn id="401" presetID="12" presetClass="exit" presetSubtype="4" fill="hold" nodeType="withEffect">
                                  <p:stCondLst>
                                    <p:cond delay="59000"/>
                                  </p:stCondLst>
                                  <p:childTnLst>
                                    <p:animEffect transition="out" filter="slide(fromBottom)">
                                      <p:cBhvr>
                                        <p:cTn id="402" dur="500"/>
                                        <p:tgtEl>
                                          <p:spTgt spid="59641"/>
                                        </p:tgtEl>
                                      </p:cBhvr>
                                    </p:animEffect>
                                    <p:set>
                                      <p:cBhvr>
                                        <p:cTn id="403" dur="1" fill="hold">
                                          <p:stCondLst>
                                            <p:cond delay="499"/>
                                          </p:stCondLst>
                                        </p:cTn>
                                        <p:tgtEl>
                                          <p:spTgt spid="59641"/>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9644"/>
                                        </p:tgtEl>
                                        <p:attrNameLst>
                                          <p:attrName>style.visibility</p:attrName>
                                        </p:attrNameLst>
                                      </p:cBhvr>
                                      <p:to>
                                        <p:strVal val="visible"/>
                                      </p:to>
                                    </p:set>
                                    <p:animEffect transition="in" filter="slide(fromTop)">
                                      <p:cBhvr>
                                        <p:cTn id="406" dur="500"/>
                                        <p:tgtEl>
                                          <p:spTgt spid="5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a:ea typeface="ＭＳ Ｐゴシック" charset="0"/>
              </a:rPr>
              <a:t>Processing Text Files Example</a:t>
            </a:r>
          </a:p>
        </p:txBody>
      </p:sp>
      <p:sp>
        <p:nvSpPr>
          <p:cNvPr id="7" name="Text Placeholder 6"/>
          <p:cNvSpPr>
            <a:spLocks noGrp="1"/>
          </p:cNvSpPr>
          <p:nvPr>
            <p:ph type="body" idx="1"/>
          </p:nvPr>
        </p:nvSpPr>
        <p:spPr/>
        <p:txBody>
          <a:bodyPr/>
          <a:lstStyle/>
          <a:p>
            <a:pPr eaLnBrk="1" hangingPunct="1">
              <a:buFont typeface="Arial" charset="0"/>
              <a:buNone/>
              <a:defRPr/>
            </a:pPr>
            <a:r>
              <a:rPr lang="en-US" dirty="0">
                <a:ea typeface="ＭＳ Ｐゴシック" charset="0"/>
              </a:rPr>
              <a:t>Page 360</a:t>
            </a:r>
          </a:p>
        </p:txBody>
      </p:sp>
      <p:sp>
        <p:nvSpPr>
          <p:cNvPr id="6041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A1AF8A-F70A-4221-B474-21E459FC8D67}"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fld id="{DDA32480-9A40-478D-A920-65566AABF4F6}" type="slidenum">
              <a:rPr lang="en-US" altLang="en-US" smtClean="0"/>
              <a:pPr/>
              <a:t>65</a:t>
            </a:fld>
            <a:endParaRPr lang="en-US" altLang="en-US"/>
          </a:p>
        </p:txBody>
      </p:sp>
    </p:spTree>
    <p:extLst>
      <p:ext uri="{BB962C8B-B14F-4D97-AF65-F5344CB8AC3E}">
        <p14:creationId xmlns:p14="http://schemas.microsoft.com/office/powerpoint/2010/main" val="389677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fontAlgn="auto" hangingPunct="1">
              <a:spcAft>
                <a:spcPts val="0"/>
              </a:spcAft>
              <a:defRPr/>
            </a:pPr>
            <a:r>
              <a:rPr lang="en-US" altLang="en-US" sz="3600">
                <a:solidFill>
                  <a:schemeClr val="tx1">
                    <a:lumMod val="75000"/>
                    <a:lumOff val="25000"/>
                  </a:schemeClr>
                </a:solidFill>
                <a:ea typeface="ＭＳ Ｐゴシック" panose="020B0600070205080204" pitchFamily="34" charset="-128"/>
              </a:rPr>
              <a:t>Steps to Processing Text Files</a:t>
            </a:r>
          </a:p>
        </p:txBody>
      </p:sp>
      <p:sp>
        <p:nvSpPr>
          <p:cNvPr id="17410" name="Content Placeholder 1"/>
          <p:cNvSpPr>
            <a:spLocks noGrp="1"/>
          </p:cNvSpPr>
          <p:nvPr>
            <p:ph idx="1"/>
          </p:nvPr>
        </p:nvSpPr>
        <p:spPr/>
        <p:txBody>
          <a:bodyPr/>
          <a:lstStyle/>
          <a:p>
            <a:pPr eaLnBrk="1" hangingPunct="1"/>
            <a:r>
              <a:rPr lang="en-US" altLang="en-US" dirty="0">
                <a:cs typeface="Arial" panose="020B0604020202020204" pitchFamily="34" charset="0"/>
              </a:rPr>
              <a:t>Problem Statement:</a:t>
            </a:r>
          </a:p>
          <a:p>
            <a:pPr eaLnBrk="1" hangingPunct="1"/>
            <a:r>
              <a:rPr lang="en-US" altLang="en-US" dirty="0">
                <a:cs typeface="Arial" panose="020B0604020202020204" pitchFamily="34" charset="0"/>
              </a:rPr>
              <a:t>Read two country data files, </a:t>
            </a:r>
            <a:r>
              <a:rPr lang="en-US" altLang="en-US" dirty="0">
                <a:latin typeface="Consolas" panose="020B0609020204030204" pitchFamily="49" charset="0"/>
                <a:cs typeface="Consolas" panose="020B0609020204030204" pitchFamily="49" charset="0"/>
              </a:rPr>
              <a:t>worldpop.txt</a:t>
            </a:r>
            <a:r>
              <a:rPr lang="en-US" altLang="en-US" dirty="0">
                <a:cs typeface="Arial" panose="020B0604020202020204" pitchFamily="34" charset="0"/>
              </a:rPr>
              <a:t> and </a:t>
            </a:r>
            <a:r>
              <a:rPr lang="en-US" altLang="en-US" dirty="0">
                <a:latin typeface="Consolas" panose="020B0609020204030204" pitchFamily="49" charset="0"/>
                <a:cs typeface="Consolas" panose="020B0609020204030204" pitchFamily="49" charset="0"/>
              </a:rPr>
              <a:t>worldarea.txt</a:t>
            </a:r>
            <a:r>
              <a:rPr lang="en-US" altLang="en-US" dirty="0">
                <a:cs typeface="Arial" panose="020B0604020202020204" pitchFamily="34" charset="0"/>
              </a:rPr>
              <a:t>  </a:t>
            </a:r>
          </a:p>
          <a:p>
            <a:pPr eaLnBrk="1" hangingPunct="1"/>
            <a:r>
              <a:rPr lang="en-US" altLang="en-US" dirty="0">
                <a:cs typeface="Arial" panose="020B0604020202020204" pitchFamily="34" charset="0"/>
              </a:rPr>
              <a:t>Write a file </a:t>
            </a:r>
            <a:r>
              <a:rPr lang="en-US" altLang="en-US" dirty="0">
                <a:latin typeface="Consolas" panose="020B0609020204030204" pitchFamily="49" charset="0"/>
                <a:cs typeface="Consolas" panose="020B0609020204030204" pitchFamily="49" charset="0"/>
              </a:rPr>
              <a:t>world_pop_density.tx</a:t>
            </a:r>
            <a:r>
              <a:rPr lang="en-US" altLang="en-US" dirty="0">
                <a:cs typeface="Arial" panose="020B0604020202020204" pitchFamily="34" charset="0"/>
              </a:rPr>
              <a:t>t that contains country names and population densities with the country names aligned left and the numbers aligned right</a:t>
            </a:r>
          </a:p>
          <a:p>
            <a:pPr eaLnBrk="1" hangingPunct="1"/>
            <a:endParaRPr lang="en-US" altLang="en-US" dirty="0"/>
          </a:p>
        </p:txBody>
      </p:sp>
      <p:sp>
        <p:nvSpPr>
          <p:cNvPr id="1741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F0B893-77D2-49E2-BDE7-561922F858A5}" type="datetime1">
              <a:rPr lang="en-US" altLang="en-US" sz="1200" smtClean="0">
                <a:solidFill>
                  <a:schemeClr val="accent1"/>
                </a:solidFill>
              </a:rPr>
              <a:t>3/2/2017</a:t>
            </a:fld>
            <a:endParaRPr lang="en-US" altLang="en-US" sz="1200">
              <a:solidFill>
                <a:schemeClr val="accent1"/>
              </a:solidFill>
            </a:endParaRPr>
          </a:p>
        </p:txBody>
      </p:sp>
      <p:sp>
        <p:nvSpPr>
          <p:cNvPr id="7" name="Content Placeholder 8"/>
          <p:cNvSpPr txBox="1">
            <a:spLocks/>
          </p:cNvSpPr>
          <p:nvPr/>
        </p:nvSpPr>
        <p:spPr bwMode="auto">
          <a:xfrm>
            <a:off x="1190625" y="3352800"/>
            <a:ext cx="2971800" cy="1981200"/>
          </a:xfrm>
          <a:prstGeom prst="rect">
            <a:avLst/>
          </a:prstGeom>
          <a:solidFill>
            <a:srgbClr val="FAE1A4"/>
          </a:solidFill>
          <a:ln w="9525">
            <a:noFill/>
            <a:miter lim="800000"/>
            <a:headEnd/>
            <a:tailEnd/>
          </a:ln>
        </p:spPr>
        <p:txBody>
          <a:bodyPr/>
          <a:lstStyle/>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Afghanistan      	     50.56</a:t>
            </a:r>
          </a:p>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Akrotiri        	   127.64</a:t>
            </a:r>
          </a:p>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Albania         	   125.91</a:t>
            </a:r>
          </a:p>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Algria           	     14.18</a:t>
            </a:r>
          </a:p>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American Samoa    288.92</a:t>
            </a:r>
          </a:p>
          <a:p>
            <a:pPr marL="342900" indent="-342900">
              <a:buClr>
                <a:srgbClr val="835E01"/>
              </a:buClr>
              <a:buSzPct val="60000"/>
              <a:buFont typeface="Wingdings" pitchFamily="2" charset="2"/>
              <a:buNone/>
              <a:defRPr/>
            </a:pPr>
            <a:r>
              <a:rPr lang="it-IT" sz="2400" kern="0" dirty="0">
                <a:latin typeface="Times New Roman" pitchFamily="18" charset="0"/>
                <a:ea typeface="ＭＳ Ｐゴシック" panose="020B0600070205080204" pitchFamily="34" charset="-128"/>
                <a:cs typeface="Times New Roman" pitchFamily="18" charset="0"/>
              </a:rPr>
              <a:t>. . .</a:t>
            </a:r>
            <a:endParaRPr lang="en-US" sz="2400" kern="0" dirty="0">
              <a:latin typeface="Times New Roman" pitchFamily="18" charset="0"/>
              <a:ea typeface="ＭＳ Ｐゴシック" panose="020B0600070205080204" pitchFamily="34" charset="-128"/>
              <a:cs typeface="Times New Roman" pitchFamily="18"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66</a:t>
            </a:fld>
            <a:endParaRPr lang="en-US" altLang="en-US"/>
          </a:p>
        </p:txBody>
      </p:sp>
    </p:spTree>
    <p:extLst>
      <p:ext uri="{BB962C8B-B14F-4D97-AF65-F5344CB8AC3E}">
        <p14:creationId xmlns:p14="http://schemas.microsoft.com/office/powerpoint/2010/main" val="1810176044"/>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fontAlgn="auto" hangingPunct="1">
              <a:spcAft>
                <a:spcPts val="0"/>
              </a:spcAft>
              <a:defRPr/>
            </a:pPr>
            <a:r>
              <a:rPr lang="en-US" altLang="en-US" sz="3600" dirty="0">
                <a:solidFill>
                  <a:schemeClr val="tx1">
                    <a:lumMod val="75000"/>
                    <a:lumOff val="25000"/>
                  </a:schemeClr>
                </a:solidFill>
                <a:ea typeface="ＭＳ Ｐゴシック" panose="020B0600070205080204" pitchFamily="34" charset="-128"/>
              </a:rPr>
              <a:t>Six Steps to Processing Te</a:t>
            </a:r>
            <a:r>
              <a:rPr lang="en-US" altLang="en-US" dirty="0">
                <a:solidFill>
                  <a:schemeClr val="tx1">
                    <a:lumMod val="75000"/>
                    <a:lumOff val="25000"/>
                  </a:schemeClr>
                </a:solidFill>
                <a:ea typeface="ＭＳ Ｐゴシック" panose="020B0600070205080204" pitchFamily="34" charset="-128"/>
              </a:rPr>
              <a:t>xt Files</a:t>
            </a:r>
          </a:p>
        </p:txBody>
      </p:sp>
      <p:sp>
        <p:nvSpPr>
          <p:cNvPr id="18434" name="Content Placeholder 2"/>
          <p:cNvSpPr>
            <a:spLocks noGrp="1"/>
          </p:cNvSpPr>
          <p:nvPr>
            <p:ph idx="1"/>
          </p:nvPr>
        </p:nvSpPr>
        <p:spPr/>
        <p:txBody>
          <a:bodyPr/>
          <a:lstStyle/>
          <a:p>
            <a:pPr marL="457200" indent="-457200" eaLnBrk="1" hangingPunct="1">
              <a:lnSpc>
                <a:spcPct val="80000"/>
              </a:lnSpc>
              <a:spcBef>
                <a:spcPts val="600"/>
              </a:spcBef>
              <a:spcAft>
                <a:spcPts val="600"/>
              </a:spcAft>
              <a:buFont typeface="Calibri Light" panose="020F0302020204030204" pitchFamily="34" charset="0"/>
              <a:buAutoNum type="arabicPeriod"/>
            </a:pPr>
            <a:r>
              <a:rPr lang="en-US" altLang="en-US" dirty="0"/>
              <a:t>Understand the Processing Task</a:t>
            </a:r>
          </a:p>
          <a:p>
            <a:pPr marL="461963" lvl="1" indent="-233363" eaLnBrk="1" hangingPunct="1">
              <a:lnSpc>
                <a:spcPct val="80000"/>
              </a:lnSpc>
              <a:spcBef>
                <a:spcPts val="600"/>
              </a:spcBef>
              <a:spcAft>
                <a:spcPts val="600"/>
              </a:spcAft>
              <a:buFont typeface="Calibri Light" panose="020F0302020204030204" pitchFamily="34" charset="0"/>
              <a:buAutoNum type="romanLcPeriod"/>
            </a:pPr>
            <a:r>
              <a:rPr lang="en-US" altLang="en-US" dirty="0"/>
              <a:t>Process the data</a:t>
            </a:r>
            <a:r>
              <a:rPr lang="ja-JP" altLang="en-US" dirty="0"/>
              <a:t> </a:t>
            </a:r>
            <a:r>
              <a:rPr lang="en-US" altLang="ja-JP" dirty="0"/>
              <a:t>“on the go” or store data and then process?</a:t>
            </a:r>
          </a:p>
          <a:p>
            <a:pPr marL="457200" indent="-457200" eaLnBrk="1" hangingPunct="1">
              <a:lnSpc>
                <a:spcPct val="80000"/>
              </a:lnSpc>
              <a:spcBef>
                <a:spcPts val="600"/>
              </a:spcBef>
              <a:spcAft>
                <a:spcPts val="600"/>
              </a:spcAft>
              <a:buFont typeface="Calibri Light" panose="020F0302020204030204" pitchFamily="34" charset="0"/>
              <a:buAutoNum type="arabicPeriod"/>
            </a:pPr>
            <a:r>
              <a:rPr lang="en-US" altLang="en-US" dirty="0"/>
              <a:t>Determine which files you need to read and write</a:t>
            </a:r>
          </a:p>
          <a:p>
            <a:pPr marL="457200" indent="-457200" eaLnBrk="1" hangingPunct="1">
              <a:lnSpc>
                <a:spcPct val="80000"/>
              </a:lnSpc>
              <a:spcBef>
                <a:spcPts val="600"/>
              </a:spcBef>
              <a:spcAft>
                <a:spcPts val="600"/>
              </a:spcAft>
              <a:buFont typeface="Calibri Light" panose="020F0302020204030204" pitchFamily="34" charset="0"/>
              <a:buAutoNum type="arabicPeriod"/>
            </a:pPr>
            <a:r>
              <a:rPr lang="en-US" altLang="en-US" dirty="0"/>
              <a:t>Choose a mechanism for obtaining the file names</a:t>
            </a:r>
          </a:p>
          <a:p>
            <a:pPr marL="457200" indent="-457200" eaLnBrk="1" hangingPunct="1">
              <a:lnSpc>
                <a:spcPct val="80000"/>
              </a:lnSpc>
              <a:spcBef>
                <a:spcPts val="600"/>
              </a:spcBef>
              <a:spcAft>
                <a:spcPts val="600"/>
              </a:spcAft>
              <a:buFont typeface="Calibri Light" panose="020F0302020204030204" pitchFamily="34" charset="0"/>
              <a:buAutoNum type="arabicPeriod"/>
            </a:pPr>
            <a:r>
              <a:rPr lang="en-US" altLang="en-US" dirty="0"/>
              <a:t>Choose between iterating over the file or reading individual lines</a:t>
            </a:r>
          </a:p>
          <a:p>
            <a:pPr marL="461963" lvl="1" indent="-233363" eaLnBrk="1" hangingPunct="1">
              <a:lnSpc>
                <a:spcPct val="80000"/>
              </a:lnSpc>
              <a:spcBef>
                <a:spcPts val="600"/>
              </a:spcBef>
              <a:spcAft>
                <a:spcPts val="600"/>
              </a:spcAft>
              <a:buFont typeface="Calibri Light" panose="020F0302020204030204" pitchFamily="34" charset="0"/>
              <a:buAutoNum type="romanLcPeriod"/>
            </a:pPr>
            <a:r>
              <a:rPr lang="en-US" altLang="en-US" dirty="0"/>
              <a:t>If all data is on one line, normally use line input</a:t>
            </a:r>
          </a:p>
          <a:p>
            <a:pPr marL="457200" indent="-457200" eaLnBrk="1" hangingPunct="1">
              <a:lnSpc>
                <a:spcPct val="80000"/>
              </a:lnSpc>
              <a:spcBef>
                <a:spcPts val="600"/>
              </a:spcBef>
              <a:spcAft>
                <a:spcPts val="600"/>
              </a:spcAft>
              <a:buFont typeface="Calibri Light" panose="020F0302020204030204" pitchFamily="34" charset="0"/>
              <a:buAutoNum type="arabicPeriod"/>
            </a:pPr>
            <a:r>
              <a:rPr lang="en-US" altLang="en-US" dirty="0"/>
              <a:t>With line-oriented input, extract required data</a:t>
            </a:r>
          </a:p>
          <a:p>
            <a:pPr marL="461963" lvl="1" indent="-233363" eaLnBrk="1" hangingPunct="1">
              <a:lnSpc>
                <a:spcPct val="80000"/>
              </a:lnSpc>
              <a:spcBef>
                <a:spcPts val="600"/>
              </a:spcBef>
              <a:spcAft>
                <a:spcPts val="600"/>
              </a:spcAft>
              <a:buFont typeface="Calibri Light" panose="020F0302020204030204" pitchFamily="34" charset="0"/>
              <a:buAutoNum type="romanLcPeriod"/>
            </a:pPr>
            <a:r>
              <a:rPr lang="en-US" altLang="en-US" dirty="0"/>
              <a:t>Examine the line and plan for whitespace, delimiters…</a:t>
            </a:r>
          </a:p>
          <a:p>
            <a:pPr marL="457200" indent="-457200" eaLnBrk="1" hangingPunct="1">
              <a:lnSpc>
                <a:spcPct val="80000"/>
              </a:lnSpc>
              <a:spcBef>
                <a:spcPts val="600"/>
              </a:spcBef>
              <a:spcAft>
                <a:spcPts val="600"/>
              </a:spcAft>
              <a:buFont typeface="Calibri Light" panose="020F0302020204030204" pitchFamily="34" charset="0"/>
              <a:buAutoNum type="arabicPeriod"/>
            </a:pPr>
            <a:r>
              <a:rPr lang="en-US" altLang="en-US" dirty="0"/>
              <a:t>Use functions to factor out common tasks</a:t>
            </a:r>
          </a:p>
        </p:txBody>
      </p:sp>
      <p:sp>
        <p:nvSpPr>
          <p:cNvPr id="1843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6B8EB7-CFFB-438F-953D-9DA578E9D74A}"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67</a:t>
            </a:fld>
            <a:endParaRPr lang="en-US" altLang="en-US"/>
          </a:p>
        </p:txBody>
      </p:sp>
    </p:spTree>
    <p:extLst>
      <p:ext uri="{BB962C8B-B14F-4D97-AF65-F5344CB8AC3E}">
        <p14:creationId xmlns:p14="http://schemas.microsoft.com/office/powerpoint/2010/main" val="759804557"/>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fontAlgn="auto" hangingPunct="1">
              <a:spcAft>
                <a:spcPts val="0"/>
              </a:spcAft>
              <a:defRPr/>
            </a:pPr>
            <a:r>
              <a:rPr lang="en-US" altLang="en-US" sz="3600">
                <a:solidFill>
                  <a:schemeClr val="tx1">
                    <a:lumMod val="75000"/>
                    <a:lumOff val="25000"/>
                  </a:schemeClr>
                </a:solidFill>
                <a:ea typeface="ＭＳ Ｐゴシック" panose="020B0600070205080204" pitchFamily="34" charset="-128"/>
              </a:rPr>
              <a:t>Processing Text Files: Pseudocode</a:t>
            </a:r>
          </a:p>
        </p:txBody>
      </p:sp>
      <p:sp>
        <p:nvSpPr>
          <p:cNvPr id="27651" name="Content Placeholder 2"/>
          <p:cNvSpPr>
            <a:spLocks noGrp="1"/>
          </p:cNvSpPr>
          <p:nvPr>
            <p:ph idx="1"/>
          </p:nvPr>
        </p:nvSpPr>
        <p:spPr/>
        <p:txBody>
          <a:bodyPr/>
          <a:lstStyle/>
          <a:p>
            <a:pPr marL="0" indent="0" eaLnBrk="1" hangingPunct="1">
              <a:lnSpc>
                <a:spcPct val="70000"/>
              </a:lnSpc>
              <a:spcBef>
                <a:spcPts val="200"/>
              </a:spcBef>
              <a:buFont typeface="Arial" charset="0"/>
              <a:buNone/>
              <a:defRPr/>
            </a:pPr>
            <a:r>
              <a:rPr lang="en-US" dirty="0">
                <a:ea typeface="ＭＳ Ｐゴシック" charset="0"/>
              </a:rPr>
              <a:t>Step 1:  Understand the Task</a:t>
            </a:r>
          </a:p>
          <a:p>
            <a:pPr eaLnBrk="1" hangingPunct="1">
              <a:lnSpc>
                <a:spcPct val="70000"/>
              </a:lnSpc>
              <a:spcBef>
                <a:spcPts val="600"/>
              </a:spcBef>
              <a:buFont typeface="Arial" charset="0"/>
              <a:buChar char="•"/>
              <a:defRPr/>
            </a:pPr>
            <a:r>
              <a:rPr lang="en-US" dirty="0">
                <a:ea typeface="ＭＳ Ｐゴシック" charset="0"/>
              </a:rPr>
              <a:t>While there are more lines to be read</a:t>
            </a:r>
          </a:p>
          <a:p>
            <a:pPr lvl="1" indent="0" eaLnBrk="1" hangingPunct="1">
              <a:lnSpc>
                <a:spcPct val="70000"/>
              </a:lnSpc>
              <a:buFont typeface="Wingdings" charset="0"/>
              <a:buNone/>
              <a:defRPr/>
            </a:pPr>
            <a:r>
              <a:rPr lang="en-US" sz="2000" dirty="0">
                <a:ea typeface="ＭＳ Ｐゴシック" charset="0"/>
              </a:rPr>
              <a:t>   Read a line from each file</a:t>
            </a:r>
          </a:p>
          <a:p>
            <a:pPr lvl="1" indent="0" eaLnBrk="1" hangingPunct="1">
              <a:lnSpc>
                <a:spcPct val="70000"/>
              </a:lnSpc>
              <a:buFont typeface="Wingdings" charset="0"/>
              <a:buNone/>
              <a:defRPr/>
            </a:pPr>
            <a:r>
              <a:rPr lang="en-US" sz="2000" dirty="0">
                <a:ea typeface="ＭＳ Ｐゴシック" charset="0"/>
              </a:rPr>
              <a:t>   Extract the country name</a:t>
            </a:r>
          </a:p>
          <a:p>
            <a:pPr lvl="1" indent="0" eaLnBrk="1" hangingPunct="1">
              <a:lnSpc>
                <a:spcPct val="70000"/>
              </a:lnSpc>
              <a:buFont typeface="Wingdings" charset="0"/>
              <a:buNone/>
              <a:defRPr/>
            </a:pPr>
            <a:r>
              <a:rPr lang="en-US" sz="2000" dirty="0">
                <a:ea typeface="ＭＳ Ｐゴシック" charset="0"/>
              </a:rPr>
              <a:t>   population = number following the country name in  </a:t>
            </a:r>
            <a:br>
              <a:rPr lang="en-US" sz="2000" dirty="0">
                <a:ea typeface="ＭＳ Ｐゴシック" charset="0"/>
              </a:rPr>
            </a:br>
            <a:r>
              <a:rPr lang="en-US" sz="2000" dirty="0">
                <a:ea typeface="ＭＳ Ｐゴシック" charset="0"/>
              </a:rPr>
              <a:t>      the line from the first file</a:t>
            </a:r>
          </a:p>
          <a:p>
            <a:pPr lvl="1" indent="0" eaLnBrk="1" hangingPunct="1">
              <a:lnSpc>
                <a:spcPct val="70000"/>
              </a:lnSpc>
              <a:buFont typeface="Wingdings" charset="0"/>
              <a:buNone/>
              <a:defRPr/>
            </a:pPr>
            <a:r>
              <a:rPr lang="en-US" sz="2000" dirty="0">
                <a:ea typeface="ＭＳ Ｐゴシック" charset="0"/>
              </a:rPr>
              <a:t>   area = number following the country name in the line   </a:t>
            </a:r>
            <a:br>
              <a:rPr lang="en-US" sz="2000" dirty="0">
                <a:ea typeface="ＭＳ Ｐゴシック" charset="0"/>
              </a:rPr>
            </a:br>
            <a:r>
              <a:rPr lang="en-US" sz="2000" dirty="0">
                <a:ea typeface="ＭＳ Ｐゴシック" charset="0"/>
              </a:rPr>
              <a:t>      from the second file</a:t>
            </a:r>
          </a:p>
          <a:p>
            <a:pPr lvl="1" indent="0" eaLnBrk="1" hangingPunct="1">
              <a:lnSpc>
                <a:spcPct val="70000"/>
              </a:lnSpc>
              <a:buFont typeface="Wingdings" charset="0"/>
              <a:buNone/>
              <a:defRPr/>
            </a:pPr>
            <a:r>
              <a:rPr lang="en-US" sz="2000" dirty="0">
                <a:ea typeface="ＭＳ Ｐゴシック" charset="0"/>
              </a:rPr>
              <a:t>   If area != 0</a:t>
            </a:r>
          </a:p>
          <a:p>
            <a:pPr marL="914400" lvl="2" indent="0" eaLnBrk="1" hangingPunct="1">
              <a:lnSpc>
                <a:spcPct val="70000"/>
              </a:lnSpc>
              <a:buFontTx/>
              <a:buNone/>
              <a:defRPr/>
            </a:pPr>
            <a:r>
              <a:rPr lang="en-US" sz="2000" dirty="0">
                <a:ea typeface="ＭＳ Ｐゴシック" charset="0"/>
              </a:rPr>
              <a:t>   density = population / area</a:t>
            </a:r>
          </a:p>
          <a:p>
            <a:pPr lvl="1" indent="0" eaLnBrk="1" hangingPunct="1">
              <a:lnSpc>
                <a:spcPct val="70000"/>
              </a:lnSpc>
              <a:buFont typeface="Wingdings" charset="0"/>
              <a:buNone/>
              <a:defRPr/>
            </a:pPr>
            <a:r>
              <a:rPr lang="en-US" sz="2000" dirty="0">
                <a:ea typeface="ＭＳ Ｐゴシック" charset="0"/>
              </a:rPr>
              <a:t>   Print country name and density</a:t>
            </a:r>
          </a:p>
        </p:txBody>
      </p:sp>
      <p:sp>
        <p:nvSpPr>
          <p:cNvPr id="1945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B73B91-9E6B-4B21-9EE1-374EBB10E728}" type="datetime1">
              <a:rPr lang="en-US" altLang="en-US" sz="1200" smtClean="0">
                <a:solidFill>
                  <a:schemeClr val="accent1"/>
                </a:solidFill>
              </a:rPr>
              <a:t>3/2/2017</a:t>
            </a:fld>
            <a:endParaRPr lang="en-US" altLang="en-US" sz="1200">
              <a:solidFill>
                <a:schemeClr val="accent1"/>
              </a:solidFill>
            </a:endParaRPr>
          </a:p>
        </p:txBody>
      </p:sp>
      <p:sp>
        <p:nvSpPr>
          <p:cNvPr id="7" name="Content Placeholder 8"/>
          <p:cNvSpPr txBox="1">
            <a:spLocks/>
          </p:cNvSpPr>
          <p:nvPr/>
        </p:nvSpPr>
        <p:spPr bwMode="auto">
          <a:xfrm>
            <a:off x="4953000" y="4343400"/>
            <a:ext cx="2971800" cy="1600200"/>
          </a:xfrm>
          <a:prstGeom prst="rect">
            <a:avLst/>
          </a:prstGeom>
          <a:solidFill>
            <a:srgbClr val="FAE1A4"/>
          </a:solidFill>
          <a:ln w="9525">
            <a:noFill/>
            <a:miter lim="800000"/>
            <a:headEnd/>
            <a:tailEnd/>
          </a:ln>
        </p:spPr>
        <p:txBody>
          <a:bodyPr/>
          <a:lstStyle/>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Afghanistan      	     50.56</a:t>
            </a:r>
          </a:p>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Akrotiri        	   127.64</a:t>
            </a:r>
          </a:p>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Albania         	   125.91</a:t>
            </a:r>
          </a:p>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Algria           	     14.18</a:t>
            </a:r>
          </a:p>
          <a:p>
            <a:pPr marL="342900" indent="-342900">
              <a:buClr>
                <a:srgbClr val="835E01"/>
              </a:buClr>
              <a:buSzPct val="60000"/>
              <a:buFont typeface="Wingdings" pitchFamily="2" charset="2"/>
              <a:buNone/>
              <a:defRPr/>
            </a:pPr>
            <a:r>
              <a:rPr lang="it-IT" sz="2000" kern="0" dirty="0">
                <a:latin typeface="Times New Roman" pitchFamily="18" charset="0"/>
                <a:ea typeface="ＭＳ Ｐゴシック" panose="020B0600070205080204" pitchFamily="34" charset="-128"/>
                <a:cs typeface="Times New Roman" pitchFamily="18" charset="0"/>
              </a:rPr>
              <a:t>American Samoa    288.92</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68</a:t>
            </a:fld>
            <a:endParaRPr lang="en-US" altLang="en-US"/>
          </a:p>
        </p:txBody>
      </p:sp>
    </p:spTree>
    <p:extLst>
      <p:ext uri="{BB962C8B-B14F-4D97-AF65-F5344CB8AC3E}">
        <p14:creationId xmlns:p14="http://schemas.microsoft.com/office/powerpoint/2010/main" val="116367076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ＭＳ Ｐゴシック" charset="0"/>
              </a:rPr>
              <a:t>Step Two</a:t>
            </a:r>
          </a:p>
        </p:txBody>
      </p:sp>
      <p:sp>
        <p:nvSpPr>
          <p:cNvPr id="61442" name="Content Placeholder 2"/>
          <p:cNvSpPr>
            <a:spLocks noGrp="1"/>
          </p:cNvSpPr>
          <p:nvPr>
            <p:ph idx="1"/>
          </p:nvPr>
        </p:nvSpPr>
        <p:spPr/>
        <p:txBody>
          <a:bodyPr/>
          <a:lstStyle/>
          <a:p>
            <a:pPr eaLnBrk="1" hangingPunct="1"/>
            <a:r>
              <a:rPr lang="en-US" altLang="en-US" dirty="0"/>
              <a:t>Determine the file you need to read and write</a:t>
            </a:r>
          </a:p>
          <a:p>
            <a:pPr lvl="1" eaLnBrk="1" hangingPunct="1"/>
            <a:r>
              <a:rPr lang="en-US" altLang="en-US" sz="2000" dirty="0"/>
              <a:t>There are two input files:</a:t>
            </a:r>
          </a:p>
          <a:p>
            <a:pPr lvl="2" eaLnBrk="1" hangingPunct="1"/>
            <a:r>
              <a:rPr lang="en-US" altLang="en-US" sz="2000" dirty="0"/>
              <a:t>worldpop.txt</a:t>
            </a:r>
          </a:p>
          <a:p>
            <a:pPr lvl="2" eaLnBrk="1" hangingPunct="1"/>
            <a:r>
              <a:rPr lang="en-US" altLang="en-US" sz="2000" dirty="0"/>
              <a:t>worldarea.txt</a:t>
            </a:r>
          </a:p>
          <a:p>
            <a:pPr lvl="1" eaLnBrk="1" hangingPunct="1"/>
            <a:r>
              <a:rPr lang="en-US" altLang="en-US" sz="2000" dirty="0"/>
              <a:t>There is one output file:</a:t>
            </a:r>
          </a:p>
          <a:p>
            <a:pPr lvl="2" eaLnBrk="1" hangingPunct="1"/>
            <a:r>
              <a:rPr lang="en-US" altLang="en-US" sz="2000" dirty="0"/>
              <a:t>world_pop_density.txt</a:t>
            </a:r>
          </a:p>
          <a:p>
            <a:pPr lvl="2" eaLnBrk="1" hangingPunct="1"/>
            <a:endParaRPr lang="en-US" altLang="en-US" dirty="0"/>
          </a:p>
        </p:txBody>
      </p:sp>
      <p:sp>
        <p:nvSpPr>
          <p:cNvPr id="6144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DEE56F-D022-4F41-A3E8-97FBDA05F5FF}" type="datetime1">
              <a:rPr lang="en-US" altLang="en-US" sz="1200" smtClean="0">
                <a:solidFill>
                  <a:schemeClr val="accent1"/>
                </a:solidFill>
              </a:rPr>
              <a:t>3/2/2017</a:t>
            </a:fld>
            <a:endParaRPr lang="en-US" altLang="en-US" sz="1200">
              <a:solidFill>
                <a:schemeClr val="accent1"/>
              </a:solidFill>
            </a:endParaRP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69</a:t>
            </a:fld>
            <a:endParaRPr lang="en-US" altLang="en-US"/>
          </a:p>
        </p:txBody>
      </p:sp>
    </p:spTree>
    <p:extLst>
      <p:ext uri="{BB962C8B-B14F-4D97-AF65-F5344CB8AC3E}">
        <p14:creationId xmlns:p14="http://schemas.microsoft.com/office/powerpoint/2010/main" val="174657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Opening Files: Reading</a:t>
            </a:r>
          </a:p>
        </p:txBody>
      </p:sp>
      <p:sp>
        <p:nvSpPr>
          <p:cNvPr id="20482" name="Content Placeholder 2"/>
          <p:cNvSpPr>
            <a:spLocks noGrp="1"/>
          </p:cNvSpPr>
          <p:nvPr>
            <p:ph idx="1"/>
          </p:nvPr>
        </p:nvSpPr>
        <p:spPr>
          <a:xfrm>
            <a:off x="822325" y="1255713"/>
            <a:ext cx="7543800" cy="2173287"/>
          </a:xfrm>
        </p:spPr>
        <p:txBody>
          <a:bodyPr/>
          <a:lstStyle/>
          <a:p>
            <a:pPr eaLnBrk="1" hangingPunct="1">
              <a:spcBef>
                <a:spcPts val="200"/>
              </a:spcBef>
            </a:pPr>
            <a:r>
              <a:rPr lang="en-US" altLang="en-US" dirty="0"/>
              <a:t>To access a file, you must first </a:t>
            </a:r>
            <a:r>
              <a:rPr lang="en-US" altLang="en-US" i="1" dirty="0"/>
              <a:t>open </a:t>
            </a:r>
            <a:r>
              <a:rPr lang="en-US" altLang="en-US" dirty="0"/>
              <a:t>it</a:t>
            </a:r>
          </a:p>
          <a:p>
            <a:pPr eaLnBrk="1" hangingPunct="1"/>
            <a:r>
              <a:rPr lang="en-US" altLang="en-US" dirty="0"/>
              <a:t>Suppose you want to read data from a file named </a:t>
            </a:r>
            <a:r>
              <a:rPr lang="en-US" altLang="en-US" dirty="0">
                <a:cs typeface="Consolas" panose="020B0609020204030204" pitchFamily="49" charset="0"/>
              </a:rPr>
              <a:t>input.txt</a:t>
            </a:r>
            <a:r>
              <a:rPr lang="en-US" altLang="en-US" dirty="0"/>
              <a:t>, located in the same directory as the program</a:t>
            </a:r>
          </a:p>
          <a:p>
            <a:pPr eaLnBrk="1" hangingPunct="1"/>
            <a:r>
              <a:rPr lang="en-US" altLang="en-US" dirty="0"/>
              <a:t>To open a file for reading, you must provide the name of the file as the first argument to the open function and the string "r" as the second argument:</a:t>
            </a:r>
          </a:p>
          <a:p>
            <a:pPr eaLnBrk="1" hangingPunct="1"/>
            <a:endParaRPr lang="en-US" altLang="en-US" sz="2800" dirty="0"/>
          </a:p>
        </p:txBody>
      </p:sp>
      <p:sp>
        <p:nvSpPr>
          <p:cNvPr id="2048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A793A33-DFB2-4CB0-BA2F-126F256BBA99}" type="datetime1">
              <a:rPr lang="en-US" altLang="en-US" sz="1200" smtClean="0">
                <a:solidFill>
                  <a:schemeClr val="accent1"/>
                </a:solidFill>
              </a:rPr>
              <a:t>3/2/2017</a:t>
            </a:fld>
            <a:endParaRPr lang="en-US" altLang="en-US" sz="1200">
              <a:solidFill>
                <a:schemeClr val="accent1"/>
              </a:solidFill>
            </a:endParaRPr>
          </a:p>
        </p:txBody>
      </p:sp>
      <p:sp>
        <p:nvSpPr>
          <p:cNvPr id="18" name="Content Placeholder 2"/>
          <p:cNvSpPr txBox="1">
            <a:spLocks/>
          </p:cNvSpPr>
          <p:nvPr/>
        </p:nvSpPr>
        <p:spPr bwMode="auto">
          <a:xfrm>
            <a:off x="1219200" y="3657600"/>
            <a:ext cx="62484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infile = </a:t>
            </a:r>
            <a:r>
              <a:rPr lang="en-US" dirty="0">
                <a:solidFill>
                  <a:srgbClr val="0033CC"/>
                </a:solidFill>
                <a:latin typeface="Consolas" pitchFamily="49" charset="0"/>
                <a:ea typeface="ＭＳ Ｐゴシック" panose="020B0600070205080204" pitchFamily="34" charset="-128"/>
                <a:cs typeface="Consolas" pitchFamily="49" charset="0"/>
              </a:rPr>
              <a:t>open(</a:t>
            </a:r>
            <a:r>
              <a:rPr lang="en-US" dirty="0">
                <a:latin typeface="Consolas" pitchFamily="49" charset="0"/>
                <a:ea typeface="ＭＳ Ｐゴシック" panose="020B0600070205080204" pitchFamily="34" charset="-128"/>
                <a:cs typeface="Consolas" pitchFamily="49" charset="0"/>
              </a:rPr>
              <a:t>"input.txt", "r"</a:t>
            </a:r>
            <a:r>
              <a:rPr lang="en-US" dirty="0">
                <a:solidFill>
                  <a:srgbClr val="0033CC"/>
                </a:solidFill>
                <a:latin typeface="Consolas" pitchFamily="49" charset="0"/>
                <a:ea typeface="ＭＳ Ｐゴシック" panose="020B0600070205080204" pitchFamily="34" charset="-128"/>
                <a:cs typeface="Consolas" pitchFamily="49" charset="0"/>
              </a:rPr>
              <a:t>)</a:t>
            </a:r>
            <a:endParaRPr lang="en-US" b="1" kern="0" dirty="0">
              <a:solidFill>
                <a:srgbClr val="0033CC"/>
              </a:solidFill>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7</a:t>
            </a:fld>
            <a:endParaRPr lang="en-US" altLang="en-US"/>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ＭＳ Ｐゴシック" charset="0"/>
              </a:rPr>
              <a:t>Step Three</a:t>
            </a:r>
          </a:p>
        </p:txBody>
      </p:sp>
      <p:sp>
        <p:nvSpPr>
          <p:cNvPr id="62466" name="Content Placeholder 2"/>
          <p:cNvSpPr>
            <a:spLocks noGrp="1"/>
          </p:cNvSpPr>
          <p:nvPr>
            <p:ph idx="1"/>
          </p:nvPr>
        </p:nvSpPr>
        <p:spPr/>
        <p:txBody>
          <a:bodyPr/>
          <a:lstStyle/>
          <a:p>
            <a:pPr eaLnBrk="1" hangingPunct="1"/>
            <a:r>
              <a:rPr lang="en-US" altLang="en-US" dirty="0"/>
              <a:t>Choose a mechanism for obtaining the file names</a:t>
            </a:r>
          </a:p>
          <a:p>
            <a:pPr eaLnBrk="1" hangingPunct="1"/>
            <a:r>
              <a:rPr lang="en-US" altLang="en-US" dirty="0"/>
              <a:t>We have three options:</a:t>
            </a:r>
          </a:p>
          <a:p>
            <a:pPr lvl="1" eaLnBrk="1" hangingPunct="1"/>
            <a:r>
              <a:rPr lang="en-US" altLang="en-US" sz="2000" dirty="0"/>
              <a:t>Hardcode the filename as a constant</a:t>
            </a:r>
          </a:p>
          <a:p>
            <a:pPr lvl="1" eaLnBrk="1" hangingPunct="1"/>
            <a:r>
              <a:rPr lang="en-US" altLang="en-US" sz="2000" dirty="0"/>
              <a:t>Prompt the user</a:t>
            </a:r>
          </a:p>
          <a:p>
            <a:pPr lvl="1" eaLnBrk="1" hangingPunct="1"/>
            <a:r>
              <a:rPr lang="en-US" altLang="en-US" sz="2000" dirty="0"/>
              <a:t>Use a command line argument</a:t>
            </a:r>
          </a:p>
          <a:p>
            <a:pPr eaLnBrk="1" hangingPunct="1"/>
            <a:r>
              <a:rPr lang="en-US" altLang="en-US" dirty="0"/>
              <a:t>We will use hard-coded files names </a:t>
            </a:r>
          </a:p>
          <a:p>
            <a:pPr lvl="1" eaLnBrk="1" hangingPunct="1"/>
            <a:r>
              <a:rPr lang="en-US" altLang="en-US" sz="2000" dirty="0"/>
              <a:t>The file names are constant in this example</a:t>
            </a:r>
          </a:p>
        </p:txBody>
      </p:sp>
      <p:sp>
        <p:nvSpPr>
          <p:cNvPr id="6246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FD47921-9E09-4EA9-B4A8-75D68D964026}" type="datetime1">
              <a:rPr lang="en-US" altLang="en-US" sz="1200" smtClean="0">
                <a:solidFill>
                  <a:schemeClr val="accent1"/>
                </a:solidFill>
              </a:rPr>
              <a:t>3/2/2017</a:t>
            </a:fld>
            <a:endParaRPr lang="en-US" altLang="en-US" sz="1200">
              <a:solidFill>
                <a:schemeClr val="accent1"/>
              </a:solidFill>
            </a:endParaRP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70</a:t>
            </a:fld>
            <a:endParaRPr lang="en-US" altLang="en-US"/>
          </a:p>
        </p:txBody>
      </p:sp>
    </p:spTree>
    <p:extLst>
      <p:ext uri="{BB962C8B-B14F-4D97-AF65-F5344CB8AC3E}">
        <p14:creationId xmlns:p14="http://schemas.microsoft.com/office/powerpoint/2010/main" val="3482617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ＭＳ Ｐゴシック" charset="0"/>
              </a:rPr>
              <a:t>Step Four</a:t>
            </a:r>
          </a:p>
        </p:txBody>
      </p:sp>
      <p:sp>
        <p:nvSpPr>
          <p:cNvPr id="63490" name="Content Placeholder 2"/>
          <p:cNvSpPr>
            <a:spLocks noGrp="1"/>
          </p:cNvSpPr>
          <p:nvPr>
            <p:ph idx="1"/>
          </p:nvPr>
        </p:nvSpPr>
        <p:spPr/>
        <p:txBody>
          <a:bodyPr/>
          <a:lstStyle/>
          <a:p>
            <a:pPr eaLnBrk="1" hangingPunct="1"/>
            <a:r>
              <a:rPr lang="en-US" altLang="en-US"/>
              <a:t>Choose between iterating over the file or reading individual lines</a:t>
            </a:r>
          </a:p>
          <a:p>
            <a:pPr eaLnBrk="1" hangingPunct="1"/>
            <a:r>
              <a:rPr lang="en-US" altLang="en-US"/>
              <a:t>Generally if the data is grouped on lines we iterate over the file</a:t>
            </a:r>
          </a:p>
          <a:p>
            <a:pPr eaLnBrk="1" hangingPunct="1"/>
            <a:r>
              <a:rPr lang="en-US" altLang="en-US"/>
              <a:t>If the data is spread over several line, we read the individual lines</a:t>
            </a:r>
          </a:p>
          <a:p>
            <a:pPr eaLnBrk="1" hangingPunct="1"/>
            <a:r>
              <a:rPr lang="en-US" altLang="en-US"/>
              <a:t>In this example we will read individual lines since we are reading from two input files</a:t>
            </a:r>
          </a:p>
        </p:txBody>
      </p:sp>
      <p:sp>
        <p:nvSpPr>
          <p:cNvPr id="6349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DACAD7-7256-4E6D-A002-BCD885339A23}" type="datetime1">
              <a:rPr lang="en-US" altLang="en-US" sz="1200" smtClean="0">
                <a:solidFill>
                  <a:schemeClr val="accent1"/>
                </a:solidFill>
              </a:rPr>
              <a:t>3/2/2017</a:t>
            </a:fld>
            <a:endParaRPr lang="en-US" altLang="en-US" sz="1200">
              <a:solidFill>
                <a:schemeClr val="accent1"/>
              </a:solidFill>
            </a:endParaRP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71</a:t>
            </a:fld>
            <a:endParaRPr lang="en-US" altLang="en-US"/>
          </a:p>
        </p:txBody>
      </p:sp>
    </p:spTree>
    <p:extLst>
      <p:ext uri="{BB962C8B-B14F-4D97-AF65-F5344CB8AC3E}">
        <p14:creationId xmlns:p14="http://schemas.microsoft.com/office/powerpoint/2010/main" val="27655394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ＭＳ Ｐゴシック" charset="0"/>
              </a:rPr>
              <a:t>Step Five</a:t>
            </a:r>
          </a:p>
        </p:txBody>
      </p:sp>
      <p:sp>
        <p:nvSpPr>
          <p:cNvPr id="64514" name="Content Placeholder 2"/>
          <p:cNvSpPr>
            <a:spLocks noGrp="1"/>
          </p:cNvSpPr>
          <p:nvPr>
            <p:ph idx="1"/>
          </p:nvPr>
        </p:nvSpPr>
        <p:spPr/>
        <p:txBody>
          <a:bodyPr/>
          <a:lstStyle/>
          <a:p>
            <a:pPr eaLnBrk="1" hangingPunct="1"/>
            <a:r>
              <a:rPr lang="en-US" altLang="en-US" dirty="0"/>
              <a:t>Extract the data into the individual fields</a:t>
            </a:r>
          </a:p>
          <a:p>
            <a:pPr lvl="1" eaLnBrk="1" hangingPunct="1"/>
            <a:r>
              <a:rPr lang="en-US" altLang="en-US" sz="2000" dirty="0"/>
              <a:t>Use spilt or </a:t>
            </a:r>
            <a:r>
              <a:rPr lang="en-US" altLang="en-US" sz="2000" dirty="0" err="1"/>
              <a:t>rsplit</a:t>
            </a:r>
            <a:r>
              <a:rPr lang="en-US" altLang="en-US" sz="2000" dirty="0"/>
              <a:t> to  extract the data elements</a:t>
            </a:r>
          </a:p>
        </p:txBody>
      </p:sp>
      <p:sp>
        <p:nvSpPr>
          <p:cNvPr id="6451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6B7E900-D0D5-4CA4-A93E-AE37011409B7}" type="datetime1">
              <a:rPr lang="en-US" altLang="en-US" sz="1200" smtClean="0">
                <a:solidFill>
                  <a:schemeClr val="accent1"/>
                </a:solidFill>
              </a:rPr>
              <a:t>3/2/2017</a:t>
            </a:fld>
            <a:endParaRPr lang="en-US" altLang="en-US" sz="1200">
              <a:solidFill>
                <a:schemeClr val="accent1"/>
              </a:solidFill>
            </a:endParaRP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72</a:t>
            </a:fld>
            <a:endParaRPr lang="en-US" altLang="en-US"/>
          </a:p>
        </p:txBody>
      </p:sp>
    </p:spTree>
    <p:extLst>
      <p:ext uri="{BB962C8B-B14F-4D97-AF65-F5344CB8AC3E}">
        <p14:creationId xmlns:p14="http://schemas.microsoft.com/office/powerpoint/2010/main" val="27794090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ＭＳ Ｐゴシック" charset="0"/>
              </a:rPr>
              <a:t>Step Six</a:t>
            </a:r>
          </a:p>
        </p:txBody>
      </p:sp>
      <p:sp>
        <p:nvSpPr>
          <p:cNvPr id="65538" name="Content Placeholder 2"/>
          <p:cNvSpPr>
            <a:spLocks noGrp="1"/>
          </p:cNvSpPr>
          <p:nvPr>
            <p:ph idx="1"/>
          </p:nvPr>
        </p:nvSpPr>
        <p:spPr/>
        <p:txBody>
          <a:bodyPr/>
          <a:lstStyle/>
          <a:p>
            <a:pPr eaLnBrk="1" hangingPunct="1"/>
            <a:r>
              <a:rPr lang="en-US" altLang="en-US"/>
              <a:t>Use functions to factor out common tasks</a:t>
            </a:r>
          </a:p>
          <a:p>
            <a:pPr eaLnBrk="1" hangingPunct="1"/>
            <a:r>
              <a:rPr lang="en-US" altLang="en-US"/>
              <a:t>Find the repetitive tasks and develop functions to handle them  </a:t>
            </a:r>
          </a:p>
        </p:txBody>
      </p:sp>
      <p:sp>
        <p:nvSpPr>
          <p:cNvPr id="6553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FC5FED2-D2BC-439C-A40B-F0D6F3E1A415}" type="datetime1">
              <a:rPr lang="en-US" altLang="en-US" sz="1200" smtClean="0">
                <a:solidFill>
                  <a:schemeClr val="accent1"/>
                </a:solidFill>
              </a:rPr>
              <a:t>3/2/2017</a:t>
            </a:fld>
            <a:endParaRPr lang="en-US" altLang="en-US" sz="1200">
              <a:solidFill>
                <a:schemeClr val="accent1"/>
              </a:solidFill>
            </a:endParaRP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73</a:t>
            </a:fld>
            <a:endParaRPr lang="en-US" altLang="en-US"/>
          </a:p>
        </p:txBody>
      </p:sp>
    </p:spTree>
    <p:extLst>
      <p:ext uri="{BB962C8B-B14F-4D97-AF65-F5344CB8AC3E}">
        <p14:creationId xmlns:p14="http://schemas.microsoft.com/office/powerpoint/2010/main" val="584664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ＭＳ Ｐゴシック" charset="0"/>
              </a:rPr>
              <a:t>Example Code</a:t>
            </a:r>
          </a:p>
        </p:txBody>
      </p:sp>
      <p:sp>
        <p:nvSpPr>
          <p:cNvPr id="66562" name="Content Placeholder 2"/>
          <p:cNvSpPr>
            <a:spLocks noGrp="1"/>
          </p:cNvSpPr>
          <p:nvPr>
            <p:ph idx="1"/>
          </p:nvPr>
        </p:nvSpPr>
        <p:spPr/>
        <p:txBody>
          <a:bodyPr/>
          <a:lstStyle/>
          <a:p>
            <a:pPr eaLnBrk="1" hangingPunct="1"/>
            <a:r>
              <a:rPr lang="en-US" altLang="en-US" dirty="0"/>
              <a:t>Open the file population.py</a:t>
            </a:r>
          </a:p>
        </p:txBody>
      </p:sp>
      <p:sp>
        <p:nvSpPr>
          <p:cNvPr id="6656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6AEA65B-DB43-4E05-9CB5-A27D78C91504}" type="datetime1">
              <a:rPr lang="en-US" altLang="en-US" sz="1200" smtClean="0">
                <a:solidFill>
                  <a:schemeClr val="accent1"/>
                </a:solidFill>
              </a:rPr>
              <a:t>3/2/2017</a:t>
            </a:fld>
            <a:endParaRPr lang="en-US" altLang="en-US" sz="1200">
              <a:solidFill>
                <a:schemeClr val="accent1"/>
              </a:solidFill>
            </a:endParaRP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74</a:t>
            </a:fld>
            <a:endParaRPr lang="en-US" altLang="en-US"/>
          </a:p>
        </p:txBody>
      </p:sp>
    </p:spTree>
    <p:extLst>
      <p:ext uri="{BB962C8B-B14F-4D97-AF65-F5344CB8AC3E}">
        <p14:creationId xmlns:p14="http://schemas.microsoft.com/office/powerpoint/2010/main" val="285686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75</a:t>
            </a:fld>
            <a:endParaRPr lang="en-US" altLang="en-US"/>
          </a:p>
        </p:txBody>
      </p:sp>
      <p:sp>
        <p:nvSpPr>
          <p:cNvPr id="6" name="Rectangle 1"/>
          <p:cNvSpPr>
            <a:spLocks noChangeArrowheads="1"/>
          </p:cNvSpPr>
          <p:nvPr/>
        </p:nvSpPr>
        <p:spPr bwMode="auto">
          <a:xfrm>
            <a:off x="0" y="0"/>
            <a:ext cx="9144000" cy="74174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err="1">
                <a:ln>
                  <a:noFill/>
                </a:ln>
                <a:solidFill>
                  <a:srgbClr val="000080"/>
                </a:solidFill>
                <a:effectLst/>
                <a:latin typeface="Consolas" panose="020B0609020204030204" pitchFamily="49" charset="0"/>
              </a:rPr>
              <a:t>def</a:t>
            </a:r>
            <a:r>
              <a:rPr kumimoji="0" lang="en-US" altLang="en-US" sz="1700" b="1" i="0" u="none" strike="noStrike" cap="none" normalizeH="0" baseline="0" dirty="0">
                <a:ln>
                  <a:noFill/>
                </a:ln>
                <a:solidFill>
                  <a:srgbClr val="000080"/>
                </a:solidFill>
                <a:effectLst/>
                <a:latin typeface="Consolas" panose="020B0609020204030204" pitchFamily="49" charset="0"/>
              </a:rPr>
              <a:t> </a:t>
            </a:r>
            <a:r>
              <a:rPr kumimoji="0" lang="en-US" altLang="en-US" sz="1700" b="0" i="0" u="none" strike="noStrike" cap="none" normalizeH="0" baseline="0" dirty="0">
                <a:ln>
                  <a:noFill/>
                </a:ln>
                <a:solidFill>
                  <a:srgbClr val="000000"/>
                </a:solidFill>
                <a:effectLst/>
                <a:latin typeface="Consolas" panose="020B0609020204030204" pitchFamily="49" charset="0"/>
              </a:rPr>
              <a:t>main() :</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1" u="none" strike="noStrike" cap="none" normalizeH="0" baseline="0" dirty="0">
                <a:ln>
                  <a:noFill/>
                </a:ln>
                <a:solidFill>
                  <a:srgbClr val="808080"/>
                </a:solidFill>
                <a:effectLst/>
                <a:latin typeface="Consolas" panose="020B0609020204030204" pitchFamily="49" charset="0"/>
              </a:rPr>
              <a:t># Open the files.</a:t>
            </a:r>
            <a:br>
              <a:rPr kumimoji="0" lang="en-US" altLang="en-US" sz="1700" b="0" i="1" u="none" strike="noStrike" cap="none" normalizeH="0" baseline="0" dirty="0">
                <a:ln>
                  <a:noFill/>
                </a:ln>
                <a:solidFill>
                  <a:srgbClr val="808080"/>
                </a:solidFill>
                <a:effectLst/>
                <a:latin typeface="Consolas" panose="020B0609020204030204" pitchFamily="49" charset="0"/>
              </a:rPr>
            </a:br>
            <a:r>
              <a:rPr kumimoji="0" lang="en-US" altLang="en-US" sz="1700" b="0" i="1" u="none" strike="noStrike" cap="none" normalizeH="0" baseline="0" dirty="0">
                <a:ln>
                  <a:noFill/>
                </a:ln>
                <a:solidFill>
                  <a:srgbClr val="808080"/>
                </a:solidFill>
                <a:effectLst/>
                <a:latin typeface="Consolas" panose="020B0609020204030204" pitchFamily="49" charset="0"/>
              </a:rPr>
              <a:t>   </a:t>
            </a:r>
            <a:r>
              <a:rPr kumimoji="0" lang="en-US" altLang="en-US" sz="1700" b="0" i="0" u="none" strike="noStrike" cap="none" normalizeH="0" baseline="0" dirty="0" err="1">
                <a:ln>
                  <a:noFill/>
                </a:ln>
                <a:solidFill>
                  <a:srgbClr val="000000"/>
                </a:solidFill>
                <a:effectLst/>
                <a:latin typeface="Consolas" panose="020B0609020204030204" pitchFamily="49" charset="0"/>
              </a:rPr>
              <a:t>popFile</a:t>
            </a:r>
            <a:r>
              <a:rPr kumimoji="0" lang="en-US" altLang="en-US" sz="1700" b="0" i="0" u="none" strike="noStrike" cap="none" normalizeH="0" baseline="0" dirty="0">
                <a:ln>
                  <a:noFill/>
                </a:ln>
                <a:solidFill>
                  <a:srgbClr val="000000"/>
                </a:solidFill>
                <a:effectLst/>
                <a:latin typeface="Consolas" panose="020B0609020204030204" pitchFamily="49" charset="0"/>
              </a:rPr>
              <a:t> = </a:t>
            </a:r>
            <a:r>
              <a:rPr kumimoji="0" lang="en-US" altLang="en-US" sz="1700" b="0" i="0" u="none" strike="noStrike" cap="none" normalizeH="0" baseline="0" dirty="0">
                <a:ln>
                  <a:noFill/>
                </a:ln>
                <a:solidFill>
                  <a:srgbClr val="000080"/>
                </a:solidFill>
                <a:effectLst/>
                <a:latin typeface="Consolas" panose="020B0609020204030204" pitchFamily="49" charset="0"/>
              </a:rPr>
              <a:t>open</a:t>
            </a:r>
            <a:r>
              <a:rPr kumimoji="0" lang="en-US" altLang="en-US" sz="1700" b="0" i="0" u="none" strike="noStrike" cap="none" normalizeH="0" baseline="0" dirty="0">
                <a:ln>
                  <a:noFill/>
                </a:ln>
                <a:solidFill>
                  <a:srgbClr val="000000"/>
                </a:solidFill>
                <a:effectLst/>
                <a:latin typeface="Consolas" panose="020B0609020204030204" pitchFamily="49" charset="0"/>
              </a:rPr>
              <a:t>(POPULATION_FILE, </a:t>
            </a:r>
            <a:r>
              <a:rPr kumimoji="0" lang="en-US" altLang="en-US" sz="1700" b="1" i="0" u="none" strike="noStrike" cap="none" normalizeH="0" baseline="0" dirty="0">
                <a:ln>
                  <a:noFill/>
                </a:ln>
                <a:solidFill>
                  <a:srgbClr val="008080"/>
                </a:solidFill>
                <a:effectLst/>
                <a:latin typeface="Consolas" panose="020B0609020204030204" pitchFamily="49" charset="0"/>
              </a:rPr>
              <a:t>"r"</a:t>
            </a:r>
            <a:r>
              <a:rPr kumimoji="0" lang="en-US" altLang="en-US" sz="1700" b="0" i="0" u="none" strike="noStrike" cap="none" normalizeH="0" baseline="0" dirty="0">
                <a:ln>
                  <a:noFill/>
                </a:ln>
                <a:solidFill>
                  <a:srgbClr val="000000"/>
                </a:solidFill>
                <a:effectLst/>
                <a:latin typeface="Consolas" panose="020B0609020204030204" pitchFamily="49" charset="0"/>
              </a:rPr>
              <a:t>)   #TRUNCATED</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1" u="none" strike="noStrike" cap="none" normalizeH="0" baseline="0" dirty="0">
                <a:ln>
                  <a:noFill/>
                </a:ln>
                <a:solidFill>
                  <a:srgbClr val="808080"/>
                </a:solidFill>
                <a:effectLst/>
                <a:latin typeface="Consolas" panose="020B0609020204030204" pitchFamily="49" charset="0"/>
              </a:rPr>
              <a:t># Read the first population data record.</a:t>
            </a:r>
            <a:br>
              <a:rPr kumimoji="0" lang="en-US" altLang="en-US" sz="1700" b="0" i="1" u="none" strike="noStrike" cap="none" normalizeH="0" baseline="0" dirty="0">
                <a:ln>
                  <a:noFill/>
                </a:ln>
                <a:solidFill>
                  <a:srgbClr val="808080"/>
                </a:solidFill>
                <a:effectLst/>
                <a:latin typeface="Consolas" panose="020B0609020204030204" pitchFamily="49" charset="0"/>
              </a:rPr>
            </a:br>
            <a:r>
              <a:rPr kumimoji="0" lang="en-US" altLang="en-US" sz="1700" b="0" i="1" u="none" strike="noStrike" cap="none" normalizeH="0" baseline="0" dirty="0">
                <a:ln>
                  <a:noFill/>
                </a:ln>
                <a:solidFill>
                  <a:srgbClr val="808080"/>
                </a:solidFill>
                <a:effectLst/>
                <a:latin typeface="Consolas" panose="020B0609020204030204" pitchFamily="49" charset="0"/>
              </a:rPr>
              <a:t>   </a:t>
            </a:r>
            <a:r>
              <a:rPr kumimoji="0" lang="en-US" altLang="en-US" sz="1700" b="0" i="0" u="none" strike="noStrike" cap="none" normalizeH="0" baseline="0" dirty="0" err="1">
                <a:ln>
                  <a:noFill/>
                </a:ln>
                <a:solidFill>
                  <a:srgbClr val="000000"/>
                </a:solidFill>
                <a:effectLst/>
                <a:latin typeface="Consolas" panose="020B0609020204030204" pitchFamily="49" charset="0"/>
              </a:rPr>
              <a:t>popData</a:t>
            </a:r>
            <a:r>
              <a:rPr kumimoji="0" lang="en-US" altLang="en-US" sz="1700" b="0" i="0" u="none" strike="noStrike" cap="none" normalizeH="0" baseline="0" dirty="0">
                <a:ln>
                  <a:noFill/>
                </a:ln>
                <a:solidFill>
                  <a:srgbClr val="000000"/>
                </a:solidFill>
                <a:effectLst/>
                <a:latin typeface="Consolas" panose="020B0609020204030204" pitchFamily="49" charset="0"/>
              </a:rPr>
              <a:t> = </a:t>
            </a:r>
            <a:r>
              <a:rPr kumimoji="0" lang="en-US" altLang="en-US" sz="1700" b="0" i="0" u="none" strike="noStrike" cap="none" normalizeH="0" baseline="0" dirty="0" err="1">
                <a:ln>
                  <a:noFill/>
                </a:ln>
                <a:solidFill>
                  <a:srgbClr val="000000"/>
                </a:solidFill>
                <a:effectLst/>
                <a:latin typeface="Consolas" panose="020B0609020204030204" pitchFamily="49" charset="0"/>
              </a:rPr>
              <a:t>extractDataRecord</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0" i="0" u="none" strike="noStrike" cap="none" normalizeH="0" baseline="0" dirty="0" err="1">
                <a:ln>
                  <a:noFill/>
                </a:ln>
                <a:solidFill>
                  <a:srgbClr val="000000"/>
                </a:solidFill>
                <a:effectLst/>
                <a:latin typeface="Consolas" panose="020B0609020204030204" pitchFamily="49" charset="0"/>
              </a:rPr>
              <a:t>popFile</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1" i="0" u="none" strike="noStrike" cap="none" normalizeH="0" baseline="0" dirty="0">
                <a:ln>
                  <a:noFill/>
                </a:ln>
                <a:solidFill>
                  <a:srgbClr val="000080"/>
                </a:solidFill>
                <a:effectLst/>
                <a:latin typeface="Consolas" panose="020B0609020204030204" pitchFamily="49" charset="0"/>
              </a:rPr>
              <a:t>while </a:t>
            </a:r>
            <a:r>
              <a:rPr kumimoji="0" lang="en-US" altLang="en-US" sz="1700" b="0" i="0" u="none" strike="noStrike" cap="none" normalizeH="0" baseline="0" dirty="0" err="1">
                <a:ln>
                  <a:noFill/>
                </a:ln>
                <a:solidFill>
                  <a:srgbClr val="000080"/>
                </a:solidFill>
                <a:effectLst/>
                <a:latin typeface="Consolas" panose="020B0609020204030204" pitchFamily="49" charset="0"/>
              </a:rPr>
              <a:t>len</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0" i="0" u="none" strike="noStrike" cap="none" normalizeH="0" baseline="0" dirty="0" err="1">
                <a:ln>
                  <a:noFill/>
                </a:ln>
                <a:solidFill>
                  <a:srgbClr val="000000"/>
                </a:solidFill>
                <a:effectLst/>
                <a:latin typeface="Consolas" panose="020B0609020204030204" pitchFamily="49" charset="0"/>
              </a:rPr>
              <a:t>popData</a:t>
            </a:r>
            <a:r>
              <a:rPr kumimoji="0" lang="en-US" altLang="en-US" sz="1700" b="0" i="0" u="none" strike="noStrike" cap="none" normalizeH="0" baseline="0" dirty="0">
                <a:ln>
                  <a:noFill/>
                </a:ln>
                <a:solidFill>
                  <a:srgbClr val="000000"/>
                </a:solidFill>
                <a:effectLst/>
                <a:latin typeface="Consolas" panose="020B0609020204030204" pitchFamily="49" charset="0"/>
              </a:rPr>
              <a:t>) == </a:t>
            </a:r>
            <a:r>
              <a:rPr kumimoji="0" lang="en-US" altLang="en-US" sz="1700" b="0" i="0" u="none" strike="noStrike" cap="none" normalizeH="0" baseline="0" dirty="0">
                <a:ln>
                  <a:noFill/>
                </a:ln>
                <a:solidFill>
                  <a:srgbClr val="0000FF"/>
                </a:solidFill>
                <a:effectLst/>
                <a:latin typeface="Consolas" panose="020B0609020204030204" pitchFamily="49" charset="0"/>
              </a:rPr>
              <a:t>2 </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1" u="none" strike="noStrike" cap="none" normalizeH="0" baseline="0" dirty="0">
                <a:ln>
                  <a:noFill/>
                </a:ln>
                <a:solidFill>
                  <a:srgbClr val="808080"/>
                </a:solidFill>
                <a:effectLst/>
                <a:latin typeface="Consolas" panose="020B0609020204030204" pitchFamily="49" charset="0"/>
              </a:rPr>
              <a:t># Read the next area data record.</a:t>
            </a:r>
            <a:br>
              <a:rPr kumimoji="0" lang="en-US" altLang="en-US" sz="1700" b="0" i="1" u="none" strike="noStrike" cap="none" normalizeH="0" baseline="0" dirty="0">
                <a:ln>
                  <a:noFill/>
                </a:ln>
                <a:solidFill>
                  <a:srgbClr val="808080"/>
                </a:solidFill>
                <a:effectLst/>
                <a:latin typeface="Consolas" panose="020B0609020204030204" pitchFamily="49" charset="0"/>
              </a:rPr>
            </a:br>
            <a:r>
              <a:rPr kumimoji="0" lang="en-US" altLang="en-US" sz="1700" b="0" i="1" u="none" strike="noStrike" cap="none" normalizeH="0" baseline="0" dirty="0">
                <a:ln>
                  <a:noFill/>
                </a:ln>
                <a:solidFill>
                  <a:srgbClr val="808080"/>
                </a:solidFill>
                <a:effectLst/>
                <a:latin typeface="Consolas" panose="020B0609020204030204" pitchFamily="49" charset="0"/>
              </a:rPr>
              <a:t>      </a:t>
            </a:r>
            <a:r>
              <a:rPr kumimoji="0" lang="en-US" altLang="en-US" sz="1700" b="0" i="0" u="none" strike="noStrike" cap="none" normalizeH="0" baseline="0" dirty="0" err="1">
                <a:ln>
                  <a:noFill/>
                </a:ln>
                <a:solidFill>
                  <a:srgbClr val="000000"/>
                </a:solidFill>
                <a:effectLst/>
                <a:latin typeface="Consolas" panose="020B0609020204030204" pitchFamily="49" charset="0"/>
              </a:rPr>
              <a:t>areaData</a:t>
            </a:r>
            <a:r>
              <a:rPr kumimoji="0" lang="en-US" altLang="en-US" sz="1700" b="0" i="0" u="none" strike="noStrike" cap="none" normalizeH="0" baseline="0" dirty="0">
                <a:ln>
                  <a:noFill/>
                </a:ln>
                <a:solidFill>
                  <a:srgbClr val="000000"/>
                </a:solidFill>
                <a:effectLst/>
                <a:latin typeface="Consolas" panose="020B0609020204030204" pitchFamily="49" charset="0"/>
              </a:rPr>
              <a:t> = </a:t>
            </a:r>
            <a:r>
              <a:rPr kumimoji="0" lang="en-US" altLang="en-US" sz="1700" b="0" i="0" u="none" strike="noStrike" cap="none" normalizeH="0" baseline="0" dirty="0" err="1">
                <a:ln>
                  <a:noFill/>
                </a:ln>
                <a:solidFill>
                  <a:srgbClr val="000000"/>
                </a:solidFill>
                <a:effectLst/>
                <a:latin typeface="Consolas" panose="020B0609020204030204" pitchFamily="49" charset="0"/>
              </a:rPr>
              <a:t>extractDataRecord</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0" i="0" u="none" strike="noStrike" cap="none" normalizeH="0" baseline="0" dirty="0" err="1">
                <a:ln>
                  <a:noFill/>
                </a:ln>
                <a:solidFill>
                  <a:srgbClr val="000000"/>
                </a:solidFill>
                <a:effectLst/>
                <a:latin typeface="Consolas" panose="020B0609020204030204" pitchFamily="49" charset="0"/>
              </a:rPr>
              <a:t>areaFile</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1" u="none" strike="noStrike" cap="none" normalizeH="0" baseline="0" dirty="0">
                <a:ln>
                  <a:noFill/>
                </a:ln>
                <a:solidFill>
                  <a:srgbClr val="808080"/>
                </a:solidFill>
                <a:effectLst/>
                <a:latin typeface="Consolas" panose="020B0609020204030204" pitchFamily="49" charset="0"/>
              </a:rPr>
              <a:t># Extract the data components from the two lists.</a:t>
            </a:r>
            <a:br>
              <a:rPr kumimoji="0" lang="en-US" altLang="en-US" sz="1700" b="0" i="1" u="none" strike="noStrike" cap="none" normalizeH="0" baseline="0" dirty="0">
                <a:ln>
                  <a:noFill/>
                </a:ln>
                <a:solidFill>
                  <a:srgbClr val="808080"/>
                </a:solidFill>
                <a:effectLst/>
                <a:latin typeface="Consolas" panose="020B0609020204030204" pitchFamily="49" charset="0"/>
              </a:rPr>
            </a:br>
            <a:r>
              <a:rPr kumimoji="0" lang="en-US" altLang="en-US" sz="1700" b="0" i="1" u="none" strike="noStrike" cap="none" normalizeH="0" baseline="0" dirty="0">
                <a:ln>
                  <a:noFill/>
                </a:ln>
                <a:solidFill>
                  <a:srgbClr val="808080"/>
                </a:solidFill>
                <a:effectLst/>
                <a:latin typeface="Consolas" panose="020B0609020204030204" pitchFamily="49" charset="0"/>
              </a:rPr>
              <a:t>      </a:t>
            </a:r>
            <a:r>
              <a:rPr kumimoji="0" lang="en-US" altLang="en-US" sz="1700" b="0" i="0" u="none" strike="noStrike" cap="none" normalizeH="0" baseline="0" dirty="0">
                <a:ln>
                  <a:noFill/>
                </a:ln>
                <a:solidFill>
                  <a:srgbClr val="000000"/>
                </a:solidFill>
                <a:effectLst/>
                <a:latin typeface="Consolas" panose="020B0609020204030204" pitchFamily="49" charset="0"/>
              </a:rPr>
              <a:t>country = </a:t>
            </a:r>
            <a:r>
              <a:rPr kumimoji="0" lang="en-US" altLang="en-US" sz="1700" b="0" i="0" u="none" strike="noStrike" cap="none" normalizeH="0" baseline="0" dirty="0" err="1">
                <a:ln>
                  <a:noFill/>
                </a:ln>
                <a:solidFill>
                  <a:srgbClr val="000000"/>
                </a:solidFill>
                <a:effectLst/>
                <a:latin typeface="Consolas" panose="020B0609020204030204" pitchFamily="49" charset="0"/>
              </a:rPr>
              <a:t>popData</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0" i="0" u="none" strike="noStrike" cap="none" normalizeH="0" baseline="0" dirty="0">
                <a:ln>
                  <a:noFill/>
                </a:ln>
                <a:solidFill>
                  <a:srgbClr val="0000FF"/>
                </a:solidFill>
                <a:effectLst/>
                <a:latin typeface="Consolas" panose="020B0609020204030204" pitchFamily="49" charset="0"/>
              </a:rPr>
              <a:t>0</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population = </a:t>
            </a:r>
            <a:r>
              <a:rPr kumimoji="0" lang="en-US" altLang="en-US" sz="1700" b="0" i="0" u="none" strike="noStrike" cap="none" normalizeH="0" baseline="0" dirty="0" err="1">
                <a:ln>
                  <a:noFill/>
                </a:ln>
                <a:solidFill>
                  <a:srgbClr val="000000"/>
                </a:solidFill>
                <a:effectLst/>
                <a:latin typeface="Consolas" panose="020B0609020204030204" pitchFamily="49" charset="0"/>
              </a:rPr>
              <a:t>popData</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0" i="0" u="none" strike="noStrike" cap="none" normalizeH="0" baseline="0" dirty="0">
                <a:ln>
                  <a:noFill/>
                </a:ln>
                <a:solidFill>
                  <a:srgbClr val="0000FF"/>
                </a:solidFill>
                <a:effectLst/>
                <a:latin typeface="Consolas" panose="020B0609020204030204" pitchFamily="49" charset="0"/>
              </a:rPr>
              <a:t>1</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area = </a:t>
            </a:r>
            <a:r>
              <a:rPr kumimoji="0" lang="en-US" altLang="en-US" sz="1700" b="0" i="0" u="none" strike="noStrike" cap="none" normalizeH="0" baseline="0" dirty="0" err="1">
                <a:ln>
                  <a:noFill/>
                </a:ln>
                <a:solidFill>
                  <a:srgbClr val="000000"/>
                </a:solidFill>
                <a:effectLst/>
                <a:latin typeface="Consolas" panose="020B0609020204030204" pitchFamily="49" charset="0"/>
              </a:rPr>
              <a:t>areaData</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0" i="0" u="none" strike="noStrike" cap="none" normalizeH="0" baseline="0" dirty="0">
                <a:ln>
                  <a:noFill/>
                </a:ln>
                <a:solidFill>
                  <a:srgbClr val="0000FF"/>
                </a:solidFill>
                <a:effectLst/>
                <a:latin typeface="Consolas" panose="020B0609020204030204" pitchFamily="49" charset="0"/>
              </a:rPr>
              <a:t>1</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1" u="none" strike="noStrike" cap="none" normalizeH="0" baseline="0" dirty="0">
                <a:ln>
                  <a:noFill/>
                </a:ln>
                <a:solidFill>
                  <a:srgbClr val="808080"/>
                </a:solidFill>
                <a:effectLst/>
                <a:latin typeface="Consolas" panose="020B0609020204030204" pitchFamily="49" charset="0"/>
              </a:rPr>
              <a:t># Compute and print the population density.</a:t>
            </a:r>
            <a:br>
              <a:rPr kumimoji="0" lang="en-US" altLang="en-US" sz="1700" b="0" i="1" u="none" strike="noStrike" cap="none" normalizeH="0" baseline="0" dirty="0">
                <a:ln>
                  <a:noFill/>
                </a:ln>
                <a:solidFill>
                  <a:srgbClr val="808080"/>
                </a:solidFill>
                <a:effectLst/>
                <a:latin typeface="Consolas" panose="020B0609020204030204" pitchFamily="49" charset="0"/>
              </a:rPr>
            </a:br>
            <a:r>
              <a:rPr kumimoji="0" lang="en-US" altLang="en-US" sz="1700" b="0" i="1" u="none" strike="noStrike" cap="none" normalizeH="0" baseline="0" dirty="0">
                <a:ln>
                  <a:noFill/>
                </a:ln>
                <a:solidFill>
                  <a:srgbClr val="808080"/>
                </a:solidFill>
                <a:effectLst/>
                <a:latin typeface="Consolas" panose="020B0609020204030204" pitchFamily="49" charset="0"/>
              </a:rPr>
              <a:t>      </a:t>
            </a:r>
            <a:r>
              <a:rPr kumimoji="0" lang="en-US" altLang="en-US" sz="1700" b="0" i="0" u="none" strike="noStrike" cap="none" normalizeH="0" baseline="0" dirty="0">
                <a:ln>
                  <a:noFill/>
                </a:ln>
                <a:solidFill>
                  <a:srgbClr val="000000"/>
                </a:solidFill>
                <a:effectLst/>
                <a:latin typeface="Consolas" panose="020B0609020204030204" pitchFamily="49" charset="0"/>
              </a:rPr>
              <a:t>density = </a:t>
            </a:r>
            <a:r>
              <a:rPr kumimoji="0" lang="en-US" altLang="en-US" sz="1700" b="0" i="0" u="none" strike="noStrike" cap="none" normalizeH="0" baseline="0" dirty="0">
                <a:ln>
                  <a:noFill/>
                </a:ln>
                <a:solidFill>
                  <a:srgbClr val="0000FF"/>
                </a:solidFill>
                <a:effectLst/>
                <a:latin typeface="Consolas" panose="020B0609020204030204" pitchFamily="49" charset="0"/>
              </a:rPr>
              <a:t>0.0</a:t>
            </a:r>
            <a:br>
              <a:rPr kumimoji="0" lang="en-US" altLang="en-US" sz="1700" b="0" i="0" u="none" strike="noStrike" cap="none" normalizeH="0" baseline="0" dirty="0">
                <a:ln>
                  <a:noFill/>
                </a:ln>
                <a:solidFill>
                  <a:srgbClr val="0000FF"/>
                </a:solidFill>
                <a:effectLst/>
                <a:latin typeface="Consolas" panose="020B0609020204030204" pitchFamily="49" charset="0"/>
              </a:rPr>
            </a:br>
            <a:r>
              <a:rPr kumimoji="0" lang="en-US" altLang="en-US" sz="1700" b="0" i="0" u="none" strike="noStrike" cap="none" normalizeH="0" baseline="0" dirty="0">
                <a:ln>
                  <a:noFill/>
                </a:ln>
                <a:solidFill>
                  <a:srgbClr val="0000FF"/>
                </a:solidFill>
                <a:effectLst/>
                <a:latin typeface="Consolas" panose="020B0609020204030204" pitchFamily="49" charset="0"/>
              </a:rPr>
              <a:t>      </a:t>
            </a:r>
            <a:r>
              <a:rPr kumimoji="0" lang="en-US" altLang="en-US" sz="1700" b="1" i="0" u="none" strike="noStrike" cap="none" normalizeH="0" baseline="0" dirty="0">
                <a:ln>
                  <a:noFill/>
                </a:ln>
                <a:solidFill>
                  <a:srgbClr val="000080"/>
                </a:solidFill>
                <a:effectLst/>
                <a:latin typeface="Consolas" panose="020B0609020204030204" pitchFamily="49" charset="0"/>
              </a:rPr>
              <a:t>if </a:t>
            </a:r>
            <a:r>
              <a:rPr kumimoji="0" lang="en-US" altLang="en-US" sz="1700" b="0" i="0" u="none" strike="noStrike" cap="none" normalizeH="0" baseline="0" dirty="0">
                <a:ln>
                  <a:noFill/>
                </a:ln>
                <a:solidFill>
                  <a:srgbClr val="000000"/>
                </a:solidFill>
                <a:effectLst/>
                <a:latin typeface="Consolas" panose="020B0609020204030204" pitchFamily="49" charset="0"/>
              </a:rPr>
              <a:t>area &gt; </a:t>
            </a:r>
            <a:r>
              <a:rPr kumimoji="0" lang="en-US" altLang="en-US" sz="1700" b="0" i="0" u="none" strike="noStrike" cap="none" normalizeH="0" baseline="0" dirty="0">
                <a:ln>
                  <a:noFill/>
                </a:ln>
                <a:solidFill>
                  <a:srgbClr val="0000FF"/>
                </a:solidFill>
                <a:effectLst/>
                <a:latin typeface="Consolas" panose="020B0609020204030204" pitchFamily="49" charset="0"/>
              </a:rPr>
              <a:t>0 </a:t>
            </a: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1" u="none" strike="noStrike" cap="none" normalizeH="0" baseline="0" dirty="0">
                <a:ln>
                  <a:noFill/>
                </a:ln>
                <a:solidFill>
                  <a:srgbClr val="808080"/>
                </a:solidFill>
                <a:effectLst/>
                <a:latin typeface="Consolas" panose="020B0609020204030204" pitchFamily="49" charset="0"/>
              </a:rPr>
              <a:t># Protect against division by zero.</a:t>
            </a:r>
            <a:br>
              <a:rPr kumimoji="0" lang="en-US" altLang="en-US" sz="1700" b="0" i="1" u="none" strike="noStrike" cap="none" normalizeH="0" baseline="0" dirty="0">
                <a:ln>
                  <a:noFill/>
                </a:ln>
                <a:solidFill>
                  <a:srgbClr val="808080"/>
                </a:solidFill>
                <a:effectLst/>
                <a:latin typeface="Consolas" panose="020B0609020204030204" pitchFamily="49" charset="0"/>
              </a:rPr>
            </a:br>
            <a:r>
              <a:rPr kumimoji="0" lang="en-US" altLang="en-US" sz="1700" b="0" i="1" u="none" strike="noStrike" cap="none" normalizeH="0" baseline="0" dirty="0">
                <a:ln>
                  <a:noFill/>
                </a:ln>
                <a:solidFill>
                  <a:srgbClr val="808080"/>
                </a:solidFill>
                <a:effectLst/>
                <a:latin typeface="Consolas" panose="020B0609020204030204" pitchFamily="49" charset="0"/>
              </a:rPr>
              <a:t>         </a:t>
            </a:r>
            <a:r>
              <a:rPr kumimoji="0" lang="en-US" altLang="en-US" sz="1700" b="0" i="0" u="none" strike="noStrike" cap="none" normalizeH="0" baseline="0" dirty="0">
                <a:ln>
                  <a:noFill/>
                </a:ln>
                <a:solidFill>
                  <a:srgbClr val="000000"/>
                </a:solidFill>
                <a:effectLst/>
                <a:latin typeface="Consolas" panose="020B0609020204030204" pitchFamily="49" charset="0"/>
              </a:rPr>
              <a:t>density = population / area</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0" u="none" strike="noStrike" cap="none" normalizeH="0" baseline="0" dirty="0" err="1">
                <a:ln>
                  <a:noFill/>
                </a:ln>
                <a:solidFill>
                  <a:srgbClr val="000000"/>
                </a:solidFill>
                <a:effectLst/>
                <a:latin typeface="Consolas" panose="020B0609020204030204" pitchFamily="49" charset="0"/>
              </a:rPr>
              <a:t>reportFile.write</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1" i="0" u="none" strike="noStrike" cap="none" normalizeH="0" baseline="0" dirty="0">
                <a:ln>
                  <a:noFill/>
                </a:ln>
                <a:solidFill>
                  <a:srgbClr val="008080"/>
                </a:solidFill>
                <a:effectLst/>
                <a:latin typeface="Consolas" panose="020B0609020204030204" pitchFamily="49" charset="0"/>
              </a:rPr>
              <a:t>"%-40s%15.2f</a:t>
            </a:r>
            <a:r>
              <a:rPr kumimoji="0" lang="en-US" altLang="en-US" sz="1700" b="1" i="0" u="none" strike="noStrike" cap="none" normalizeH="0" baseline="0" dirty="0">
                <a:ln>
                  <a:noFill/>
                </a:ln>
                <a:solidFill>
                  <a:srgbClr val="000080"/>
                </a:solidFill>
                <a:effectLst/>
                <a:latin typeface="Consolas" panose="020B0609020204030204" pitchFamily="49" charset="0"/>
              </a:rPr>
              <a:t>\n</a:t>
            </a:r>
            <a:r>
              <a:rPr kumimoji="0" lang="en-US" altLang="en-US" sz="1700" b="1" i="0" u="none" strike="noStrike" cap="none" normalizeH="0" baseline="0" dirty="0">
                <a:ln>
                  <a:noFill/>
                </a:ln>
                <a:solidFill>
                  <a:srgbClr val="008080"/>
                </a:solidFill>
                <a:effectLst/>
                <a:latin typeface="Consolas" panose="020B0609020204030204" pitchFamily="49" charset="0"/>
              </a:rPr>
              <a:t>" </a:t>
            </a:r>
            <a:r>
              <a:rPr kumimoji="0" lang="en-US" altLang="en-US" sz="1700" b="0" i="0" u="none" strike="noStrike" cap="none" normalizeH="0" baseline="0" dirty="0">
                <a:ln>
                  <a:noFill/>
                </a:ln>
                <a:solidFill>
                  <a:srgbClr val="000000"/>
                </a:solidFill>
                <a:effectLst/>
                <a:latin typeface="Consolas" panose="020B0609020204030204" pitchFamily="49" charset="0"/>
              </a:rPr>
              <a:t>% (country, density))</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1" u="none" strike="noStrike" cap="none" normalizeH="0" baseline="0" dirty="0">
                <a:ln>
                  <a:noFill/>
                </a:ln>
                <a:solidFill>
                  <a:srgbClr val="808080"/>
                </a:solidFill>
                <a:effectLst/>
                <a:latin typeface="Consolas" panose="020B0609020204030204" pitchFamily="49" charset="0"/>
              </a:rPr>
              <a:t># Read the next population data record.</a:t>
            </a:r>
            <a:br>
              <a:rPr kumimoji="0" lang="en-US" altLang="en-US" sz="1700" b="0" i="1" u="none" strike="noStrike" cap="none" normalizeH="0" baseline="0" dirty="0">
                <a:ln>
                  <a:noFill/>
                </a:ln>
                <a:solidFill>
                  <a:srgbClr val="808080"/>
                </a:solidFill>
                <a:effectLst/>
                <a:latin typeface="Consolas" panose="020B0609020204030204" pitchFamily="49" charset="0"/>
              </a:rPr>
            </a:br>
            <a:r>
              <a:rPr kumimoji="0" lang="en-US" altLang="en-US" sz="1700" b="0" i="1" u="none" strike="noStrike" cap="none" normalizeH="0" baseline="0" dirty="0">
                <a:ln>
                  <a:noFill/>
                </a:ln>
                <a:solidFill>
                  <a:srgbClr val="808080"/>
                </a:solidFill>
                <a:effectLst/>
                <a:latin typeface="Consolas" panose="020B0609020204030204" pitchFamily="49" charset="0"/>
              </a:rPr>
              <a:t>      </a:t>
            </a:r>
            <a:r>
              <a:rPr kumimoji="0" lang="en-US" altLang="en-US" sz="1700" b="0" i="0" u="none" strike="noStrike" cap="none" normalizeH="0" baseline="0" dirty="0" err="1">
                <a:ln>
                  <a:noFill/>
                </a:ln>
                <a:solidFill>
                  <a:srgbClr val="000000"/>
                </a:solidFill>
                <a:effectLst/>
                <a:latin typeface="Consolas" panose="020B0609020204030204" pitchFamily="49" charset="0"/>
              </a:rPr>
              <a:t>popData</a:t>
            </a:r>
            <a:r>
              <a:rPr kumimoji="0" lang="en-US" altLang="en-US" sz="1700" b="0" i="0" u="none" strike="noStrike" cap="none" normalizeH="0" baseline="0" dirty="0">
                <a:ln>
                  <a:noFill/>
                </a:ln>
                <a:solidFill>
                  <a:srgbClr val="000000"/>
                </a:solidFill>
                <a:effectLst/>
                <a:latin typeface="Consolas" panose="020B0609020204030204" pitchFamily="49" charset="0"/>
              </a:rPr>
              <a:t> = </a:t>
            </a:r>
            <a:r>
              <a:rPr kumimoji="0" lang="en-US" altLang="en-US" sz="1700" b="0" i="0" u="none" strike="noStrike" cap="none" normalizeH="0" baseline="0" dirty="0" err="1">
                <a:ln>
                  <a:noFill/>
                </a:ln>
                <a:solidFill>
                  <a:srgbClr val="000000"/>
                </a:solidFill>
                <a:effectLst/>
                <a:latin typeface="Consolas" panose="020B0609020204030204" pitchFamily="49" charset="0"/>
              </a:rPr>
              <a:t>extractDataRecord</a:t>
            </a:r>
            <a:r>
              <a:rPr kumimoji="0" lang="en-US" altLang="en-US" sz="1700" b="0" i="0" u="none" strike="noStrike" cap="none" normalizeH="0" baseline="0" dirty="0">
                <a:ln>
                  <a:noFill/>
                </a:ln>
                <a:solidFill>
                  <a:srgbClr val="000000"/>
                </a:solidFill>
                <a:effectLst/>
                <a:latin typeface="Consolas" panose="020B0609020204030204" pitchFamily="49" charset="0"/>
              </a:rPr>
              <a:t>(</a:t>
            </a:r>
            <a:r>
              <a:rPr kumimoji="0" lang="en-US" altLang="en-US" sz="1700" b="0" i="0" u="none" strike="noStrike" cap="none" normalizeH="0" baseline="0" dirty="0" err="1">
                <a:ln>
                  <a:noFill/>
                </a:ln>
                <a:solidFill>
                  <a:srgbClr val="000000"/>
                </a:solidFill>
                <a:effectLst/>
                <a:latin typeface="Consolas" panose="020B0609020204030204" pitchFamily="49" charset="0"/>
              </a:rPr>
              <a:t>popFile</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br>
              <a:rPr kumimoji="0" lang="en-US" altLang="en-US" sz="1700" b="0" i="1" u="none" strike="noStrike" cap="none" normalizeH="0" baseline="0" dirty="0">
                <a:ln>
                  <a:noFill/>
                </a:ln>
                <a:solidFill>
                  <a:srgbClr val="808080"/>
                </a:solidFill>
                <a:effectLst/>
                <a:latin typeface="Consolas" panose="020B0609020204030204" pitchFamily="49" charset="0"/>
              </a:rPr>
            </a:br>
            <a:r>
              <a:rPr kumimoji="0" lang="en-US" altLang="en-US" sz="1700" b="0" i="1" u="none" strike="noStrike" cap="none" normalizeH="0" baseline="0" dirty="0">
                <a:ln>
                  <a:noFill/>
                </a:ln>
                <a:solidFill>
                  <a:srgbClr val="808080"/>
                </a:solidFill>
                <a:effectLst/>
                <a:latin typeface="Consolas" panose="020B0609020204030204" pitchFamily="49" charset="0"/>
              </a:rPr>
              <a:t>   </a:t>
            </a:r>
            <a:r>
              <a:rPr kumimoji="0" lang="en-US" altLang="en-US" sz="1700" b="0" i="0" u="none" strike="noStrike" cap="none" normalizeH="0" baseline="0" dirty="0" err="1">
                <a:ln>
                  <a:noFill/>
                </a:ln>
                <a:solidFill>
                  <a:srgbClr val="000000"/>
                </a:solidFill>
                <a:effectLst/>
                <a:latin typeface="Consolas" panose="020B0609020204030204" pitchFamily="49" charset="0"/>
              </a:rPr>
              <a:t>popFile.close</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0" u="none" strike="noStrike" cap="none" normalizeH="0" baseline="0" dirty="0" err="1">
                <a:ln>
                  <a:noFill/>
                </a:ln>
                <a:solidFill>
                  <a:srgbClr val="000000"/>
                </a:solidFill>
                <a:effectLst/>
                <a:latin typeface="Consolas" panose="020B0609020204030204" pitchFamily="49" charset="0"/>
              </a:rPr>
              <a:t>areaFile.close</a:t>
            </a:r>
            <a:r>
              <a:rPr kumimoji="0" lang="en-US" altLang="en-US" sz="1700" b="0" i="0" u="none" strike="noStrike" cap="none" normalizeH="0" baseline="0" dirty="0">
                <a:ln>
                  <a:noFill/>
                </a:ln>
                <a:solidFill>
                  <a:srgbClr val="000000"/>
                </a:solidFill>
                <a:effectLst/>
                <a:latin typeface="Consolas" panose="020B0609020204030204" pitchFamily="49" charset="0"/>
              </a:rPr>
              <a:t>()</a:t>
            </a:r>
            <a:br>
              <a:rPr kumimoji="0" lang="en-US" altLang="en-US" sz="1700" b="0" i="0" u="none" strike="noStrike" cap="none" normalizeH="0" baseline="0" dirty="0">
                <a:ln>
                  <a:noFill/>
                </a:ln>
                <a:solidFill>
                  <a:srgbClr val="000000"/>
                </a:solidFill>
                <a:effectLst/>
                <a:latin typeface="Consolas" panose="020B0609020204030204" pitchFamily="49" charset="0"/>
              </a:rPr>
            </a:br>
            <a:r>
              <a:rPr kumimoji="0" lang="en-US" altLang="en-US" sz="1700" b="0" i="0" u="none" strike="noStrike" cap="none" normalizeH="0" baseline="0" dirty="0">
                <a:ln>
                  <a:noFill/>
                </a:ln>
                <a:solidFill>
                  <a:srgbClr val="000000"/>
                </a:solidFill>
                <a:effectLst/>
                <a:latin typeface="Consolas" panose="020B0609020204030204" pitchFamily="49" charset="0"/>
              </a:rPr>
              <a:t>   </a:t>
            </a:r>
            <a:r>
              <a:rPr kumimoji="0" lang="en-US" altLang="en-US" sz="1700" b="0" i="0" u="none" strike="noStrike" cap="none" normalizeH="0" baseline="0" dirty="0" err="1">
                <a:ln>
                  <a:noFill/>
                </a:ln>
                <a:solidFill>
                  <a:srgbClr val="000000"/>
                </a:solidFill>
                <a:effectLst/>
                <a:latin typeface="Consolas" panose="020B0609020204030204" pitchFamily="49" charset="0"/>
              </a:rPr>
              <a:t>reportFile.close</a:t>
            </a:r>
            <a:r>
              <a:rPr kumimoji="0" lang="en-US" altLang="en-US" sz="17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90071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A0F01C-657F-4459-A481-1E67D49B3BE0}" type="datetime1">
              <a:rPr lang="en-US" altLang="en-US" smtClean="0"/>
              <a:t>3/2/2017</a:t>
            </a:fld>
            <a:endParaRPr lang="en-US" altLang="en-US"/>
          </a:p>
        </p:txBody>
      </p:sp>
      <p:sp>
        <p:nvSpPr>
          <p:cNvPr id="5" name="Slide Number Placeholder 4"/>
          <p:cNvSpPr>
            <a:spLocks noGrp="1"/>
          </p:cNvSpPr>
          <p:nvPr>
            <p:ph type="sldNum" sz="quarter" idx="11"/>
          </p:nvPr>
        </p:nvSpPr>
        <p:spPr/>
        <p:txBody>
          <a:bodyPr/>
          <a:lstStyle/>
          <a:p>
            <a:r>
              <a:rPr lang="en-US" altLang="en-US"/>
              <a:t>Page </a:t>
            </a:r>
            <a:fld id="{E3B93FE9-A421-4B87-A671-7CC69EB1D69E}" type="slidenum">
              <a:rPr lang="en-US" altLang="en-US" smtClean="0"/>
              <a:pPr/>
              <a:t>76</a:t>
            </a:fld>
            <a:endParaRPr lang="en-US" altLang="en-US"/>
          </a:p>
        </p:txBody>
      </p:sp>
      <p:sp>
        <p:nvSpPr>
          <p:cNvPr id="6" name="Rectangle 1"/>
          <p:cNvSpPr>
            <a:spLocks noChangeArrowheads="1"/>
          </p:cNvSpPr>
          <p:nvPr/>
        </p:nvSpPr>
        <p:spPr bwMode="auto">
          <a:xfrm>
            <a:off x="838200" y="473587"/>
            <a:ext cx="9144000" cy="4585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80"/>
                </a:solidFill>
                <a:effectLst/>
                <a:latin typeface="Consolas" panose="020B0609020204030204" pitchFamily="49" charset="0"/>
              </a:rPr>
              <a:t>def</a:t>
            </a:r>
            <a:r>
              <a:rPr kumimoji="0" lang="en-US" altLang="en-US" sz="2400" b="1" i="0" u="none" strike="noStrike" cap="none" normalizeH="0" baseline="0" dirty="0">
                <a:ln>
                  <a:noFill/>
                </a:ln>
                <a:solidFill>
                  <a:srgbClr val="00008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extractDataRecord</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infile</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line = </a:t>
            </a:r>
            <a:r>
              <a:rPr kumimoji="0" lang="en-US" altLang="en-US" sz="2400" b="0" i="0" u="none" strike="noStrike" cap="none" normalizeH="0" baseline="0" dirty="0" err="1">
                <a:ln>
                  <a:noFill/>
                </a:ln>
                <a:solidFill>
                  <a:srgbClr val="000000"/>
                </a:solidFill>
                <a:effectLst/>
                <a:latin typeface="Consolas" panose="020B0609020204030204" pitchFamily="49" charset="0"/>
              </a:rPr>
              <a:t>infile.readline</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0080"/>
                </a:solidFill>
                <a:effectLst/>
                <a:latin typeface="Consolas" panose="020B0609020204030204" pitchFamily="49" charset="0"/>
              </a:rPr>
              <a:t>if </a:t>
            </a:r>
            <a:r>
              <a:rPr kumimoji="0" lang="en-US" altLang="en-US" sz="2400" b="0" i="0" u="none" strike="noStrike" cap="none" normalizeH="0" baseline="0" dirty="0">
                <a:ln>
                  <a:noFill/>
                </a:ln>
                <a:solidFill>
                  <a:srgbClr val="000000"/>
                </a:solidFill>
                <a:effectLst/>
                <a:latin typeface="Consolas" panose="020B0609020204030204" pitchFamily="49" charset="0"/>
              </a:rPr>
              <a:t>line == </a:t>
            </a:r>
            <a:r>
              <a:rPr kumimoji="0" lang="en-US" altLang="en-US" sz="2400" b="1" i="0" u="none" strike="noStrike" cap="none" normalizeH="0" baseline="0" dirty="0">
                <a:ln>
                  <a:noFill/>
                </a:ln>
                <a:solidFill>
                  <a:srgbClr val="008080"/>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0080"/>
                </a:solidFill>
                <a:effectLst/>
                <a:latin typeface="Consolas" panose="020B0609020204030204" pitchFamily="49" charset="0"/>
              </a:rPr>
              <a:t>return </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0080"/>
                </a:solidFill>
                <a:effectLst/>
                <a:latin typeface="Consolas" panose="020B0609020204030204" pitchFamily="49" charset="0"/>
              </a:rPr>
              <a:t>else </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parts = </a:t>
            </a:r>
            <a:r>
              <a:rPr kumimoji="0" lang="en-US" altLang="en-US" sz="2400" b="0" i="0" u="none" strike="noStrike" cap="none" normalizeH="0" baseline="0" dirty="0" err="1">
                <a:ln>
                  <a:noFill/>
                </a:ln>
                <a:solidFill>
                  <a:srgbClr val="000000"/>
                </a:solidFill>
                <a:effectLst/>
                <a:latin typeface="Consolas" panose="020B0609020204030204" pitchFamily="49" charset="0"/>
              </a:rPr>
              <a:t>line.rsplit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1" i="0" u="none" strike="noStrike" cap="none" normalizeH="0" baseline="0" dirty="0">
                <a:ln>
                  <a:noFill/>
                </a:ln>
                <a:solidFill>
                  <a:srgbClr val="008080"/>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1</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parts[</a:t>
            </a:r>
            <a:r>
              <a:rPr kumimoji="0" lang="en-US" altLang="en-US" sz="2400" b="0" i="0" u="none" strike="noStrike" cap="none" normalizeH="0" baseline="0" dirty="0">
                <a:ln>
                  <a:noFill/>
                </a:ln>
                <a:solidFill>
                  <a:srgbClr val="0000FF"/>
                </a:solidFill>
                <a:effectLst/>
                <a:latin typeface="Consolas" panose="020B0609020204030204" pitchFamily="49" charset="0"/>
              </a:rPr>
              <a:t>1</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err="1">
                <a:ln>
                  <a:noFill/>
                </a:ln>
                <a:solidFill>
                  <a:srgbClr val="000080"/>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(parts[</a:t>
            </a:r>
            <a:r>
              <a:rPr kumimoji="0" lang="en-US" altLang="en-US" sz="2400" b="0" i="0" u="none" strike="noStrike" cap="none" normalizeH="0" baseline="0" dirty="0">
                <a:ln>
                  <a:noFill/>
                </a:ln>
                <a:solidFill>
                  <a:srgbClr val="0000FF"/>
                </a:solidFill>
                <a:effectLst/>
                <a:latin typeface="Consolas" panose="020B0609020204030204" pitchFamily="49" charset="0"/>
              </a:rPr>
              <a:t>1</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0080"/>
                </a:solidFill>
                <a:effectLst/>
                <a:latin typeface="Consolas" panose="020B0609020204030204" pitchFamily="49" charset="0"/>
              </a:rPr>
              <a:t>return </a:t>
            </a:r>
            <a:r>
              <a:rPr kumimoji="0" lang="en-US" altLang="en-US" sz="2400" b="0" i="0" u="none" strike="noStrike" cap="none" normalizeH="0" baseline="0" dirty="0">
                <a:ln>
                  <a:noFill/>
                </a:ln>
                <a:solidFill>
                  <a:srgbClr val="000000"/>
                </a:solidFill>
                <a:effectLst/>
                <a:latin typeface="Consolas" panose="020B0609020204030204" pitchFamily="49" charset="0"/>
              </a:rPr>
              <a:t>parts</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1" u="none" strike="noStrike" cap="none" normalizeH="0" baseline="0" dirty="0">
                <a:ln>
                  <a:noFill/>
                </a:ln>
                <a:solidFill>
                  <a:srgbClr val="808080"/>
                </a:solidFill>
                <a:effectLst/>
                <a:latin typeface="Consolas" panose="020B0609020204030204" pitchFamily="49" charset="0"/>
              </a:rPr>
              <a:t># Start the program.</a:t>
            </a:r>
            <a:br>
              <a:rPr kumimoji="0" lang="en-US" altLang="en-US" sz="2400" b="0" i="1" u="none" strike="noStrike" cap="none" normalizeH="0" baseline="0" dirty="0">
                <a:ln>
                  <a:noFill/>
                </a:ln>
                <a:solidFill>
                  <a:srgbClr val="80808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main()</a:t>
            </a:r>
            <a:br>
              <a:rPr kumimoji="0" lang="en-US" altLang="en-US" sz="2400" b="0" i="0" u="none" strike="noStrike" cap="none" normalizeH="0" baseline="0" dirty="0">
                <a:ln>
                  <a:noFill/>
                </a:ln>
                <a:solidFill>
                  <a:srgbClr val="000000"/>
                </a:solidFill>
                <a:effectLst/>
                <a:latin typeface="Consolas" panose="020B0609020204030204" pitchFamily="49"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84875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fontAlgn="auto" hangingPunct="1">
              <a:spcAft>
                <a:spcPts val="0"/>
              </a:spcAft>
              <a:defRPr/>
            </a:pPr>
            <a:r>
              <a:rPr lang="en-US" dirty="0">
                <a:ea typeface="+mj-ea"/>
              </a:rPr>
              <a:t>Exception Handling</a:t>
            </a:r>
          </a:p>
        </p:txBody>
      </p:sp>
      <p:sp>
        <p:nvSpPr>
          <p:cNvPr id="7" name="Text Placeholder 6"/>
          <p:cNvSpPr>
            <a:spLocks noGrp="1"/>
          </p:cNvSpPr>
          <p:nvPr>
            <p:ph type="body" idx="1"/>
          </p:nvPr>
        </p:nvSpPr>
        <p:spPr/>
        <p:txBody>
          <a:bodyPr rtlCol="0"/>
          <a:lstStyle/>
          <a:p>
            <a:pPr eaLnBrk="1" fontAlgn="auto" hangingPunct="1">
              <a:defRPr/>
            </a:pPr>
            <a:r>
              <a:rPr lang="en-US" dirty="0">
                <a:ea typeface="+mn-ea"/>
              </a:rPr>
              <a:t>Section 7.5</a:t>
            </a:r>
          </a:p>
        </p:txBody>
      </p:sp>
      <p:sp>
        <p:nvSpPr>
          <p:cNvPr id="2048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0826BEE-3E2A-4A28-85BE-91A777FED428}"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fld id="{DDA32480-9A40-478D-A920-65566AABF4F6}" type="slidenum">
              <a:rPr lang="en-US" altLang="en-US" smtClean="0"/>
              <a:pPr/>
              <a:t>77</a:t>
            </a:fld>
            <a:endParaRPr lang="en-US" altLang="en-US"/>
          </a:p>
        </p:txBody>
      </p:sp>
    </p:spTree>
    <p:extLst>
      <p:ext uri="{BB962C8B-B14F-4D97-AF65-F5344CB8AC3E}">
        <p14:creationId xmlns:p14="http://schemas.microsoft.com/office/powerpoint/2010/main" val="24368042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Exception Handling</a:t>
            </a:r>
          </a:p>
        </p:txBody>
      </p:sp>
      <p:sp>
        <p:nvSpPr>
          <p:cNvPr id="29699" name="Content Placeholder 6"/>
          <p:cNvSpPr>
            <a:spLocks noGrp="1"/>
          </p:cNvSpPr>
          <p:nvPr>
            <p:ph idx="1"/>
          </p:nvPr>
        </p:nvSpPr>
        <p:spPr/>
        <p:txBody>
          <a:bodyPr/>
          <a:lstStyle/>
          <a:p>
            <a:pPr eaLnBrk="1" hangingPunct="1">
              <a:spcBef>
                <a:spcPts val="200"/>
              </a:spcBef>
              <a:buFont typeface="Arial" charset="0"/>
              <a:buChar char="•"/>
              <a:defRPr/>
            </a:pPr>
            <a:r>
              <a:rPr lang="en-US" dirty="0">
                <a:ea typeface="MS PGothic" charset="0"/>
                <a:cs typeface="MS PGothic" charset="0"/>
              </a:rPr>
              <a:t>There are two aspects to dealing with run-time program errors:</a:t>
            </a:r>
          </a:p>
          <a:p>
            <a:pPr marL="914400" lvl="1" indent="-457200" eaLnBrk="1" hangingPunct="1">
              <a:buFont typeface="Wingdings" charset="0"/>
              <a:buAutoNum type="arabicParenR"/>
              <a:defRPr/>
            </a:pPr>
            <a:r>
              <a:rPr lang="en-US" sz="2000" dirty="0">
                <a:ea typeface="MS PGothic" charset="0"/>
                <a:cs typeface="MS PGothic" charset="0"/>
              </a:rPr>
              <a:t>Detecting Errors</a:t>
            </a:r>
          </a:p>
          <a:p>
            <a:pPr marL="914400" lvl="1" indent="-457200" eaLnBrk="1" hangingPunct="1">
              <a:buFont typeface="Wingdings" charset="0"/>
              <a:buAutoNum type="arabicParenR"/>
              <a:defRPr/>
            </a:pPr>
            <a:r>
              <a:rPr lang="en-US" sz="2000" dirty="0">
                <a:ea typeface="MS PGothic" charset="0"/>
                <a:cs typeface="MS PGothic" charset="0"/>
              </a:rPr>
              <a:t>Handling Errors</a:t>
            </a:r>
          </a:p>
          <a:p>
            <a:pPr eaLnBrk="1" hangingPunct="1">
              <a:buFont typeface="Arial" charset="0"/>
              <a:buChar char="•"/>
              <a:defRPr/>
            </a:pPr>
            <a:r>
              <a:rPr lang="en-US" dirty="0">
                <a:ea typeface="MS PGothic" charset="0"/>
                <a:cs typeface="MS PGothic" charset="0"/>
              </a:rPr>
              <a:t>The open function can detect an attempt to read from a non-existent file</a:t>
            </a:r>
          </a:p>
          <a:p>
            <a:pPr lvl="1" eaLnBrk="1" hangingPunct="1">
              <a:buFont typeface="Arial" charset="0"/>
              <a:buChar char="•"/>
              <a:defRPr/>
            </a:pPr>
            <a:r>
              <a:rPr lang="en-US" sz="2000" dirty="0">
                <a:ea typeface="MS PGothic" charset="0"/>
                <a:cs typeface="MS PGothic" charset="0"/>
              </a:rPr>
              <a:t>The open function cannot handle the error</a:t>
            </a:r>
          </a:p>
          <a:p>
            <a:pPr lvl="1" eaLnBrk="1" hangingPunct="1">
              <a:buFont typeface="Arial" charset="0"/>
              <a:buChar char="•"/>
              <a:defRPr/>
            </a:pPr>
            <a:r>
              <a:rPr lang="en-US" sz="2000" dirty="0">
                <a:ea typeface="MS PGothic" charset="0"/>
                <a:cs typeface="MS PGothic" charset="0"/>
              </a:rPr>
              <a:t>There are multiple alternatives, the function does not know which is the correct choice</a:t>
            </a:r>
          </a:p>
          <a:p>
            <a:pPr lvl="1" eaLnBrk="1" hangingPunct="1">
              <a:buFont typeface="Arial" charset="0"/>
              <a:buChar char="•"/>
              <a:defRPr/>
            </a:pPr>
            <a:r>
              <a:rPr lang="en-US" sz="2000" dirty="0">
                <a:ea typeface="MS PGothic" charset="0"/>
                <a:cs typeface="MS PGothic" charset="0"/>
              </a:rPr>
              <a:t>The function reports the error to another part of the program to be handled</a:t>
            </a:r>
          </a:p>
          <a:p>
            <a:pPr eaLnBrk="1" hangingPunct="1">
              <a:buFont typeface="Arial" charset="0"/>
              <a:buChar char="•"/>
              <a:defRPr/>
            </a:pPr>
            <a:r>
              <a:rPr lang="en-US" dirty="0">
                <a:ea typeface="MS PGothic" charset="0"/>
                <a:cs typeface="MS PGothic" charset="0"/>
              </a:rPr>
              <a:t>Exception handling provides a flexible mechanism for passing control from the point of the error to a </a:t>
            </a:r>
            <a:r>
              <a:rPr lang="en-US" b="1" dirty="0">
                <a:solidFill>
                  <a:srgbClr val="FF0000"/>
                </a:solidFill>
                <a:ea typeface="MS PGothic" charset="0"/>
                <a:cs typeface="MS PGothic" charset="0"/>
              </a:rPr>
              <a:t>handler</a:t>
            </a:r>
            <a:r>
              <a:rPr lang="en-US" dirty="0">
                <a:ea typeface="MS PGothic" charset="0"/>
                <a:cs typeface="MS PGothic" charset="0"/>
              </a:rPr>
              <a:t> that can deal with the error</a:t>
            </a:r>
          </a:p>
        </p:txBody>
      </p:sp>
      <p:sp>
        <p:nvSpPr>
          <p:cNvPr id="2150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97C4FC-B438-48EE-B7E3-EDC4D038499C}"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78</a:t>
            </a:fld>
            <a:endParaRPr lang="en-US" altLang="en-US"/>
          </a:p>
        </p:txBody>
      </p:sp>
    </p:spTree>
    <p:extLst>
      <p:ext uri="{BB962C8B-B14F-4D97-AF65-F5344CB8AC3E}">
        <p14:creationId xmlns:p14="http://schemas.microsoft.com/office/powerpoint/2010/main" val="3085606906"/>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Detecting Errors</a:t>
            </a:r>
          </a:p>
        </p:txBody>
      </p:sp>
      <p:sp>
        <p:nvSpPr>
          <p:cNvPr id="22530" name="Content Placeholder 2"/>
          <p:cNvSpPr>
            <a:spLocks noGrp="1"/>
          </p:cNvSpPr>
          <p:nvPr>
            <p:ph idx="1"/>
          </p:nvPr>
        </p:nvSpPr>
        <p:spPr>
          <a:xfrm>
            <a:off x="838200" y="1295400"/>
            <a:ext cx="7543800" cy="2590800"/>
          </a:xfrm>
        </p:spPr>
        <p:txBody>
          <a:bodyPr/>
          <a:lstStyle/>
          <a:p>
            <a:pPr eaLnBrk="1" hangingPunct="1"/>
            <a:r>
              <a:rPr lang="en-US" altLang="en-US" dirty="0"/>
              <a:t>What do you do if someone tries to withdraw too much money from a bank account?</a:t>
            </a:r>
          </a:p>
          <a:p>
            <a:pPr eaLnBrk="1" hangingPunct="1"/>
            <a:r>
              <a:rPr lang="en-US" altLang="en-US" dirty="0"/>
              <a:t>You can </a:t>
            </a:r>
            <a:r>
              <a:rPr lang="en-US" altLang="ja-JP" b="1" dirty="0">
                <a:solidFill>
                  <a:srgbClr val="FF0000"/>
                </a:solidFill>
              </a:rPr>
              <a:t>raise</a:t>
            </a:r>
            <a:r>
              <a:rPr lang="en-US" altLang="ja-JP" dirty="0"/>
              <a:t> an exception</a:t>
            </a:r>
          </a:p>
          <a:p>
            <a:pPr eaLnBrk="1" hangingPunct="1"/>
            <a:r>
              <a:rPr lang="en-US" altLang="ja-JP" dirty="0"/>
              <a:t>When you </a:t>
            </a:r>
            <a:r>
              <a:rPr lang="en-US" altLang="ja-JP" b="1" dirty="0">
                <a:solidFill>
                  <a:srgbClr val="FF0000"/>
                </a:solidFill>
              </a:rPr>
              <a:t>raise</a:t>
            </a:r>
            <a:r>
              <a:rPr lang="en-US" altLang="ja-JP" dirty="0"/>
              <a:t> an exception, execution does not continue with the next statement</a:t>
            </a:r>
          </a:p>
          <a:p>
            <a:pPr lvl="1" eaLnBrk="1" hangingPunct="1"/>
            <a:r>
              <a:rPr lang="en-US" altLang="ja-JP" dirty="0"/>
              <a:t>It transfers to the </a:t>
            </a:r>
            <a:r>
              <a:rPr lang="en-US" altLang="ja-JP" b="1" dirty="0">
                <a:solidFill>
                  <a:srgbClr val="FF0000"/>
                </a:solidFill>
              </a:rPr>
              <a:t>exception handler</a:t>
            </a:r>
          </a:p>
          <a:p>
            <a:pPr eaLnBrk="1" hangingPunct="1"/>
            <a:endParaRPr lang="en-US" altLang="ja-JP" dirty="0"/>
          </a:p>
          <a:p>
            <a:pPr eaLnBrk="1" hangingPunct="1"/>
            <a:endParaRPr lang="en-US" altLang="ja-JP" dirty="0"/>
          </a:p>
          <a:p>
            <a:pPr eaLnBrk="1" hangingPunct="1"/>
            <a:endParaRPr lang="en-US" altLang="ja-JP" dirty="0"/>
          </a:p>
        </p:txBody>
      </p:sp>
      <p:sp>
        <p:nvSpPr>
          <p:cNvPr id="2253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76A110C-6C76-4F08-9B33-6A78BCC98759}" type="datetime1">
              <a:rPr lang="en-US" altLang="en-US" sz="1200" smtClean="0">
                <a:solidFill>
                  <a:schemeClr val="accent1"/>
                </a:solidFill>
              </a:rPr>
              <a:t>3/2/2017</a:t>
            </a:fld>
            <a:endParaRPr lang="en-US" altLang="en-US" sz="1200">
              <a:solidFill>
                <a:schemeClr val="accent1"/>
              </a:solidFill>
            </a:endParaRPr>
          </a:p>
        </p:txBody>
      </p:sp>
      <p:sp>
        <p:nvSpPr>
          <p:cNvPr id="7" name="Content Placeholder 2"/>
          <p:cNvSpPr txBox="1">
            <a:spLocks/>
          </p:cNvSpPr>
          <p:nvPr/>
        </p:nvSpPr>
        <p:spPr bwMode="auto">
          <a:xfrm>
            <a:off x="1219200" y="4267200"/>
            <a:ext cx="7467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if amount &gt; balance :</a:t>
            </a:r>
          </a:p>
          <a:p>
            <a:pPr eaLnBrk="1" hangingPunct="1">
              <a:defRPr/>
            </a:pPr>
            <a:r>
              <a:rPr lang="en-US" dirty="0">
                <a:latin typeface="Consolas" pitchFamily="49" charset="0"/>
                <a:ea typeface="ＭＳ Ｐゴシック" panose="020B0600070205080204" pitchFamily="34" charset="-128"/>
                <a:cs typeface="Consolas" pitchFamily="49" charset="0"/>
              </a:rPr>
              <a:t>    raise ValueError("Amount exceeds balance")</a:t>
            </a:r>
            <a:endParaRPr lang="en-US" b="1" kern="0" dirty="0">
              <a:latin typeface="Consolas" pitchFamily="49" charset="0"/>
              <a:ea typeface="ＭＳ Ｐゴシック" panose="020B0600070205080204" pitchFamily="34" charset="-128"/>
              <a:cs typeface="Consolas" pitchFamily="49" charset="0"/>
            </a:endParaRPr>
          </a:p>
        </p:txBody>
      </p:sp>
      <p:sp>
        <p:nvSpPr>
          <p:cNvPr id="22534" name="TextBox 9"/>
          <p:cNvSpPr txBox="1">
            <a:spLocks noChangeArrowheads="1"/>
          </p:cNvSpPr>
          <p:nvPr/>
        </p:nvSpPr>
        <p:spPr bwMode="auto">
          <a:xfrm>
            <a:off x="838200" y="3559175"/>
            <a:ext cx="3276600" cy="646331"/>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Consolas" panose="020B0609020204030204" pitchFamily="49" charset="0"/>
                <a:cs typeface="Consolas" panose="020B0609020204030204" pitchFamily="49" charset="0"/>
              </a:rPr>
              <a:t>Use the raise statement to signal an exception</a:t>
            </a: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79</a:t>
            </a:fld>
            <a:endParaRPr lang="en-US" altLang="en-US"/>
          </a:p>
        </p:txBody>
      </p:sp>
    </p:spTree>
    <p:extLst>
      <p:ext uri="{BB962C8B-B14F-4D97-AF65-F5344CB8AC3E}">
        <p14:creationId xmlns:p14="http://schemas.microsoft.com/office/powerpoint/2010/main" val="394512184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Opening Files: Reading (2)</a:t>
            </a:r>
          </a:p>
        </p:txBody>
      </p:sp>
      <p:sp>
        <p:nvSpPr>
          <p:cNvPr id="21506" name="Content Placeholder 2"/>
          <p:cNvSpPr>
            <a:spLocks noGrp="1"/>
          </p:cNvSpPr>
          <p:nvPr>
            <p:ph idx="1"/>
          </p:nvPr>
        </p:nvSpPr>
        <p:spPr/>
        <p:txBody>
          <a:bodyPr/>
          <a:lstStyle/>
          <a:p>
            <a:pPr eaLnBrk="1" hangingPunct="1"/>
            <a:r>
              <a:rPr lang="en-US" altLang="en-US" dirty="0"/>
              <a:t>Important things to keep in mind:</a:t>
            </a:r>
          </a:p>
          <a:p>
            <a:pPr lvl="1" eaLnBrk="1" hangingPunct="1"/>
            <a:r>
              <a:rPr lang="en-US" altLang="en-US" sz="2000" dirty="0"/>
              <a:t>When opening a file for reading, the file must exist (and otherwise be accessible) or an exception occurs</a:t>
            </a:r>
          </a:p>
          <a:p>
            <a:pPr lvl="1" eaLnBrk="1" hangingPunct="1"/>
            <a:r>
              <a:rPr lang="en-US" altLang="en-US" sz="2000" dirty="0"/>
              <a:t>The file object returned by the open function must be saved in a variable</a:t>
            </a:r>
          </a:p>
          <a:p>
            <a:pPr lvl="2" eaLnBrk="1" hangingPunct="1"/>
            <a:r>
              <a:rPr lang="en-US" altLang="en-US" sz="2000" dirty="0"/>
              <a:t>All operations for accessing a file are made via the file object</a:t>
            </a:r>
          </a:p>
        </p:txBody>
      </p:sp>
      <p:sp>
        <p:nvSpPr>
          <p:cNvPr id="2150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853FD2-19E2-442E-8F96-2D31A40AF92F}"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a:t>
            </a:fld>
            <a:endParaRPr lang="en-US" altLang="en-US"/>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Exception Classes (a subset)</a:t>
            </a:r>
          </a:p>
        </p:txBody>
      </p:sp>
      <p:sp>
        <p:nvSpPr>
          <p:cNvPr id="23554" name="Content Placeholder 2"/>
          <p:cNvSpPr>
            <a:spLocks noGrp="1"/>
          </p:cNvSpPr>
          <p:nvPr>
            <p:ph idx="1"/>
          </p:nvPr>
        </p:nvSpPr>
        <p:spPr/>
        <p:txBody>
          <a:bodyPr/>
          <a:lstStyle/>
          <a:p>
            <a:pPr eaLnBrk="1" hangingPunct="1"/>
            <a:r>
              <a:rPr lang="en-US" altLang="en-US" sz="2800" dirty="0"/>
              <a:t>Look for an appropriate exception</a:t>
            </a:r>
          </a:p>
          <a:p>
            <a:pPr eaLnBrk="1" hangingPunct="1"/>
            <a:endParaRPr lang="en-US" altLang="en-US" dirty="0"/>
          </a:p>
        </p:txBody>
      </p:sp>
      <p:sp>
        <p:nvSpPr>
          <p:cNvPr id="2355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98D593-B6C8-419D-902A-214C47C08A58}" type="datetime1">
              <a:rPr lang="en-US" altLang="en-US" sz="1200" smtClean="0">
                <a:solidFill>
                  <a:schemeClr val="accent1"/>
                </a:solidFill>
              </a:rPr>
              <a:t>3/2/2017</a:t>
            </a:fld>
            <a:endParaRPr lang="en-US" altLang="en-US" sz="1200">
              <a:solidFill>
                <a:schemeClr val="accent1"/>
              </a:solidFill>
            </a:endParaRPr>
          </a:p>
        </p:txBody>
      </p:sp>
      <p:pic>
        <p:nvPicPr>
          <p:cNvPr id="2355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752600"/>
            <a:ext cx="83058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80</a:t>
            </a:fld>
            <a:endParaRPr lang="en-US" altLang="en-US"/>
          </a:p>
        </p:txBody>
      </p:sp>
    </p:spTree>
    <p:extLst>
      <p:ext uri="{BB962C8B-B14F-4D97-AF65-F5344CB8AC3E}">
        <p14:creationId xmlns:p14="http://schemas.microsoft.com/office/powerpoint/2010/main" val="1189108498"/>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Syntax: Raising an Exception</a:t>
            </a:r>
          </a:p>
        </p:txBody>
      </p:sp>
      <p:pic>
        <p:nvPicPr>
          <p:cNvPr id="24578"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371600"/>
            <a:ext cx="8375650" cy="3200400"/>
          </a:xfrm>
        </p:spPr>
      </p:pic>
      <p:sp>
        <p:nvSpPr>
          <p:cNvPr id="2457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28197E-56CC-4B62-8245-23F8FBEC86FA}"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81</a:t>
            </a:fld>
            <a:endParaRPr lang="en-US" altLang="en-US"/>
          </a:p>
        </p:txBody>
      </p:sp>
    </p:spTree>
    <p:extLst>
      <p:ext uri="{BB962C8B-B14F-4D97-AF65-F5344CB8AC3E}">
        <p14:creationId xmlns:p14="http://schemas.microsoft.com/office/powerpoint/2010/main" val="471153271"/>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Handling Exceptions</a:t>
            </a:r>
          </a:p>
        </p:txBody>
      </p:sp>
      <p:sp>
        <p:nvSpPr>
          <p:cNvPr id="33795" name="Content Placeholder 2"/>
          <p:cNvSpPr>
            <a:spLocks noGrp="1"/>
          </p:cNvSpPr>
          <p:nvPr>
            <p:ph idx="1"/>
          </p:nvPr>
        </p:nvSpPr>
        <p:spPr/>
        <p:txBody>
          <a:bodyPr/>
          <a:lstStyle/>
          <a:p>
            <a:pPr marL="341313" indent="-284163" eaLnBrk="1" hangingPunct="1">
              <a:spcBef>
                <a:spcPts val="200"/>
              </a:spcBef>
              <a:buFont typeface="Arial" charset="0"/>
              <a:buChar char="•"/>
              <a:defRPr/>
            </a:pPr>
            <a:r>
              <a:rPr lang="en-US" dirty="0">
                <a:ea typeface="MS PGothic" charset="0"/>
                <a:cs typeface="MS PGothic" charset="0"/>
              </a:rPr>
              <a:t>Every exception should be handled somewhere in the program</a:t>
            </a:r>
          </a:p>
          <a:p>
            <a:pPr marL="341313" indent="-284163" eaLnBrk="1" hangingPunct="1">
              <a:spcBef>
                <a:spcPts val="200"/>
              </a:spcBef>
              <a:buFont typeface="Arial" charset="0"/>
              <a:buChar char="•"/>
              <a:defRPr/>
            </a:pPr>
            <a:r>
              <a:rPr lang="en-US" dirty="0">
                <a:ea typeface="MS PGothic" charset="0"/>
                <a:cs typeface="MS PGothic" charset="0"/>
              </a:rPr>
              <a:t>This is a complex problem</a:t>
            </a:r>
          </a:p>
          <a:p>
            <a:pPr marL="569913" lvl="1" indent="-284163" eaLnBrk="1" hangingPunct="1">
              <a:buFont typeface="Arial" charset="0"/>
              <a:buChar char="•"/>
              <a:defRPr/>
            </a:pPr>
            <a:r>
              <a:rPr lang="en-US" sz="2000" dirty="0">
                <a:ea typeface="MS PGothic" charset="0"/>
                <a:cs typeface="MS PGothic" charset="0"/>
              </a:rPr>
              <a:t>  You need to handle </a:t>
            </a:r>
            <a:r>
              <a:rPr lang="en-US" altLang="ja-JP" sz="2000" dirty="0">
                <a:ea typeface="MS PGothic" charset="0"/>
                <a:cs typeface="MS PGothic" charset="0"/>
              </a:rPr>
              <a:t>each possible exception and react to it appropriately</a:t>
            </a:r>
            <a:endParaRPr lang="en-US" sz="2000" dirty="0">
              <a:ea typeface="MS PGothic" charset="0"/>
              <a:cs typeface="MS PGothic" charset="0"/>
            </a:endParaRPr>
          </a:p>
          <a:p>
            <a:pPr marL="341313" indent="-284163" eaLnBrk="1" hangingPunct="1">
              <a:spcBef>
                <a:spcPts val="200"/>
              </a:spcBef>
              <a:buFont typeface="Arial" charset="0"/>
              <a:buChar char="•"/>
              <a:defRPr/>
            </a:pPr>
            <a:r>
              <a:rPr lang="en-US" dirty="0">
                <a:ea typeface="MS PGothic" charset="0"/>
                <a:cs typeface="MS PGothic" charset="0"/>
              </a:rPr>
              <a:t>Handling recoverable errors can be done:</a:t>
            </a:r>
          </a:p>
          <a:p>
            <a:pPr marL="914400" lvl="1" indent="-457200" eaLnBrk="1" hangingPunct="1">
              <a:buFont typeface="Arial" charset="0"/>
              <a:buChar char="•"/>
              <a:defRPr/>
            </a:pPr>
            <a:r>
              <a:rPr lang="en-US" sz="2000" dirty="0">
                <a:ea typeface="MS PGothic" charset="0"/>
                <a:cs typeface="MS PGothic" charset="0"/>
              </a:rPr>
              <a:t>Simply:  exit the program</a:t>
            </a:r>
          </a:p>
          <a:p>
            <a:pPr marL="914400" lvl="1" indent="-457200" eaLnBrk="1" hangingPunct="1">
              <a:buFont typeface="Arial" charset="0"/>
              <a:buChar char="•"/>
              <a:defRPr/>
            </a:pPr>
            <a:r>
              <a:rPr lang="en-US" sz="2000" dirty="0">
                <a:ea typeface="MS PGothic" charset="0"/>
                <a:cs typeface="MS PGothic" charset="0"/>
              </a:rPr>
              <a:t>User-friendly:  Ask the user to correct the error</a:t>
            </a:r>
          </a:p>
        </p:txBody>
      </p:sp>
      <p:sp>
        <p:nvSpPr>
          <p:cNvPr id="2560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18C805A-B75A-43D4-A8AC-0C2CDE5FC74D}"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82</a:t>
            </a:fld>
            <a:endParaRPr lang="en-US" altLang="en-US"/>
          </a:p>
        </p:txBody>
      </p:sp>
    </p:spTree>
    <p:extLst>
      <p:ext uri="{BB962C8B-B14F-4D97-AF65-F5344CB8AC3E}">
        <p14:creationId xmlns:p14="http://schemas.microsoft.com/office/powerpoint/2010/main" val="633580992"/>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fontAlgn="auto" hangingPunct="1">
              <a:spcAft>
                <a:spcPts val="0"/>
              </a:spcAft>
              <a:defRPr/>
            </a:pPr>
            <a:r>
              <a:rPr lang="en-US" altLang="en-US" sz="3600">
                <a:solidFill>
                  <a:schemeClr val="tx1">
                    <a:lumMod val="75000"/>
                    <a:lumOff val="25000"/>
                  </a:schemeClr>
                </a:solidFill>
                <a:ea typeface="ＭＳ Ｐゴシック" panose="020B0600070205080204" pitchFamily="34" charset="-128"/>
              </a:rPr>
              <a:t>Handling Exceptions: Try-Except</a:t>
            </a:r>
          </a:p>
        </p:txBody>
      </p:sp>
      <p:sp>
        <p:nvSpPr>
          <p:cNvPr id="26626" name="Content Placeholder 6"/>
          <p:cNvSpPr>
            <a:spLocks noGrp="1"/>
          </p:cNvSpPr>
          <p:nvPr>
            <p:ph idx="1"/>
          </p:nvPr>
        </p:nvSpPr>
        <p:spPr/>
        <p:txBody>
          <a:bodyPr/>
          <a:lstStyle/>
          <a:p>
            <a:pPr eaLnBrk="1" hangingPunct="1"/>
            <a:r>
              <a:rPr lang="en-US" altLang="en-US" dirty="0"/>
              <a:t>You handle exceptions with the try/except statement </a:t>
            </a:r>
          </a:p>
          <a:p>
            <a:pPr eaLnBrk="1" hangingPunct="1"/>
            <a:r>
              <a:rPr lang="en-US" altLang="en-US" dirty="0"/>
              <a:t>Place the statement into a location of your program that knows how to handle a particular exception </a:t>
            </a:r>
          </a:p>
          <a:p>
            <a:pPr eaLnBrk="1" hangingPunct="1"/>
            <a:r>
              <a:rPr lang="en-US" altLang="en-US" dirty="0"/>
              <a:t>The try block contains one or more statements that may cause an exception of the kind that you are willing to handle </a:t>
            </a:r>
          </a:p>
          <a:p>
            <a:pPr eaLnBrk="1" hangingPunct="1"/>
            <a:r>
              <a:rPr lang="en-US" altLang="en-US" dirty="0"/>
              <a:t>Each except clause contains the handler for an exception type</a:t>
            </a:r>
          </a:p>
        </p:txBody>
      </p:sp>
      <p:sp>
        <p:nvSpPr>
          <p:cNvPr id="2662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4B5402-017B-4BE6-927E-00C1AF3A67A8}"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83</a:t>
            </a:fld>
            <a:endParaRPr lang="en-US" altLang="en-US"/>
          </a:p>
        </p:txBody>
      </p:sp>
    </p:spTree>
    <p:extLst>
      <p:ext uri="{BB962C8B-B14F-4D97-AF65-F5344CB8AC3E}">
        <p14:creationId xmlns:p14="http://schemas.microsoft.com/office/powerpoint/2010/main" val="1939805648"/>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Syntax: Try-Except</a:t>
            </a:r>
          </a:p>
        </p:txBody>
      </p:sp>
      <p:pic>
        <p:nvPicPr>
          <p:cNvPr id="27650"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1215462"/>
            <a:ext cx="7560047" cy="4880538"/>
          </a:xfrm>
        </p:spPr>
      </p:pic>
      <p:sp>
        <p:nvSpPr>
          <p:cNvPr id="2765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BDAB8C-5665-430C-A48B-BBF016877163}"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84</a:t>
            </a:fld>
            <a:endParaRPr lang="en-US" altLang="en-US"/>
          </a:p>
        </p:txBody>
      </p:sp>
    </p:spTree>
    <p:extLst>
      <p:ext uri="{BB962C8B-B14F-4D97-AF65-F5344CB8AC3E}">
        <p14:creationId xmlns:p14="http://schemas.microsoft.com/office/powerpoint/2010/main" val="3193903096"/>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Try-Except: An Example</a:t>
            </a:r>
          </a:p>
        </p:txBody>
      </p:sp>
      <p:sp>
        <p:nvSpPr>
          <p:cNvPr id="2867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FD3E42-7216-46EB-B532-9559401A9F3D}"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317500" y="1295400"/>
            <a:ext cx="5854700" cy="3352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try :</a:t>
            </a:r>
          </a:p>
          <a:p>
            <a:pPr eaLnBrk="1" hangingPunct="1">
              <a:defRPr/>
            </a:pPr>
            <a:r>
              <a:rPr lang="en-US" dirty="0">
                <a:latin typeface="Consolas" pitchFamily="49" charset="0"/>
                <a:ea typeface="ＭＳ Ｐゴシック" panose="020B0600070205080204" pitchFamily="34" charset="-128"/>
                <a:cs typeface="Consolas" pitchFamily="49" charset="0"/>
              </a:rPr>
              <a:t>    filename = input("Enter filename: ")</a:t>
            </a:r>
          </a:p>
          <a:p>
            <a:pPr eaLnBrk="1" hangingPunct="1">
              <a:defRPr/>
            </a:pPr>
            <a:r>
              <a:rPr lang="en-US" dirty="0">
                <a:latin typeface="Consolas" pitchFamily="49" charset="0"/>
                <a:ea typeface="ＭＳ Ｐゴシック" panose="020B0600070205080204" pitchFamily="34" charset="-128"/>
                <a:cs typeface="Consolas" pitchFamily="49" charset="0"/>
              </a:rPr>
              <a:t>    infile = </a:t>
            </a:r>
            <a:r>
              <a:rPr lang="en-US" dirty="0">
                <a:solidFill>
                  <a:srgbClr val="0033CC"/>
                </a:solidFill>
                <a:latin typeface="Consolas" pitchFamily="49" charset="0"/>
                <a:ea typeface="ＭＳ Ｐゴシック" panose="020B0600070205080204" pitchFamily="34" charset="-128"/>
                <a:cs typeface="Consolas" pitchFamily="49" charset="0"/>
              </a:rPr>
              <a:t>open(</a:t>
            </a:r>
            <a:r>
              <a:rPr lang="en-US" dirty="0">
                <a:latin typeface="Consolas" pitchFamily="49" charset="0"/>
                <a:ea typeface="ＭＳ Ｐゴシック" panose="020B0600070205080204" pitchFamily="34" charset="-128"/>
                <a:cs typeface="Consolas" pitchFamily="49" charset="0"/>
              </a:rPr>
              <a:t>filename, "r"</a:t>
            </a:r>
            <a:r>
              <a:rPr lang="en-US" dirty="0">
                <a:solidFill>
                  <a:srgbClr val="0033CC"/>
                </a:solidFill>
                <a:latin typeface="Consolas" pitchFamily="49" charset="0"/>
                <a:ea typeface="ＭＳ Ｐゴシック" panose="020B0600070205080204" pitchFamily="34" charset="-128"/>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    line = </a:t>
            </a:r>
            <a:r>
              <a:rPr lang="en-US" dirty="0" err="1">
                <a:latin typeface="Consolas" pitchFamily="49" charset="0"/>
                <a:ea typeface="ＭＳ Ｐゴシック" panose="020B0600070205080204" pitchFamily="34" charset="-128"/>
                <a:cs typeface="Consolas" pitchFamily="49" charset="0"/>
              </a:rPr>
              <a:t>infile.readline</a:t>
            </a:r>
            <a:r>
              <a:rPr lang="en-US" dirty="0">
                <a:latin typeface="Consolas" pitchFamily="49" charset="0"/>
                <a:ea typeface="ＭＳ Ｐゴシック" panose="020B0600070205080204" pitchFamily="34" charset="-128"/>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    value = </a:t>
            </a:r>
            <a:r>
              <a:rPr lang="en-US" dirty="0">
                <a:solidFill>
                  <a:srgbClr val="00B050"/>
                </a:solidFill>
                <a:latin typeface="Consolas" pitchFamily="49" charset="0"/>
                <a:ea typeface="ＭＳ Ｐゴシック" panose="020B0600070205080204" pitchFamily="34" charset="-128"/>
                <a:cs typeface="Consolas" pitchFamily="49" charset="0"/>
              </a:rPr>
              <a:t>int(</a:t>
            </a:r>
            <a:r>
              <a:rPr lang="en-US" dirty="0">
                <a:latin typeface="Consolas" pitchFamily="49" charset="0"/>
                <a:ea typeface="ＭＳ Ｐゴシック" panose="020B0600070205080204" pitchFamily="34" charset="-128"/>
                <a:cs typeface="Consolas" pitchFamily="49" charset="0"/>
              </a:rPr>
              <a:t>line</a:t>
            </a:r>
            <a:r>
              <a:rPr lang="en-US" dirty="0">
                <a:solidFill>
                  <a:srgbClr val="00B050"/>
                </a:solidFill>
                <a:latin typeface="Consolas" pitchFamily="49" charset="0"/>
                <a:ea typeface="ＭＳ Ｐゴシック" panose="020B0600070205080204" pitchFamily="34" charset="-128"/>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 . .</a:t>
            </a:r>
          </a:p>
          <a:p>
            <a:pPr eaLnBrk="1" hangingPunct="1">
              <a:defRPr/>
            </a:pPr>
            <a:r>
              <a:rPr lang="en-US" dirty="0">
                <a:solidFill>
                  <a:srgbClr val="0033CC"/>
                </a:solidFill>
                <a:latin typeface="Consolas" pitchFamily="49" charset="0"/>
                <a:ea typeface="ＭＳ Ｐゴシック" panose="020B0600070205080204" pitchFamily="34" charset="-128"/>
                <a:cs typeface="Consolas" pitchFamily="49" charset="0"/>
              </a:rPr>
              <a:t>except IOError </a:t>
            </a:r>
            <a:r>
              <a:rPr lang="en-US" dirty="0">
                <a:latin typeface="Consolas" pitchFamily="49" charset="0"/>
                <a:ea typeface="ＭＳ Ｐゴシック" panose="020B0600070205080204" pitchFamily="34" charset="-128"/>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    print("Error: file not found.")</a:t>
            </a:r>
          </a:p>
          <a:p>
            <a:pPr eaLnBrk="1" hangingPunct="1">
              <a:defRPr/>
            </a:pPr>
            <a:r>
              <a:rPr lang="en-US" dirty="0">
                <a:latin typeface="Consolas" pitchFamily="49" charset="0"/>
                <a:ea typeface="ＭＳ Ｐゴシック" panose="020B0600070205080204" pitchFamily="34" charset="-128"/>
                <a:cs typeface="Consolas" pitchFamily="49" charset="0"/>
              </a:rPr>
              <a:t>except ValueError as exception :</a:t>
            </a:r>
          </a:p>
          <a:p>
            <a:pPr eaLnBrk="1" hangingPunct="1">
              <a:defRPr/>
            </a:pPr>
            <a:r>
              <a:rPr lang="en-US" dirty="0">
                <a:latin typeface="Consolas" pitchFamily="49" charset="0"/>
                <a:ea typeface="ＭＳ Ｐゴシック" panose="020B0600070205080204" pitchFamily="34" charset="-128"/>
                <a:cs typeface="Consolas" pitchFamily="49" charset="0"/>
              </a:rPr>
              <a:t>    print("Error:", str(exception))</a:t>
            </a:r>
            <a:endParaRPr lang="en-US" b="1" kern="0" dirty="0">
              <a:latin typeface="Consolas" pitchFamily="49" charset="0"/>
              <a:ea typeface="ＭＳ Ｐゴシック" panose="020B0600070205080204" pitchFamily="34" charset="-128"/>
              <a:cs typeface="Consolas" pitchFamily="49" charset="0"/>
            </a:endParaRPr>
          </a:p>
        </p:txBody>
      </p:sp>
      <p:sp>
        <p:nvSpPr>
          <p:cNvPr id="7" name="Left Arrow 6"/>
          <p:cNvSpPr/>
          <p:nvPr/>
        </p:nvSpPr>
        <p:spPr>
          <a:xfrm>
            <a:off x="5334000" y="3124200"/>
            <a:ext cx="3617913" cy="990600"/>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33CC"/>
                </a:solidFill>
                <a:latin typeface="Consolas" pitchFamily="49" charset="0"/>
                <a:cs typeface="Consolas" pitchFamily="49" charset="0"/>
              </a:rPr>
              <a:t>Execution transfers here </a:t>
            </a:r>
            <a:r>
              <a:rPr lang="en-US" dirty="0">
                <a:solidFill>
                  <a:schemeClr val="tx1"/>
                </a:solidFill>
                <a:latin typeface="Consolas" pitchFamily="49" charset="0"/>
                <a:cs typeface="Consolas" pitchFamily="49" charset="0"/>
              </a:rPr>
              <a:t>if file cannot be opened</a:t>
            </a:r>
            <a:endParaRPr lang="en-US" dirty="0">
              <a:solidFill>
                <a:schemeClr val="tx1"/>
              </a:solidFill>
            </a:endParaRPr>
          </a:p>
        </p:txBody>
      </p:sp>
      <p:sp>
        <p:nvSpPr>
          <p:cNvPr id="8" name="Left Arrow 7"/>
          <p:cNvSpPr/>
          <p:nvPr/>
        </p:nvSpPr>
        <p:spPr>
          <a:xfrm>
            <a:off x="3352800" y="2286000"/>
            <a:ext cx="3200400" cy="990600"/>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B050"/>
                </a:solidFill>
                <a:latin typeface="Consolas" pitchFamily="49" charset="0"/>
                <a:cs typeface="Consolas" pitchFamily="49" charset="0"/>
              </a:rPr>
              <a:t>int() </a:t>
            </a:r>
            <a:r>
              <a:rPr lang="en-US" dirty="0">
                <a:solidFill>
                  <a:schemeClr val="tx1"/>
                </a:solidFill>
              </a:rPr>
              <a:t>can raise a </a:t>
            </a:r>
            <a:r>
              <a:rPr lang="en-US" dirty="0">
                <a:solidFill>
                  <a:schemeClr val="tx1"/>
                </a:solidFill>
                <a:latin typeface="Consolas" pitchFamily="49" charset="0"/>
                <a:cs typeface="Consolas" pitchFamily="49" charset="0"/>
              </a:rPr>
              <a:t>ValueError </a:t>
            </a:r>
            <a:r>
              <a:rPr lang="en-US" dirty="0">
                <a:solidFill>
                  <a:schemeClr val="tx1"/>
                </a:solidFill>
              </a:rPr>
              <a:t>exception</a:t>
            </a:r>
          </a:p>
        </p:txBody>
      </p:sp>
      <p:sp>
        <p:nvSpPr>
          <p:cNvPr id="9" name="Left Arrow 8"/>
          <p:cNvSpPr/>
          <p:nvPr/>
        </p:nvSpPr>
        <p:spPr>
          <a:xfrm>
            <a:off x="4989513" y="1603375"/>
            <a:ext cx="3616325" cy="990600"/>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33CC"/>
                </a:solidFill>
                <a:latin typeface="Consolas" pitchFamily="49" charset="0"/>
                <a:cs typeface="Consolas" pitchFamily="49" charset="0"/>
              </a:rPr>
              <a:t>open() </a:t>
            </a:r>
            <a:r>
              <a:rPr lang="en-US" dirty="0">
                <a:solidFill>
                  <a:schemeClr val="tx1"/>
                </a:solidFill>
              </a:rPr>
              <a:t>can raise an </a:t>
            </a:r>
            <a:r>
              <a:rPr lang="en-US" dirty="0">
                <a:solidFill>
                  <a:schemeClr val="tx1"/>
                </a:solidFill>
                <a:latin typeface="Consolas" pitchFamily="49" charset="0"/>
                <a:cs typeface="Consolas" pitchFamily="49" charset="0"/>
              </a:rPr>
              <a:t>IOError </a:t>
            </a:r>
            <a:r>
              <a:rPr lang="en-US" dirty="0">
                <a:solidFill>
                  <a:schemeClr val="tx1"/>
                </a:solidFill>
              </a:rPr>
              <a:t>exception</a:t>
            </a:r>
          </a:p>
        </p:txBody>
      </p:sp>
      <p:sp>
        <p:nvSpPr>
          <p:cNvPr id="10" name="Left Arrow 9"/>
          <p:cNvSpPr/>
          <p:nvPr/>
        </p:nvSpPr>
        <p:spPr>
          <a:xfrm rot="716817">
            <a:off x="5083175" y="4092575"/>
            <a:ext cx="3617913" cy="1447800"/>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B050"/>
                </a:solidFill>
                <a:latin typeface="Consolas" pitchFamily="49" charset="0"/>
                <a:cs typeface="Consolas" pitchFamily="49" charset="0"/>
              </a:rPr>
              <a:t>Execution transfers here </a:t>
            </a:r>
            <a:r>
              <a:rPr lang="en-US" dirty="0">
                <a:solidFill>
                  <a:schemeClr val="tx1"/>
                </a:solidFill>
                <a:latin typeface="Consolas" pitchFamily="49" charset="0"/>
                <a:cs typeface="Consolas" pitchFamily="49" charset="0"/>
              </a:rPr>
              <a:t>if the string cannot be converted to an int</a:t>
            </a:r>
            <a:endParaRPr lang="en-US" dirty="0">
              <a:solidFill>
                <a:schemeClr val="tx1"/>
              </a:solidFill>
            </a:endParaRPr>
          </a:p>
        </p:txBody>
      </p:sp>
      <p:sp>
        <p:nvSpPr>
          <p:cNvPr id="36874" name="TextBox 9"/>
          <p:cNvSpPr txBox="1">
            <a:spLocks noChangeArrowheads="1"/>
          </p:cNvSpPr>
          <p:nvPr/>
        </p:nvSpPr>
        <p:spPr bwMode="auto">
          <a:xfrm>
            <a:off x="685800" y="4876800"/>
            <a:ext cx="4254500" cy="1016000"/>
          </a:xfrm>
          <a:prstGeom prst="rect">
            <a:avLst/>
          </a:prstGeom>
          <a:noFill/>
          <a:ln>
            <a:noFill/>
          </a:ln>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ctr">
              <a:defRPr/>
            </a:pPr>
            <a:r>
              <a:rPr lang="en-US" sz="2000" b="1" i="1" dirty="0">
                <a:latin typeface="+mn-lt"/>
              </a:rPr>
              <a:t>If either of these exceptions is raised, the rest of the instructions in the </a:t>
            </a:r>
            <a:r>
              <a:rPr lang="en-US" sz="2000" b="1" i="1" dirty="0">
                <a:latin typeface="+mn-lt"/>
                <a:cs typeface="Consolas" charset="0"/>
              </a:rPr>
              <a:t>try</a:t>
            </a:r>
            <a:r>
              <a:rPr lang="en-US" sz="2000" b="1" i="1" dirty="0">
                <a:latin typeface="+mn-lt"/>
              </a:rPr>
              <a:t> block are skipped</a:t>
            </a:r>
            <a:endParaRPr lang="en-US" sz="2000" b="1" i="1" dirty="0">
              <a:latin typeface="+mn-lt"/>
              <a:cs typeface="Arial"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85</a:t>
            </a:fld>
            <a:endParaRPr lang="en-US" altLang="en-US"/>
          </a:p>
        </p:txBody>
      </p:sp>
    </p:spTree>
    <p:extLst>
      <p:ext uri="{BB962C8B-B14F-4D97-AF65-F5344CB8AC3E}">
        <p14:creationId xmlns:p14="http://schemas.microsoft.com/office/powerpoint/2010/main" val="23530948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ＭＳ Ｐゴシック" charset="0"/>
              </a:rPr>
              <a:t>Example</a:t>
            </a:r>
          </a:p>
        </p:txBody>
      </p:sp>
      <p:sp>
        <p:nvSpPr>
          <p:cNvPr id="67586" name="Content Placeholder 2"/>
          <p:cNvSpPr>
            <a:spLocks noGrp="1"/>
          </p:cNvSpPr>
          <p:nvPr>
            <p:ph idx="1"/>
          </p:nvPr>
        </p:nvSpPr>
        <p:spPr/>
        <p:txBody>
          <a:bodyPr/>
          <a:lstStyle/>
          <a:p>
            <a:pPr eaLnBrk="1" hangingPunct="1"/>
            <a:r>
              <a:rPr lang="en-US" altLang="en-US"/>
              <a:t>If an IOError exception is raised, the </a:t>
            </a:r>
            <a:r>
              <a:rPr lang="en-US" altLang="en-US" b="1">
                <a:solidFill>
                  <a:srgbClr val="FF0000"/>
                </a:solidFill>
              </a:rPr>
              <a:t>except</a:t>
            </a:r>
            <a:r>
              <a:rPr lang="en-US" altLang="en-US"/>
              <a:t> clause for the IOError exception is executed</a:t>
            </a:r>
          </a:p>
          <a:p>
            <a:pPr eaLnBrk="1" hangingPunct="1"/>
            <a:r>
              <a:rPr lang="en-US" altLang="en-US"/>
              <a:t>If a ValueError exception occurs, then second </a:t>
            </a:r>
            <a:r>
              <a:rPr lang="en-US" altLang="en-US" b="1">
                <a:solidFill>
                  <a:srgbClr val="FF0000"/>
                </a:solidFill>
              </a:rPr>
              <a:t>except</a:t>
            </a:r>
            <a:r>
              <a:rPr lang="en-US" altLang="en-US"/>
              <a:t> clause is executed</a:t>
            </a:r>
          </a:p>
          <a:p>
            <a:pPr eaLnBrk="1" hangingPunct="1"/>
            <a:r>
              <a:rPr lang="en-US" altLang="en-US"/>
              <a:t>If any other exception is raised it will not be handled by any of the </a:t>
            </a:r>
            <a:r>
              <a:rPr lang="en-US" altLang="en-US" b="1">
                <a:solidFill>
                  <a:srgbClr val="FF0000"/>
                </a:solidFill>
              </a:rPr>
              <a:t>except</a:t>
            </a:r>
            <a:r>
              <a:rPr lang="en-US" altLang="en-US"/>
              <a:t> blocks</a:t>
            </a:r>
          </a:p>
        </p:txBody>
      </p:sp>
      <p:sp>
        <p:nvSpPr>
          <p:cNvPr id="6758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3D7ACD-3046-49A6-BA77-220B5D80BE20}" type="datetime1">
              <a:rPr lang="en-US" altLang="en-US" sz="1200" smtClean="0">
                <a:solidFill>
                  <a:schemeClr val="accent1"/>
                </a:solidFill>
              </a:rPr>
              <a:t>3/2/2017</a:t>
            </a:fld>
            <a:endParaRPr lang="en-US" altLang="en-US" sz="1200">
              <a:solidFill>
                <a:schemeClr val="accent1"/>
              </a:solidFill>
            </a:endParaRPr>
          </a:p>
        </p:txBody>
      </p:sp>
      <p:sp>
        <p:nvSpPr>
          <p:cNvPr id="3" name="Slide Number Placeholder 2"/>
          <p:cNvSpPr>
            <a:spLocks noGrp="1"/>
          </p:cNvSpPr>
          <p:nvPr>
            <p:ph type="sldNum" sz="quarter" idx="11"/>
          </p:nvPr>
        </p:nvSpPr>
        <p:spPr/>
        <p:txBody>
          <a:bodyPr/>
          <a:lstStyle/>
          <a:p>
            <a:r>
              <a:rPr lang="en-US" altLang="en-US"/>
              <a:t>Page </a:t>
            </a:r>
            <a:fld id="{E3B93FE9-A421-4B87-A671-7CC69EB1D69E}" type="slidenum">
              <a:rPr lang="en-US" altLang="en-US" smtClean="0"/>
              <a:pPr/>
              <a:t>86</a:t>
            </a:fld>
            <a:endParaRPr lang="en-US" altLang="en-US"/>
          </a:p>
        </p:txBody>
      </p:sp>
    </p:spTree>
    <p:extLst>
      <p:ext uri="{BB962C8B-B14F-4D97-AF65-F5344CB8AC3E}">
        <p14:creationId xmlns:p14="http://schemas.microsoft.com/office/powerpoint/2010/main" val="27411488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Output Messages</a:t>
            </a:r>
          </a:p>
        </p:txBody>
      </p:sp>
      <p:sp>
        <p:nvSpPr>
          <p:cNvPr id="3" name="Content Placeholder 2"/>
          <p:cNvSpPr>
            <a:spLocks noGrp="1"/>
          </p:cNvSpPr>
          <p:nvPr>
            <p:ph idx="1"/>
          </p:nvPr>
        </p:nvSpPr>
        <p:spPr>
          <a:xfrm>
            <a:off x="822325" y="1255713"/>
            <a:ext cx="7543800" cy="725487"/>
          </a:xfrm>
        </p:spPr>
        <p:txBody>
          <a:bodyPr rtlCol="0">
            <a:normAutofit/>
          </a:bodyPr>
          <a:lstStyle/>
          <a:p>
            <a:pPr eaLnBrk="1" fontAlgn="auto" hangingPunct="1">
              <a:defRPr/>
            </a:pPr>
            <a:r>
              <a:rPr lang="en-US" dirty="0">
                <a:solidFill>
                  <a:schemeClr val="tx1">
                    <a:lumMod val="75000"/>
                    <a:lumOff val="25000"/>
                  </a:schemeClr>
                </a:solidFill>
                <a:ea typeface="+mn-ea"/>
              </a:rPr>
              <a:t>When the body of this handler is executed, it prints the message included with the exception</a:t>
            </a:r>
            <a:endParaRPr lang="en-US" sz="2000" dirty="0">
              <a:solidFill>
                <a:schemeClr val="tx1">
                  <a:lumMod val="75000"/>
                  <a:lumOff val="25000"/>
                </a:schemeClr>
              </a:solidFill>
              <a:ea typeface="+mn-ea"/>
              <a:cs typeface="Times New Roman" pitchFamily="18" charset="0"/>
            </a:endParaRPr>
          </a:p>
        </p:txBody>
      </p:sp>
      <p:sp>
        <p:nvSpPr>
          <p:cNvPr id="2969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767625-8246-4752-8801-F526D7882639}"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22325" y="1981200"/>
            <a:ext cx="542925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except </a:t>
            </a:r>
            <a:r>
              <a:rPr lang="en-US" dirty="0">
                <a:solidFill>
                  <a:srgbClr val="0033CC"/>
                </a:solidFill>
                <a:latin typeface="Consolas" pitchFamily="49" charset="0"/>
                <a:ea typeface="ＭＳ Ｐゴシック" panose="020B0600070205080204" pitchFamily="34" charset="-128"/>
                <a:cs typeface="Consolas" pitchFamily="49" charset="0"/>
              </a:rPr>
              <a:t>ValueError</a:t>
            </a:r>
            <a:r>
              <a:rPr lang="en-US" dirty="0">
                <a:latin typeface="Consolas" pitchFamily="49" charset="0"/>
                <a:ea typeface="ＭＳ Ｐゴシック" panose="020B0600070205080204" pitchFamily="34" charset="-128"/>
                <a:cs typeface="Consolas" pitchFamily="49" charset="0"/>
              </a:rPr>
              <a:t> as exception :</a:t>
            </a:r>
          </a:p>
          <a:p>
            <a:pPr eaLnBrk="1" hangingPunct="1">
              <a:defRPr/>
            </a:pPr>
            <a:r>
              <a:rPr lang="en-US" dirty="0">
                <a:latin typeface="Consolas" pitchFamily="49" charset="0"/>
                <a:ea typeface="ＭＳ Ｐゴシック" panose="020B0600070205080204" pitchFamily="34" charset="-128"/>
                <a:cs typeface="Consolas" pitchFamily="49" charset="0"/>
              </a:rPr>
              <a:t>    print("Error:", str(exception))</a:t>
            </a:r>
            <a:endParaRPr lang="en-US" b="1" kern="0" dirty="0">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87</a:t>
            </a:fld>
            <a:endParaRPr lang="en-US" altLang="en-US"/>
          </a:p>
        </p:txBody>
      </p:sp>
      <p:sp>
        <p:nvSpPr>
          <p:cNvPr id="7" name="Content Placeholder 2"/>
          <p:cNvSpPr txBox="1">
            <a:spLocks/>
          </p:cNvSpPr>
          <p:nvPr/>
        </p:nvSpPr>
        <p:spPr bwMode="auto">
          <a:xfrm>
            <a:off x="822325" y="2950431"/>
            <a:ext cx="7543800" cy="1100625"/>
          </a:xfrm>
          <a:prstGeom prst="rect">
            <a:avLst/>
          </a:prstGeom>
          <a:solidFill>
            <a:schemeClr val="bg1">
              <a:alpha val="0"/>
            </a:schemeClr>
          </a:solidFill>
          <a:ln>
            <a:noFill/>
          </a:ln>
          <a:extLst/>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rPr>
              <a:t>For example, if the string passed to the </a:t>
            </a:r>
            <a:r>
              <a:rPr lang="en-US" dirty="0" err="1">
                <a:solidFill>
                  <a:schemeClr val="tx1">
                    <a:lumMod val="75000"/>
                    <a:lumOff val="25000"/>
                  </a:schemeClr>
                </a:solidFill>
                <a:ea typeface="+mn-ea"/>
                <a:cs typeface="Consolas" pitchFamily="49" charset="0"/>
              </a:rPr>
              <a:t>int</a:t>
            </a:r>
            <a:r>
              <a:rPr lang="en-US" dirty="0">
                <a:solidFill>
                  <a:schemeClr val="tx1">
                    <a:lumMod val="75000"/>
                    <a:lumOff val="25000"/>
                  </a:schemeClr>
                </a:solidFill>
                <a:ea typeface="+mn-ea"/>
                <a:cs typeface="Consolas" pitchFamily="49" charset="0"/>
              </a:rPr>
              <a:t>() </a:t>
            </a:r>
            <a:r>
              <a:rPr lang="en-US" dirty="0">
                <a:solidFill>
                  <a:schemeClr val="tx1">
                    <a:lumMod val="75000"/>
                    <a:lumOff val="25000"/>
                  </a:schemeClr>
                </a:solidFill>
                <a:ea typeface="+mn-ea"/>
              </a:rPr>
              <a:t>function was "35x2", then the message included with the exception will be:</a:t>
            </a:r>
          </a:p>
          <a:p>
            <a:pPr lvl="1" indent="0" eaLnBrk="1" fontAlgn="auto" hangingPunct="1">
              <a:buFont typeface="Wingdings" panose="05000000000000000000" pitchFamily="2" charset="2"/>
              <a:buNone/>
              <a:defRPr/>
            </a:pPr>
            <a:r>
              <a:rPr lang="en-US" sz="2000" dirty="0">
                <a:solidFill>
                  <a:schemeClr val="tx1">
                    <a:lumMod val="75000"/>
                    <a:lumOff val="25000"/>
                  </a:schemeClr>
                </a:solidFill>
                <a:ea typeface="+mn-ea"/>
                <a:cs typeface="Consolas" pitchFamily="49" charset="0"/>
              </a:rPr>
              <a:t>invalid literal for </a:t>
            </a:r>
            <a:r>
              <a:rPr lang="en-US" sz="2000" dirty="0" err="1">
                <a:solidFill>
                  <a:schemeClr val="tx1">
                    <a:lumMod val="75000"/>
                    <a:lumOff val="25000"/>
                  </a:schemeClr>
                </a:solidFill>
                <a:ea typeface="+mn-ea"/>
                <a:cs typeface="Consolas" pitchFamily="49" charset="0"/>
              </a:rPr>
              <a:t>int</a:t>
            </a:r>
            <a:r>
              <a:rPr lang="en-US" sz="2000" dirty="0">
                <a:solidFill>
                  <a:schemeClr val="tx1">
                    <a:lumMod val="75000"/>
                    <a:lumOff val="25000"/>
                  </a:schemeClr>
                </a:solidFill>
                <a:ea typeface="+mn-ea"/>
                <a:cs typeface="Consolas" pitchFamily="49" charset="0"/>
              </a:rPr>
              <a:t>() with base 10: '35x2'</a:t>
            </a:r>
          </a:p>
          <a:p>
            <a:pPr lvl="1" eaLnBrk="1" fontAlgn="auto" hangingPunct="1">
              <a:defRPr/>
            </a:pPr>
            <a:endParaRPr lang="en-US" sz="2000" dirty="0">
              <a:solidFill>
                <a:schemeClr val="tx1">
                  <a:lumMod val="75000"/>
                  <a:lumOff val="25000"/>
                </a:schemeClr>
              </a:solidFill>
              <a:ea typeface="+mn-ea"/>
              <a:cs typeface="Times New Roman" pitchFamily="18" charset="0"/>
            </a:endParaRPr>
          </a:p>
        </p:txBody>
      </p:sp>
    </p:spTree>
    <p:extLst>
      <p:ext uri="{BB962C8B-B14F-4D97-AF65-F5344CB8AC3E}">
        <p14:creationId xmlns:p14="http://schemas.microsoft.com/office/powerpoint/2010/main" val="4027851515"/>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Output Messages (2)</a:t>
            </a:r>
          </a:p>
        </p:txBody>
      </p:sp>
      <p:sp>
        <p:nvSpPr>
          <p:cNvPr id="30722" name="Content Placeholder 2"/>
          <p:cNvSpPr>
            <a:spLocks noGrp="1"/>
          </p:cNvSpPr>
          <p:nvPr>
            <p:ph idx="1"/>
          </p:nvPr>
        </p:nvSpPr>
        <p:spPr>
          <a:xfrm>
            <a:off x="822325" y="1255713"/>
            <a:ext cx="7543800" cy="1563687"/>
          </a:xfrm>
        </p:spPr>
        <p:txBody>
          <a:bodyPr/>
          <a:lstStyle/>
          <a:p>
            <a:pPr eaLnBrk="1" hangingPunct="1"/>
            <a:r>
              <a:rPr lang="en-US" altLang="en-US" dirty="0"/>
              <a:t>To obtain the message, we must have access to the exception object itself </a:t>
            </a:r>
          </a:p>
          <a:p>
            <a:pPr eaLnBrk="1" hangingPunct="1"/>
            <a:r>
              <a:rPr lang="en-US" altLang="en-US" dirty="0"/>
              <a:t>You can store the exception object in a variable with the as syntax:</a:t>
            </a:r>
          </a:p>
        </p:txBody>
      </p:sp>
      <p:sp>
        <p:nvSpPr>
          <p:cNvPr id="3072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1948E53-2CCA-4E37-886C-3D7388188D36}"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795338" y="2362200"/>
            <a:ext cx="542925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except ValueError as exception :</a:t>
            </a:r>
            <a:endParaRPr lang="en-US" b="1" kern="0" dirty="0">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88</a:t>
            </a:fld>
            <a:endParaRPr lang="en-US" altLang="en-US"/>
          </a:p>
        </p:txBody>
      </p:sp>
      <p:sp>
        <p:nvSpPr>
          <p:cNvPr id="8" name="Content Placeholder 2"/>
          <p:cNvSpPr txBox="1">
            <a:spLocks/>
          </p:cNvSpPr>
          <p:nvPr/>
        </p:nvSpPr>
        <p:spPr bwMode="auto">
          <a:xfrm>
            <a:off x="795338" y="3004100"/>
            <a:ext cx="7543800" cy="1090246"/>
          </a:xfrm>
          <a:prstGeom prst="rect">
            <a:avLst/>
          </a:prstGeom>
          <a:solidFill>
            <a:schemeClr val="bg1">
              <a:alpha val="0"/>
            </a:schemeClr>
          </a:solidFill>
          <a:ln>
            <a:noFill/>
          </a:ln>
          <a:extLst/>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r>
              <a:rPr lang="en-US" altLang="en-US" dirty="0"/>
              <a:t>When the handler for </a:t>
            </a:r>
            <a:r>
              <a:rPr lang="en-US" altLang="en-US" dirty="0" err="1">
                <a:cs typeface="Consolas" panose="020B0609020204030204" pitchFamily="49" charset="0"/>
              </a:rPr>
              <a:t>ValueErro</a:t>
            </a:r>
            <a:r>
              <a:rPr lang="en-US" altLang="en-US" dirty="0" err="1"/>
              <a:t>r</a:t>
            </a:r>
            <a:r>
              <a:rPr lang="en-US" altLang="en-US" dirty="0"/>
              <a:t> is executed, </a:t>
            </a:r>
            <a:r>
              <a:rPr lang="en-US" altLang="en-US" b="1" dirty="0"/>
              <a:t>exception</a:t>
            </a:r>
            <a:r>
              <a:rPr lang="en-US" altLang="en-US" dirty="0"/>
              <a:t> is set to the exception object. In our code, we then obtain the message string by calling </a:t>
            </a:r>
            <a:r>
              <a:rPr lang="en-US" altLang="en-US" b="1" dirty="0" err="1"/>
              <a:t>str</a:t>
            </a:r>
            <a:r>
              <a:rPr lang="en-US" altLang="en-US" b="1" dirty="0"/>
              <a:t>(exception)</a:t>
            </a:r>
            <a:endParaRPr lang="en-US" altLang="en-US" dirty="0"/>
          </a:p>
        </p:txBody>
      </p:sp>
    </p:spTree>
    <p:extLst>
      <p:ext uri="{BB962C8B-B14F-4D97-AF65-F5344CB8AC3E}">
        <p14:creationId xmlns:p14="http://schemas.microsoft.com/office/powerpoint/2010/main" val="4082940262"/>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Source of Output Messages</a:t>
            </a:r>
          </a:p>
        </p:txBody>
      </p:sp>
      <p:sp>
        <p:nvSpPr>
          <p:cNvPr id="31746" name="Content Placeholder 2"/>
          <p:cNvSpPr>
            <a:spLocks noGrp="1"/>
          </p:cNvSpPr>
          <p:nvPr>
            <p:ph idx="1"/>
          </p:nvPr>
        </p:nvSpPr>
        <p:spPr>
          <a:xfrm>
            <a:off x="822325" y="1255713"/>
            <a:ext cx="7543800" cy="877887"/>
          </a:xfrm>
        </p:spPr>
        <p:txBody>
          <a:bodyPr/>
          <a:lstStyle/>
          <a:p>
            <a:pPr eaLnBrk="1" hangingPunct="1"/>
            <a:r>
              <a:rPr lang="en-US" altLang="en-US" dirty="0"/>
              <a:t>When you raise an exception, you can provide your own message string. For example, when you call</a:t>
            </a:r>
          </a:p>
        </p:txBody>
      </p:sp>
      <p:sp>
        <p:nvSpPr>
          <p:cNvPr id="3174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0597BF-EC6F-462B-910A-F5BDF9627A7A}"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38200" y="2133600"/>
            <a:ext cx="6586538"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anose="020B0609020204030204" pitchFamily="49" charset="0"/>
                <a:ea typeface="ＭＳ Ｐゴシック" panose="020B0600070205080204" pitchFamily="34" charset="-128"/>
                <a:cs typeface="Consolas" panose="020B0609020204030204" pitchFamily="49" charset="0"/>
              </a:rPr>
              <a:t>raise ValueError("Amount exceeds balance")</a:t>
            </a:r>
            <a:endParaRPr lang="en-US" b="1" kern="0" dirty="0">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89</a:t>
            </a:fld>
            <a:endParaRPr lang="en-US" altLang="en-US"/>
          </a:p>
        </p:txBody>
      </p:sp>
      <p:sp>
        <p:nvSpPr>
          <p:cNvPr id="7" name="Content Placeholder 2"/>
          <p:cNvSpPr txBox="1">
            <a:spLocks/>
          </p:cNvSpPr>
          <p:nvPr/>
        </p:nvSpPr>
        <p:spPr bwMode="auto">
          <a:xfrm>
            <a:off x="826477" y="2934371"/>
            <a:ext cx="7543800" cy="2232025"/>
          </a:xfrm>
          <a:prstGeom prst="rect">
            <a:avLst/>
          </a:prstGeom>
          <a:solidFill>
            <a:schemeClr val="bg1">
              <a:alpha val="0"/>
            </a:schemeClr>
          </a:solidFill>
          <a:ln>
            <a:noFill/>
          </a:ln>
          <a:extLst/>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r>
              <a:rPr lang="en-US" altLang="en-US" dirty="0"/>
              <a:t>The message of the exception, </a:t>
            </a:r>
            <a:r>
              <a:rPr lang="en-US" sz="1800" dirty="0">
                <a:latin typeface="Consolas" panose="020B0609020204030204" pitchFamily="49" charset="0"/>
                <a:ea typeface="ＭＳ Ｐゴシック" panose="020B0600070205080204" pitchFamily="34" charset="-128"/>
                <a:cs typeface="Consolas" panose="020B0609020204030204" pitchFamily="49" charset="0"/>
              </a:rPr>
              <a:t>"Amount exceeds balance"</a:t>
            </a:r>
            <a:r>
              <a:rPr lang="en-US" dirty="0">
                <a:latin typeface="Arial" charset="0"/>
                <a:ea typeface="ＭＳ Ｐゴシック" panose="020B0600070205080204" pitchFamily="34" charset="-128"/>
              </a:rPr>
              <a:t>,</a:t>
            </a:r>
            <a:r>
              <a:rPr lang="en-US" altLang="en-US" dirty="0"/>
              <a:t> is the string provided as the argument to the constructor</a:t>
            </a:r>
          </a:p>
        </p:txBody>
      </p:sp>
    </p:spTree>
    <p:extLst>
      <p:ext uri="{BB962C8B-B14F-4D97-AF65-F5344CB8AC3E}">
        <p14:creationId xmlns:p14="http://schemas.microsoft.com/office/powerpoint/2010/main" val="202511755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cs typeface="+mj-cs"/>
              </a:rPr>
              <a:t>Opening Files: Writing</a:t>
            </a:r>
          </a:p>
        </p:txBody>
      </p:sp>
      <p:sp>
        <p:nvSpPr>
          <p:cNvPr id="3" name="Content Placeholder 2"/>
          <p:cNvSpPr>
            <a:spLocks noGrp="1"/>
          </p:cNvSpPr>
          <p:nvPr>
            <p:ph idx="1"/>
          </p:nvPr>
        </p:nvSpPr>
        <p:spPr>
          <a:xfrm>
            <a:off x="822325" y="1255713"/>
            <a:ext cx="7543800" cy="1106487"/>
          </a:xfrm>
        </p:spPr>
        <p:txBody>
          <a:bodyPr rtlCol="0">
            <a:normAutofit/>
          </a:bodyPr>
          <a:lstStyle/>
          <a:p>
            <a:pPr eaLnBrk="1" fontAlgn="auto" hangingPunct="1">
              <a:defRPr/>
            </a:pPr>
            <a:r>
              <a:rPr lang="en-US" dirty="0">
                <a:solidFill>
                  <a:schemeClr val="tx1">
                    <a:lumMod val="75000"/>
                    <a:lumOff val="25000"/>
                  </a:schemeClr>
                </a:solidFill>
                <a:ea typeface="+mn-ea"/>
                <a:cs typeface="+mn-cs"/>
              </a:rPr>
              <a:t>To open a file for writing, you provide the name of the file as the first argument to the open function and the string "</a:t>
            </a:r>
            <a:r>
              <a:rPr lang="en-US" dirty="0">
                <a:solidFill>
                  <a:schemeClr val="tx1">
                    <a:lumMod val="75000"/>
                    <a:lumOff val="25000"/>
                  </a:schemeClr>
                </a:solidFill>
                <a:ea typeface="+mn-ea"/>
                <a:cs typeface="Consolas" pitchFamily="49" charset="0"/>
              </a:rPr>
              <a:t>w</a:t>
            </a:r>
            <a:r>
              <a:rPr lang="en-US" dirty="0">
                <a:solidFill>
                  <a:schemeClr val="tx1">
                    <a:lumMod val="75000"/>
                    <a:lumOff val="25000"/>
                  </a:schemeClr>
                </a:solidFill>
                <a:ea typeface="+mn-ea"/>
                <a:cs typeface="+mn-cs"/>
              </a:rPr>
              <a:t>" as the second argument:</a:t>
            </a:r>
          </a:p>
        </p:txBody>
      </p:sp>
      <p:sp>
        <p:nvSpPr>
          <p:cNvPr id="2253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0718774-3FBB-450B-BB9B-30EB6A3F645C}"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685800" y="2209800"/>
            <a:ext cx="586740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outfile = open("output.txt", "w")</a:t>
            </a:r>
            <a:endParaRPr lang="en-US" b="1" kern="0" dirty="0">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9</a:t>
            </a:fld>
            <a:endParaRPr lang="en-US" altLang="en-US"/>
          </a:p>
        </p:txBody>
      </p:sp>
      <p:sp>
        <p:nvSpPr>
          <p:cNvPr id="7" name="Content Placeholder 2"/>
          <p:cNvSpPr txBox="1">
            <a:spLocks/>
          </p:cNvSpPr>
          <p:nvPr/>
        </p:nvSpPr>
        <p:spPr bwMode="auto">
          <a:xfrm>
            <a:off x="822325" y="2858293"/>
            <a:ext cx="7543800" cy="2011363"/>
          </a:xfrm>
          <a:prstGeom prst="rect">
            <a:avLst/>
          </a:prstGeom>
          <a:solidFill>
            <a:schemeClr val="bg1">
              <a:alpha val="0"/>
            </a:schemeClr>
          </a:solidFill>
          <a:ln>
            <a:noFill/>
          </a:ln>
          <a:extLst/>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cs typeface="+mn-cs"/>
              </a:rPr>
              <a:t>If the output file already exists, it is emptied before the new data is written into it</a:t>
            </a:r>
          </a:p>
          <a:p>
            <a:pPr eaLnBrk="1" fontAlgn="auto" hangingPunct="1">
              <a:defRPr/>
            </a:pPr>
            <a:r>
              <a:rPr lang="en-US" dirty="0">
                <a:solidFill>
                  <a:schemeClr val="tx1">
                    <a:lumMod val="75000"/>
                    <a:lumOff val="25000"/>
                  </a:schemeClr>
                </a:solidFill>
                <a:ea typeface="+mn-ea"/>
                <a:cs typeface="+mn-cs"/>
              </a:rPr>
              <a:t>If the file does not exist, an empty file is created</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The </a:t>
            </a:r>
            <a:r>
              <a:rPr lang="en-US" altLang="en-US" dirty="0">
                <a:solidFill>
                  <a:srgbClr val="FF0000"/>
                </a:solidFill>
                <a:ea typeface="ＭＳ Ｐゴシック" panose="020B0600070205080204" pitchFamily="34" charset="-128"/>
              </a:rPr>
              <a:t>finally</a:t>
            </a:r>
            <a:r>
              <a:rPr lang="en-US" altLang="en-US" dirty="0">
                <a:solidFill>
                  <a:schemeClr val="tx1">
                    <a:lumMod val="75000"/>
                    <a:lumOff val="25000"/>
                  </a:schemeClr>
                </a:solidFill>
                <a:ea typeface="ＭＳ Ｐゴシック" panose="020B0600070205080204" pitchFamily="34" charset="-128"/>
              </a:rPr>
              <a:t> Clause</a:t>
            </a:r>
          </a:p>
        </p:txBody>
      </p:sp>
      <p:sp>
        <p:nvSpPr>
          <p:cNvPr id="32770" name="Content Placeholder 2"/>
          <p:cNvSpPr>
            <a:spLocks noGrp="1"/>
          </p:cNvSpPr>
          <p:nvPr>
            <p:ph idx="1"/>
          </p:nvPr>
        </p:nvSpPr>
        <p:spPr/>
        <p:txBody>
          <a:bodyPr/>
          <a:lstStyle/>
          <a:p>
            <a:pPr eaLnBrk="1" hangingPunct="1"/>
            <a:r>
              <a:rPr lang="en-US" altLang="en-US" dirty="0"/>
              <a:t>The </a:t>
            </a:r>
            <a:r>
              <a:rPr lang="en-US" altLang="en-US" dirty="0">
                <a:solidFill>
                  <a:srgbClr val="FF0000"/>
                </a:solidFill>
                <a:cs typeface="Consolas" panose="020B0609020204030204" pitchFamily="49" charset="0"/>
              </a:rPr>
              <a:t>finally</a:t>
            </a:r>
            <a:r>
              <a:rPr lang="en-US" altLang="en-US" dirty="0"/>
              <a:t> clause is used when you need to take some action whether or not an exception is raised </a:t>
            </a:r>
          </a:p>
          <a:p>
            <a:pPr eaLnBrk="1" hangingPunct="1"/>
            <a:r>
              <a:rPr lang="en-US" altLang="en-US" dirty="0"/>
              <a:t>Here is a typical situation</a:t>
            </a:r>
          </a:p>
          <a:p>
            <a:pPr lvl="1" eaLnBrk="1" hangingPunct="1"/>
            <a:r>
              <a:rPr lang="en-US" altLang="en-US" sz="2000" dirty="0"/>
              <a:t>It is important to always close an output file whether or not an exception was raised (to ensure that all output is written to the file)</a:t>
            </a:r>
          </a:p>
          <a:p>
            <a:pPr lvl="1" eaLnBrk="1" hangingPunct="1"/>
            <a:r>
              <a:rPr lang="en-US" altLang="en-US" sz="2000" dirty="0"/>
              <a:t>Place the call to </a:t>
            </a:r>
            <a:r>
              <a:rPr lang="en-US" altLang="en-US" sz="2000" dirty="0">
                <a:solidFill>
                  <a:srgbClr val="0033CC"/>
                </a:solidFill>
              </a:rPr>
              <a:t>close() </a:t>
            </a:r>
            <a:r>
              <a:rPr lang="en-US" altLang="en-US" sz="2000" dirty="0"/>
              <a:t>inside a finally clause:</a:t>
            </a:r>
          </a:p>
        </p:txBody>
      </p:sp>
      <p:sp>
        <p:nvSpPr>
          <p:cNvPr id="3277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B1E136-AB1C-4ABE-82C4-11766A10DB5C}"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838200" y="3505200"/>
            <a:ext cx="5429250"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outfile = open(filename, "w")</a:t>
            </a:r>
          </a:p>
          <a:p>
            <a:pPr eaLnBrk="1" hangingPunct="1">
              <a:defRPr/>
            </a:pPr>
            <a:r>
              <a:rPr lang="en-US" dirty="0">
                <a:latin typeface="Consolas" pitchFamily="49" charset="0"/>
                <a:ea typeface="ＭＳ Ｐゴシック" panose="020B0600070205080204" pitchFamily="34" charset="-128"/>
                <a:cs typeface="Consolas" pitchFamily="49" charset="0"/>
              </a:rPr>
              <a:t>try :</a:t>
            </a:r>
          </a:p>
          <a:p>
            <a:pPr eaLnBrk="1" hangingPunct="1">
              <a:defRPr/>
            </a:pPr>
            <a:r>
              <a:rPr lang="en-US" dirty="0">
                <a:latin typeface="Consolas" pitchFamily="49" charset="0"/>
                <a:ea typeface="ＭＳ Ｐゴシック" panose="020B0600070205080204" pitchFamily="34" charset="-128"/>
                <a:cs typeface="Consolas" pitchFamily="49" charset="0"/>
              </a:rPr>
              <a:t>    writeData(outfile)</a:t>
            </a:r>
          </a:p>
          <a:p>
            <a:pPr eaLnBrk="1" hangingPunct="1">
              <a:defRPr/>
            </a:pPr>
            <a:r>
              <a:rPr lang="en-US" dirty="0">
                <a:latin typeface="Consolas" pitchFamily="49" charset="0"/>
                <a:ea typeface="ＭＳ Ｐゴシック" panose="020B0600070205080204" pitchFamily="34" charset="-128"/>
                <a:cs typeface="Consolas" pitchFamily="49" charset="0"/>
              </a:rPr>
              <a:t>finally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err="1">
                <a:solidFill>
                  <a:srgbClr val="0033CC"/>
                </a:solidFill>
                <a:latin typeface="Consolas" pitchFamily="49" charset="0"/>
                <a:ea typeface="ＭＳ Ｐゴシック" panose="020B0600070205080204" pitchFamily="34" charset="-128"/>
                <a:cs typeface="Consolas" pitchFamily="49" charset="0"/>
              </a:rPr>
              <a:t>outfile.close</a:t>
            </a:r>
            <a:r>
              <a:rPr lang="en-US" dirty="0">
                <a:solidFill>
                  <a:srgbClr val="0033CC"/>
                </a:solidFill>
                <a:latin typeface="Consolas" pitchFamily="49" charset="0"/>
                <a:ea typeface="ＭＳ Ｐゴシック" panose="020B0600070205080204" pitchFamily="34" charset="-128"/>
                <a:cs typeface="Consolas" pitchFamily="49" charset="0"/>
              </a:rPr>
              <a:t>()</a:t>
            </a:r>
            <a:endParaRPr lang="en-US" b="1" kern="0" dirty="0">
              <a:solidFill>
                <a:srgbClr val="0033CC"/>
              </a:solidFill>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90</a:t>
            </a:fld>
            <a:endParaRPr lang="en-US" altLang="en-US"/>
          </a:p>
        </p:txBody>
      </p:sp>
    </p:spTree>
    <p:extLst>
      <p:ext uri="{BB962C8B-B14F-4D97-AF65-F5344CB8AC3E}">
        <p14:creationId xmlns:p14="http://schemas.microsoft.com/office/powerpoint/2010/main" val="471184988"/>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Syntax: The Finally Clause</a:t>
            </a:r>
          </a:p>
        </p:txBody>
      </p:sp>
      <p:pic>
        <p:nvPicPr>
          <p:cNvPr id="3379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19200"/>
            <a:ext cx="8466138" cy="4572000"/>
          </a:xfrm>
        </p:spPr>
      </p:pic>
      <p:sp>
        <p:nvSpPr>
          <p:cNvPr id="3379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795CB5-E6C5-450E-B342-859C09648FF3}"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91</a:t>
            </a:fld>
            <a:endParaRPr lang="en-US" altLang="en-US"/>
          </a:p>
        </p:txBody>
      </p:sp>
    </p:spTree>
    <p:extLst>
      <p:ext uri="{BB962C8B-B14F-4D97-AF65-F5344CB8AC3E}">
        <p14:creationId xmlns:p14="http://schemas.microsoft.com/office/powerpoint/2010/main" val="3771171646"/>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Programming Tip</a:t>
            </a:r>
          </a:p>
        </p:txBody>
      </p:sp>
      <p:sp>
        <p:nvSpPr>
          <p:cNvPr id="34818" name="Content Placeholder 2"/>
          <p:cNvSpPr>
            <a:spLocks noGrp="1"/>
          </p:cNvSpPr>
          <p:nvPr>
            <p:ph idx="1"/>
          </p:nvPr>
        </p:nvSpPr>
        <p:spPr/>
        <p:txBody>
          <a:bodyPr/>
          <a:lstStyle/>
          <a:p>
            <a:pPr eaLnBrk="1" hangingPunct="1"/>
            <a:r>
              <a:rPr lang="en-US" altLang="en-US" dirty="0"/>
              <a:t>Throw exceptions early</a:t>
            </a:r>
          </a:p>
          <a:p>
            <a:pPr lvl="1" eaLnBrk="1" hangingPunct="1"/>
            <a:r>
              <a:rPr lang="en-US" altLang="en-US" sz="2000" dirty="0"/>
              <a:t>When a method detects a problem that it cannot solve, it is better to throw an exception rather than try to come up with an imperfect fix</a:t>
            </a:r>
          </a:p>
          <a:p>
            <a:pPr eaLnBrk="1" hangingPunct="1"/>
            <a:r>
              <a:rPr lang="en-US" altLang="en-US" dirty="0"/>
              <a:t>Catch exceptions late</a:t>
            </a:r>
          </a:p>
          <a:p>
            <a:pPr lvl="1" eaLnBrk="1" hangingPunct="1"/>
            <a:r>
              <a:rPr lang="en-US" altLang="en-US" sz="2000" dirty="0"/>
              <a:t>Conversely, a method should only catch an exception if it can really remedy the situation</a:t>
            </a:r>
          </a:p>
          <a:p>
            <a:pPr lvl="1" eaLnBrk="1" hangingPunct="1"/>
            <a:r>
              <a:rPr lang="en-US" altLang="en-US" sz="2000" dirty="0"/>
              <a:t>Otherwise, the best remedy is simply to have the exception propagate to its caller, allowing it to be caught by a competent handler</a:t>
            </a:r>
          </a:p>
        </p:txBody>
      </p:sp>
      <p:sp>
        <p:nvSpPr>
          <p:cNvPr id="3481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40F024-393D-4E7F-8EB6-50573D21F3EF}" type="datetime1">
              <a:rPr lang="en-US" altLang="en-US" sz="1200" smtClean="0">
                <a:solidFill>
                  <a:schemeClr val="accent1"/>
                </a:solidFill>
              </a:rPr>
              <a:t>3/2/2017</a:t>
            </a:fld>
            <a:endParaRPr lang="en-US" altLang="en-US" sz="1200">
              <a:solidFill>
                <a:schemeClr val="accent1"/>
              </a:solidFill>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92</a:t>
            </a:fld>
            <a:endParaRPr lang="en-US" altLang="en-US"/>
          </a:p>
        </p:txBody>
      </p:sp>
    </p:spTree>
    <p:extLst>
      <p:ext uri="{BB962C8B-B14F-4D97-AF65-F5344CB8AC3E}">
        <p14:creationId xmlns:p14="http://schemas.microsoft.com/office/powerpoint/2010/main" val="2361586800"/>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Programming Tip</a:t>
            </a:r>
          </a:p>
        </p:txBody>
      </p:sp>
      <p:sp>
        <p:nvSpPr>
          <p:cNvPr id="35842" name="Content Placeholder 2"/>
          <p:cNvSpPr>
            <a:spLocks noGrp="1"/>
          </p:cNvSpPr>
          <p:nvPr>
            <p:ph idx="1"/>
          </p:nvPr>
        </p:nvSpPr>
        <p:spPr/>
        <p:txBody>
          <a:bodyPr/>
          <a:lstStyle/>
          <a:p>
            <a:pPr eaLnBrk="1" hangingPunct="1"/>
            <a:r>
              <a:rPr lang="en-US" altLang="en-US" dirty="0"/>
              <a:t>Do not use </a:t>
            </a:r>
            <a:r>
              <a:rPr lang="en-US" altLang="en-US" dirty="0">
                <a:solidFill>
                  <a:srgbClr val="0033CC"/>
                </a:solidFill>
              </a:rPr>
              <a:t>except</a:t>
            </a:r>
            <a:r>
              <a:rPr lang="en-US" altLang="en-US" dirty="0"/>
              <a:t> and </a:t>
            </a:r>
            <a:r>
              <a:rPr lang="en-US" altLang="en-US" dirty="0">
                <a:solidFill>
                  <a:srgbClr val="0033CC"/>
                </a:solidFill>
              </a:rPr>
              <a:t>finally</a:t>
            </a:r>
            <a:r>
              <a:rPr lang="en-US" altLang="en-US" dirty="0"/>
              <a:t> in the same </a:t>
            </a:r>
            <a:r>
              <a:rPr lang="en-US" altLang="en-US" dirty="0">
                <a:solidFill>
                  <a:srgbClr val="0033CC"/>
                </a:solidFill>
              </a:rPr>
              <a:t>try</a:t>
            </a:r>
            <a:r>
              <a:rPr lang="en-US" altLang="en-US" dirty="0"/>
              <a:t> block</a:t>
            </a:r>
          </a:p>
          <a:p>
            <a:pPr lvl="1" eaLnBrk="1" hangingPunct="1"/>
            <a:r>
              <a:rPr lang="en-US" altLang="en-US" sz="2000" dirty="0"/>
              <a:t>The </a:t>
            </a:r>
            <a:r>
              <a:rPr lang="en-US" altLang="en-US" sz="2000" dirty="0">
                <a:solidFill>
                  <a:srgbClr val="0033CC"/>
                </a:solidFill>
              </a:rPr>
              <a:t>finally</a:t>
            </a:r>
            <a:r>
              <a:rPr lang="en-US" altLang="en-US" sz="2000" dirty="0"/>
              <a:t> clause is executed whenever the try block is exited in any of three ways:</a:t>
            </a:r>
          </a:p>
          <a:p>
            <a:pPr lvl="2" eaLnBrk="1" hangingPunct="1">
              <a:buFontTx/>
              <a:buNone/>
            </a:pPr>
            <a:r>
              <a:rPr lang="en-US" altLang="en-US" sz="2000" dirty="0"/>
              <a:t>1. After completing the last statement of the </a:t>
            </a:r>
            <a:r>
              <a:rPr lang="en-US" altLang="en-US" sz="2000" dirty="0">
                <a:solidFill>
                  <a:srgbClr val="0033CC"/>
                </a:solidFill>
              </a:rPr>
              <a:t>try</a:t>
            </a:r>
            <a:r>
              <a:rPr lang="en-US" altLang="en-US" sz="2000" dirty="0"/>
              <a:t> block</a:t>
            </a:r>
          </a:p>
          <a:p>
            <a:pPr lvl="2" eaLnBrk="1" hangingPunct="1">
              <a:buFontTx/>
              <a:buNone/>
            </a:pPr>
            <a:r>
              <a:rPr lang="en-US" altLang="en-US" sz="2000" dirty="0"/>
              <a:t>2. After completing the last statement of a </a:t>
            </a:r>
            <a:r>
              <a:rPr lang="en-US" altLang="en-US" sz="2000" dirty="0">
                <a:solidFill>
                  <a:srgbClr val="0033CC"/>
                </a:solidFill>
              </a:rPr>
              <a:t>except</a:t>
            </a:r>
            <a:r>
              <a:rPr lang="en-US" altLang="en-US" sz="2000" dirty="0"/>
              <a:t> clause, if this try block caught an exception</a:t>
            </a:r>
          </a:p>
          <a:p>
            <a:pPr lvl="2" eaLnBrk="1" hangingPunct="1">
              <a:buFontTx/>
              <a:buNone/>
            </a:pPr>
            <a:r>
              <a:rPr lang="en-US" altLang="en-US" sz="2000" dirty="0"/>
              <a:t>3. When an exception was raised in the </a:t>
            </a:r>
            <a:r>
              <a:rPr lang="en-US" altLang="en-US" sz="2000" dirty="0">
                <a:solidFill>
                  <a:srgbClr val="0033CC"/>
                </a:solidFill>
              </a:rPr>
              <a:t>try</a:t>
            </a:r>
            <a:r>
              <a:rPr lang="en-US" altLang="en-US" sz="2000" dirty="0"/>
              <a:t> block and not handled</a:t>
            </a:r>
          </a:p>
          <a:p>
            <a:pPr lvl="2" eaLnBrk="1" hangingPunct="1">
              <a:buFontTx/>
              <a:buNone/>
            </a:pPr>
            <a:endParaRPr lang="en-US" altLang="en-US" sz="2000" dirty="0"/>
          </a:p>
        </p:txBody>
      </p:sp>
      <p:sp>
        <p:nvSpPr>
          <p:cNvPr id="3584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CEDE07F-A886-4374-8A2B-CCE051BBA7FF}" type="datetime1">
              <a:rPr lang="en-US" altLang="en-US" sz="1200" smtClean="0">
                <a:solidFill>
                  <a:schemeClr val="accent1"/>
                </a:solidFill>
              </a:rPr>
              <a:t>3/2/2017</a:t>
            </a:fld>
            <a:endParaRPr lang="en-US" altLang="en-US" sz="1200">
              <a:solidFill>
                <a:schemeClr val="accent1"/>
              </a:solidFill>
            </a:endParaRPr>
          </a:p>
        </p:txBody>
      </p:sp>
      <p:sp>
        <p:nvSpPr>
          <p:cNvPr id="7" name="Rectangle 6"/>
          <p:cNvSpPr/>
          <p:nvPr/>
        </p:nvSpPr>
        <p:spPr>
          <a:xfrm>
            <a:off x="5845175" y="3505200"/>
            <a:ext cx="1579563"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try</a:t>
            </a:r>
          </a:p>
        </p:txBody>
      </p:sp>
      <p:sp>
        <p:nvSpPr>
          <p:cNvPr id="8" name="Rectangle 7"/>
          <p:cNvSpPr/>
          <p:nvPr/>
        </p:nvSpPr>
        <p:spPr>
          <a:xfrm>
            <a:off x="5845175" y="4495800"/>
            <a:ext cx="1081088"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except</a:t>
            </a:r>
          </a:p>
        </p:txBody>
      </p:sp>
      <p:sp>
        <p:nvSpPr>
          <p:cNvPr id="9" name="Rectangle 8"/>
          <p:cNvSpPr/>
          <p:nvPr/>
        </p:nvSpPr>
        <p:spPr>
          <a:xfrm>
            <a:off x="5997575" y="5562600"/>
            <a:ext cx="129540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finally</a:t>
            </a:r>
          </a:p>
        </p:txBody>
      </p:sp>
      <p:cxnSp>
        <p:nvCxnSpPr>
          <p:cNvPr id="11" name="Straight Arrow Connector 10"/>
          <p:cNvCxnSpPr/>
          <p:nvPr/>
        </p:nvCxnSpPr>
        <p:spPr>
          <a:xfrm rot="5400000">
            <a:off x="6415088" y="4843462"/>
            <a:ext cx="1447800"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999162" y="5332413"/>
            <a:ext cx="455613"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10536360">
            <a:off x="5464175" y="3748088"/>
            <a:ext cx="1595438" cy="2182812"/>
          </a:xfrm>
          <a:prstGeom prst="arc">
            <a:avLst>
              <a:gd name="adj1" fmla="val 17247893"/>
              <a:gd name="adj2" fmla="val 4377772"/>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cxnSp>
        <p:nvCxnSpPr>
          <p:cNvPr id="20" name="Straight Arrow Connector 19"/>
          <p:cNvCxnSpPr/>
          <p:nvPr/>
        </p:nvCxnSpPr>
        <p:spPr>
          <a:xfrm rot="5400000">
            <a:off x="6034882" y="4304506"/>
            <a:ext cx="3810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93</a:t>
            </a:fld>
            <a:endParaRPr lang="en-US" altLang="en-US"/>
          </a:p>
        </p:txBody>
      </p:sp>
    </p:spTree>
    <p:extLst>
      <p:ext uri="{BB962C8B-B14F-4D97-AF65-F5344CB8AC3E}">
        <p14:creationId xmlns:p14="http://schemas.microsoft.com/office/powerpoint/2010/main" val="2779606215"/>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Programming Tip</a:t>
            </a:r>
          </a:p>
        </p:txBody>
      </p:sp>
      <p:sp>
        <p:nvSpPr>
          <p:cNvPr id="36866" name="Content Placeholder 2"/>
          <p:cNvSpPr>
            <a:spLocks noGrp="1"/>
          </p:cNvSpPr>
          <p:nvPr>
            <p:ph idx="1"/>
          </p:nvPr>
        </p:nvSpPr>
        <p:spPr/>
        <p:txBody>
          <a:bodyPr/>
          <a:lstStyle/>
          <a:p>
            <a:pPr eaLnBrk="1" hangingPunct="1"/>
            <a:r>
              <a:rPr lang="en-US" altLang="en-US" sz="2400"/>
              <a:t>It is better to use two (nested) </a:t>
            </a:r>
            <a:r>
              <a:rPr lang="en-US" altLang="en-US" sz="2400">
                <a:latin typeface="Consolas" panose="020B0609020204030204" pitchFamily="49" charset="0"/>
              </a:rPr>
              <a:t>try</a:t>
            </a:r>
            <a:r>
              <a:rPr lang="en-US" altLang="en-US" sz="2400"/>
              <a:t> clauses to control the flow</a:t>
            </a:r>
            <a:endParaRPr lang="en-US" altLang="en-US"/>
          </a:p>
          <a:p>
            <a:pPr lvl="2" eaLnBrk="1" hangingPunct="1">
              <a:buFontTx/>
              <a:buNone/>
            </a:pPr>
            <a:endParaRPr lang="en-US" altLang="en-US" sz="2000"/>
          </a:p>
        </p:txBody>
      </p:sp>
      <p:sp>
        <p:nvSpPr>
          <p:cNvPr id="3686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D8ACB3-EEBE-43F0-B306-6A5E7D021B0D}" type="datetime1">
              <a:rPr lang="en-US" altLang="en-US" sz="1200" smtClean="0">
                <a:solidFill>
                  <a:schemeClr val="accent1"/>
                </a:solidFill>
              </a:rPr>
              <a:t>3/2/2017</a:t>
            </a:fld>
            <a:endParaRPr lang="en-US" altLang="en-US" sz="1200">
              <a:solidFill>
                <a:schemeClr val="accent1"/>
              </a:solidFill>
            </a:endParaRPr>
          </a:p>
        </p:txBody>
      </p:sp>
      <p:sp>
        <p:nvSpPr>
          <p:cNvPr id="7" name="Rectangle 6"/>
          <p:cNvSpPr/>
          <p:nvPr/>
        </p:nvSpPr>
        <p:spPr>
          <a:xfrm>
            <a:off x="7245350" y="2209800"/>
            <a:ext cx="151765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B050"/>
                </a:solidFill>
                <a:latin typeface="Consolas" pitchFamily="49" charset="0"/>
                <a:cs typeface="Consolas" pitchFamily="49" charset="0"/>
              </a:rPr>
              <a:t>try</a:t>
            </a:r>
          </a:p>
        </p:txBody>
      </p:sp>
      <p:sp>
        <p:nvSpPr>
          <p:cNvPr id="8" name="Rectangle 7"/>
          <p:cNvSpPr/>
          <p:nvPr/>
        </p:nvSpPr>
        <p:spPr>
          <a:xfrm>
            <a:off x="6477000" y="4648200"/>
            <a:ext cx="128905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except</a:t>
            </a:r>
          </a:p>
        </p:txBody>
      </p:sp>
      <p:sp>
        <p:nvSpPr>
          <p:cNvPr id="9" name="Rectangle 8"/>
          <p:cNvSpPr/>
          <p:nvPr/>
        </p:nvSpPr>
        <p:spPr>
          <a:xfrm>
            <a:off x="7200900" y="3575050"/>
            <a:ext cx="137160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B050"/>
                </a:solidFill>
                <a:latin typeface="Consolas" pitchFamily="49" charset="0"/>
                <a:cs typeface="Consolas" pitchFamily="49" charset="0"/>
              </a:rPr>
              <a:t>finally</a:t>
            </a:r>
          </a:p>
        </p:txBody>
      </p:sp>
      <p:cxnSp>
        <p:nvCxnSpPr>
          <p:cNvPr id="11" name="Straight Arrow Connector 10"/>
          <p:cNvCxnSpPr/>
          <p:nvPr/>
        </p:nvCxnSpPr>
        <p:spPr>
          <a:xfrm rot="5400000">
            <a:off x="7164388" y="3194050"/>
            <a:ext cx="76041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716588" y="3427412"/>
            <a:ext cx="2438400"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bwMode="auto">
          <a:xfrm>
            <a:off x="822325" y="2224088"/>
            <a:ext cx="5121275" cy="2424112"/>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solidFill>
                  <a:srgbClr val="0033CC"/>
                </a:solidFill>
                <a:latin typeface="Consolas" pitchFamily="49" charset="0"/>
                <a:ea typeface="ＭＳ Ｐゴシック" panose="020B0600070205080204" pitchFamily="34" charset="-128"/>
                <a:cs typeface="Consolas" pitchFamily="49" charset="0"/>
              </a:rPr>
              <a:t>try :</a:t>
            </a:r>
            <a:endParaRPr lang="en-US" dirty="0">
              <a:latin typeface="Consolas" pitchFamily="49" charset="0"/>
              <a:ea typeface="ＭＳ Ｐゴシック" panose="020B0600070205080204" pitchFamily="34" charset="-128"/>
              <a:cs typeface="Consolas" pitchFamily="49" charset="0"/>
            </a:endParaRP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outfile = open(filename, "w")</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r>
              <a:rPr lang="en-US" dirty="0">
                <a:solidFill>
                  <a:srgbClr val="00B050"/>
                </a:solidFill>
                <a:latin typeface="Consolas" pitchFamily="49" charset="0"/>
                <a:ea typeface="ＭＳ Ｐゴシック" panose="020B0600070205080204" pitchFamily="34" charset="-128"/>
                <a:cs typeface="Consolas" pitchFamily="49" charset="0"/>
              </a:rPr>
              <a:t>try :</a:t>
            </a:r>
          </a:p>
          <a:p>
            <a:pPr marL="342900" indent="-342900">
              <a:buClr>
                <a:srgbClr val="835E01"/>
              </a:buClr>
              <a:buSzPct val="60000"/>
              <a:buFont typeface="Wingdings" pitchFamily="2" charset="2"/>
              <a:buNone/>
              <a:defRPr/>
            </a:pPr>
            <a:r>
              <a:rPr lang="en-US" dirty="0">
                <a:solidFill>
                  <a:srgbClr val="00B0F0"/>
                </a:solidFill>
                <a:latin typeface="Consolas" pitchFamily="49" charset="0"/>
                <a:ea typeface="ＭＳ Ｐゴシック" panose="020B0600070205080204" pitchFamily="34" charset="-128"/>
                <a:cs typeface="Consolas" pitchFamily="49" charset="0"/>
              </a:rPr>
              <a:t>    # Write output to outfile</a:t>
            </a:r>
          </a:p>
          <a:p>
            <a:pPr marL="342900" indent="-342900">
              <a:buClr>
                <a:srgbClr val="835E01"/>
              </a:buClr>
              <a:buSzPct val="60000"/>
              <a:buFont typeface="Wingdings" pitchFamily="2" charset="2"/>
              <a:buNone/>
              <a:defRPr/>
            </a:pPr>
            <a:r>
              <a:rPr lang="en-US" dirty="0">
                <a:solidFill>
                  <a:srgbClr val="00B0F0"/>
                </a:solidFill>
                <a:latin typeface="Consolas" pitchFamily="49" charset="0"/>
                <a:ea typeface="ＭＳ Ｐゴシック" panose="020B0600070205080204" pitchFamily="34" charset="-128"/>
                <a:cs typeface="Consolas" pitchFamily="49" charset="0"/>
              </a:rPr>
              <a:t>  </a:t>
            </a:r>
            <a:r>
              <a:rPr lang="en-US" dirty="0">
                <a:solidFill>
                  <a:srgbClr val="00B050"/>
                </a:solidFill>
                <a:latin typeface="Consolas" pitchFamily="49" charset="0"/>
                <a:ea typeface="ＭＳ Ｐゴシック" panose="020B0600070205080204" pitchFamily="34" charset="-128"/>
                <a:cs typeface="Consolas" pitchFamily="49" charset="0"/>
              </a:rPr>
              <a:t>finally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r>
              <a:rPr lang="en-US" dirty="0" err="1">
                <a:latin typeface="Consolas" pitchFamily="49" charset="0"/>
                <a:ea typeface="ＭＳ Ｐゴシック" panose="020B0600070205080204" pitchFamily="34" charset="-128"/>
                <a:cs typeface="Consolas" pitchFamily="49" charset="0"/>
              </a:rPr>
              <a:t>out.close</a:t>
            </a:r>
            <a:r>
              <a:rPr lang="en-US" dirty="0">
                <a:latin typeface="Consolas" pitchFamily="49" charset="0"/>
                <a:ea typeface="ＭＳ Ｐゴシック" panose="020B0600070205080204" pitchFamily="34" charset="-128"/>
                <a:cs typeface="Consolas" pitchFamily="49" charset="0"/>
              </a:rPr>
              <a:t>()  </a:t>
            </a:r>
            <a:r>
              <a:rPr lang="en-US" dirty="0">
                <a:solidFill>
                  <a:srgbClr val="00B0F0"/>
                </a:solidFill>
                <a:latin typeface="Consolas" pitchFamily="49" charset="0"/>
                <a:ea typeface="ＭＳ Ｐゴシック" panose="020B0600070205080204" pitchFamily="34" charset="-128"/>
                <a:cs typeface="Consolas" pitchFamily="49" charset="0"/>
              </a:rPr>
              <a:t># Close resources</a:t>
            </a:r>
            <a:endParaRPr lang="en-US" dirty="0">
              <a:latin typeface="Consolas" pitchFamily="49" charset="0"/>
              <a:ea typeface="ＭＳ Ｐゴシック" panose="020B0600070205080204" pitchFamily="34" charset="-128"/>
              <a:cs typeface="Consolas" pitchFamily="49" charset="0"/>
            </a:endParaRP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except IOError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r>
              <a:rPr lang="en-US" dirty="0">
                <a:solidFill>
                  <a:srgbClr val="00B0F0"/>
                </a:solidFill>
                <a:latin typeface="Consolas" pitchFamily="49" charset="0"/>
                <a:ea typeface="ＭＳ Ｐゴシック" panose="020B0600070205080204" pitchFamily="34" charset="-128"/>
                <a:cs typeface="Consolas" pitchFamily="49" charset="0"/>
              </a:rPr>
              <a:t># Handle exception</a:t>
            </a:r>
          </a:p>
          <a:p>
            <a:pPr marL="342900" indent="-342900">
              <a:buClr>
                <a:srgbClr val="835E01"/>
              </a:buClr>
              <a:buSzPct val="60000"/>
              <a:buFont typeface="Wingdings" pitchFamily="2" charset="2"/>
              <a:buNone/>
              <a:defRPr/>
            </a:pPr>
            <a:endParaRPr lang="en-US" b="1" kern="0" dirty="0">
              <a:latin typeface="Consolas" pitchFamily="49" charset="0"/>
              <a:ea typeface="ＭＳ Ｐゴシック" panose="020B0600070205080204" pitchFamily="34" charset="-128"/>
              <a:cs typeface="Consolas" pitchFamily="49" charset="0"/>
            </a:endParaRPr>
          </a:p>
        </p:txBody>
      </p:sp>
      <p:sp>
        <p:nvSpPr>
          <p:cNvPr id="15" name="Rectangle 14"/>
          <p:cNvSpPr/>
          <p:nvPr/>
        </p:nvSpPr>
        <p:spPr>
          <a:xfrm>
            <a:off x="6477000" y="1600200"/>
            <a:ext cx="128905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try</a:t>
            </a:r>
          </a:p>
        </p:txBody>
      </p:sp>
      <p:cxnSp>
        <p:nvCxnSpPr>
          <p:cNvPr id="22" name="Straight Arrow Connector 21"/>
          <p:cNvCxnSpPr/>
          <p:nvPr/>
        </p:nvCxnSpPr>
        <p:spPr>
          <a:xfrm rot="5400000">
            <a:off x="7315994" y="4191794"/>
            <a:ext cx="2743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94</a:t>
            </a:fld>
            <a:endParaRPr lang="en-US" altLang="en-US"/>
          </a:p>
        </p:txBody>
      </p:sp>
    </p:spTree>
    <p:extLst>
      <p:ext uri="{BB962C8B-B14F-4D97-AF65-F5344CB8AC3E}">
        <p14:creationId xmlns:p14="http://schemas.microsoft.com/office/powerpoint/2010/main" val="3813854413"/>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The </a:t>
            </a:r>
            <a:r>
              <a:rPr lang="en-US" altLang="en-US" sz="3600" dirty="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With</a:t>
            </a:r>
            <a:r>
              <a:rPr lang="en-US" altLang="en-US" dirty="0">
                <a:solidFill>
                  <a:schemeClr val="tx1">
                    <a:lumMod val="75000"/>
                    <a:lumOff val="25000"/>
                  </a:schemeClr>
                </a:solidFill>
                <a:ea typeface="ＭＳ Ｐゴシック" panose="020B0600070205080204" pitchFamily="34" charset="-128"/>
              </a:rPr>
              <a:t> Statement</a:t>
            </a:r>
          </a:p>
        </p:txBody>
      </p:sp>
      <p:sp>
        <p:nvSpPr>
          <p:cNvPr id="3" name="Content Placeholder 2"/>
          <p:cNvSpPr>
            <a:spLocks noGrp="1"/>
          </p:cNvSpPr>
          <p:nvPr>
            <p:ph idx="1"/>
          </p:nvPr>
        </p:nvSpPr>
        <p:spPr>
          <a:xfrm>
            <a:off x="822325" y="1255713"/>
            <a:ext cx="7543800" cy="1366837"/>
          </a:xfrm>
        </p:spPr>
        <p:txBody>
          <a:bodyPr rtlCol="0">
            <a:normAutofit/>
          </a:bodyPr>
          <a:lstStyle/>
          <a:p>
            <a:pPr eaLnBrk="1" fontAlgn="auto" hangingPunct="1">
              <a:defRPr/>
            </a:pPr>
            <a:r>
              <a:rPr lang="en-US" dirty="0">
                <a:solidFill>
                  <a:schemeClr val="tx1">
                    <a:lumMod val="75000"/>
                    <a:lumOff val="25000"/>
                  </a:schemeClr>
                </a:solidFill>
                <a:ea typeface="+mn-ea"/>
              </a:rPr>
              <a:t>Because a try/finally statement for opening and closing files is so common, Python has a special shortcut:</a:t>
            </a:r>
          </a:p>
        </p:txBody>
      </p:sp>
      <p:sp>
        <p:nvSpPr>
          <p:cNvPr id="3789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49B79C-0544-4F36-ADD2-6D0F6978C8A6}" type="datetime1">
              <a:rPr lang="en-US" altLang="en-US" sz="1200" smtClean="0">
                <a:solidFill>
                  <a:schemeClr val="accent1"/>
                </a:solidFill>
              </a:rPr>
              <a:t>3/2/2017</a:t>
            </a:fld>
            <a:endParaRPr lang="en-US" altLang="en-US" sz="1200">
              <a:solidFill>
                <a:schemeClr val="accent1"/>
              </a:solidFill>
            </a:endParaRPr>
          </a:p>
        </p:txBody>
      </p:sp>
      <p:sp>
        <p:nvSpPr>
          <p:cNvPr id="6" name="Content Placeholder 2"/>
          <p:cNvSpPr txBox="1">
            <a:spLocks/>
          </p:cNvSpPr>
          <p:nvPr/>
        </p:nvSpPr>
        <p:spPr bwMode="auto">
          <a:xfrm>
            <a:off x="914400" y="1981200"/>
            <a:ext cx="542925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solidFill>
                  <a:srgbClr val="0033CC"/>
                </a:solidFill>
                <a:latin typeface="Consolas" panose="020B0609020204030204" pitchFamily="49" charset="0"/>
                <a:ea typeface="ＭＳ Ｐゴシック" panose="020B0600070205080204" pitchFamily="34" charset="-128"/>
                <a:cs typeface="Consolas" pitchFamily="49" charset="0"/>
              </a:rPr>
              <a:t>with</a:t>
            </a:r>
            <a:r>
              <a:rPr lang="en-US" dirty="0">
                <a:latin typeface="Consolas" pitchFamily="49" charset="0"/>
                <a:ea typeface="ＭＳ Ｐゴシック" panose="020B0600070205080204" pitchFamily="34" charset="-128"/>
                <a:cs typeface="Consolas" pitchFamily="49" charset="0"/>
              </a:rPr>
              <a:t> open(filename, "w") as outfile :</a:t>
            </a:r>
          </a:p>
          <a:p>
            <a:pPr eaLnBrk="1" hangingPunct="1">
              <a:defRPr/>
            </a:pPr>
            <a:r>
              <a:rPr lang="en-US" dirty="0">
                <a:latin typeface="Consolas" pitchFamily="49" charset="0"/>
                <a:ea typeface="ＭＳ Ｐゴシック" panose="020B0600070205080204" pitchFamily="34" charset="-128"/>
                <a:cs typeface="Consolas" pitchFamily="49" charset="0"/>
              </a:rPr>
              <a:t>    Write output to </a:t>
            </a:r>
            <a:r>
              <a:rPr lang="en-US" dirty="0" err="1">
                <a:latin typeface="Consolas" panose="020B0609020204030204" pitchFamily="49" charset="0"/>
                <a:ea typeface="ＭＳ Ｐゴシック" panose="020B0600070205080204" pitchFamily="34" charset="-128"/>
                <a:cs typeface="Consolas" panose="020B0609020204030204" pitchFamily="49" charset="0"/>
              </a:rPr>
              <a:t>outfile</a:t>
            </a:r>
            <a:endParaRPr lang="en-US" dirty="0">
              <a:latin typeface="Consolas" panose="020B0609020204030204" pitchFamily="49" charset="0"/>
              <a:ea typeface="ＭＳ Ｐゴシック" panose="020B0600070205080204" pitchFamily="34" charset="-128"/>
              <a:cs typeface="Consolas" panose="020B0609020204030204" pitchFamily="49" charset="0"/>
            </a:endParaRPr>
          </a:p>
        </p:txBody>
      </p:sp>
      <p:sp>
        <p:nvSpPr>
          <p:cNvPr id="2" name="Slide Number Placeholder 1"/>
          <p:cNvSpPr>
            <a:spLocks noGrp="1"/>
          </p:cNvSpPr>
          <p:nvPr>
            <p:ph type="sldNum" sz="quarter" idx="11"/>
          </p:nvPr>
        </p:nvSpPr>
        <p:spPr/>
        <p:txBody>
          <a:bodyPr/>
          <a:lstStyle/>
          <a:p>
            <a:r>
              <a:rPr lang="en-US" altLang="en-US"/>
              <a:t>Page </a:t>
            </a:r>
            <a:fld id="{E3B93FE9-A421-4B87-A671-7CC69EB1D69E}" type="slidenum">
              <a:rPr lang="en-US" altLang="en-US" smtClean="0"/>
              <a:pPr/>
              <a:t>95</a:t>
            </a:fld>
            <a:endParaRPr lang="en-US" altLang="en-US"/>
          </a:p>
        </p:txBody>
      </p:sp>
      <p:sp>
        <p:nvSpPr>
          <p:cNvPr id="7" name="Content Placeholder 2"/>
          <p:cNvSpPr txBox="1">
            <a:spLocks/>
          </p:cNvSpPr>
          <p:nvPr/>
        </p:nvSpPr>
        <p:spPr bwMode="auto">
          <a:xfrm>
            <a:off x="822325" y="2959589"/>
            <a:ext cx="7543800" cy="1792287"/>
          </a:xfrm>
          <a:prstGeom prst="rect">
            <a:avLst/>
          </a:prstGeom>
          <a:solidFill>
            <a:schemeClr val="bg1">
              <a:alpha val="0"/>
            </a:schemeClr>
          </a:solidFill>
          <a:ln>
            <a:noFill/>
          </a:ln>
          <a:extLst/>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rPr>
              <a:t>This </a:t>
            </a:r>
            <a:r>
              <a:rPr lang="en-US" dirty="0">
                <a:solidFill>
                  <a:srgbClr val="0033CC"/>
                </a:solidFill>
                <a:ea typeface="+mn-ea"/>
              </a:rPr>
              <a:t>with</a:t>
            </a:r>
            <a:r>
              <a:rPr lang="en-US" dirty="0">
                <a:solidFill>
                  <a:schemeClr val="tx1">
                    <a:lumMod val="75000"/>
                    <a:lumOff val="25000"/>
                  </a:schemeClr>
                </a:solidFill>
                <a:ea typeface="+mn-ea"/>
              </a:rPr>
              <a:t> statement opens the file with the given name, sets </a:t>
            </a:r>
            <a:r>
              <a:rPr lang="en-US" dirty="0" err="1">
                <a:solidFill>
                  <a:schemeClr val="tx1">
                    <a:lumMod val="75000"/>
                    <a:lumOff val="25000"/>
                  </a:schemeClr>
                </a:solidFill>
                <a:ea typeface="+mn-ea"/>
                <a:cs typeface="Consolas" pitchFamily="49" charset="0"/>
              </a:rPr>
              <a:t>outfile</a:t>
            </a:r>
            <a:r>
              <a:rPr lang="en-US" dirty="0">
                <a:solidFill>
                  <a:schemeClr val="tx1">
                    <a:lumMod val="75000"/>
                    <a:lumOff val="25000"/>
                  </a:schemeClr>
                </a:solidFill>
                <a:ea typeface="+mn-ea"/>
              </a:rPr>
              <a:t> to the file object, and closes the file object when the end of the statement has been reached or an exception is raised</a:t>
            </a:r>
          </a:p>
        </p:txBody>
      </p:sp>
    </p:spTree>
    <p:extLst>
      <p:ext uri="{BB962C8B-B14F-4D97-AF65-F5344CB8AC3E}">
        <p14:creationId xmlns:p14="http://schemas.microsoft.com/office/powerpoint/2010/main" val="2459037764"/>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ola.RNDR\Documents\wordl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
            <a:ext cx="3810000" cy="596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187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0"/>
          </p:nvPr>
        </p:nvSpPr>
        <p:spPr>
          <a:xfrm>
            <a:off x="152400" y="6248400"/>
            <a:ext cx="434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2013 by John Wiley &amp; Sons.  All rights reserved.</a:t>
            </a:r>
          </a:p>
        </p:txBody>
      </p:sp>
      <p:sp>
        <p:nvSpPr>
          <p:cNvPr id="10243" name="Text Box 3"/>
          <p:cNvSpPr txBox="1">
            <a:spLocks noChangeAspect="1" noChangeArrowheads="1"/>
          </p:cNvSpPr>
          <p:nvPr/>
        </p:nvSpPr>
        <p:spPr bwMode="auto">
          <a:xfrm>
            <a:off x="685800" y="533400"/>
            <a:ext cx="8001000" cy="2667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rIns="457200"/>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endParaRPr lang="en-US" altLang="en-US" sz="4000" b="1"/>
          </a:p>
        </p:txBody>
      </p:sp>
      <p:sp>
        <p:nvSpPr>
          <p:cNvPr id="10244" name="Text Box 3"/>
          <p:cNvSpPr txBox="1">
            <a:spLocks noChangeArrowheads="1"/>
          </p:cNvSpPr>
          <p:nvPr/>
        </p:nvSpPr>
        <p:spPr bwMode="auto">
          <a:xfrm>
            <a:off x="1524000" y="1676400"/>
            <a:ext cx="35147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b="1">
                <a:latin typeface="Arial Unicode MS" panose="020B0604020202020204" pitchFamily="34" charset="-128"/>
                <a:ea typeface="Arial Unicode MS" panose="020B0604020202020204" pitchFamily="34" charset="-128"/>
                <a:cs typeface="Arial Unicode MS" panose="020B0604020202020204" pitchFamily="34" charset="-128"/>
              </a:rPr>
              <a:t>SIMPLE GRAPHICS</a:t>
            </a:r>
          </a:p>
        </p:txBody>
      </p:sp>
      <p:sp>
        <p:nvSpPr>
          <p:cNvPr id="8" name="Rounded Rectangle 7"/>
          <p:cNvSpPr/>
          <p:nvPr/>
        </p:nvSpPr>
        <p:spPr>
          <a:xfrm>
            <a:off x="914400" y="1066800"/>
            <a:ext cx="3276600" cy="457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r>
              <a:rPr lang="en-US" sz="1800" dirty="0">
                <a:solidFill>
                  <a:srgbClr val="FFCC00"/>
                </a:solidFill>
              </a:rPr>
              <a:t>A Little on Graphics</a:t>
            </a:r>
          </a:p>
        </p:txBody>
      </p:sp>
      <p:pic>
        <p:nvPicPr>
          <p:cNvPr id="10246" name="Picture 10"/>
          <p:cNvPicPr>
            <a:picLocks noChangeAspect="1" noChangeArrowheads="1"/>
          </p:cNvPicPr>
          <p:nvPr/>
        </p:nvPicPr>
        <p:blipFill>
          <a:blip r:embed="rId3">
            <a:extLst>
              <a:ext uri="{28A0092B-C50C-407E-A947-70E740481C1C}">
                <a14:useLocalDpi xmlns:a14="http://schemas.microsoft.com/office/drawing/2010/main" val="0"/>
              </a:ext>
            </a:extLst>
          </a:blip>
          <a:srcRect l="13622"/>
          <a:stretch>
            <a:fillRect/>
          </a:stretch>
        </p:blipFill>
        <p:spPr bwMode="auto">
          <a:xfrm>
            <a:off x="5230813" y="533400"/>
            <a:ext cx="3455987"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572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ea typeface="ＭＳ Ｐゴシック" panose="020B0600070205080204" pitchFamily="34" charset="-128"/>
              </a:rPr>
              <a:t>  Drawing Simple Graphics</a:t>
            </a:r>
          </a:p>
        </p:txBody>
      </p:sp>
      <p:sp>
        <p:nvSpPr>
          <p:cNvPr id="11267" name="Content Placeholder 2"/>
          <p:cNvSpPr>
            <a:spLocks noGrp="1"/>
          </p:cNvSpPr>
          <p:nvPr>
            <p:ph idx="1"/>
          </p:nvPr>
        </p:nvSpPr>
        <p:spPr>
          <a:xfrm>
            <a:off x="228600" y="1066800"/>
            <a:ext cx="8610600" cy="5410200"/>
          </a:xfrm>
        </p:spPr>
        <p:txBody>
          <a:bodyPr/>
          <a:lstStyle/>
          <a:p>
            <a:r>
              <a:rPr lang="en-US" altLang="en-US" sz="2800">
                <a:ea typeface="ＭＳ Ｐゴシック" panose="020B0600070205080204" pitchFamily="34" charset="-128"/>
              </a:rPr>
              <a:t>There is a graphics module included with the book that is a simplified version of Python’s more complex graphics library module. The module code is available via the course web site.</a:t>
            </a:r>
          </a:p>
        </p:txBody>
      </p:sp>
      <p:sp>
        <p:nvSpPr>
          <p:cNvPr id="1126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2013 by John Wiley &amp; Sons.  All rights reserved.</a:t>
            </a:r>
          </a:p>
        </p:txBody>
      </p:sp>
      <p:sp>
        <p:nvSpPr>
          <p:cNvPr id="1126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9FD07131-B1E4-4DED-8C5C-9DBD7BBCFB01}" type="slidenum">
              <a:rPr lang="en-US" altLang="en-US" sz="1200">
                <a:solidFill>
                  <a:srgbClr val="898989"/>
                </a:solidFill>
              </a:rPr>
              <a:pPr>
                <a:spcBef>
                  <a:spcPct val="0"/>
                </a:spcBef>
                <a:buClrTx/>
                <a:buSzTx/>
                <a:buFontTx/>
                <a:buNone/>
              </a:pPr>
              <a:t>98</a:t>
            </a:fld>
            <a:endParaRPr lang="en-US" altLang="en-US" sz="1200">
              <a:solidFill>
                <a:srgbClr val="898989"/>
              </a:solidFill>
            </a:endParaRPr>
          </a:p>
        </p:txBody>
      </p:sp>
      <p:pic>
        <p:nvPicPr>
          <p:cNvPr id="11270" name="Picture 2" descr="U:\PC\publisher\2013 wiley slides\Ch 1-4\Chapter  2\Media\Photos\py_02_sum08_300dpi.jpg"/>
          <p:cNvPicPr>
            <a:picLocks noChangeAspect="1" noChangeArrowheads="1"/>
          </p:cNvPicPr>
          <p:nvPr/>
        </p:nvPicPr>
        <p:blipFill>
          <a:blip r:embed="rId3">
            <a:extLst>
              <a:ext uri="{28A0092B-C50C-407E-A947-70E740481C1C}">
                <a14:useLocalDpi xmlns:a14="http://schemas.microsoft.com/office/drawing/2010/main" val="0"/>
              </a:ext>
            </a:extLst>
          </a:blip>
          <a:srcRect t="4745" r="24217" b="15471"/>
          <a:stretch>
            <a:fillRect/>
          </a:stretch>
        </p:blipFill>
        <p:spPr bwMode="auto">
          <a:xfrm>
            <a:off x="6629400" y="3741738"/>
            <a:ext cx="19145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2805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3600">
                <a:ea typeface="ＭＳ Ｐゴシック" panose="020B0600070205080204" pitchFamily="34" charset="-128"/>
              </a:rPr>
              <a:t>Using the graphics module (1)</a:t>
            </a:r>
          </a:p>
        </p:txBody>
      </p:sp>
      <p:sp>
        <p:nvSpPr>
          <p:cNvPr id="3" name="Content Placeholder 2"/>
          <p:cNvSpPr>
            <a:spLocks noGrp="1"/>
          </p:cNvSpPr>
          <p:nvPr>
            <p:ph idx="1"/>
          </p:nvPr>
        </p:nvSpPr>
        <p:spPr/>
        <p:txBody>
          <a:bodyPr/>
          <a:lstStyle/>
          <a:p>
            <a:pPr marL="457200" indent="-457200">
              <a:buSzPct val="100000"/>
              <a:buFont typeface="+mj-lt"/>
              <a:buAutoNum type="arabicParenR"/>
              <a:defRPr/>
            </a:pPr>
            <a:r>
              <a:rPr lang="en-US" sz="2400" dirty="0"/>
              <a:t>To create a graphical application using the graphics module, carry out the following at the top of your program:</a:t>
            </a:r>
          </a:p>
          <a:p>
            <a:pPr marL="400050" lvl="2" indent="0">
              <a:buSzPct val="60000"/>
              <a:buFontTx/>
              <a:buNone/>
              <a:defRPr/>
            </a:pPr>
            <a:r>
              <a:rPr lang="en-US" dirty="0">
                <a:latin typeface="Consolas" pitchFamily="49" charset="0"/>
                <a:cs typeface="Consolas" pitchFamily="49" charset="0"/>
              </a:rPr>
              <a:t>from graphics import GraphicsWindow</a:t>
            </a:r>
            <a:endParaRPr lang="en-US" dirty="0">
              <a:latin typeface="Consolas" pitchFamily="49" charset="0"/>
              <a:ea typeface="ＭＳ Ｐゴシック" pitchFamily="34" charset="-128"/>
              <a:cs typeface="Consolas" pitchFamily="49" charset="0"/>
            </a:endParaRPr>
          </a:p>
          <a:p>
            <a:pPr>
              <a:defRPr/>
            </a:pPr>
            <a:endParaRPr lang="en-US" sz="2800" dirty="0"/>
          </a:p>
          <a:p>
            <a:pPr marL="457200" indent="-457200">
              <a:buSzPct val="100000"/>
              <a:buFont typeface="+mj-lt"/>
              <a:buAutoNum type="arabicParenR" startAt="2"/>
              <a:defRPr/>
            </a:pPr>
            <a:r>
              <a:rPr lang="en-US" sz="2400" dirty="0"/>
              <a:t>Create a graphics window (640 x 480 pixels):</a:t>
            </a:r>
          </a:p>
          <a:p>
            <a:pPr marL="461963" lvl="2" indent="0">
              <a:buSzPct val="60000"/>
              <a:buFontTx/>
              <a:buNone/>
              <a:defRPr/>
            </a:pPr>
            <a:r>
              <a:rPr lang="en-US" dirty="0">
                <a:latin typeface="Consolas" pitchFamily="49" charset="0"/>
                <a:cs typeface="Consolas" pitchFamily="49" charset="0"/>
              </a:rPr>
              <a:t>win = GraphicsWindow(640, 480)</a:t>
            </a:r>
          </a:p>
          <a:p>
            <a:pPr marL="0" indent="0">
              <a:buFont typeface="Wingdings" panose="05000000000000000000" pitchFamily="2" charset="2"/>
              <a:buNone/>
              <a:defRPr/>
            </a:pPr>
            <a:endParaRPr lang="en-US" sz="2800" dirty="0"/>
          </a:p>
          <a:p>
            <a:pPr marL="514350" indent="-514350">
              <a:buSzPct val="100000"/>
              <a:buFont typeface="+mj-lt"/>
              <a:buAutoNum type="arabicParenR" startAt="3"/>
              <a:tabLst>
                <a:tab pos="290513" algn="l"/>
              </a:tabLst>
              <a:defRPr/>
            </a:pPr>
            <a:r>
              <a:rPr lang="en-US" sz="2800" dirty="0"/>
              <a:t>Access the canvas contained in the graphics window:</a:t>
            </a:r>
          </a:p>
          <a:p>
            <a:pPr marL="457200" lvl="1" indent="0">
              <a:buFont typeface="Wingdings" panose="05000000000000000000" pitchFamily="2" charset="2"/>
              <a:buNone/>
              <a:defRPr/>
            </a:pPr>
            <a:r>
              <a:rPr lang="en-US" sz="2400" dirty="0">
                <a:latin typeface="Consolas" pitchFamily="49" charset="0"/>
                <a:cs typeface="Consolas" pitchFamily="49" charset="0"/>
              </a:rPr>
              <a:t>canvas = win.canvas()</a:t>
            </a:r>
          </a:p>
        </p:txBody>
      </p:sp>
      <p:sp>
        <p:nvSpPr>
          <p:cNvPr id="122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000"/>
          </a:p>
          <a:p>
            <a:pPr>
              <a:spcBef>
                <a:spcPct val="0"/>
              </a:spcBef>
              <a:buClrTx/>
              <a:buSzTx/>
              <a:buFontTx/>
              <a:buNone/>
            </a:pPr>
            <a:r>
              <a:rPr lang="en-US" altLang="en-US" sz="1000"/>
              <a:t>Copyright © 2011 by John Wiley &amp; Sons.  All rights reserved.</a:t>
            </a:r>
          </a:p>
        </p:txBody>
      </p:sp>
      <p:sp>
        <p:nvSpPr>
          <p:cNvPr id="1229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200">
                <a:solidFill>
                  <a:srgbClr val="898989"/>
                </a:solidFill>
              </a:rPr>
              <a:t>Page </a:t>
            </a:r>
            <a:fld id="{CA4F886C-1DEB-455F-BDB7-F10C970962F4}" type="slidenum">
              <a:rPr lang="en-US" altLang="en-US" sz="1200">
                <a:solidFill>
                  <a:srgbClr val="898989"/>
                </a:solidFill>
              </a:rPr>
              <a:pPr>
                <a:spcBef>
                  <a:spcPct val="0"/>
                </a:spcBef>
                <a:buClrTx/>
                <a:buSzTx/>
                <a:buFontTx/>
                <a:buNone/>
              </a:pPr>
              <a:t>99</a:t>
            </a:fld>
            <a:endParaRPr lang="en-US" altLang="en-US" sz="1200">
              <a:solidFill>
                <a:srgbClr val="898989"/>
              </a:solidFill>
            </a:endParaRPr>
          </a:p>
        </p:txBody>
      </p:sp>
    </p:spTree>
    <p:extLst>
      <p:ext uri="{BB962C8B-B14F-4D97-AF65-F5344CB8AC3E}">
        <p14:creationId xmlns:p14="http://schemas.microsoft.com/office/powerpoint/2010/main" val="38644044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7f6f9d1d3c533cf13bc6be01e5702879ecb4d"/>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10234</TotalTime>
  <Words>5141</Words>
  <Application>Microsoft Office PowerPoint</Application>
  <PresentationFormat>On-screen Show (4:3)</PresentationFormat>
  <Paragraphs>1138</Paragraphs>
  <Slides>111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111</vt:i4>
      </vt:variant>
    </vt:vector>
  </HeadingPairs>
  <TitlesOfParts>
    <vt:vector size="123" baseType="lpstr">
      <vt:lpstr>Arial Unicode MS</vt:lpstr>
      <vt:lpstr>MS PGothic</vt:lpstr>
      <vt:lpstr>MS PGothic</vt:lpstr>
      <vt:lpstr>Arial</vt:lpstr>
      <vt:lpstr>Arial Narrow</vt:lpstr>
      <vt:lpstr>Calibri</vt:lpstr>
      <vt:lpstr>Calibri Light</vt:lpstr>
      <vt:lpstr>Consolas</vt:lpstr>
      <vt:lpstr>Courier New</vt:lpstr>
      <vt:lpstr>Times New Roman</vt:lpstr>
      <vt:lpstr>Wingdings</vt:lpstr>
      <vt:lpstr>RMC Presentation</vt:lpstr>
      <vt:lpstr>Chapter Seven</vt:lpstr>
      <vt:lpstr>Announcements</vt:lpstr>
      <vt:lpstr>Chapter Goals</vt:lpstr>
      <vt:lpstr>Contents</vt:lpstr>
      <vt:lpstr>Reading and Writing Text Files</vt:lpstr>
      <vt:lpstr>Reading and Writing Text Files</vt:lpstr>
      <vt:lpstr>Opening Files: Reading</vt:lpstr>
      <vt:lpstr>Opening Files: Reading (2)</vt:lpstr>
      <vt:lpstr>Opening Files: Writing</vt:lpstr>
      <vt:lpstr>Closing Files: Important</vt:lpstr>
      <vt:lpstr>Syntax: Opening And Closing Files</vt:lpstr>
      <vt:lpstr>Reading From a File</vt:lpstr>
      <vt:lpstr>Reading From a File (2)</vt:lpstr>
      <vt:lpstr>Reading From a File (3)</vt:lpstr>
      <vt:lpstr>Reading Multiple Lines From a File</vt:lpstr>
      <vt:lpstr>Converting File Input</vt:lpstr>
      <vt:lpstr>Writing To A File</vt:lpstr>
      <vt:lpstr>Demos</vt:lpstr>
      <vt:lpstr>Example: File Reading/Writing</vt:lpstr>
      <vt:lpstr>Example: File Reading/Writing (2)</vt:lpstr>
      <vt:lpstr>PowerPoint Presentation</vt:lpstr>
      <vt:lpstr>Text Input and Output</vt:lpstr>
      <vt:lpstr>Text Input and Output</vt:lpstr>
      <vt:lpstr>Processing Text Input</vt:lpstr>
      <vt:lpstr>Text Input and Output</vt:lpstr>
      <vt:lpstr>An Example of Reading a File</vt:lpstr>
      <vt:lpstr>Removing The Newline (1)</vt:lpstr>
      <vt:lpstr>Removing The Newline (2)</vt:lpstr>
      <vt:lpstr>Character Strip Methods</vt:lpstr>
      <vt:lpstr>PowerPoint Presentation</vt:lpstr>
      <vt:lpstr>Character Strip Examples</vt:lpstr>
      <vt:lpstr>Reading Words</vt:lpstr>
      <vt:lpstr>Reading Words (2)</vt:lpstr>
      <vt:lpstr>Reading Words (3)</vt:lpstr>
      <vt:lpstr>Reading Words (4)</vt:lpstr>
      <vt:lpstr>Reading Words: Complete Example</vt:lpstr>
      <vt:lpstr>Additional String Splitting Methods</vt:lpstr>
      <vt:lpstr>Additional String Splitting Examples</vt:lpstr>
      <vt:lpstr>Example Two</vt:lpstr>
      <vt:lpstr>Reading Characters</vt:lpstr>
      <vt:lpstr>Algorithm: Reading Characters</vt:lpstr>
      <vt:lpstr>Reading Records</vt:lpstr>
      <vt:lpstr>Reading Options</vt:lpstr>
      <vt:lpstr>Example</vt:lpstr>
      <vt:lpstr>Writing options</vt:lpstr>
      <vt:lpstr>Recap Exercise</vt:lpstr>
      <vt:lpstr>Read and Write</vt:lpstr>
      <vt:lpstr>File Operations</vt:lpstr>
      <vt:lpstr>Stripping and Splitting</vt:lpstr>
      <vt:lpstr>Rstrip vs Lstrip vs Strip</vt:lpstr>
      <vt:lpstr>Record Formats: Example</vt:lpstr>
      <vt:lpstr>Record Formats: Example</vt:lpstr>
      <vt:lpstr>Record Formats: Example 2</vt:lpstr>
      <vt:lpstr>Record Formats: Example 2</vt:lpstr>
      <vt:lpstr>Record Formats: Example 3</vt:lpstr>
      <vt:lpstr>Record Formats: Example 3</vt:lpstr>
      <vt:lpstr>Record Formats: Example 3</vt:lpstr>
      <vt:lpstr>Peer Programming (10 minutes)</vt:lpstr>
      <vt:lpstr>PowerPoint Presentation</vt:lpstr>
      <vt:lpstr>PowerPoint Presentation</vt:lpstr>
      <vt:lpstr>PowerPoint Presentation</vt:lpstr>
      <vt:lpstr>PowerPoint Presentation</vt:lpstr>
      <vt:lpstr>PowerPoint Presentation</vt:lpstr>
      <vt:lpstr>PowerPoint Presentation</vt:lpstr>
      <vt:lpstr>Processing Text Files Example</vt:lpstr>
      <vt:lpstr>Steps to Processing Text Files</vt:lpstr>
      <vt:lpstr>Six Steps to Processing Text Files</vt:lpstr>
      <vt:lpstr>Processing Text Files: Pseudocode</vt:lpstr>
      <vt:lpstr>Step Two</vt:lpstr>
      <vt:lpstr>Step Three</vt:lpstr>
      <vt:lpstr>Step Four</vt:lpstr>
      <vt:lpstr>Step Five</vt:lpstr>
      <vt:lpstr>Step Six</vt:lpstr>
      <vt:lpstr>Example Code</vt:lpstr>
      <vt:lpstr>PowerPoint Presentation</vt:lpstr>
      <vt:lpstr>PowerPoint Presentation</vt:lpstr>
      <vt:lpstr>Exception Handling</vt:lpstr>
      <vt:lpstr>Exception Handling</vt:lpstr>
      <vt:lpstr>Detecting Errors</vt:lpstr>
      <vt:lpstr>Exception Classes (a subset)</vt:lpstr>
      <vt:lpstr>Syntax: Raising an Exception</vt:lpstr>
      <vt:lpstr>Handling Exceptions</vt:lpstr>
      <vt:lpstr>Handling Exceptions: Try-Except</vt:lpstr>
      <vt:lpstr>Syntax: Try-Except</vt:lpstr>
      <vt:lpstr>Try-Except: An Example</vt:lpstr>
      <vt:lpstr>Example</vt:lpstr>
      <vt:lpstr>Output Messages</vt:lpstr>
      <vt:lpstr>Output Messages (2)</vt:lpstr>
      <vt:lpstr>Source of Output Messages</vt:lpstr>
      <vt:lpstr>The finally Clause</vt:lpstr>
      <vt:lpstr>Syntax: The Finally Clause</vt:lpstr>
      <vt:lpstr>Programming Tip</vt:lpstr>
      <vt:lpstr>Programming Tip</vt:lpstr>
      <vt:lpstr>Programming Tip</vt:lpstr>
      <vt:lpstr>The With Statement</vt:lpstr>
      <vt:lpstr>PowerPoint Presentation</vt:lpstr>
      <vt:lpstr>PowerPoint Presentation</vt:lpstr>
      <vt:lpstr>  Drawing Simple Graphics</vt:lpstr>
      <vt:lpstr>Using the graphics module (1)</vt:lpstr>
      <vt:lpstr>Using the graphics module (2)</vt:lpstr>
      <vt:lpstr>A graphics window</vt:lpstr>
      <vt:lpstr>A complete drawing example</vt:lpstr>
      <vt:lpstr>Table 10: GraphicsWindow Methods</vt:lpstr>
      <vt:lpstr>Drawing shapes</vt:lpstr>
      <vt:lpstr>Drawing lines</vt:lpstr>
      <vt:lpstr>Table 13: Common Shapes, Lines and Text</vt:lpstr>
      <vt:lpstr>The canvas and shapes can be colored</vt:lpstr>
      <vt:lpstr>Example of setting color</vt:lpstr>
      <vt:lpstr>Table 11: Common Color Names</vt:lpstr>
      <vt:lpstr>Table 12: GraphicsCanvas Color Methods </vt:lpstr>
      <vt:lpstr>Demo of Graphics</vt:lpstr>
    </vt:vector>
  </TitlesOfParts>
  <Company>Technetrain.com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I/O and Exceptions</dc:title>
  <dc:subject>Java for Everyone 2e</dc:subject>
  <dc:creator>bauer</dc:creator>
  <dc:description>Based on bjlo_ch07_8.pdf</dc:description>
  <cp:lastModifiedBy>Kemi Ola</cp:lastModifiedBy>
  <cp:revision>541</cp:revision>
  <dcterms:created xsi:type="dcterms:W3CDTF">2007-02-01T21:32:19Z</dcterms:created>
  <dcterms:modified xsi:type="dcterms:W3CDTF">2017-03-02T16:18:20Z</dcterms:modified>
  <cp:contentStatus>Final Draft</cp:contentStatus>
</cp:coreProperties>
</file>