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4" r:id="rId1"/>
  </p:sldMasterIdLst>
  <p:notesMasterIdLst>
    <p:notesMasterId r:id="rId81"/>
  </p:notesMasterIdLst>
  <p:handoutMasterIdLst>
    <p:handoutMasterId r:id="rId82"/>
  </p:handoutMasterIdLst>
  <p:sldIdLst>
    <p:sldId id="365" r:id="rId2"/>
    <p:sldId id="366" r:id="rId3"/>
    <p:sldId id="367" r:id="rId4"/>
    <p:sldId id="368" r:id="rId5"/>
    <p:sldId id="369" r:id="rId6"/>
    <p:sldId id="460" r:id="rId7"/>
    <p:sldId id="461" r:id="rId8"/>
    <p:sldId id="462" r:id="rId9"/>
    <p:sldId id="463" r:id="rId10"/>
    <p:sldId id="464" r:id="rId11"/>
    <p:sldId id="419" r:id="rId12"/>
    <p:sldId id="465" r:id="rId13"/>
    <p:sldId id="471" r:id="rId14"/>
    <p:sldId id="466" r:id="rId15"/>
    <p:sldId id="467" r:id="rId16"/>
    <p:sldId id="468" r:id="rId17"/>
    <p:sldId id="469" r:id="rId18"/>
    <p:sldId id="470" r:id="rId19"/>
    <p:sldId id="472" r:id="rId20"/>
    <p:sldId id="602" r:id="rId21"/>
    <p:sldId id="604" r:id="rId22"/>
    <p:sldId id="473" r:id="rId23"/>
    <p:sldId id="474" r:id="rId24"/>
    <p:sldId id="475" r:id="rId25"/>
    <p:sldId id="476" r:id="rId26"/>
    <p:sldId id="450" r:id="rId27"/>
    <p:sldId id="482" r:id="rId28"/>
    <p:sldId id="483" r:id="rId29"/>
    <p:sldId id="481" r:id="rId30"/>
    <p:sldId id="479" r:id="rId31"/>
    <p:sldId id="480" r:id="rId32"/>
    <p:sldId id="550" r:id="rId33"/>
    <p:sldId id="484" r:id="rId34"/>
    <p:sldId id="485" r:id="rId35"/>
    <p:sldId id="378" r:id="rId36"/>
    <p:sldId id="380" r:id="rId37"/>
    <p:sldId id="486" r:id="rId38"/>
    <p:sldId id="487" r:id="rId39"/>
    <p:sldId id="488" r:id="rId40"/>
    <p:sldId id="489" r:id="rId41"/>
    <p:sldId id="490" r:id="rId42"/>
    <p:sldId id="491" r:id="rId43"/>
    <p:sldId id="492" r:id="rId44"/>
    <p:sldId id="621" r:id="rId45"/>
    <p:sldId id="622" r:id="rId46"/>
    <p:sldId id="610" r:id="rId47"/>
    <p:sldId id="611" r:id="rId48"/>
    <p:sldId id="612" r:id="rId49"/>
    <p:sldId id="613" r:id="rId50"/>
    <p:sldId id="614" r:id="rId51"/>
    <p:sldId id="615" r:id="rId52"/>
    <p:sldId id="616" r:id="rId53"/>
    <p:sldId id="390" r:id="rId54"/>
    <p:sldId id="497" r:id="rId55"/>
    <p:sldId id="498" r:id="rId56"/>
    <p:sldId id="499" r:id="rId57"/>
    <p:sldId id="500" r:id="rId58"/>
    <p:sldId id="501" r:id="rId59"/>
    <p:sldId id="502" r:id="rId60"/>
    <p:sldId id="392" r:id="rId61"/>
    <p:sldId id="504" r:id="rId62"/>
    <p:sldId id="503" r:id="rId63"/>
    <p:sldId id="606" r:id="rId64"/>
    <p:sldId id="605" r:id="rId65"/>
    <p:sldId id="617" r:id="rId66"/>
    <p:sldId id="618" r:id="rId67"/>
    <p:sldId id="619" r:id="rId68"/>
    <p:sldId id="620" r:id="rId69"/>
    <p:sldId id="399" r:id="rId70"/>
    <p:sldId id="400" r:id="rId71"/>
    <p:sldId id="529" r:id="rId72"/>
    <p:sldId id="402" r:id="rId73"/>
    <p:sldId id="403" r:id="rId74"/>
    <p:sldId id="448" r:id="rId75"/>
    <p:sldId id="530" r:id="rId76"/>
    <p:sldId id="568" r:id="rId77"/>
    <p:sldId id="569" r:id="rId78"/>
    <p:sldId id="570" r:id="rId79"/>
    <p:sldId id="595" r:id="rId80"/>
  </p:sldIdLst>
  <p:sldSz cx="9144000" cy="6858000" type="screen4x3"/>
  <p:notesSz cx="6858000" cy="9144000"/>
  <p:custDataLst>
    <p:tags r:id="rId8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3333"/>
    <a:srgbClr val="9933FF"/>
    <a:srgbClr val="9966FF"/>
    <a:srgbClr val="3853A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1" autoAdjust="0"/>
    <p:restoredTop sz="94660"/>
  </p:normalViewPr>
  <p:slideViewPr>
    <p:cSldViewPr>
      <p:cViewPr varScale="1">
        <p:scale>
          <a:sx n="69" d="100"/>
          <a:sy n="69" d="100"/>
        </p:scale>
        <p:origin x="1320" y="48"/>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varScale="1">
      <p:scale>
        <a:sx n="1" d="1"/>
        <a:sy n="1" d="1"/>
      </p:scale>
      <p:origin x="0" y="-15284"/>
    </p:cViewPr>
  </p:sorterViewPr>
  <p:notesViewPr>
    <p:cSldViewPr>
      <p:cViewPr varScale="1">
        <p:scale>
          <a:sx n="70" d="100"/>
          <a:sy n="70" d="100"/>
        </p:scale>
        <p:origin x="-270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2ADB9E05-6532-401B-9ED7-FD016F791E3D}" type="datetimeFigureOut">
              <a:rPr lang="en-US"/>
              <a:pPr>
                <a:defRPr/>
              </a:pPr>
              <a:t>3/15/2017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23913BD-246A-4A92-971C-3DD4BD86DBA4}" type="slidenum">
              <a:rPr lang="en-US" altLang="en-US"/>
              <a:pPr/>
              <a:t>‹#›</a:t>
            </a:fld>
            <a:endParaRPr lang="en-US" altLang="en-US"/>
          </a:p>
        </p:txBody>
      </p:sp>
    </p:spTree>
    <p:extLst>
      <p:ext uri="{BB962C8B-B14F-4D97-AF65-F5344CB8AC3E}">
        <p14:creationId xmlns:p14="http://schemas.microsoft.com/office/powerpoint/2010/main" val="3585464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90CB4C11-F028-42E9-BEF7-887FFC40966B}" type="datetimeFigureOut">
              <a:rPr lang="en-US"/>
              <a:pPr>
                <a:defRPr/>
              </a:pPr>
              <a:t>3/15/2017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B44A6515-53BB-4583-9A89-193E132A6DB0}" type="slidenum">
              <a:rPr lang="en-US" altLang="en-US"/>
              <a:pPr/>
              <a:t>‹#›</a:t>
            </a:fld>
            <a:endParaRPr lang="en-US" altLang="en-US"/>
          </a:p>
        </p:txBody>
      </p:sp>
    </p:spTree>
    <p:extLst>
      <p:ext uri="{BB962C8B-B14F-4D97-AF65-F5344CB8AC3E}">
        <p14:creationId xmlns:p14="http://schemas.microsoft.com/office/powerpoint/2010/main" val="1080784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4A6515-53BB-4583-9A89-193E132A6DB0}" type="slidenum">
              <a:rPr lang="en-US" altLang="en-US" smtClean="0"/>
              <a:pPr/>
              <a:t>1</a:t>
            </a:fld>
            <a:endParaRPr lang="en-US" altLang="en-US"/>
          </a:p>
        </p:txBody>
      </p:sp>
    </p:spTree>
    <p:extLst>
      <p:ext uri="{BB962C8B-B14F-4D97-AF65-F5344CB8AC3E}">
        <p14:creationId xmlns:p14="http://schemas.microsoft.com/office/powerpoint/2010/main" val="224773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4A6515-53BB-4583-9A89-193E132A6DB0}" type="slidenum">
              <a:rPr lang="en-US" altLang="en-US" smtClean="0"/>
              <a:pPr/>
              <a:t>4</a:t>
            </a:fld>
            <a:endParaRPr lang="en-US" altLang="en-US"/>
          </a:p>
        </p:txBody>
      </p:sp>
    </p:spTree>
    <p:extLst>
      <p:ext uri="{BB962C8B-B14F-4D97-AF65-F5344CB8AC3E}">
        <p14:creationId xmlns:p14="http://schemas.microsoft.com/office/powerpoint/2010/main" val="397132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1FAECB7-2310-4895-98FF-084A652C6972}" type="slidenum">
              <a:rPr lang="en-US" altLang="en-US"/>
              <a:pPr eaLnBrk="1" hangingPunct="1"/>
              <a:t>10</a:t>
            </a:fld>
            <a:endParaRPr lang="en-US" altLang="en-US"/>
          </a:p>
        </p:txBody>
      </p:sp>
    </p:spTree>
    <p:extLst>
      <p:ext uri="{BB962C8B-B14F-4D97-AF65-F5344CB8AC3E}">
        <p14:creationId xmlns:p14="http://schemas.microsoft.com/office/powerpoint/2010/main" val="244557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822961" y="3505413"/>
            <a:ext cx="7543800" cy="725767"/>
          </a:xfrm>
        </p:spPr>
        <p:txBody>
          <a:bodyPr>
            <a:normAutofit/>
          </a:bodyPr>
          <a:lstStyle>
            <a:lvl1pPr>
              <a:defRPr sz="4000"/>
            </a:lvl1pPr>
          </a:lstStyle>
          <a:p>
            <a:r>
              <a:rPr lang="en-US" dirty="0"/>
              <a:t>Click to edit Master title style</a:t>
            </a:r>
          </a:p>
        </p:txBody>
      </p:sp>
    </p:spTree>
    <p:extLst>
      <p:ext uri="{BB962C8B-B14F-4D97-AF65-F5344CB8AC3E}">
        <p14:creationId xmlns:p14="http://schemas.microsoft.com/office/powerpoint/2010/main" val="102571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878F7340-A7CA-480D-92D2-D3FEF9C76EFC}" type="datetime1">
              <a:rPr lang="en-US" smtClean="0"/>
              <a:t>3/15/2017</a:t>
            </a:fld>
            <a:endParaRPr lang="en-US" dirty="0"/>
          </a:p>
        </p:txBody>
      </p:sp>
      <p:sp>
        <p:nvSpPr>
          <p:cNvPr id="7" name="Slide Number Placeholder 5"/>
          <p:cNvSpPr txBox="1">
            <a:spLocks/>
          </p:cNvSpPr>
          <p:nvPr userDrawn="1"/>
        </p:nvSpPr>
        <p:spPr>
          <a:xfrm>
            <a:off x="7543800" y="6400800"/>
            <a:ext cx="984019"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accent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fld id="{5377897D-8B40-47E8-9453-480ECD64FFBC}" type="slidenum">
              <a:rPr lang="en-US" altLang="en-US" smtClean="0"/>
              <a:pPr/>
              <a:t>‹#›</a:t>
            </a:fld>
            <a:endParaRPr lang="en-US" altLang="en-US" dirty="0"/>
          </a:p>
        </p:txBody>
      </p:sp>
    </p:spTree>
    <p:extLst>
      <p:ext uri="{BB962C8B-B14F-4D97-AF65-F5344CB8AC3E}">
        <p14:creationId xmlns:p14="http://schemas.microsoft.com/office/powerpoint/2010/main" val="307740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4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C715EF9C-E282-4B72-A5D9-76843FD1016F}" type="datetime1">
              <a:rPr lang="en-US" smtClean="0"/>
              <a:t>3/15/2017</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5377897D-8B40-47E8-9453-480ECD64FFBC}"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076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norm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404258"/>
            <a:ext cx="3703320" cy="4464838"/>
          </a:xfrm>
        </p:spPr>
        <p:txBody>
          <a:bodyPr>
            <a:norm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sz="1200">
                <a:solidFill>
                  <a:schemeClr val="accent1"/>
                </a:solidFill>
              </a:defRPr>
            </a:lvl1pPr>
          </a:lstStyle>
          <a:p>
            <a:fld id="{E2833631-CF1F-43E7-A17D-21E361BAC79E}" type="datetime1">
              <a:rPr lang="en-US" smtClean="0"/>
              <a:t>3/15/2017</a:t>
            </a:fld>
            <a:endParaRPr lang="en-US" dirty="0"/>
          </a:p>
        </p:txBody>
      </p:sp>
      <p:sp>
        <p:nvSpPr>
          <p:cNvPr id="7" name="Slide Number Placeholder 6"/>
          <p:cNvSpPr>
            <a:spLocks noGrp="1"/>
          </p:cNvSpPr>
          <p:nvPr>
            <p:ph type="sldNum" sz="quarter" idx="12"/>
          </p:nvPr>
        </p:nvSpPr>
        <p:spPr/>
        <p:txBody>
          <a:bodyPr/>
          <a:lstStyle>
            <a:lvl1pPr>
              <a:defRPr sz="1200">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353718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B70B998A-3321-4DE5-89FA-F344DED26450}" type="datetime1">
              <a:rPr lang="en-US" smtClean="0"/>
              <a:t>3/15/2017</a:t>
            </a:fld>
            <a:endParaRPr lang="en-US" dirty="0"/>
          </a:p>
        </p:txBody>
      </p:sp>
      <p:sp>
        <p:nvSpPr>
          <p:cNvPr id="5" name="Slide Number Placeholder 4"/>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427643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975423-6D5F-41D8-A0E0-8741F7F432FF}" type="datetime1">
              <a:rPr lang="en-US" smtClean="0"/>
              <a:t>3/15/2017</a:t>
            </a:fld>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t>‹#›</a:t>
            </a:fld>
            <a:endParaRPr lang="en-US"/>
          </a:p>
        </p:txBody>
      </p:sp>
      <p:sp>
        <p:nvSpPr>
          <p:cNvPr id="10" name="Rectangle 9"/>
          <p:cNvSpPr/>
          <p:nvPr/>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0600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a:solidFill>
                  <a:schemeClr val="accent1"/>
                </a:solidFill>
              </a:defRPr>
            </a:lvl1pPr>
          </a:lstStyle>
          <a:p>
            <a:fld id="{DB599352-7521-4452-A2E8-9B7731F1C3A8}" type="datetime1">
              <a:rPr lang="en-US" smtClean="0"/>
              <a:t>3/15/2017</a:t>
            </a:fld>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00"/>
                </a:solidFill>
              </a:defRPr>
            </a:lvl1pPr>
          </a:lstStyle>
          <a:p>
            <a:fld id="{5377897D-8B40-47E8-9453-480ECD64FFBC}" type="slidenum">
              <a:rPr lang="en-US" altLang="en-US" smtClean="0"/>
              <a:pPr/>
              <a:t>‹#›</a:t>
            </a:fld>
            <a:endParaRPr lang="en-US" altLang="en-US" dirty="0"/>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7959340"/>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50" r:id="rId5"/>
    <p:sldLayoutId id="2147484151" r:id="rId6"/>
  </p:sldLayoutIdLst>
  <p:hf sldNum="0" hdr="0" ftr="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ltLang="en-US" dirty="0"/>
              <a:t>OBJECTS AND CLASSES</a:t>
            </a:r>
            <a:endParaRPr lang="en-US" dirty="0"/>
          </a:p>
        </p:txBody>
      </p:sp>
      <p:sp>
        <p:nvSpPr>
          <p:cNvPr id="3" name="Title 2"/>
          <p:cNvSpPr>
            <a:spLocks noGrp="1"/>
          </p:cNvSpPr>
          <p:nvPr>
            <p:ph type="title"/>
          </p:nvPr>
        </p:nvSpPr>
        <p:spPr/>
        <p:txBody>
          <a:bodyPr/>
          <a:lstStyle/>
          <a:p>
            <a:r>
              <a:rPr lang="en-US" dirty="0"/>
              <a:t>Chapter Nine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ea typeface="ＭＳ Ｐゴシック" panose="020B0600070205080204" pitchFamily="34" charset="-128"/>
              </a:rPr>
              <a:t>Public Interfaces</a:t>
            </a:r>
          </a:p>
        </p:txBody>
      </p:sp>
      <p:sp>
        <p:nvSpPr>
          <p:cNvPr id="19459" name="Content Placeholder 2"/>
          <p:cNvSpPr>
            <a:spLocks noGrp="1"/>
          </p:cNvSpPr>
          <p:nvPr>
            <p:ph idx="1"/>
          </p:nvPr>
        </p:nvSpPr>
        <p:spPr/>
        <p:txBody>
          <a:bodyPr/>
          <a:lstStyle/>
          <a:p>
            <a:r>
              <a:rPr lang="en-US" altLang="en-US" dirty="0">
                <a:ea typeface="ＭＳ Ｐゴシック" panose="020B0600070205080204" pitchFamily="34" charset="-128"/>
              </a:rPr>
              <a:t>The process of providing a public interface, while hiding the implementation details, is called </a:t>
            </a:r>
            <a:r>
              <a:rPr lang="en-US" altLang="en-US" b="1" dirty="0">
                <a:ea typeface="ＭＳ Ｐゴシック" panose="020B0600070205080204" pitchFamily="34" charset="-128"/>
              </a:rPr>
              <a:t>encapsulation</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If you work on a program that is being developed over a long period of time, it is common for implementation details to change, usually to make objects more efficient or more capable</a:t>
            </a:r>
          </a:p>
          <a:p>
            <a:pPr lvl="1"/>
            <a:r>
              <a:rPr lang="en-US" altLang="en-US" dirty="0">
                <a:ea typeface="ＭＳ Ｐゴシック" panose="020B0600070205080204" pitchFamily="34" charset="-128"/>
              </a:rPr>
              <a:t>When the implementation is hidden, the improvements do not affect the programmers who use the objects</a:t>
            </a:r>
          </a:p>
          <a:p>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F96B5830-5760-41C8-9530-B7C9D02282CC}" type="datetime1">
              <a:rPr lang="en-US" smtClean="0"/>
              <a:t>3/15/2017</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3600" dirty="0">
                <a:ea typeface="ＭＳ Ｐゴシック" panose="020B0600070205080204" pitchFamily="34" charset="-128"/>
              </a:rPr>
              <a:t>Implementing a Simple Class</a:t>
            </a:r>
          </a:p>
        </p:txBody>
      </p:sp>
      <p:sp>
        <p:nvSpPr>
          <p:cNvPr id="20483" name="Content Placeholder 2"/>
          <p:cNvSpPr>
            <a:spLocks noGrp="1"/>
          </p:cNvSpPr>
          <p:nvPr>
            <p:ph idx="1"/>
          </p:nvPr>
        </p:nvSpPr>
        <p:spPr/>
        <p:txBody>
          <a:bodyPr/>
          <a:lstStyle/>
          <a:p>
            <a:r>
              <a:rPr lang="en-US" altLang="en-US" dirty="0">
                <a:ea typeface="ＭＳ Ｐゴシック" panose="020B0600070205080204" pitchFamily="34" charset="-128"/>
              </a:rPr>
              <a:t>Example:  </a:t>
            </a:r>
          </a:p>
          <a:p>
            <a:r>
              <a:rPr lang="en-US" altLang="en-US" dirty="0">
                <a:ea typeface="ＭＳ Ｐゴシック" panose="020B0600070205080204" pitchFamily="34" charset="-128"/>
                <a:cs typeface="Times New Roman" panose="02020603050405020304" pitchFamily="18" charset="0"/>
              </a:rPr>
              <a:t>Tally Counter:  A class that models a mechanical device that is used to count people</a:t>
            </a:r>
          </a:p>
          <a:p>
            <a:pPr lvl="1"/>
            <a:r>
              <a:rPr lang="en-US" altLang="en-US" dirty="0">
                <a:ea typeface="ＭＳ Ｐゴシック" panose="020B0600070205080204" pitchFamily="34" charset="-128"/>
                <a:cs typeface="Times New Roman" panose="02020603050405020304" pitchFamily="18" charset="0"/>
              </a:rPr>
              <a:t>For example, to find out how many people attend a concert or board a bus</a:t>
            </a:r>
          </a:p>
          <a:p>
            <a:r>
              <a:rPr lang="en-US" altLang="en-US" dirty="0">
                <a:ea typeface="ＭＳ Ｐゴシック" panose="020B0600070205080204" pitchFamily="34" charset="-128"/>
                <a:cs typeface="Times New Roman" panose="02020603050405020304" pitchFamily="18" charset="0"/>
              </a:rPr>
              <a:t>What should it do?</a:t>
            </a:r>
          </a:p>
          <a:p>
            <a:pPr lvl="1"/>
            <a:r>
              <a:rPr lang="en-US" altLang="en-US" dirty="0">
                <a:ea typeface="ＭＳ Ｐゴシック" panose="020B0600070205080204" pitchFamily="34" charset="-128"/>
                <a:cs typeface="Times New Roman" panose="02020603050405020304" pitchFamily="18" charset="0"/>
              </a:rPr>
              <a:t>Increment the tally</a:t>
            </a:r>
          </a:p>
          <a:p>
            <a:pPr lvl="1"/>
            <a:r>
              <a:rPr lang="en-US" altLang="en-US" dirty="0">
                <a:ea typeface="ＭＳ Ｐゴシック" panose="020B0600070205080204" pitchFamily="34" charset="-128"/>
                <a:cs typeface="Times New Roman" panose="02020603050405020304" pitchFamily="18" charset="0"/>
              </a:rPr>
              <a:t>Get the current total</a:t>
            </a:r>
          </a:p>
          <a:p>
            <a:pPr lvl="1"/>
            <a:endParaRPr lang="en-US" altLang="en-US" dirty="0">
              <a:ea typeface="ＭＳ Ｐゴシック" panose="020B0600070205080204" pitchFamily="34" charset="-128"/>
              <a:cs typeface="Times New Roman" panose="02020603050405020304" pitchFamily="18" charset="0"/>
            </a:endParaRPr>
          </a:p>
        </p:txBody>
      </p:sp>
      <p:sp>
        <p:nvSpPr>
          <p:cNvPr id="2" name="Date Placeholder 1"/>
          <p:cNvSpPr>
            <a:spLocks noGrp="1"/>
          </p:cNvSpPr>
          <p:nvPr>
            <p:ph type="dt" sz="half" idx="10"/>
          </p:nvPr>
        </p:nvSpPr>
        <p:spPr/>
        <p:txBody>
          <a:bodyPr/>
          <a:lstStyle/>
          <a:p>
            <a:fld id="{409AC5A8-A7B2-4A27-B7F9-D3FE267E1A52}" type="datetime1">
              <a:rPr lang="en-US" smtClean="0"/>
              <a:t>3/15/2017</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ea typeface="ＭＳ Ｐゴシック" panose="020B0600070205080204" pitchFamily="34" charset="-128"/>
              </a:rPr>
              <a:t>Using the </a:t>
            </a:r>
            <a:r>
              <a:rPr lang="en-US" altLang="en-US">
                <a:latin typeface="Consolas" panose="020B0609020204030204" pitchFamily="49" charset="0"/>
                <a:ea typeface="ＭＳ Ｐゴシック" panose="020B0600070205080204" pitchFamily="34" charset="-128"/>
                <a:cs typeface="Consolas" panose="020B0609020204030204" pitchFamily="49" charset="0"/>
              </a:rPr>
              <a:t>Counter</a:t>
            </a:r>
            <a:r>
              <a:rPr lang="en-US" altLang="en-US">
                <a:ea typeface="ＭＳ Ｐゴシック" panose="020B0600070205080204" pitchFamily="34" charset="-128"/>
              </a:rPr>
              <a:t> Class</a:t>
            </a:r>
          </a:p>
        </p:txBody>
      </p:sp>
      <p:sp>
        <p:nvSpPr>
          <p:cNvPr id="21507" name="Content Placeholder 2"/>
          <p:cNvSpPr>
            <a:spLocks noGrp="1"/>
          </p:cNvSpPr>
          <p:nvPr>
            <p:ph idx="1"/>
          </p:nvPr>
        </p:nvSpPr>
        <p:spPr/>
        <p:txBody>
          <a:bodyPr/>
          <a:lstStyle/>
          <a:p>
            <a:r>
              <a:rPr lang="en-US" altLang="en-US" dirty="0">
                <a:ea typeface="ＭＳ Ｐゴシック" panose="020B0600070205080204" pitchFamily="34" charset="-128"/>
              </a:rPr>
              <a:t>First, we construct an object of the class (object construction will be covered shortly):</a:t>
            </a:r>
          </a:p>
          <a:p>
            <a:r>
              <a:rPr lang="en-US" altLang="en-US" dirty="0">
                <a:ea typeface="ＭＳ Ｐゴシック" panose="020B0600070205080204" pitchFamily="34" charset="-128"/>
              </a:rPr>
              <a:t>In Python, you don’t explicitly declare instance variables</a:t>
            </a:r>
          </a:p>
          <a:p>
            <a:pPr lvl="1"/>
            <a:r>
              <a:rPr lang="en-US" altLang="en-US" dirty="0">
                <a:ea typeface="ＭＳ Ｐゴシック" panose="020B0600070205080204" pitchFamily="34" charset="-128"/>
              </a:rPr>
              <a:t>Instead, when one first assigns a value to an instance variable, the instance variable is created</a:t>
            </a:r>
          </a:p>
        </p:txBody>
      </p:sp>
      <p:sp>
        <p:nvSpPr>
          <p:cNvPr id="8" name="Content Placeholder 2"/>
          <p:cNvSpPr txBox="1">
            <a:spLocks/>
          </p:cNvSpPr>
          <p:nvPr/>
        </p:nvSpPr>
        <p:spPr bwMode="auto">
          <a:xfrm>
            <a:off x="1066800" y="3371550"/>
            <a:ext cx="6430963"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tally = Counter()   # Creates an instance</a:t>
            </a:r>
          </a:p>
        </p:txBody>
      </p:sp>
      <p:sp>
        <p:nvSpPr>
          <p:cNvPr id="2" name="Date Placeholder 1"/>
          <p:cNvSpPr>
            <a:spLocks noGrp="1"/>
          </p:cNvSpPr>
          <p:nvPr>
            <p:ph type="dt" sz="half" idx="10"/>
          </p:nvPr>
        </p:nvSpPr>
        <p:spPr/>
        <p:txBody>
          <a:bodyPr/>
          <a:lstStyle/>
          <a:p>
            <a:fld id="{9163C090-B692-402E-913F-0ED5E320C92B}" type="datetime1">
              <a:rPr lang="en-US" smtClean="0"/>
              <a:t>3/15/2017</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ea typeface="ＭＳ Ｐゴシック" panose="020B0600070205080204" pitchFamily="34" charset="-128"/>
              </a:rPr>
              <a:t>Using the </a:t>
            </a:r>
            <a:r>
              <a:rPr lang="en-US" altLang="en-US">
                <a:latin typeface="Consolas" panose="020B0609020204030204" pitchFamily="49" charset="0"/>
                <a:ea typeface="ＭＳ Ｐゴシック" panose="020B0600070205080204" pitchFamily="34" charset="-128"/>
                <a:cs typeface="Consolas" panose="020B0609020204030204" pitchFamily="49" charset="0"/>
              </a:rPr>
              <a:t>Counter</a:t>
            </a:r>
            <a:r>
              <a:rPr lang="en-US" altLang="en-US">
                <a:ea typeface="ＭＳ Ｐゴシック" panose="020B0600070205080204" pitchFamily="34" charset="-128"/>
              </a:rPr>
              <a:t> Class</a:t>
            </a:r>
          </a:p>
        </p:txBody>
      </p:sp>
      <p:sp>
        <p:nvSpPr>
          <p:cNvPr id="22531" name="Content Placeholder 2"/>
          <p:cNvSpPr>
            <a:spLocks noGrp="1"/>
          </p:cNvSpPr>
          <p:nvPr>
            <p:ph idx="1"/>
          </p:nvPr>
        </p:nvSpPr>
        <p:spPr/>
        <p:txBody>
          <a:bodyPr/>
          <a:lstStyle/>
          <a:p>
            <a:r>
              <a:rPr lang="en-US" altLang="en-US" dirty="0">
                <a:ea typeface="ＭＳ Ｐゴシック" panose="020B0600070205080204" pitchFamily="34" charset="-128"/>
              </a:rPr>
              <a:t>Next, we invoke methods on our object</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6" name="Content Placeholder 2"/>
          <p:cNvSpPr txBox="1">
            <a:spLocks/>
          </p:cNvSpPr>
          <p:nvPr/>
        </p:nvSpPr>
        <p:spPr bwMode="auto">
          <a:xfrm>
            <a:off x="1356519" y="1676400"/>
            <a:ext cx="6430963"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tally.reset()</a:t>
            </a:r>
          </a:p>
          <a:p>
            <a:pPr>
              <a:defRPr/>
            </a:pPr>
            <a:r>
              <a:rPr lang="en-US" dirty="0">
                <a:latin typeface="Consolas" pitchFamily="49" charset="0"/>
                <a:cs typeface="Consolas" pitchFamily="49" charset="0"/>
              </a:rPr>
              <a:t>tally.click()</a:t>
            </a:r>
          </a:p>
          <a:p>
            <a:pPr>
              <a:defRPr/>
            </a:pPr>
            <a:r>
              <a:rPr lang="en-US" dirty="0">
                <a:latin typeface="Consolas" pitchFamily="49" charset="0"/>
                <a:cs typeface="Consolas" pitchFamily="49" charset="0"/>
              </a:rPr>
              <a:t>tally.click()</a:t>
            </a:r>
          </a:p>
          <a:p>
            <a:pPr>
              <a:defRPr/>
            </a:pPr>
            <a:r>
              <a:rPr lang="en-US" dirty="0">
                <a:latin typeface="Consolas" pitchFamily="49" charset="0"/>
                <a:cs typeface="Consolas" pitchFamily="49" charset="0"/>
              </a:rPr>
              <a:t>result = tally.getValue()  # Result is 2</a:t>
            </a:r>
          </a:p>
          <a:p>
            <a:pPr>
              <a:defRPr/>
            </a:pPr>
            <a:r>
              <a:rPr lang="en-US" dirty="0">
                <a:latin typeface="Consolas" pitchFamily="49" charset="0"/>
                <a:cs typeface="Consolas" pitchFamily="49" charset="0"/>
              </a:rPr>
              <a:t>tally.click()</a:t>
            </a:r>
          </a:p>
          <a:p>
            <a:pPr>
              <a:defRPr/>
            </a:pPr>
            <a:r>
              <a:rPr lang="en-US" dirty="0">
                <a:latin typeface="Consolas" pitchFamily="49" charset="0"/>
                <a:cs typeface="Consolas" pitchFamily="49" charset="0"/>
              </a:rPr>
              <a:t>result = tally.getValue() # Result is 3</a:t>
            </a:r>
          </a:p>
        </p:txBody>
      </p:sp>
      <p:sp>
        <p:nvSpPr>
          <p:cNvPr id="2" name="Date Placeholder 1"/>
          <p:cNvSpPr>
            <a:spLocks noGrp="1"/>
          </p:cNvSpPr>
          <p:nvPr>
            <p:ph type="dt" sz="half" idx="10"/>
          </p:nvPr>
        </p:nvSpPr>
        <p:spPr/>
        <p:txBody>
          <a:bodyPr/>
          <a:lstStyle/>
          <a:p>
            <a:fld id="{72A7C855-6599-432D-A379-602783F06638}" type="datetime1">
              <a:rPr lang="en-US" smtClean="0"/>
              <a:t>3/15/2017</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ea typeface="ＭＳ Ｐゴシック" panose="020B0600070205080204" pitchFamily="34" charset="-128"/>
              </a:rPr>
              <a:t>Instance Variables</a:t>
            </a:r>
          </a:p>
        </p:txBody>
      </p:sp>
      <p:sp>
        <p:nvSpPr>
          <p:cNvPr id="23555" name="Content Placeholder 2"/>
          <p:cNvSpPr>
            <a:spLocks noGrp="1"/>
          </p:cNvSpPr>
          <p:nvPr>
            <p:ph idx="1"/>
          </p:nvPr>
        </p:nvSpPr>
        <p:spPr/>
        <p:txBody>
          <a:bodyPr/>
          <a:lstStyle/>
          <a:p>
            <a:r>
              <a:rPr lang="en-US" altLang="en-US" dirty="0">
                <a:ea typeface="ＭＳ Ｐゴシック" panose="020B0600070205080204" pitchFamily="34" charset="-128"/>
              </a:rPr>
              <a:t>An object stores its data in </a:t>
            </a:r>
            <a:r>
              <a:rPr lang="en-US" altLang="en-US" b="1" dirty="0">
                <a:ea typeface="ＭＳ Ｐゴシック" panose="020B0600070205080204" pitchFamily="34" charset="-128"/>
              </a:rPr>
              <a:t>instance variables</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An </a:t>
            </a:r>
            <a:r>
              <a:rPr lang="en-US" altLang="en-US" i="1" dirty="0">
                <a:ea typeface="ＭＳ Ｐゴシック" panose="020B0600070205080204" pitchFamily="34" charset="-128"/>
              </a:rPr>
              <a:t>instance </a:t>
            </a:r>
            <a:r>
              <a:rPr lang="en-US" altLang="en-US" dirty="0">
                <a:ea typeface="ＭＳ Ｐゴシック" panose="020B0600070205080204" pitchFamily="34" charset="-128"/>
              </a:rPr>
              <a:t>of a class is an object of the class</a:t>
            </a:r>
          </a:p>
          <a:p>
            <a:r>
              <a:rPr lang="en-US" altLang="en-US" dirty="0">
                <a:ea typeface="ＭＳ Ｐゴシック" panose="020B0600070205080204" pitchFamily="34" charset="-128"/>
              </a:rPr>
              <a:t>In our example, each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Counter</a:t>
            </a:r>
            <a:r>
              <a:rPr lang="en-US" altLang="en-US" dirty="0">
                <a:ea typeface="ＭＳ Ｐゴシック" panose="020B0600070205080204" pitchFamily="34" charset="-128"/>
              </a:rPr>
              <a:t> object has a single instance variable named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_value</a:t>
            </a:r>
            <a:endParaRPr lang="en-US" altLang="en-US" sz="1800" dirty="0">
              <a:ea typeface="ＭＳ Ｐゴシック" panose="020B0600070205080204" pitchFamily="34" charset="-128"/>
            </a:endParaRPr>
          </a:p>
          <a:p>
            <a:pPr lvl="1"/>
            <a:r>
              <a:rPr lang="en-US" altLang="en-US" dirty="0">
                <a:ea typeface="ＭＳ Ｐゴシック" panose="020B0600070205080204" pitchFamily="34" charset="-128"/>
              </a:rPr>
              <a:t>For example, if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concertCounter</a:t>
            </a:r>
            <a:r>
              <a:rPr lang="en-US" altLang="en-US" sz="1600" dirty="0">
                <a:ea typeface="ＭＳ Ｐゴシック" panose="020B0600070205080204" pitchFamily="34" charset="-128"/>
              </a:rPr>
              <a:t> </a:t>
            </a:r>
            <a:r>
              <a:rPr lang="en-US" altLang="en-US" dirty="0">
                <a:ea typeface="ＭＳ Ｐゴシック" panose="020B0600070205080204" pitchFamily="34" charset="-128"/>
              </a:rPr>
              <a:t>and</a:t>
            </a:r>
            <a:r>
              <a:rPr lang="en-US" altLang="en-US" sz="3200" dirty="0">
                <a:ea typeface="ＭＳ Ｐゴシック" panose="020B0600070205080204" pitchFamily="34" charset="-128"/>
              </a:rPr>
              <a:t>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boardingCounter</a:t>
            </a:r>
            <a:r>
              <a:rPr lang="en-US" altLang="en-US" dirty="0">
                <a:ea typeface="ＭＳ Ｐゴシック" panose="020B0600070205080204" pitchFamily="34" charset="-128"/>
              </a:rPr>
              <a:t> are two objects of the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Counter</a:t>
            </a:r>
            <a:r>
              <a:rPr lang="en-US" altLang="en-US" sz="1600" dirty="0">
                <a:ea typeface="ＭＳ Ｐゴシック" panose="020B0600070205080204" pitchFamily="34" charset="-128"/>
              </a:rPr>
              <a:t> </a:t>
            </a:r>
            <a:r>
              <a:rPr lang="en-US" altLang="en-US" dirty="0">
                <a:ea typeface="ＭＳ Ｐゴシック" panose="020B0600070205080204" pitchFamily="34" charset="-128"/>
              </a:rPr>
              <a:t>class, then each object has its own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_value </a:t>
            </a:r>
            <a:r>
              <a:rPr lang="en-US" altLang="en-US" dirty="0">
                <a:ea typeface="ＭＳ Ｐゴシック" panose="020B0600070205080204" pitchFamily="34" charset="-128"/>
              </a:rPr>
              <a:t>variable</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pic>
        <p:nvPicPr>
          <p:cNvPr id="23558" name="Picture 2" descr="U:\PC\publisher\2013 wiley slides\Ch 5-9, FM\Chapter  9\Media\Illustrations\py_09_02_300dp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654" y="3886201"/>
            <a:ext cx="5256693" cy="2368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72D02EF-85C6-4860-90C1-3EC34EC8F34C}" type="datetime1">
              <a:rPr lang="en-US" smtClean="0"/>
              <a:t>3/15/2017</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ea typeface="ＭＳ Ｐゴシック" panose="020B0600070205080204" pitchFamily="34" charset="-128"/>
              </a:rPr>
              <a:t>Instance Variables</a:t>
            </a:r>
          </a:p>
        </p:txBody>
      </p:sp>
      <p:sp>
        <p:nvSpPr>
          <p:cNvPr id="24579" name="Content Placeholder 2"/>
          <p:cNvSpPr>
            <a:spLocks noGrp="1"/>
          </p:cNvSpPr>
          <p:nvPr>
            <p:ph idx="1"/>
          </p:nvPr>
        </p:nvSpPr>
        <p:spPr/>
        <p:txBody>
          <a:bodyPr/>
          <a:lstStyle/>
          <a:p>
            <a:r>
              <a:rPr lang="en-US" altLang="en-US" dirty="0">
                <a:ea typeface="ＭＳ Ｐゴシック" panose="020B0600070205080204" pitchFamily="34" charset="-128"/>
              </a:rPr>
              <a:t>Instance variables are part of the implementation details that should be hidden from the user of the class</a:t>
            </a:r>
          </a:p>
          <a:p>
            <a:pPr lvl="1"/>
            <a:r>
              <a:rPr lang="en-US" altLang="en-US" dirty="0">
                <a:ea typeface="ＭＳ Ｐゴシック" panose="020B0600070205080204" pitchFamily="34" charset="-128"/>
              </a:rPr>
              <a:t>With some programming languages an instance variable can only be accessed by the methods of its own class</a:t>
            </a:r>
          </a:p>
          <a:p>
            <a:pPr lvl="1"/>
            <a:r>
              <a:rPr lang="en-US" altLang="en-US" dirty="0">
                <a:ea typeface="ＭＳ Ｐゴシック" panose="020B0600070205080204" pitchFamily="34" charset="-128"/>
              </a:rPr>
              <a:t>The Python language does not enforce this restriction</a:t>
            </a:r>
          </a:p>
          <a:p>
            <a:pPr lvl="1"/>
            <a:r>
              <a:rPr lang="en-US" altLang="en-US" dirty="0">
                <a:ea typeface="ＭＳ Ｐゴシック" panose="020B0600070205080204" pitchFamily="34" charset="-128"/>
              </a:rPr>
              <a:t>However, the underscore indicates to class users that they should not directly access the instance variables</a:t>
            </a:r>
          </a:p>
        </p:txBody>
      </p:sp>
      <p:sp>
        <p:nvSpPr>
          <p:cNvPr id="2" name="Date Placeholder 1"/>
          <p:cNvSpPr>
            <a:spLocks noGrp="1"/>
          </p:cNvSpPr>
          <p:nvPr>
            <p:ph type="dt" sz="half" idx="10"/>
          </p:nvPr>
        </p:nvSpPr>
        <p:spPr/>
        <p:txBody>
          <a:bodyPr/>
          <a:lstStyle/>
          <a:p>
            <a:fld id="{BB32F327-250A-4B1C-B1AB-BA68370DBDD9}" type="datetime1">
              <a:rPr lang="en-US" smtClean="0"/>
              <a:t>3/15/2017</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ea typeface="ＭＳ Ｐゴシック" panose="020B0600070205080204" pitchFamily="34" charset="-128"/>
              </a:rPr>
              <a:t>Class Methods</a:t>
            </a:r>
          </a:p>
        </p:txBody>
      </p:sp>
      <p:sp>
        <p:nvSpPr>
          <p:cNvPr id="25603" name="Content Placeholder 2"/>
          <p:cNvSpPr>
            <a:spLocks noGrp="1"/>
          </p:cNvSpPr>
          <p:nvPr>
            <p:ph idx="1"/>
          </p:nvPr>
        </p:nvSpPr>
        <p:spPr>
          <a:xfrm>
            <a:off x="822959" y="1255006"/>
            <a:ext cx="7543801" cy="1155227"/>
          </a:xfrm>
        </p:spPr>
        <p:txBody>
          <a:bodyPr/>
          <a:lstStyle/>
          <a:p>
            <a:r>
              <a:rPr lang="en-US" altLang="en-US" dirty="0">
                <a:ea typeface="ＭＳ Ｐゴシック" panose="020B0600070205080204" pitchFamily="34" charset="-128"/>
              </a:rPr>
              <a:t>The methods provided by the class are defined in the class body</a:t>
            </a:r>
          </a:p>
          <a:p>
            <a:r>
              <a:rPr lang="en-US" altLang="en-US" dirty="0">
                <a:ea typeface="ＭＳ Ｐゴシック" panose="020B0600070205080204" pitchFamily="34" charset="-128"/>
              </a:rPr>
              <a:t>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click()</a:t>
            </a:r>
            <a:r>
              <a:rPr lang="en-US" altLang="en-US" dirty="0">
                <a:ea typeface="ＭＳ Ｐゴシック" panose="020B0600070205080204" pitchFamily="34" charset="-128"/>
              </a:rPr>
              <a:t> method advances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_value</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instance variable by 1</a:t>
            </a:r>
          </a:p>
          <a:p>
            <a:pPr marL="0" indent="0">
              <a:buNone/>
            </a:pPr>
            <a:endParaRPr lang="en-US" altLang="en-US" dirty="0">
              <a:ea typeface="ＭＳ Ｐゴシック" panose="020B0600070205080204" pitchFamily="34" charset="-128"/>
            </a:endParaRPr>
          </a:p>
        </p:txBody>
      </p:sp>
      <p:sp>
        <p:nvSpPr>
          <p:cNvPr id="6" name="Content Placeholder 2"/>
          <p:cNvSpPr txBox="1">
            <a:spLocks/>
          </p:cNvSpPr>
          <p:nvPr/>
        </p:nvSpPr>
        <p:spPr bwMode="auto">
          <a:xfrm>
            <a:off x="1143000" y="2133600"/>
            <a:ext cx="6430963"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click(self) :</a:t>
            </a:r>
          </a:p>
          <a:p>
            <a:pPr>
              <a:defRPr/>
            </a:pPr>
            <a:r>
              <a:rPr lang="en-US" dirty="0">
                <a:latin typeface="Consolas" pitchFamily="49" charset="0"/>
                <a:cs typeface="Consolas" pitchFamily="49" charset="0"/>
              </a:rPr>
              <a:t>    self._value = self._value + 1</a:t>
            </a:r>
          </a:p>
        </p:txBody>
      </p:sp>
      <p:sp>
        <p:nvSpPr>
          <p:cNvPr id="2" name="Date Placeholder 1"/>
          <p:cNvSpPr>
            <a:spLocks noGrp="1"/>
          </p:cNvSpPr>
          <p:nvPr>
            <p:ph type="dt" sz="half" idx="10"/>
          </p:nvPr>
        </p:nvSpPr>
        <p:spPr/>
        <p:txBody>
          <a:bodyPr/>
          <a:lstStyle/>
          <a:p>
            <a:fld id="{28144A2C-F760-459A-8E2C-13E154CA2756}" type="datetime1">
              <a:rPr lang="en-US" smtClean="0"/>
              <a:t>3/15/2017</a:t>
            </a:fld>
            <a:endParaRPr lang="en-US" dirty="0"/>
          </a:p>
        </p:txBody>
      </p:sp>
      <p:sp>
        <p:nvSpPr>
          <p:cNvPr id="7" name="Content Placeholder 2"/>
          <p:cNvSpPr txBox="1">
            <a:spLocks/>
          </p:cNvSpPr>
          <p:nvPr/>
        </p:nvSpPr>
        <p:spPr>
          <a:xfrm>
            <a:off x="822959" y="3138192"/>
            <a:ext cx="7543801" cy="194717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a:ea typeface="ＭＳ Ｐゴシック" panose="020B0600070205080204" pitchFamily="34" charset="-128"/>
              </a:rPr>
              <a:t>A method definition is very similar to a function with these exceptions:</a:t>
            </a:r>
          </a:p>
          <a:p>
            <a:pPr lvl="1" fontAlgn="auto"/>
            <a:r>
              <a:rPr lang="en-US" altLang="en-US" dirty="0">
                <a:ea typeface="ＭＳ Ｐゴシック" panose="020B0600070205080204" pitchFamily="34" charset="-128"/>
              </a:rPr>
              <a:t>A method is defined as part of a class definition</a:t>
            </a:r>
          </a:p>
          <a:p>
            <a:pPr lvl="1" fontAlgn="auto"/>
            <a:r>
              <a:rPr lang="en-US" altLang="en-US" dirty="0">
                <a:ea typeface="ＭＳ Ｐゴシック" panose="020B0600070205080204" pitchFamily="34" charset="-128"/>
              </a:rPr>
              <a:t>The first parameter variable of a method is called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self</a:t>
            </a:r>
            <a:endParaRPr lang="en-US" altLang="en-US" sz="1800" dirty="0">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ea typeface="ＭＳ Ｐゴシック" panose="020B0600070205080204" pitchFamily="34" charset="-128"/>
              </a:rPr>
              <a:t>Class Methods and Attributes</a:t>
            </a:r>
          </a:p>
        </p:txBody>
      </p:sp>
      <p:sp>
        <p:nvSpPr>
          <p:cNvPr id="26627" name="Content Placeholder 2"/>
          <p:cNvSpPr>
            <a:spLocks noGrp="1"/>
          </p:cNvSpPr>
          <p:nvPr>
            <p:ph idx="1"/>
          </p:nvPr>
        </p:nvSpPr>
        <p:spPr/>
        <p:txBody>
          <a:bodyPr/>
          <a:lstStyle/>
          <a:p>
            <a:r>
              <a:rPr lang="en-US" altLang="en-US" dirty="0">
                <a:ea typeface="ＭＳ Ｐゴシック" panose="020B0600070205080204" pitchFamily="34" charset="-128"/>
              </a:rPr>
              <a:t>Note how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click()</a:t>
            </a:r>
            <a:r>
              <a:rPr lang="en-US" altLang="en-US" dirty="0">
                <a:ea typeface="ＭＳ Ｐゴシック" panose="020B0600070205080204" pitchFamily="34" charset="-128"/>
              </a:rPr>
              <a:t> method increments the instance variable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_value </a:t>
            </a:r>
          </a:p>
          <a:p>
            <a:r>
              <a:rPr lang="en-US" altLang="en-US" i="1" dirty="0">
                <a:ea typeface="ＭＳ Ｐゴシック" panose="020B0600070205080204" pitchFamily="34" charset="-128"/>
              </a:rPr>
              <a:t>Which </a:t>
            </a:r>
            <a:r>
              <a:rPr lang="en-US" altLang="en-US" dirty="0">
                <a:ea typeface="ＭＳ Ｐゴシック" panose="020B0600070205080204" pitchFamily="34" charset="-128"/>
              </a:rPr>
              <a:t>instance variable? The one belonging to the object on which the method is invoked</a:t>
            </a:r>
          </a:p>
          <a:p>
            <a:pPr lvl="1"/>
            <a:r>
              <a:rPr lang="en-US" altLang="en-US" dirty="0">
                <a:ea typeface="ＭＳ Ｐゴシック" panose="020B0600070205080204" pitchFamily="34" charset="-128"/>
              </a:rPr>
              <a:t>In the example below the call to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click()</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advances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_value variable </a:t>
            </a:r>
            <a:r>
              <a:rPr lang="en-US" altLang="en-US" dirty="0">
                <a:ea typeface="ＭＳ Ｐゴシック" panose="020B0600070205080204" pitchFamily="34" charset="-128"/>
              </a:rPr>
              <a:t>of the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concertCounter</a:t>
            </a:r>
            <a:r>
              <a:rPr lang="en-US" altLang="en-US" sz="1800" dirty="0">
                <a:ea typeface="ＭＳ Ｐゴシック" panose="020B0600070205080204" pitchFamily="34" charset="-128"/>
              </a:rPr>
              <a:t> </a:t>
            </a:r>
            <a:r>
              <a:rPr lang="en-US" altLang="en-US" dirty="0">
                <a:ea typeface="ＭＳ Ｐゴシック" panose="020B0600070205080204" pitchFamily="34" charset="-128"/>
              </a:rPr>
              <a:t>object </a:t>
            </a:r>
          </a:p>
          <a:p>
            <a:pPr lvl="1"/>
            <a:r>
              <a:rPr lang="en-US" altLang="en-US" dirty="0">
                <a:ea typeface="ＭＳ Ｐゴシック" panose="020B0600070205080204" pitchFamily="34" charset="-128"/>
              </a:rPr>
              <a:t>No argument was provided when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click()</a:t>
            </a:r>
            <a:r>
              <a:rPr lang="en-US" altLang="en-US" sz="1800" dirty="0">
                <a:ea typeface="ＭＳ Ｐゴシック" panose="020B0600070205080204" pitchFamily="34" charset="-128"/>
              </a:rPr>
              <a:t> </a:t>
            </a:r>
            <a:r>
              <a:rPr lang="en-US" altLang="en-US" dirty="0">
                <a:ea typeface="ＭＳ Ｐゴシック" panose="020B0600070205080204" pitchFamily="34" charset="-128"/>
              </a:rPr>
              <a:t>method was called </a:t>
            </a:r>
            <a:r>
              <a:rPr lang="en-US" altLang="en-US" i="1" dirty="0">
                <a:ea typeface="ＭＳ Ｐゴシック" panose="020B0600070205080204" pitchFamily="34" charset="-128"/>
              </a:rPr>
              <a:t>even though the definition includes the </a:t>
            </a:r>
            <a:r>
              <a:rPr lang="en-US" altLang="en-US" sz="1800" i="1" dirty="0" err="1">
                <a:latin typeface="Consolas" panose="020B0609020204030204" pitchFamily="49" charset="0"/>
                <a:ea typeface="ＭＳ Ｐゴシック" panose="020B0600070205080204" pitchFamily="34" charset="-128"/>
                <a:cs typeface="Consolas" panose="020B0609020204030204" pitchFamily="49" charset="0"/>
              </a:rPr>
              <a:t>self</a:t>
            </a:r>
            <a:r>
              <a:rPr lang="en-US" altLang="en-US" i="1" dirty="0" err="1">
                <a:ea typeface="ＭＳ Ｐゴシック" panose="020B0600070205080204" pitchFamily="34" charset="-128"/>
                <a:cs typeface="Consolas" panose="020B0609020204030204" pitchFamily="49" charset="0"/>
              </a:rPr>
              <a:t> </a:t>
            </a:r>
            <a:r>
              <a:rPr lang="en-US" altLang="en-US" i="1" dirty="0" err="1">
                <a:ea typeface="ＭＳ Ｐゴシック" panose="020B0600070205080204" pitchFamily="34" charset="-128"/>
              </a:rPr>
              <a:t>parameter</a:t>
            </a:r>
            <a:r>
              <a:rPr lang="en-US" altLang="en-US" i="1" dirty="0">
                <a:ea typeface="ＭＳ Ｐゴシック" panose="020B0600070205080204" pitchFamily="34" charset="-128"/>
              </a:rPr>
              <a:t> </a:t>
            </a:r>
            <a:r>
              <a:rPr lang="en-US" altLang="en-US" dirty="0">
                <a:ea typeface="ＭＳ Ｐゴシック" panose="020B0600070205080204" pitchFamily="34" charset="-128"/>
              </a:rPr>
              <a:t>variable</a:t>
            </a:r>
          </a:p>
          <a:p>
            <a:pPr lvl="1"/>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The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self</a:t>
            </a:r>
            <a:r>
              <a:rPr lang="en-US" altLang="en-US" sz="1600" dirty="0" err="1">
                <a:ea typeface="ＭＳ Ｐゴシック" panose="020B0600070205080204" pitchFamily="34" charset="-128"/>
              </a:rPr>
              <a:t> </a:t>
            </a:r>
            <a:r>
              <a:rPr lang="en-US" altLang="en-US" dirty="0" err="1">
                <a:ea typeface="ＭＳ Ｐゴシック" panose="020B0600070205080204" pitchFamily="34" charset="-128"/>
              </a:rPr>
              <a:t>parameter</a:t>
            </a:r>
            <a:r>
              <a:rPr lang="en-US" altLang="en-US" dirty="0">
                <a:ea typeface="ＭＳ Ｐゴシック" panose="020B0600070205080204" pitchFamily="34" charset="-128"/>
              </a:rPr>
              <a:t> variable refers to the object on which the method was invoked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concertCounter</a:t>
            </a:r>
            <a:r>
              <a:rPr lang="en-US" altLang="en-US" sz="1600" dirty="0">
                <a:ea typeface="ＭＳ Ｐゴシック" panose="020B0600070205080204" pitchFamily="34" charset="-128"/>
              </a:rPr>
              <a:t> </a:t>
            </a:r>
            <a:r>
              <a:rPr lang="en-US" altLang="en-US" dirty="0">
                <a:ea typeface="ＭＳ Ｐゴシック" panose="020B0600070205080204" pitchFamily="34" charset="-128"/>
              </a:rPr>
              <a:t>in this example</a:t>
            </a:r>
          </a:p>
        </p:txBody>
      </p:sp>
      <p:sp>
        <p:nvSpPr>
          <p:cNvPr id="6" name="Content Placeholder 2"/>
          <p:cNvSpPr txBox="1">
            <a:spLocks/>
          </p:cNvSpPr>
          <p:nvPr/>
        </p:nvSpPr>
        <p:spPr bwMode="auto">
          <a:xfrm>
            <a:off x="2878834" y="4953000"/>
            <a:ext cx="3432049" cy="4191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concertCounter.click()</a:t>
            </a:r>
          </a:p>
        </p:txBody>
      </p:sp>
      <p:sp>
        <p:nvSpPr>
          <p:cNvPr id="2" name="Date Placeholder 1"/>
          <p:cNvSpPr>
            <a:spLocks noGrp="1"/>
          </p:cNvSpPr>
          <p:nvPr>
            <p:ph type="dt" sz="half" idx="10"/>
          </p:nvPr>
        </p:nvSpPr>
        <p:spPr/>
        <p:txBody>
          <a:bodyPr/>
          <a:lstStyle/>
          <a:p>
            <a:fld id="{83FB60E6-2348-41CC-A12E-623AD67BA49E}" type="datetime1">
              <a:rPr lang="en-US" smtClean="0"/>
              <a:t>3/15/2017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ea typeface="ＭＳ Ｐゴシック" panose="020B0600070205080204" pitchFamily="34" charset="-128"/>
              </a:rPr>
              <a:t>Example of Encapsulation</a:t>
            </a:r>
          </a:p>
        </p:txBody>
      </p:sp>
      <p:sp>
        <p:nvSpPr>
          <p:cNvPr id="27651" name="Content Placeholder 2"/>
          <p:cNvSpPr>
            <a:spLocks noGrp="1"/>
          </p:cNvSpPr>
          <p:nvPr>
            <p:ph idx="1"/>
          </p:nvPr>
        </p:nvSpPr>
        <p:spPr>
          <a:xfrm>
            <a:off x="822959" y="1255006"/>
            <a:ext cx="7543801" cy="878594"/>
          </a:xfrm>
        </p:spPr>
        <p:txBody>
          <a:bodyPr/>
          <a:lstStyle/>
          <a:p>
            <a:r>
              <a:rPr lang="en-US" altLang="en-US" dirty="0">
                <a:ea typeface="ＭＳ Ｐゴシック" panose="020B0600070205080204" pitchFamily="34" charset="-128"/>
              </a:rPr>
              <a:t>The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getValue</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a:ea typeface="ＭＳ Ｐゴシック" panose="020B0600070205080204" pitchFamily="34" charset="-128"/>
              </a:rPr>
              <a:t> method returns the current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_value</a:t>
            </a:r>
            <a:r>
              <a:rPr lang="en-US" altLang="en-US" dirty="0">
                <a:ea typeface="ＭＳ Ｐゴシック" panose="020B0600070205080204" pitchFamily="34" charset="-128"/>
              </a:rPr>
              <a:t>:</a:t>
            </a:r>
          </a:p>
        </p:txBody>
      </p:sp>
      <p:sp>
        <p:nvSpPr>
          <p:cNvPr id="6" name="Content Placeholder 2"/>
          <p:cNvSpPr txBox="1">
            <a:spLocks/>
          </p:cNvSpPr>
          <p:nvPr/>
        </p:nvSpPr>
        <p:spPr bwMode="auto">
          <a:xfrm>
            <a:off x="850668" y="1752600"/>
            <a:ext cx="6430963"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getValue(self) :</a:t>
            </a:r>
          </a:p>
          <a:p>
            <a:pPr>
              <a:defRPr/>
            </a:pPr>
            <a:r>
              <a:rPr lang="en-US" dirty="0">
                <a:latin typeface="Consolas" pitchFamily="49" charset="0"/>
                <a:cs typeface="Consolas" pitchFamily="49" charset="0"/>
              </a:rPr>
              <a:t>    return self._value</a:t>
            </a:r>
          </a:p>
        </p:txBody>
      </p:sp>
      <p:sp>
        <p:nvSpPr>
          <p:cNvPr id="2" name="Date Placeholder 1"/>
          <p:cNvSpPr>
            <a:spLocks noGrp="1"/>
          </p:cNvSpPr>
          <p:nvPr>
            <p:ph type="dt" sz="half" idx="10"/>
          </p:nvPr>
        </p:nvSpPr>
        <p:spPr/>
        <p:txBody>
          <a:bodyPr/>
          <a:lstStyle/>
          <a:p>
            <a:fld id="{47FF5489-AA1A-461D-9513-0FB6AA6C8972}" type="datetime1">
              <a:rPr lang="en-US" smtClean="0"/>
              <a:t>3/15/2017</a:t>
            </a:fld>
            <a:endParaRPr lang="en-US" dirty="0"/>
          </a:p>
        </p:txBody>
      </p:sp>
      <p:sp>
        <p:nvSpPr>
          <p:cNvPr id="7" name="Content Placeholder 2"/>
          <p:cNvSpPr txBox="1">
            <a:spLocks/>
          </p:cNvSpPr>
          <p:nvPr/>
        </p:nvSpPr>
        <p:spPr>
          <a:xfrm>
            <a:off x="822958" y="2631194"/>
            <a:ext cx="7543801" cy="207667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a:ea typeface="ＭＳ Ｐゴシック" panose="020B0600070205080204" pitchFamily="34" charset="-128"/>
              </a:rPr>
              <a:t>This method is provided so that users of the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Counter</a:t>
            </a:r>
            <a:r>
              <a:rPr lang="en-US" altLang="en-US" dirty="0">
                <a:ea typeface="ＭＳ Ｐゴシック" panose="020B0600070205080204" pitchFamily="34" charset="-128"/>
              </a:rPr>
              <a:t> class can find out how many times a particular counter has been clicked</a:t>
            </a:r>
          </a:p>
          <a:p>
            <a:pPr fontAlgn="auto"/>
            <a:r>
              <a:rPr lang="en-US" altLang="en-US" dirty="0">
                <a:ea typeface="ＭＳ Ｐゴシック" panose="020B0600070205080204" pitchFamily="34" charset="-128"/>
              </a:rPr>
              <a:t>A class user should not directly access any instance variables</a:t>
            </a:r>
          </a:p>
          <a:p>
            <a:pPr fontAlgn="auto"/>
            <a:r>
              <a:rPr lang="en-US" altLang="en-US" dirty="0">
                <a:ea typeface="ＭＳ Ｐゴシック" panose="020B0600070205080204" pitchFamily="34" charset="-128"/>
              </a:rPr>
              <a:t>Restricting access to instance variables is an essential part of encapsulation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3600">
                <a:ea typeface="ＭＳ Ｐゴシック" panose="020B0600070205080204" pitchFamily="34" charset="-128"/>
                <a:cs typeface="Consolas" panose="020B0609020204030204" pitchFamily="49" charset="0"/>
              </a:rPr>
              <a:t>Complete Simple Class Example</a:t>
            </a:r>
            <a:endParaRPr lang="en-US" altLang="en-US" sz="3600">
              <a:latin typeface="Consolas" panose="020B0609020204030204" pitchFamily="49" charset="0"/>
              <a:ea typeface="ＭＳ Ｐゴシック" panose="020B0600070205080204" pitchFamily="34" charset="-128"/>
              <a:cs typeface="Consolas" panose="020B0609020204030204" pitchFamily="49" charset="0"/>
            </a:endParaRPr>
          </a:p>
        </p:txBody>
      </p:sp>
      <p:pic>
        <p:nvPicPr>
          <p:cNvPr id="2867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t="1588"/>
          <a:stretch>
            <a:fillRect/>
          </a:stretch>
        </p:blipFill>
        <p:spPr>
          <a:xfrm>
            <a:off x="304800" y="1295400"/>
            <a:ext cx="3906838" cy="3505200"/>
          </a:xfrm>
        </p:spPr>
      </p:pic>
      <p:pic>
        <p:nvPicPr>
          <p:cNvPr id="28678" name="Content Placeholder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05000"/>
            <a:ext cx="49196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795963"/>
            <a:ext cx="3276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304800" y="5454650"/>
            <a:ext cx="3429000" cy="40005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2000" dirty="0">
                <a:latin typeface="+mn-lt"/>
                <a:cs typeface="Consolas" pitchFamily="49" charset="0"/>
              </a:rPr>
              <a:t>Program execution</a:t>
            </a:r>
            <a:endParaRPr lang="en-US" sz="2000" dirty="0">
              <a:latin typeface="+mn-lt"/>
              <a:cs typeface="Arial" pitchFamily="34" charset="0"/>
            </a:endParaRPr>
          </a:p>
        </p:txBody>
      </p:sp>
      <p:sp>
        <p:nvSpPr>
          <p:cNvPr id="2" name="Date Placeholder 1"/>
          <p:cNvSpPr>
            <a:spLocks noGrp="1"/>
          </p:cNvSpPr>
          <p:nvPr>
            <p:ph type="dt" sz="half" idx="10"/>
          </p:nvPr>
        </p:nvSpPr>
        <p:spPr/>
        <p:txBody>
          <a:bodyPr/>
          <a:lstStyle/>
          <a:p>
            <a:fld id="{AC405005-7F43-4F83-887C-6637C09758FF}" type="datetime1">
              <a:rPr lang="en-US" smtClean="0"/>
              <a:t>3/15/2017</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r>
              <a:rPr lang="en-US" altLang="en-US"/>
              <a:t>Chapter Goals</a:t>
            </a:r>
          </a:p>
        </p:txBody>
      </p:sp>
      <p:sp>
        <p:nvSpPr>
          <p:cNvPr id="11267" name="Content Placeholder 9"/>
          <p:cNvSpPr>
            <a:spLocks noGrp="1"/>
          </p:cNvSpPr>
          <p:nvPr>
            <p:ph idx="1"/>
          </p:nvPr>
        </p:nvSpPr>
        <p:spPr/>
        <p:txBody>
          <a:bodyPr/>
          <a:lstStyle/>
          <a:p>
            <a:r>
              <a:rPr lang="en-US" altLang="en-US" dirty="0"/>
              <a:t>To understand the concepts of classes, objects and encapsulation</a:t>
            </a:r>
          </a:p>
          <a:p>
            <a:r>
              <a:rPr lang="en-US" altLang="en-US" dirty="0"/>
              <a:t>To implement instance variables, methods and constructors</a:t>
            </a:r>
          </a:p>
          <a:p>
            <a:r>
              <a:rPr lang="en-US" altLang="en-US" dirty="0"/>
              <a:t>To be able to design, implement, and test your own classes</a:t>
            </a:r>
          </a:p>
          <a:p>
            <a:r>
              <a:rPr lang="en-US" altLang="en-US" dirty="0"/>
              <a:t>To understand the behavior of object references</a:t>
            </a:r>
          </a:p>
        </p:txBody>
      </p:sp>
      <p:sp>
        <p:nvSpPr>
          <p:cNvPr id="2" name="Date Placeholder 1"/>
          <p:cNvSpPr>
            <a:spLocks noGrp="1"/>
          </p:cNvSpPr>
          <p:nvPr>
            <p:ph type="dt" sz="half" idx="10"/>
          </p:nvPr>
        </p:nvSpPr>
        <p:spPr/>
        <p:txBody>
          <a:bodyPr/>
          <a:lstStyle/>
          <a:p>
            <a:fld id="{BBAFD918-096B-4EFB-8B7B-F0109BD57BD0}" type="datetime1">
              <a:rPr lang="en-US" smtClean="0"/>
              <a:t>3/15/2017</a:t>
            </a:fld>
            <a:endParaRPr lang="en-US" dirty="0"/>
          </a:p>
        </p:txBody>
      </p:sp>
      <p:sp>
        <p:nvSpPr>
          <p:cNvPr id="11268" name="TextBox 6"/>
          <p:cNvSpPr txBox="1">
            <a:spLocks noChangeArrowheads="1"/>
          </p:cNvSpPr>
          <p:nvPr/>
        </p:nvSpPr>
        <p:spPr bwMode="auto">
          <a:xfrm>
            <a:off x="1866900" y="4038600"/>
            <a:ext cx="5410200" cy="101600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latin typeface="+mn-lt"/>
                <a:cs typeface="Arial" panose="020B0604020202020204" pitchFamily="34" charset="0"/>
              </a:rPr>
              <a:t>In this chapter, you will learn how to discover, specify, and implement your own classes, and how to use them in your programs.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ola.RNDR\Documents\wordl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
            <a:ext cx="3810000" cy="596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04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z="3600">
                <a:ea typeface="ＭＳ Ｐゴシック" panose="020B0600070205080204" pitchFamily="34" charset="-128"/>
              </a:rPr>
              <a:t>Example: </a:t>
            </a:r>
            <a:r>
              <a:rPr lang="en-US" altLang="en-US" sz="3600">
                <a:latin typeface="Consolas" panose="020B0609020204030204" pitchFamily="49" charset="0"/>
                <a:ea typeface="ＭＳ Ｐゴシック" panose="020B0600070205080204" pitchFamily="34" charset="-128"/>
                <a:cs typeface="Consolas" panose="020B0609020204030204" pitchFamily="49" charset="0"/>
              </a:rPr>
              <a:t>CashRegister.py</a:t>
            </a:r>
            <a:r>
              <a:rPr lang="en-US" altLang="en-US" sz="3600">
                <a:ea typeface="ＭＳ Ｐゴシック" panose="020B0600070205080204" pitchFamily="34" charset="-128"/>
              </a:rPr>
              <a:t> (1)</a:t>
            </a:r>
          </a:p>
        </p:txBody>
      </p:sp>
      <p:pic>
        <p:nvPicPr>
          <p:cNvPr id="5427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t="16618" b="32782"/>
          <a:stretch>
            <a:fillRect/>
          </a:stretch>
        </p:blipFill>
        <p:spPr>
          <a:xfrm>
            <a:off x="0" y="1143000"/>
            <a:ext cx="6696075" cy="3581400"/>
          </a:xfrm>
        </p:spPr>
      </p:pic>
      <p:pic>
        <p:nvPicPr>
          <p:cNvPr id="54278" name="Content Placeholder 4"/>
          <p:cNvPicPr>
            <a:picLocks noChangeAspect="1"/>
          </p:cNvPicPr>
          <p:nvPr/>
        </p:nvPicPr>
        <p:blipFill>
          <a:blip r:embed="rId2">
            <a:extLst>
              <a:ext uri="{28A0092B-C50C-407E-A947-70E740481C1C}">
                <a14:useLocalDpi xmlns:a14="http://schemas.microsoft.com/office/drawing/2010/main" val="0"/>
              </a:ext>
            </a:extLst>
          </a:blip>
          <a:srcRect t="69939" r="33835"/>
          <a:stretch>
            <a:fillRect/>
          </a:stretch>
        </p:blipFill>
        <p:spPr bwMode="auto">
          <a:xfrm>
            <a:off x="4222750" y="4114800"/>
            <a:ext cx="4691063"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CBF1546-CA51-4185-9438-058A101CF316}" type="datetime1">
              <a:rPr lang="en-US" smtClean="0"/>
              <a:t>3/15/2017</a:t>
            </a:fld>
            <a:endParaRPr lang="en-US" dirty="0"/>
          </a:p>
        </p:txBody>
      </p:sp>
    </p:spTree>
    <p:extLst>
      <p:ext uri="{BB962C8B-B14F-4D97-AF65-F5344CB8AC3E}">
        <p14:creationId xmlns:p14="http://schemas.microsoft.com/office/powerpoint/2010/main" val="415526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ea typeface="ＭＳ Ｐゴシック" panose="020B0600070205080204" pitchFamily="34" charset="-128"/>
              </a:rPr>
              <a:t>Using the Class</a:t>
            </a:r>
          </a:p>
        </p:txBody>
      </p:sp>
      <p:sp>
        <p:nvSpPr>
          <p:cNvPr id="31747" name="Content Placeholder 2"/>
          <p:cNvSpPr>
            <a:spLocks noGrp="1"/>
          </p:cNvSpPr>
          <p:nvPr>
            <p:ph idx="1"/>
          </p:nvPr>
        </p:nvSpPr>
        <p:spPr>
          <a:xfrm>
            <a:off x="822959" y="1255006"/>
            <a:ext cx="7543801" cy="508480"/>
          </a:xfrm>
        </p:spPr>
        <p:txBody>
          <a:bodyPr/>
          <a:lstStyle/>
          <a:p>
            <a:r>
              <a:rPr lang="en-US" altLang="en-US" dirty="0">
                <a:ea typeface="ＭＳ Ｐゴシック" panose="020B0600070205080204" pitchFamily="34" charset="-128"/>
              </a:rPr>
              <a:t>After defining the class we can now construct an object:</a:t>
            </a:r>
          </a:p>
        </p:txBody>
      </p:sp>
      <p:sp>
        <p:nvSpPr>
          <p:cNvPr id="6" name="Content Placeholder 2"/>
          <p:cNvSpPr txBox="1">
            <a:spLocks/>
          </p:cNvSpPr>
          <p:nvPr/>
        </p:nvSpPr>
        <p:spPr bwMode="auto">
          <a:xfrm>
            <a:off x="762000" y="1763486"/>
            <a:ext cx="74676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register1 = CashRegister()</a:t>
            </a:r>
          </a:p>
          <a:p>
            <a:pPr>
              <a:defRPr/>
            </a:pPr>
            <a:r>
              <a:rPr lang="en-US" dirty="0">
                <a:latin typeface="Consolas" pitchFamily="49" charset="0"/>
                <a:cs typeface="Consolas" pitchFamily="49" charset="0"/>
              </a:rPr>
              <a:t>   # Constructs a CashRegister object</a:t>
            </a:r>
            <a:endParaRPr lang="en-US" kern="0" dirty="0">
              <a:latin typeface="Consolas" pitchFamily="49" charset="0"/>
              <a:cs typeface="Consolas" pitchFamily="49" charset="0"/>
            </a:endParaRPr>
          </a:p>
        </p:txBody>
      </p:sp>
      <p:pic>
        <p:nvPicPr>
          <p:cNvPr id="31751" name="Picture 2" descr="U:\PC\publisher\2013 wiley slides\Ch 5-9, FM\Chapter  9\Media\Illustrations\py_09_03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169" y="3505200"/>
            <a:ext cx="491966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6B4BE70-6FF7-4333-AE01-162874D57212}" type="datetime1">
              <a:rPr lang="en-US" smtClean="0"/>
              <a:t>3/15/2017</a:t>
            </a:fld>
            <a:endParaRPr lang="en-US" dirty="0"/>
          </a:p>
        </p:txBody>
      </p:sp>
      <p:sp>
        <p:nvSpPr>
          <p:cNvPr id="7" name="Content Placeholder 2"/>
          <p:cNvSpPr txBox="1">
            <a:spLocks/>
          </p:cNvSpPr>
          <p:nvPr/>
        </p:nvSpPr>
        <p:spPr>
          <a:xfrm>
            <a:off x="822958" y="2736048"/>
            <a:ext cx="7543801" cy="171848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a:ea typeface="ＭＳ Ｐゴシック" panose="020B0600070205080204" pitchFamily="34" charset="-128"/>
              </a:rPr>
              <a:t>This statement defines the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register1</a:t>
            </a:r>
            <a:r>
              <a:rPr lang="en-US" altLang="en-US" dirty="0">
                <a:ea typeface="ＭＳ Ｐゴシック" panose="020B0600070205080204" pitchFamily="34" charset="-128"/>
              </a:rPr>
              <a:t> variable and initializes it with a reference to a new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CashRegister</a:t>
            </a:r>
            <a:r>
              <a:rPr lang="en-US" altLang="en-US" dirty="0">
                <a:ea typeface="ＭＳ Ｐゴシック" panose="020B0600070205080204" pitchFamily="34" charset="-128"/>
              </a:rPr>
              <a:t> object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ea typeface="ＭＳ Ｐゴシック" panose="020B0600070205080204" pitchFamily="34" charset="-128"/>
              </a:rPr>
              <a:t>Using Methods</a:t>
            </a:r>
          </a:p>
        </p:txBody>
      </p:sp>
      <p:sp>
        <p:nvSpPr>
          <p:cNvPr id="32771" name="Content Placeholder 2"/>
          <p:cNvSpPr>
            <a:spLocks noGrp="1"/>
          </p:cNvSpPr>
          <p:nvPr>
            <p:ph idx="1"/>
          </p:nvPr>
        </p:nvSpPr>
        <p:spPr/>
        <p:txBody>
          <a:bodyPr/>
          <a:lstStyle/>
          <a:p>
            <a:r>
              <a:rPr lang="en-US" altLang="en-US">
                <a:ea typeface="ＭＳ Ｐゴシック" panose="020B0600070205080204" pitchFamily="34" charset="-128"/>
              </a:rPr>
              <a:t>Now that an object has been constructed, we are ready to invoke a method:</a:t>
            </a:r>
          </a:p>
        </p:txBody>
      </p:sp>
      <p:sp>
        <p:nvSpPr>
          <p:cNvPr id="6" name="Content Placeholder 2"/>
          <p:cNvSpPr txBox="1">
            <a:spLocks/>
          </p:cNvSpPr>
          <p:nvPr/>
        </p:nvSpPr>
        <p:spPr bwMode="auto">
          <a:xfrm>
            <a:off x="762000" y="2133600"/>
            <a:ext cx="7467600" cy="533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register1.addItem(1.95) # Invokes a method.</a:t>
            </a:r>
            <a:endParaRPr lang="en-US"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A5714B83-7959-4778-8E00-5EE2999EA7E2}" type="datetime1">
              <a:rPr lang="en-US" smtClean="0"/>
              <a:t>3/15/2017</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8"/>
          <p:cNvSpPr>
            <a:spLocks noGrp="1"/>
          </p:cNvSpPr>
          <p:nvPr>
            <p:ph type="title"/>
          </p:nvPr>
        </p:nvSpPr>
        <p:spPr/>
        <p:txBody>
          <a:bodyPr/>
          <a:lstStyle/>
          <a:p>
            <a:r>
              <a:rPr lang="en-US" altLang="en-US" sz="3600">
                <a:ea typeface="ＭＳ Ｐゴシック" panose="020B0600070205080204" pitchFamily="34" charset="-128"/>
              </a:rPr>
              <a:t>Accessor and Mutator Methods</a:t>
            </a:r>
          </a:p>
        </p:txBody>
      </p:sp>
      <p:sp>
        <p:nvSpPr>
          <p:cNvPr id="33795" name="Content Placeholder 9"/>
          <p:cNvSpPr>
            <a:spLocks noGrp="1"/>
          </p:cNvSpPr>
          <p:nvPr>
            <p:ph idx="1"/>
          </p:nvPr>
        </p:nvSpPr>
        <p:spPr>
          <a:xfrm>
            <a:off x="822959" y="1255006"/>
            <a:ext cx="7543801" cy="2021594"/>
          </a:xfrm>
        </p:spPr>
        <p:txBody>
          <a:bodyPr/>
          <a:lstStyle/>
          <a:p>
            <a:r>
              <a:rPr lang="en-US" altLang="en-US" dirty="0">
                <a:ea typeface="ＭＳ Ｐゴシック" panose="020B0600070205080204" pitchFamily="34" charset="-128"/>
              </a:rPr>
              <a:t>Many methods fall into two categories:</a:t>
            </a:r>
            <a:endParaRPr lang="en-US" altLang="en-US" sz="2400" dirty="0">
              <a:solidFill>
                <a:srgbClr val="0033CC"/>
              </a:solidFill>
              <a:latin typeface="Consolas" panose="020B0609020204030204" pitchFamily="49" charset="0"/>
              <a:ea typeface="ＭＳ Ｐゴシック" panose="020B0600070205080204" pitchFamily="34" charset="-128"/>
            </a:endParaRPr>
          </a:p>
          <a:p>
            <a:pPr lvl="1">
              <a:buFont typeface="Wingdings" panose="05000000000000000000" pitchFamily="2" charset="2"/>
              <a:buNone/>
            </a:pPr>
            <a:r>
              <a:rPr lang="en-US" altLang="en-US" dirty="0">
                <a:ea typeface="ＭＳ Ｐゴシック" panose="020B0600070205080204" pitchFamily="34" charset="-128"/>
              </a:rPr>
              <a:t>1) </a:t>
            </a:r>
            <a:r>
              <a:rPr lang="en-US" altLang="en-US" i="1" u="sng" dirty="0">
                <a:ea typeface="ＭＳ Ｐゴシック" panose="020B0600070205080204" pitchFamily="34" charset="-128"/>
              </a:rPr>
              <a:t>Accessor Methods</a:t>
            </a:r>
            <a:r>
              <a:rPr lang="en-US" altLang="en-US" dirty="0">
                <a:ea typeface="ＭＳ Ｐゴシック" panose="020B0600070205080204" pitchFamily="34" charset="-128"/>
              </a:rPr>
              <a:t>:   	</a:t>
            </a:r>
            <a:r>
              <a:rPr lang="fr-FR" altLang="ja-JP" dirty="0">
                <a:ea typeface="ＭＳ Ｐゴシック" panose="020B0600070205080204" pitchFamily="34" charset="-128"/>
              </a:rPr>
              <a:t>'</a:t>
            </a:r>
            <a:r>
              <a:rPr lang="en-US" altLang="ja-JP" b="1" dirty="0">
                <a:ea typeface="ＭＳ Ｐゴシック" panose="020B0600070205080204" pitchFamily="34" charset="-128"/>
              </a:rPr>
              <a:t>get</a:t>
            </a:r>
            <a:r>
              <a:rPr lang="fr-FR" altLang="ja-JP" dirty="0">
                <a:ea typeface="ＭＳ Ｐゴシック" panose="020B0600070205080204" pitchFamily="34" charset="-128"/>
              </a:rPr>
              <a:t>'</a:t>
            </a:r>
            <a:r>
              <a:rPr lang="en-US" altLang="ja-JP" dirty="0">
                <a:ea typeface="ＭＳ Ｐゴシック" panose="020B0600070205080204" pitchFamily="34" charset="-128"/>
              </a:rPr>
              <a:t> methods</a:t>
            </a:r>
          </a:p>
          <a:p>
            <a:pPr lvl="2"/>
            <a:r>
              <a:rPr lang="en-US" altLang="en-US" dirty="0">
                <a:ea typeface="ＭＳ Ｐゴシック" panose="020B0600070205080204" pitchFamily="34" charset="-128"/>
              </a:rPr>
              <a:t>Asks the object for information without changing it</a:t>
            </a:r>
          </a:p>
          <a:p>
            <a:pPr lvl="2"/>
            <a:r>
              <a:rPr lang="en-US" altLang="en-US" dirty="0">
                <a:ea typeface="ＭＳ Ｐゴシック" panose="020B0600070205080204" pitchFamily="34" charset="-128"/>
              </a:rPr>
              <a:t>Normally returns the current value of an attribute</a:t>
            </a:r>
          </a:p>
        </p:txBody>
      </p:sp>
      <p:sp>
        <p:nvSpPr>
          <p:cNvPr id="2" name="Date Placeholder 1"/>
          <p:cNvSpPr>
            <a:spLocks noGrp="1"/>
          </p:cNvSpPr>
          <p:nvPr>
            <p:ph type="dt" sz="half" idx="10"/>
          </p:nvPr>
        </p:nvSpPr>
        <p:spPr/>
        <p:txBody>
          <a:bodyPr/>
          <a:lstStyle/>
          <a:p>
            <a:fld id="{466B060D-91D2-468D-83F9-9AA288F305E4}" type="datetime1">
              <a:rPr lang="en-US" smtClean="0"/>
              <a:t>3/15/2017</a:t>
            </a:fld>
            <a:endParaRPr lang="en-US" dirty="0"/>
          </a:p>
        </p:txBody>
      </p:sp>
      <p:sp>
        <p:nvSpPr>
          <p:cNvPr id="9" name="Content Placeholder 2"/>
          <p:cNvSpPr txBox="1">
            <a:spLocks/>
          </p:cNvSpPr>
          <p:nvPr/>
        </p:nvSpPr>
        <p:spPr bwMode="auto">
          <a:xfrm>
            <a:off x="2457450" y="4800600"/>
            <a:ext cx="42291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addItem(self, price):</a:t>
            </a:r>
          </a:p>
          <a:p>
            <a:pPr marL="342900" indent="-342900" eaLnBrk="0" hangingPunct="0">
              <a:buClr>
                <a:srgbClr val="835E01"/>
              </a:buClr>
              <a:buSzPct val="60000"/>
              <a:buFont typeface="Wingdings" pitchFamily="2" charset="2"/>
              <a:buNone/>
              <a:defRPr/>
            </a:pPr>
            <a:r>
              <a:rPr lang="en-US" kern="0" dirty="0">
                <a:latin typeface="Consolas" pitchFamily="49" charset="0"/>
              </a:rPr>
              <a:t>def clear(self):</a:t>
            </a:r>
          </a:p>
        </p:txBody>
      </p:sp>
      <p:sp>
        <p:nvSpPr>
          <p:cNvPr id="7" name="Content Placeholder 2"/>
          <p:cNvSpPr txBox="1">
            <a:spLocks/>
          </p:cNvSpPr>
          <p:nvPr/>
        </p:nvSpPr>
        <p:spPr bwMode="auto">
          <a:xfrm>
            <a:off x="2692404" y="2819400"/>
            <a:ext cx="3352800" cy="609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getTotal(self):</a:t>
            </a:r>
          </a:p>
          <a:p>
            <a:pPr marL="342900" indent="-342900" eaLnBrk="0" hangingPunct="0">
              <a:buClr>
                <a:srgbClr val="835E01"/>
              </a:buClr>
              <a:buSzPct val="60000"/>
              <a:buFont typeface="Wingdings" pitchFamily="2" charset="2"/>
              <a:buNone/>
              <a:defRPr/>
            </a:pPr>
            <a:r>
              <a:rPr lang="en-US" kern="0" dirty="0">
                <a:latin typeface="Consolas" pitchFamily="49" charset="0"/>
              </a:rPr>
              <a:t>def getCount(self):</a:t>
            </a:r>
          </a:p>
        </p:txBody>
      </p:sp>
      <p:sp>
        <p:nvSpPr>
          <p:cNvPr id="8" name="Content Placeholder 9"/>
          <p:cNvSpPr txBox="1">
            <a:spLocks/>
          </p:cNvSpPr>
          <p:nvPr/>
        </p:nvSpPr>
        <p:spPr>
          <a:xfrm>
            <a:off x="838200" y="3589160"/>
            <a:ext cx="7543801" cy="113524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buFont typeface="Wingdings" panose="05000000000000000000" pitchFamily="2" charset="2"/>
              <a:buNone/>
            </a:pPr>
            <a:r>
              <a:rPr lang="en-US" altLang="en-US" dirty="0">
                <a:ea typeface="ＭＳ Ｐゴシック" panose="020B0600070205080204" pitchFamily="34" charset="-128"/>
              </a:rPr>
              <a:t>2) </a:t>
            </a:r>
            <a:r>
              <a:rPr lang="en-US" altLang="en-US" i="1" u="sng" dirty="0" err="1">
                <a:ea typeface="ＭＳ Ｐゴシック" panose="020B0600070205080204" pitchFamily="34" charset="-128"/>
              </a:rPr>
              <a:t>Mutator</a:t>
            </a:r>
            <a:r>
              <a:rPr lang="en-US" altLang="en-US" i="1" u="sng" dirty="0">
                <a:ea typeface="ＭＳ Ｐゴシック" panose="020B0600070205080204" pitchFamily="34" charset="-128"/>
              </a:rPr>
              <a:t> Methods</a:t>
            </a:r>
            <a:r>
              <a:rPr lang="en-US" altLang="en-US" dirty="0">
                <a:ea typeface="ＭＳ Ｐゴシック" panose="020B0600070205080204" pitchFamily="34" charset="-128"/>
              </a:rPr>
              <a:t>:		</a:t>
            </a:r>
            <a:r>
              <a:rPr lang="fr-FR" altLang="ja-JP" dirty="0">
                <a:ea typeface="ＭＳ Ｐゴシック" panose="020B0600070205080204" pitchFamily="34" charset="-128"/>
              </a:rPr>
              <a:t>'</a:t>
            </a:r>
            <a:r>
              <a:rPr lang="en-US" altLang="ja-JP" b="1" dirty="0">
                <a:ea typeface="ＭＳ Ｐゴシック" panose="020B0600070205080204" pitchFamily="34" charset="-128"/>
              </a:rPr>
              <a:t>set</a:t>
            </a:r>
            <a:r>
              <a:rPr lang="fr-FR" altLang="ja-JP" dirty="0">
                <a:ea typeface="ＭＳ Ｐゴシック" panose="020B0600070205080204" pitchFamily="34" charset="-128"/>
              </a:rPr>
              <a:t>'</a:t>
            </a:r>
            <a:r>
              <a:rPr lang="en-US" altLang="ja-JP" dirty="0">
                <a:ea typeface="ＭＳ Ｐゴシック" panose="020B0600070205080204" pitchFamily="34" charset="-128"/>
              </a:rPr>
              <a:t> methods</a:t>
            </a:r>
          </a:p>
          <a:p>
            <a:pPr lvl="2" fontAlgn="auto"/>
            <a:r>
              <a:rPr lang="en-US" altLang="en-US" dirty="0">
                <a:ea typeface="ＭＳ Ｐゴシック" panose="020B0600070205080204" pitchFamily="34" charset="-128"/>
              </a:rPr>
              <a:t>Changes values in the object</a:t>
            </a:r>
          </a:p>
          <a:p>
            <a:pPr lvl="2" fontAlgn="auto"/>
            <a:r>
              <a:rPr lang="en-US" altLang="en-US" dirty="0">
                <a:ea typeface="ＭＳ Ｐゴシック" panose="020B0600070205080204" pitchFamily="34" charset="-128"/>
              </a:rPr>
              <a:t>Usually take a parameter that will change an instance variable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8"/>
          <p:cNvSpPr>
            <a:spLocks noGrp="1"/>
          </p:cNvSpPr>
          <p:nvPr>
            <p:ph type="title"/>
          </p:nvPr>
        </p:nvSpPr>
        <p:spPr/>
        <p:txBody>
          <a:bodyPr/>
          <a:lstStyle/>
          <a:p>
            <a:r>
              <a:rPr lang="en-US" altLang="en-US">
                <a:ea typeface="ＭＳ Ｐゴシック" panose="020B0600070205080204" pitchFamily="34" charset="-128"/>
              </a:rPr>
              <a:t>Instance Variables of Objects</a:t>
            </a:r>
          </a:p>
        </p:txBody>
      </p:sp>
      <p:sp>
        <p:nvSpPr>
          <p:cNvPr id="34819" name="Content Placeholder 9"/>
          <p:cNvSpPr>
            <a:spLocks noGrp="1"/>
          </p:cNvSpPr>
          <p:nvPr>
            <p:ph idx="1"/>
          </p:nvPr>
        </p:nvSpPr>
        <p:spPr/>
        <p:txBody>
          <a:bodyPr/>
          <a:lstStyle/>
          <a:p>
            <a:r>
              <a:rPr lang="en-US" altLang="en-US" dirty="0">
                <a:ea typeface="ＭＳ Ｐゴシック" panose="020B0600070205080204" pitchFamily="34" charset="-128"/>
              </a:rPr>
              <a:t>Each object of a class has a separate set of instance variables</a:t>
            </a:r>
          </a:p>
        </p:txBody>
      </p:sp>
      <p:sp>
        <p:nvSpPr>
          <p:cNvPr id="2" name="Date Placeholder 1"/>
          <p:cNvSpPr>
            <a:spLocks noGrp="1"/>
          </p:cNvSpPr>
          <p:nvPr>
            <p:ph type="dt" sz="half" idx="10"/>
          </p:nvPr>
        </p:nvSpPr>
        <p:spPr>
          <a:xfrm>
            <a:off x="816863" y="6420557"/>
            <a:ext cx="1854203" cy="365125"/>
          </a:xfrm>
        </p:spPr>
        <p:txBody>
          <a:bodyPr/>
          <a:lstStyle/>
          <a:p>
            <a:fld id="{CFE63B77-CC50-49D7-B179-768D2BC7D094}" type="datetime1">
              <a:rPr lang="en-US" smtClean="0"/>
              <a:t>3/15/2017</a:t>
            </a:fld>
            <a:endParaRPr lang="en-US" dirty="0"/>
          </a:p>
        </p:txBody>
      </p:sp>
      <p:pic>
        <p:nvPicPr>
          <p:cNvPr id="3482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6781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Box 6"/>
          <p:cNvSpPr txBox="1">
            <a:spLocks noChangeArrowheads="1"/>
          </p:cNvSpPr>
          <p:nvPr/>
        </p:nvSpPr>
        <p:spPr bwMode="auto">
          <a:xfrm>
            <a:off x="579119" y="2793134"/>
            <a:ext cx="3276600" cy="923330"/>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dirty="0">
                <a:latin typeface="+mn-lt"/>
                <a:cs typeface="Arial" panose="020B0604020202020204" pitchFamily="34" charset="0"/>
              </a:rPr>
              <a:t>The values stored in instance variables make up the </a:t>
            </a:r>
            <a:r>
              <a:rPr lang="en-US" altLang="en-US" b="1" dirty="0">
                <a:latin typeface="+mn-lt"/>
                <a:cs typeface="Arial" panose="020B0604020202020204" pitchFamily="34" charset="0"/>
              </a:rPr>
              <a:t>state </a:t>
            </a:r>
            <a:r>
              <a:rPr lang="en-US" altLang="en-US" dirty="0">
                <a:latin typeface="+mn-lt"/>
                <a:cs typeface="Arial" panose="020B0604020202020204" pitchFamily="34" charset="0"/>
              </a:rPr>
              <a:t>of the object.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ea typeface="ＭＳ Ｐゴシック" panose="020B0600070205080204" pitchFamily="34" charset="-128"/>
              </a:rPr>
              <a:t>Constructors</a:t>
            </a:r>
          </a:p>
        </p:txBody>
      </p:sp>
      <p:sp>
        <p:nvSpPr>
          <p:cNvPr id="38915" name="Content Placeholder 6"/>
          <p:cNvSpPr>
            <a:spLocks noGrp="1"/>
          </p:cNvSpPr>
          <p:nvPr>
            <p:ph idx="1"/>
          </p:nvPr>
        </p:nvSpPr>
        <p:spPr/>
        <p:txBody>
          <a:bodyPr/>
          <a:lstStyle/>
          <a:p>
            <a:pPr>
              <a:spcBef>
                <a:spcPts val="200"/>
              </a:spcBef>
            </a:pPr>
            <a:r>
              <a:rPr lang="en-US" altLang="en-US" dirty="0">
                <a:ea typeface="ＭＳ Ｐゴシック" panose="020B0600070205080204" pitchFamily="34" charset="-128"/>
              </a:rPr>
              <a:t>A </a:t>
            </a:r>
            <a:r>
              <a:rPr lang="en-US" altLang="en-US" i="1" dirty="0">
                <a:ea typeface="ＭＳ Ｐゴシック" panose="020B0600070205080204" pitchFamily="34" charset="-128"/>
              </a:rPr>
              <a:t>constructor</a:t>
            </a:r>
            <a:r>
              <a:rPr lang="en-US" altLang="en-US" dirty="0">
                <a:ea typeface="ＭＳ Ｐゴシック" panose="020B0600070205080204" pitchFamily="34" charset="-128"/>
              </a:rPr>
              <a:t> is a method that initializes instance variables of an object</a:t>
            </a:r>
          </a:p>
          <a:p>
            <a:pPr lvl="1">
              <a:spcBef>
                <a:spcPts val="200"/>
              </a:spcBef>
            </a:pPr>
            <a:r>
              <a:rPr lang="en-US" altLang="en-US" dirty="0">
                <a:ea typeface="ＭＳ Ｐゴシック" panose="020B0600070205080204" pitchFamily="34" charset="-128"/>
              </a:rPr>
              <a:t>It is automatically called when an object is created</a:t>
            </a:r>
            <a:endParaRPr lang="en-US" altLang="en-US" sz="6600"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F8FED181-6EF6-4A49-BC44-17375DAC9FD3}" type="datetime1">
              <a:rPr lang="en-US" smtClean="0"/>
              <a:t>3/15/2017</a:t>
            </a:fld>
            <a:endParaRPr lang="en-US" dirty="0"/>
          </a:p>
        </p:txBody>
      </p:sp>
      <p:sp>
        <p:nvSpPr>
          <p:cNvPr id="9" name="Content Placeholder 2"/>
          <p:cNvSpPr txBox="1">
            <a:spLocks/>
          </p:cNvSpPr>
          <p:nvPr/>
        </p:nvSpPr>
        <p:spPr bwMode="auto">
          <a:xfrm>
            <a:off x="2430463" y="4383794"/>
            <a:ext cx="4283075" cy="1143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_ _init_ _(self) :</a:t>
            </a:r>
          </a:p>
          <a:p>
            <a:pPr>
              <a:defRPr/>
            </a:pPr>
            <a:r>
              <a:rPr lang="en-US" dirty="0">
                <a:latin typeface="Consolas" pitchFamily="49" charset="0"/>
                <a:cs typeface="Consolas" pitchFamily="49" charset="0"/>
              </a:rPr>
              <a:t>    self._itemCount = 0</a:t>
            </a:r>
          </a:p>
          <a:p>
            <a:pPr>
              <a:defRPr/>
            </a:pPr>
            <a:r>
              <a:rPr lang="en-US" dirty="0">
                <a:latin typeface="Consolas" pitchFamily="49" charset="0"/>
                <a:cs typeface="Consolas" pitchFamily="49" charset="0"/>
              </a:rPr>
              <a:t>    self._totalPrice = 0</a:t>
            </a:r>
            <a:endParaRPr lang="en-US" b="1" kern="0" dirty="0">
              <a:latin typeface="Consolas" pitchFamily="49" charset="0"/>
              <a:cs typeface="Consolas" pitchFamily="49" charset="0"/>
            </a:endParaRPr>
          </a:p>
        </p:txBody>
      </p:sp>
      <p:sp>
        <p:nvSpPr>
          <p:cNvPr id="8" name="Content Placeholder 2"/>
          <p:cNvSpPr txBox="1">
            <a:spLocks/>
          </p:cNvSpPr>
          <p:nvPr/>
        </p:nvSpPr>
        <p:spPr bwMode="auto">
          <a:xfrm>
            <a:off x="1020763" y="2286000"/>
            <a:ext cx="7102475"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 Calling a method that matches the name of the class </a:t>
            </a:r>
          </a:p>
          <a:p>
            <a:pPr>
              <a:defRPr/>
            </a:pPr>
            <a:r>
              <a:rPr lang="en-US" dirty="0">
                <a:latin typeface="Consolas" pitchFamily="49" charset="0"/>
                <a:cs typeface="Consolas" pitchFamily="49" charset="0"/>
              </a:rPr>
              <a:t># invokes the constructor</a:t>
            </a:r>
          </a:p>
          <a:p>
            <a:pPr>
              <a:defRPr/>
            </a:pPr>
            <a:r>
              <a:rPr lang="en-US" dirty="0">
                <a:latin typeface="Consolas" pitchFamily="49" charset="0"/>
                <a:cs typeface="Consolas" pitchFamily="49" charset="0"/>
              </a:rPr>
              <a:t>register = CashRegister()  </a:t>
            </a:r>
          </a:p>
        </p:txBody>
      </p:sp>
      <p:sp>
        <p:nvSpPr>
          <p:cNvPr id="7" name="Content Placeholder 6"/>
          <p:cNvSpPr txBox="1">
            <a:spLocks/>
          </p:cNvSpPr>
          <p:nvPr/>
        </p:nvSpPr>
        <p:spPr>
          <a:xfrm>
            <a:off x="1020763" y="3592409"/>
            <a:ext cx="7543801" cy="70216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a:ea typeface="ＭＳ Ｐゴシック" panose="020B0600070205080204" pitchFamily="34" charset="-128"/>
              </a:rPr>
              <a:t>Python uses the special name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 _</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init</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 _ </a:t>
            </a:r>
            <a:r>
              <a:rPr lang="en-US" altLang="en-US" dirty="0">
                <a:ea typeface="ＭＳ Ｐゴシック" panose="020B0600070205080204" pitchFamily="34" charset="-128"/>
              </a:rPr>
              <a:t>for the constructor because its purpose is to initialize an instance of the class:</a:t>
            </a:r>
            <a:endParaRPr lang="en-US" altLang="en-US" sz="6600" dirty="0">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3400" dirty="0">
                <a:ea typeface="ＭＳ Ｐゴシック" panose="020B0600070205080204" pitchFamily="34" charset="-128"/>
              </a:rPr>
              <a:t>Default and Named Arguments</a:t>
            </a:r>
          </a:p>
        </p:txBody>
      </p:sp>
      <p:sp>
        <p:nvSpPr>
          <p:cNvPr id="39939" name="Content Placeholder 2"/>
          <p:cNvSpPr>
            <a:spLocks noGrp="1"/>
          </p:cNvSpPr>
          <p:nvPr>
            <p:ph idx="1"/>
          </p:nvPr>
        </p:nvSpPr>
        <p:spPr/>
        <p:txBody>
          <a:bodyPr/>
          <a:lstStyle/>
          <a:p>
            <a:r>
              <a:rPr lang="en-US" altLang="en-US" dirty="0">
                <a:ea typeface="ＭＳ Ｐゴシック" panose="020B0600070205080204" pitchFamily="34" charset="-128"/>
              </a:rPr>
              <a:t>Only one constructor can be defined per class</a:t>
            </a:r>
          </a:p>
          <a:p>
            <a:r>
              <a:rPr lang="en-US" altLang="en-US" dirty="0">
                <a:ea typeface="ＭＳ Ｐゴシック" panose="020B0600070205080204" pitchFamily="34" charset="-128"/>
              </a:rPr>
              <a:t>But you can a define constructor with </a:t>
            </a:r>
            <a:r>
              <a:rPr lang="en-US" altLang="en-US" i="1" dirty="0">
                <a:ea typeface="ＭＳ Ｐゴシック" panose="020B0600070205080204" pitchFamily="34" charset="-128"/>
              </a:rPr>
              <a:t>default argument values </a:t>
            </a:r>
            <a:r>
              <a:rPr lang="en-US" altLang="en-US" dirty="0">
                <a:ea typeface="ＭＳ Ｐゴシック" panose="020B0600070205080204" pitchFamily="34" charset="-128"/>
              </a:rPr>
              <a:t>that simulate multiple definitions</a:t>
            </a:r>
          </a:p>
        </p:txBody>
      </p:sp>
      <p:sp>
        <p:nvSpPr>
          <p:cNvPr id="6" name="Content Placeholder 2"/>
          <p:cNvSpPr txBox="1">
            <a:spLocks/>
          </p:cNvSpPr>
          <p:nvPr/>
        </p:nvSpPr>
        <p:spPr bwMode="auto">
          <a:xfrm>
            <a:off x="1432560" y="2357846"/>
            <a:ext cx="6278881" cy="994954"/>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class BankAccount :</a:t>
            </a:r>
          </a:p>
          <a:p>
            <a:pPr>
              <a:defRPr/>
            </a:pPr>
            <a:r>
              <a:rPr lang="en-US" dirty="0">
                <a:latin typeface="Consolas" pitchFamily="49" charset="0"/>
                <a:cs typeface="Consolas" pitchFamily="49" charset="0"/>
              </a:rPr>
              <a:t>    def __init__(self, initialBalance = 0.0) :</a:t>
            </a:r>
          </a:p>
          <a:p>
            <a:pPr>
              <a:defRPr/>
            </a:pPr>
            <a:r>
              <a:rPr lang="en-US" dirty="0">
                <a:latin typeface="Consolas" pitchFamily="49" charset="0"/>
                <a:cs typeface="Consolas" pitchFamily="49" charset="0"/>
              </a:rPr>
              <a:t>        self._balance = initialBalance</a:t>
            </a:r>
          </a:p>
        </p:txBody>
      </p:sp>
      <p:sp>
        <p:nvSpPr>
          <p:cNvPr id="7" name="Content Placeholder 2"/>
          <p:cNvSpPr txBox="1">
            <a:spLocks/>
          </p:cNvSpPr>
          <p:nvPr/>
        </p:nvSpPr>
        <p:spPr bwMode="auto">
          <a:xfrm>
            <a:off x="1237296" y="4419600"/>
            <a:ext cx="6715125"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joesAccount = BankAccount()   # Balance is set to 0</a:t>
            </a:r>
          </a:p>
        </p:txBody>
      </p:sp>
      <p:sp>
        <p:nvSpPr>
          <p:cNvPr id="2" name="Date Placeholder 1"/>
          <p:cNvSpPr>
            <a:spLocks noGrp="1"/>
          </p:cNvSpPr>
          <p:nvPr>
            <p:ph type="dt" sz="half" idx="10"/>
          </p:nvPr>
        </p:nvSpPr>
        <p:spPr/>
        <p:txBody>
          <a:bodyPr/>
          <a:lstStyle/>
          <a:p>
            <a:fld id="{0C519E59-3502-4548-8693-B768C962122C}" type="datetime1">
              <a:rPr lang="en-US" smtClean="0"/>
              <a:t>3/15/2017</a:t>
            </a:fld>
            <a:endParaRPr lang="en-US" dirty="0"/>
          </a:p>
        </p:txBody>
      </p:sp>
      <p:sp>
        <p:nvSpPr>
          <p:cNvPr id="8" name="Content Placeholder 2"/>
          <p:cNvSpPr txBox="1">
            <a:spLocks/>
          </p:cNvSpPr>
          <p:nvPr/>
        </p:nvSpPr>
        <p:spPr>
          <a:xfrm>
            <a:off x="822959" y="3613020"/>
            <a:ext cx="7543801" cy="7636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r>
              <a:rPr lang="en-US" altLang="en-US" dirty="0">
                <a:ea typeface="ＭＳ Ｐゴシック" panose="020B0600070205080204" pitchFamily="34" charset="-128"/>
              </a:rPr>
              <a:t>If no value is passed to the constructor when a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BankAccount</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object is created the default value will be used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z="3400" dirty="0">
                <a:ea typeface="ＭＳ Ｐゴシック" panose="020B0600070205080204" pitchFamily="34" charset="-128"/>
              </a:rPr>
              <a:t>Default and Named Arguments</a:t>
            </a:r>
          </a:p>
        </p:txBody>
      </p:sp>
      <p:sp>
        <p:nvSpPr>
          <p:cNvPr id="40963" name="Content Placeholder 2"/>
          <p:cNvSpPr>
            <a:spLocks noGrp="1"/>
          </p:cNvSpPr>
          <p:nvPr>
            <p:ph idx="1"/>
          </p:nvPr>
        </p:nvSpPr>
        <p:spPr>
          <a:xfrm>
            <a:off x="822959" y="1255006"/>
            <a:ext cx="7543801" cy="1183394"/>
          </a:xfrm>
        </p:spPr>
        <p:txBody>
          <a:bodyPr/>
          <a:lstStyle/>
          <a:p>
            <a:pPr lvl="1"/>
            <a:r>
              <a:rPr lang="en-US" altLang="en-US" dirty="0">
                <a:ea typeface="ＭＳ Ｐゴシック" panose="020B0600070205080204" pitchFamily="34" charset="-128"/>
              </a:rPr>
              <a:t>If a value is passed to the constructor that value will be used instead of the default one</a:t>
            </a:r>
          </a:p>
        </p:txBody>
      </p:sp>
      <p:sp>
        <p:nvSpPr>
          <p:cNvPr id="6" name="Content Placeholder 2"/>
          <p:cNvSpPr txBox="1">
            <a:spLocks/>
          </p:cNvSpPr>
          <p:nvPr/>
        </p:nvSpPr>
        <p:spPr bwMode="auto">
          <a:xfrm>
            <a:off x="2166938" y="1981200"/>
            <a:ext cx="4810125"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joesAccount = BankAccount(499.95) </a:t>
            </a:r>
          </a:p>
          <a:p>
            <a:pPr>
              <a:defRPr/>
            </a:pPr>
            <a:r>
              <a:rPr lang="en-US" dirty="0">
                <a:latin typeface="Consolas" pitchFamily="49" charset="0"/>
                <a:cs typeface="Consolas" pitchFamily="49" charset="0"/>
              </a:rPr>
              <a:t>   # Balance is set to 499.95</a:t>
            </a:r>
          </a:p>
          <a:p>
            <a:pPr>
              <a:defRPr/>
            </a:pPr>
            <a:endParaRPr lang="en-US" dirty="0"/>
          </a:p>
        </p:txBody>
      </p:sp>
      <p:sp>
        <p:nvSpPr>
          <p:cNvPr id="2" name="Date Placeholder 1"/>
          <p:cNvSpPr>
            <a:spLocks noGrp="1"/>
          </p:cNvSpPr>
          <p:nvPr>
            <p:ph type="dt" sz="half" idx="10"/>
          </p:nvPr>
        </p:nvSpPr>
        <p:spPr/>
        <p:txBody>
          <a:bodyPr/>
          <a:lstStyle/>
          <a:p>
            <a:fld id="{B5B939FB-2982-4AA1-8790-942DFFEEC22A}" type="datetime1">
              <a:rPr lang="en-US" smtClean="0"/>
              <a:t>3/15/2017</a:t>
            </a:fld>
            <a:endParaRPr lang="en-US" dirty="0"/>
          </a:p>
        </p:txBody>
      </p:sp>
      <p:sp>
        <p:nvSpPr>
          <p:cNvPr id="7" name="Content Placeholder 2"/>
          <p:cNvSpPr txBox="1">
            <a:spLocks/>
          </p:cNvSpPr>
          <p:nvPr/>
        </p:nvSpPr>
        <p:spPr>
          <a:xfrm>
            <a:off x="822959" y="2819074"/>
            <a:ext cx="7543801" cy="1010479"/>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a:ea typeface="ＭＳ Ｐゴシック" panose="020B0600070205080204" pitchFamily="34" charset="-128"/>
              </a:rPr>
              <a:t>Default arguments can be used in any method and not just constructors</a:t>
            </a:r>
          </a:p>
          <a:p>
            <a:pPr fontAlgn="auto"/>
            <a:endParaRPr lang="en-US" altLang="en-US" dirty="0">
              <a:ea typeface="ＭＳ Ｐゴシック" panose="020B0600070205080204"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ea typeface="ＭＳ Ｐゴシック" panose="020B0600070205080204" pitchFamily="34" charset="-128"/>
              </a:rPr>
              <a:t>Syntax: Constructors</a:t>
            </a:r>
          </a:p>
        </p:txBody>
      </p:sp>
      <p:pic>
        <p:nvPicPr>
          <p:cNvPr id="41989" name="Picture 2" descr="U:\PC\publisher\2013 wiley slides\Ch 5-9, FM\Chapter  9\Media\Illustrations\py_syn_09_01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5344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36B2447-4A80-4722-A67A-C685AEE1E6E9}" type="datetime1">
              <a:rPr lang="en-US" smtClean="0"/>
              <a:t>3/15/2017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Contents</a:t>
            </a:r>
          </a:p>
        </p:txBody>
      </p:sp>
      <p:sp>
        <p:nvSpPr>
          <p:cNvPr id="12291" name="Content Placeholder 2"/>
          <p:cNvSpPr>
            <a:spLocks noGrp="1"/>
          </p:cNvSpPr>
          <p:nvPr>
            <p:ph idx="1"/>
          </p:nvPr>
        </p:nvSpPr>
        <p:spPr/>
        <p:txBody>
          <a:bodyPr>
            <a:normAutofit lnSpcReduction="10000"/>
          </a:bodyPr>
          <a:lstStyle/>
          <a:p>
            <a:r>
              <a:rPr lang="en-US" altLang="en-US" b="1" dirty="0"/>
              <a:t>Object-Oriented Programming</a:t>
            </a:r>
          </a:p>
          <a:p>
            <a:r>
              <a:rPr lang="en-US" altLang="en-US" b="1" dirty="0"/>
              <a:t>Implementing a Simple Class</a:t>
            </a:r>
          </a:p>
          <a:p>
            <a:r>
              <a:rPr lang="en-US" altLang="en-US" b="1" dirty="0"/>
              <a:t>Specifying the Public Interface of a Class</a:t>
            </a:r>
          </a:p>
          <a:p>
            <a:r>
              <a:rPr lang="en-US" altLang="en-US" b="1" dirty="0"/>
              <a:t>Designing the Data Representation</a:t>
            </a:r>
          </a:p>
          <a:p>
            <a:r>
              <a:rPr lang="en-US" altLang="en-US" b="1" dirty="0"/>
              <a:t>Constructors</a:t>
            </a:r>
          </a:p>
          <a:p>
            <a:r>
              <a:rPr lang="en-US" altLang="en-US" dirty="0"/>
              <a:t>Implementing Methods</a:t>
            </a:r>
          </a:p>
          <a:p>
            <a:r>
              <a:rPr lang="en-US" altLang="en-US" dirty="0"/>
              <a:t>Testing a Class</a:t>
            </a:r>
          </a:p>
          <a:p>
            <a:r>
              <a:rPr lang="en-US" altLang="en-US" dirty="0"/>
              <a:t>Problem Solving: Tracing Objects</a:t>
            </a:r>
          </a:p>
          <a:p>
            <a:r>
              <a:rPr lang="en-US" altLang="en-US" dirty="0"/>
              <a:t>Problem Solving: Patterns for Object data</a:t>
            </a:r>
          </a:p>
          <a:p>
            <a:r>
              <a:rPr lang="en-US" altLang="en-US" dirty="0"/>
              <a:t>Object References</a:t>
            </a:r>
          </a:p>
          <a:p>
            <a:r>
              <a:rPr lang="en-US" altLang="en-US" dirty="0"/>
              <a:t>Application: Writing a Fraction Class</a:t>
            </a:r>
          </a:p>
        </p:txBody>
      </p:sp>
      <p:sp>
        <p:nvSpPr>
          <p:cNvPr id="2" name="Date Placeholder 1"/>
          <p:cNvSpPr>
            <a:spLocks noGrp="1"/>
          </p:cNvSpPr>
          <p:nvPr>
            <p:ph type="dt" sz="half" idx="10"/>
          </p:nvPr>
        </p:nvSpPr>
        <p:spPr/>
        <p:txBody>
          <a:bodyPr/>
          <a:lstStyle/>
          <a:p>
            <a:fld id="{CFADE968-126C-48CE-B8ED-8B8121E63680}" type="datetime1">
              <a:rPr lang="en-US" smtClean="0"/>
              <a:t>3/15/2017</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ea typeface="ＭＳ Ｐゴシック" panose="020B0600070205080204" pitchFamily="34" charset="-128"/>
              </a:rPr>
              <a:t>Constructors: </a:t>
            </a:r>
            <a:r>
              <a:rPr lang="en-US" altLang="en-US">
                <a:latin typeface="Consolas" panose="020B0609020204030204" pitchFamily="49" charset="0"/>
                <a:ea typeface="ＭＳ Ｐゴシック" panose="020B0600070205080204" pitchFamily="34" charset="-128"/>
                <a:cs typeface="Consolas" panose="020B0609020204030204" pitchFamily="49" charset="0"/>
              </a:rPr>
              <a:t>Self</a:t>
            </a:r>
          </a:p>
        </p:txBody>
      </p:sp>
      <p:sp>
        <p:nvSpPr>
          <p:cNvPr id="43011" name="Content Placeholder 2"/>
          <p:cNvSpPr>
            <a:spLocks noGrp="1"/>
          </p:cNvSpPr>
          <p:nvPr>
            <p:ph idx="1"/>
          </p:nvPr>
        </p:nvSpPr>
        <p:spPr/>
        <p:txBody>
          <a:bodyPr/>
          <a:lstStyle/>
          <a:p>
            <a:r>
              <a:rPr lang="en-US" altLang="en-US" dirty="0">
                <a:ea typeface="ＭＳ Ｐゴシック" panose="020B0600070205080204" pitchFamily="34" charset="-128"/>
              </a:rPr>
              <a:t>The first parameter variable of every constructor must be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self</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When the constructor is invoked to construct a new object, the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self</a:t>
            </a:r>
            <a:r>
              <a:rPr lang="en-US" altLang="en-US" dirty="0">
                <a:ea typeface="ＭＳ Ｐゴシック" panose="020B0600070205080204" pitchFamily="34" charset="-128"/>
              </a:rPr>
              <a:t> parameter variable is set to the object that is being initialized</a:t>
            </a:r>
          </a:p>
        </p:txBody>
      </p:sp>
      <p:sp>
        <p:nvSpPr>
          <p:cNvPr id="6" name="Content Placeholder 2"/>
          <p:cNvSpPr txBox="1">
            <a:spLocks/>
          </p:cNvSpPr>
          <p:nvPr/>
        </p:nvSpPr>
        <p:spPr bwMode="auto">
          <a:xfrm>
            <a:off x="2572544" y="3328987"/>
            <a:ext cx="3998912"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_ _init_ _(self) :</a:t>
            </a:r>
          </a:p>
          <a:p>
            <a:pPr>
              <a:defRPr/>
            </a:pPr>
            <a:r>
              <a:rPr lang="en-US" dirty="0">
                <a:latin typeface="Consolas" pitchFamily="49" charset="0"/>
                <a:cs typeface="Consolas" pitchFamily="49" charset="0"/>
              </a:rPr>
              <a:t>    self._itemCount = 0</a:t>
            </a:r>
          </a:p>
          <a:p>
            <a:pPr>
              <a:defRPr/>
            </a:pPr>
            <a:r>
              <a:rPr lang="en-US" dirty="0">
                <a:latin typeface="Consolas" pitchFamily="49" charset="0"/>
                <a:cs typeface="Consolas" pitchFamily="49" charset="0"/>
              </a:rPr>
              <a:t>    self._totalPrice = 0</a:t>
            </a:r>
          </a:p>
          <a:p>
            <a:pPr>
              <a:defRPr/>
            </a:pPr>
            <a:endParaRPr lang="en-US" b="1" kern="0" dirty="0">
              <a:latin typeface="Consolas" pitchFamily="49" charset="0"/>
              <a:cs typeface="Consolas" pitchFamily="49" charset="0"/>
            </a:endParaRPr>
          </a:p>
        </p:txBody>
      </p:sp>
      <p:cxnSp>
        <p:nvCxnSpPr>
          <p:cNvPr id="8" name="Straight Arrow Connector 7"/>
          <p:cNvCxnSpPr/>
          <p:nvPr/>
        </p:nvCxnSpPr>
        <p:spPr>
          <a:xfrm flipH="1">
            <a:off x="5155962" y="3038305"/>
            <a:ext cx="1371600" cy="419100"/>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14862" y="2506599"/>
            <a:ext cx="2070100" cy="784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Consolas" panose="020B0609020204030204" pitchFamily="49" charset="0"/>
                <a:cs typeface="Consolas" panose="020B0609020204030204" pitchFamily="49" charset="0"/>
              </a:rPr>
              <a:t>Refers to the object being initialized</a:t>
            </a:r>
          </a:p>
        </p:txBody>
      </p:sp>
      <p:sp>
        <p:nvSpPr>
          <p:cNvPr id="11" name="Content Placeholder 2"/>
          <p:cNvSpPr txBox="1">
            <a:spLocks/>
          </p:cNvSpPr>
          <p:nvPr/>
        </p:nvSpPr>
        <p:spPr bwMode="auto">
          <a:xfrm>
            <a:off x="2572544" y="4572000"/>
            <a:ext cx="3998912"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anose="020B0609020204030204" pitchFamily="49" charset="0"/>
                <a:cs typeface="Consolas" pitchFamily="49" charset="0"/>
              </a:rPr>
              <a:t>register = CashRegister()  </a:t>
            </a:r>
          </a:p>
          <a:p>
            <a:pPr>
              <a:defRPr/>
            </a:pPr>
            <a:endParaRPr lang="en-US" b="1" kern="0" dirty="0">
              <a:latin typeface="Consolas" pitchFamily="49" charset="0"/>
              <a:cs typeface="Consolas" pitchFamily="49" charset="0"/>
            </a:endParaRPr>
          </a:p>
        </p:txBody>
      </p:sp>
      <p:cxnSp>
        <p:nvCxnSpPr>
          <p:cNvPr id="12" name="Straight Arrow Connector 11"/>
          <p:cNvCxnSpPr/>
          <p:nvPr/>
        </p:nvCxnSpPr>
        <p:spPr>
          <a:xfrm flipV="1">
            <a:off x="3048000" y="5029200"/>
            <a:ext cx="0" cy="454538"/>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0" y="5558612"/>
            <a:ext cx="5270500" cy="616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Consolas" panose="020B0609020204030204" pitchFamily="49" charset="0"/>
                <a:cs typeface="Consolas" panose="020B0609020204030204" pitchFamily="49" charset="0"/>
              </a:rPr>
              <a:t>After the constructor ends this is a reference to the newly created object</a:t>
            </a:r>
          </a:p>
        </p:txBody>
      </p:sp>
      <p:sp>
        <p:nvSpPr>
          <p:cNvPr id="2" name="Date Placeholder 1"/>
          <p:cNvSpPr>
            <a:spLocks noGrp="1"/>
          </p:cNvSpPr>
          <p:nvPr>
            <p:ph type="dt" sz="half" idx="10"/>
          </p:nvPr>
        </p:nvSpPr>
        <p:spPr>
          <a:xfrm>
            <a:off x="725488" y="6400800"/>
            <a:ext cx="1854203" cy="365125"/>
          </a:xfrm>
        </p:spPr>
        <p:txBody>
          <a:bodyPr/>
          <a:lstStyle/>
          <a:p>
            <a:fld id="{1ECF8CED-C492-489A-9A8E-FC76CA5BAB25}" type="datetime1">
              <a:rPr lang="en-US" smtClean="0"/>
              <a:t>3/15/2017</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ea typeface="ＭＳ Ｐゴシック" panose="020B0600070205080204" pitchFamily="34" charset="-128"/>
              </a:rPr>
              <a:t>Object References</a:t>
            </a:r>
          </a:p>
        </p:txBody>
      </p:sp>
      <p:sp>
        <p:nvSpPr>
          <p:cNvPr id="44035" name="Content Placeholder 2"/>
          <p:cNvSpPr>
            <a:spLocks noGrp="1"/>
          </p:cNvSpPr>
          <p:nvPr>
            <p:ph idx="1"/>
          </p:nvPr>
        </p:nvSpPr>
        <p:spPr>
          <a:xfrm>
            <a:off x="822959" y="3505200"/>
            <a:ext cx="7543801" cy="585787"/>
          </a:xfrm>
        </p:spPr>
        <p:txBody>
          <a:bodyPr/>
          <a:lstStyle/>
          <a:p>
            <a:r>
              <a:rPr lang="en-US" altLang="en-US" dirty="0">
                <a:ea typeface="ＭＳ Ｐゴシック" panose="020B0600070205080204" pitchFamily="34" charset="-128"/>
              </a:rPr>
              <a:t>This reference then allows methods of the object to be invoked</a:t>
            </a:r>
          </a:p>
        </p:txBody>
      </p:sp>
      <p:sp>
        <p:nvSpPr>
          <p:cNvPr id="6" name="Content Placeholder 2"/>
          <p:cNvSpPr txBox="1">
            <a:spLocks/>
          </p:cNvSpPr>
          <p:nvPr/>
        </p:nvSpPr>
        <p:spPr bwMode="auto">
          <a:xfrm>
            <a:off x="700088" y="1962150"/>
            <a:ext cx="800735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register = CashRegister()  </a:t>
            </a:r>
          </a:p>
          <a:p>
            <a:pPr>
              <a:defRPr/>
            </a:pPr>
            <a:endParaRPr lang="en-US" b="1" kern="0" dirty="0">
              <a:latin typeface="Consolas" pitchFamily="49" charset="0"/>
              <a:cs typeface="Consolas" pitchFamily="49" charset="0"/>
            </a:endParaRPr>
          </a:p>
        </p:txBody>
      </p:sp>
      <p:cxnSp>
        <p:nvCxnSpPr>
          <p:cNvPr id="7" name="Straight Arrow Connector 6"/>
          <p:cNvCxnSpPr/>
          <p:nvPr/>
        </p:nvCxnSpPr>
        <p:spPr>
          <a:xfrm flipH="1" flipV="1">
            <a:off x="1574800" y="2324100"/>
            <a:ext cx="1371600" cy="609600"/>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935288" y="2667000"/>
            <a:ext cx="5268912"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After the constructor ends this is a reference to the newly created object</a:t>
            </a:r>
          </a:p>
        </p:txBody>
      </p:sp>
      <p:sp>
        <p:nvSpPr>
          <p:cNvPr id="9" name="Content Placeholder 2"/>
          <p:cNvSpPr txBox="1">
            <a:spLocks/>
          </p:cNvSpPr>
          <p:nvPr/>
        </p:nvSpPr>
        <p:spPr bwMode="auto">
          <a:xfrm>
            <a:off x="700088" y="4357687"/>
            <a:ext cx="800735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print("Your total $", register.getTotal())</a:t>
            </a:r>
          </a:p>
          <a:p>
            <a:pPr>
              <a:defRPr/>
            </a:pPr>
            <a:endParaRPr lang="en-US" b="1" kern="0" dirty="0">
              <a:latin typeface="Consolas" pitchFamily="49" charset="0"/>
              <a:cs typeface="Consolas" pitchFamily="49" charset="0"/>
            </a:endParaRPr>
          </a:p>
        </p:txBody>
      </p:sp>
      <p:cxnSp>
        <p:nvCxnSpPr>
          <p:cNvPr id="10" name="Straight Arrow Connector 9"/>
          <p:cNvCxnSpPr/>
          <p:nvPr/>
        </p:nvCxnSpPr>
        <p:spPr>
          <a:xfrm flipV="1">
            <a:off x="3581400" y="4662487"/>
            <a:ext cx="990600" cy="609600"/>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52600" y="5257800"/>
            <a:ext cx="20066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 the method through the reference</a:t>
            </a:r>
          </a:p>
        </p:txBody>
      </p:sp>
      <p:sp>
        <p:nvSpPr>
          <p:cNvPr id="2" name="Date Placeholder 1"/>
          <p:cNvSpPr>
            <a:spLocks noGrp="1"/>
          </p:cNvSpPr>
          <p:nvPr>
            <p:ph type="dt" sz="half" idx="10"/>
          </p:nvPr>
        </p:nvSpPr>
        <p:spPr/>
        <p:txBody>
          <a:bodyPr/>
          <a:lstStyle/>
          <a:p>
            <a:fld id="{E67308B2-C3FD-4144-B1E7-76C98286AC29}" type="datetime1">
              <a:rPr lang="en-US" smtClean="0"/>
              <a:t>3/15/2017</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Activity</a:t>
            </a:r>
          </a:p>
        </p:txBody>
      </p:sp>
      <p:sp>
        <p:nvSpPr>
          <p:cNvPr id="3" name="Content Placeholder 2"/>
          <p:cNvSpPr>
            <a:spLocks noGrp="1"/>
          </p:cNvSpPr>
          <p:nvPr>
            <p:ph idx="1"/>
          </p:nvPr>
        </p:nvSpPr>
        <p:spPr/>
        <p:txBody>
          <a:bodyPr/>
          <a:lstStyle/>
          <a:p>
            <a:r>
              <a:rPr lang="en-US" dirty="0"/>
              <a:t>Create a class called Fruit.</a:t>
            </a:r>
          </a:p>
          <a:p>
            <a:r>
              <a:rPr lang="en-US" dirty="0"/>
              <a:t>This class has 3 instance variables namely </a:t>
            </a:r>
          </a:p>
          <a:p>
            <a:pPr lvl="1"/>
            <a:r>
              <a:rPr lang="en-US" dirty="0"/>
              <a:t>Type   (string)</a:t>
            </a:r>
          </a:p>
          <a:p>
            <a:pPr lvl="1"/>
            <a:r>
              <a:rPr lang="en-US" dirty="0"/>
              <a:t>Color  (string)</a:t>
            </a:r>
          </a:p>
          <a:p>
            <a:pPr lvl="1"/>
            <a:r>
              <a:rPr lang="en-US" dirty="0"/>
              <a:t>Price   (integer)</a:t>
            </a:r>
          </a:p>
          <a:p>
            <a:pPr lvl="1"/>
            <a:r>
              <a:rPr lang="en-US" dirty="0"/>
              <a:t>Create a constructor with no parameters but give the instance variable values</a:t>
            </a:r>
          </a:p>
          <a:p>
            <a:pPr lvl="1"/>
            <a:r>
              <a:rPr lang="en-US" dirty="0"/>
              <a:t>Create a constructor with parameters and set the default in the constructor header</a:t>
            </a:r>
          </a:p>
          <a:p>
            <a:pPr lvl="1"/>
            <a:r>
              <a:rPr lang="en-US" dirty="0"/>
              <a:t>Create a constructor with parameters but don’t have any default values for the variables </a:t>
            </a:r>
          </a:p>
          <a:p>
            <a:endParaRPr lang="en-US" dirty="0"/>
          </a:p>
        </p:txBody>
      </p:sp>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spTree>
    <p:extLst>
      <p:ext uri="{BB962C8B-B14F-4D97-AF65-F5344CB8AC3E}">
        <p14:creationId xmlns:p14="http://schemas.microsoft.com/office/powerpoint/2010/main" val="2223224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ea typeface="ＭＳ Ｐゴシック" panose="020B0600070205080204" pitchFamily="34" charset="-128"/>
              </a:rPr>
              <a:t>Common Error 9.1 (1)</a:t>
            </a:r>
          </a:p>
        </p:txBody>
      </p:sp>
      <p:sp>
        <p:nvSpPr>
          <p:cNvPr id="3" name="Content Placeholder 2"/>
          <p:cNvSpPr>
            <a:spLocks noGrp="1"/>
          </p:cNvSpPr>
          <p:nvPr>
            <p:ph idx="1"/>
          </p:nvPr>
        </p:nvSpPr>
        <p:spPr/>
        <p:txBody>
          <a:bodyPr/>
          <a:lstStyle/>
          <a:p>
            <a:pPr>
              <a:defRPr/>
            </a:pPr>
            <a:r>
              <a:rPr lang="en-US" dirty="0"/>
              <a:t>After an object has been constructed, you should not directly call the constructor on that object again:</a:t>
            </a:r>
          </a:p>
          <a:p>
            <a:pPr marL="0" indent="0">
              <a:buFont typeface="Wingdings" panose="05000000000000000000" pitchFamily="2" charset="2"/>
              <a:buNone/>
              <a:defRPr/>
            </a:pPr>
            <a:endParaRPr lang="en-US" dirty="0"/>
          </a:p>
          <a:p>
            <a:pPr>
              <a:defRPr/>
            </a:pPr>
            <a:endParaRPr lang="en-US" dirty="0"/>
          </a:p>
          <a:p>
            <a:pPr>
              <a:defRPr/>
            </a:pPr>
            <a:endParaRPr lang="en-US" dirty="0"/>
          </a:p>
        </p:txBody>
      </p:sp>
      <p:sp>
        <p:nvSpPr>
          <p:cNvPr id="8" name="Content Placeholder 2"/>
          <p:cNvSpPr txBox="1">
            <a:spLocks/>
          </p:cNvSpPr>
          <p:nvPr/>
        </p:nvSpPr>
        <p:spPr bwMode="auto">
          <a:xfrm>
            <a:off x="1840992" y="2133600"/>
            <a:ext cx="5462017"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register1 = CashRegister()</a:t>
            </a:r>
          </a:p>
          <a:p>
            <a:pPr>
              <a:defRPr/>
            </a:pPr>
            <a:r>
              <a:rPr lang="en-US" dirty="0">
                <a:latin typeface="Consolas" pitchFamily="49" charset="0"/>
                <a:cs typeface="Consolas" pitchFamily="49" charset="0"/>
              </a:rPr>
              <a:t>register1._ _init_ _()   # Bad style</a:t>
            </a:r>
          </a:p>
        </p:txBody>
      </p:sp>
      <p:sp>
        <p:nvSpPr>
          <p:cNvPr id="2" name="Date Placeholder 1"/>
          <p:cNvSpPr>
            <a:spLocks noGrp="1"/>
          </p:cNvSpPr>
          <p:nvPr>
            <p:ph type="dt" sz="half" idx="10"/>
          </p:nvPr>
        </p:nvSpPr>
        <p:spPr/>
        <p:txBody>
          <a:bodyPr/>
          <a:lstStyle/>
          <a:p>
            <a:fld id="{62C3B0B6-F989-4DB3-A9DE-C67F0BB2F0F5}" type="datetime1">
              <a:rPr lang="en-US" smtClean="0"/>
              <a:t>3/15/2017</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ea typeface="ＭＳ Ｐゴシック" panose="020B0600070205080204" pitchFamily="34" charset="-128"/>
              </a:rPr>
              <a:t>Common Error 9.1 (2)</a:t>
            </a:r>
          </a:p>
        </p:txBody>
      </p:sp>
      <p:sp>
        <p:nvSpPr>
          <p:cNvPr id="46083" name="Content Placeholder 2"/>
          <p:cNvSpPr>
            <a:spLocks noGrp="1"/>
          </p:cNvSpPr>
          <p:nvPr>
            <p:ph idx="1"/>
          </p:nvPr>
        </p:nvSpPr>
        <p:spPr/>
        <p:txBody>
          <a:bodyPr/>
          <a:lstStyle/>
          <a:p>
            <a:r>
              <a:rPr lang="en-US" altLang="en-US">
                <a:ea typeface="ＭＳ Ｐゴシック" panose="020B0600070205080204" pitchFamily="34" charset="-128"/>
              </a:rPr>
              <a:t>The constructor can set a new </a:t>
            </a:r>
            <a:r>
              <a:rPr lang="en-US" altLang="en-US">
                <a:latin typeface="Consolas" panose="020B0609020204030204" pitchFamily="49" charset="0"/>
                <a:ea typeface="ＭＳ Ｐゴシック" panose="020B0600070205080204" pitchFamily="34" charset="-128"/>
                <a:cs typeface="Consolas" panose="020B0609020204030204" pitchFamily="49" charset="0"/>
              </a:rPr>
              <a:t>CashRegiste</a:t>
            </a:r>
            <a:r>
              <a:rPr lang="en-US" altLang="en-US">
                <a:ea typeface="ＭＳ Ｐゴシック" panose="020B0600070205080204" pitchFamily="34" charset="-128"/>
              </a:rPr>
              <a:t>r object to the cleared state, but you should not call the constructor on an existing object. Instead, replace the object with a new one:</a:t>
            </a:r>
          </a:p>
          <a:p>
            <a:endParaRPr lang="en-US" altLang="en-US">
              <a:ea typeface="ＭＳ Ｐゴシック" panose="020B0600070205080204" pitchFamily="34" charset="-128"/>
            </a:endParaRPr>
          </a:p>
        </p:txBody>
      </p:sp>
      <p:sp>
        <p:nvSpPr>
          <p:cNvPr id="46086" name="TextBox 6"/>
          <p:cNvSpPr txBox="1">
            <a:spLocks noChangeArrowheads="1"/>
          </p:cNvSpPr>
          <p:nvPr/>
        </p:nvSpPr>
        <p:spPr bwMode="auto">
          <a:xfrm>
            <a:off x="914400" y="3785175"/>
            <a:ext cx="7772400" cy="1015663"/>
          </a:xfrm>
          <a:prstGeom prst="rect">
            <a:avLst/>
          </a:prstGeom>
          <a:noFill/>
          <a:ln>
            <a:solidFill>
              <a:schemeClr val="tx1"/>
            </a:solidFill>
          </a:ln>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dirty="0"/>
              <a:t>In general, you should never call a Python method that starts with a double underscore. The are intended for specific internal purposes (in this case, to initialize a newly created object).</a:t>
            </a:r>
            <a:endParaRPr lang="en-US" altLang="en-US" sz="2000" dirty="0">
              <a:cs typeface="Arial" panose="020B0604020202020204" pitchFamily="34" charset="0"/>
            </a:endParaRPr>
          </a:p>
        </p:txBody>
      </p:sp>
      <p:sp>
        <p:nvSpPr>
          <p:cNvPr id="7" name="Content Placeholder 2"/>
          <p:cNvSpPr txBox="1">
            <a:spLocks/>
          </p:cNvSpPr>
          <p:nvPr/>
        </p:nvSpPr>
        <p:spPr bwMode="auto">
          <a:xfrm>
            <a:off x="2260092" y="2418806"/>
            <a:ext cx="4623817"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register1 = CashRegister()</a:t>
            </a:r>
          </a:p>
          <a:p>
            <a:pPr>
              <a:defRPr/>
            </a:pPr>
            <a:r>
              <a:rPr lang="en-US" dirty="0">
                <a:latin typeface="Consolas" pitchFamily="49" charset="0"/>
                <a:cs typeface="Consolas" pitchFamily="49" charset="0"/>
              </a:rPr>
              <a:t>register1 = CashRegister()   # OK</a:t>
            </a:r>
          </a:p>
        </p:txBody>
      </p:sp>
      <p:sp>
        <p:nvSpPr>
          <p:cNvPr id="2" name="Date Placeholder 1"/>
          <p:cNvSpPr>
            <a:spLocks noGrp="1"/>
          </p:cNvSpPr>
          <p:nvPr>
            <p:ph type="dt" sz="half" idx="10"/>
          </p:nvPr>
        </p:nvSpPr>
        <p:spPr/>
        <p:txBody>
          <a:bodyPr/>
          <a:lstStyle/>
          <a:p>
            <a:fld id="{D8BAAB41-DDB3-4B7A-A99F-243F058FA3D2}" type="datetime1">
              <a:rPr lang="en-US" smtClean="0"/>
              <a:t>3/15/2017</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3200" dirty="0">
                <a:ea typeface="ＭＳ Ｐゴシック" panose="020B0600070205080204" pitchFamily="34" charset="-128"/>
              </a:rPr>
              <a:t>Implementing Methods</a:t>
            </a:r>
          </a:p>
        </p:txBody>
      </p:sp>
      <p:sp>
        <p:nvSpPr>
          <p:cNvPr id="47107" name="Content Placeholder 6"/>
          <p:cNvSpPr>
            <a:spLocks noGrp="1"/>
          </p:cNvSpPr>
          <p:nvPr>
            <p:ph idx="1"/>
          </p:nvPr>
        </p:nvSpPr>
        <p:spPr/>
        <p:txBody>
          <a:bodyPr/>
          <a:lstStyle/>
          <a:p>
            <a:r>
              <a:rPr lang="en-US" altLang="en-US" dirty="0">
                <a:ea typeface="ＭＳ Ｐゴシック" panose="020B0600070205080204" pitchFamily="34" charset="-128"/>
              </a:rPr>
              <a:t>Implementing a method is very similar to implementing a function except that you access the </a:t>
            </a:r>
            <a:r>
              <a:rPr lang="en-US" altLang="en-US" dirty="0">
                <a:solidFill>
                  <a:srgbClr val="0033CC"/>
                </a:solidFill>
                <a:ea typeface="ＭＳ Ｐゴシック" panose="020B0600070205080204" pitchFamily="34" charset="-128"/>
              </a:rPr>
              <a:t>instance variables </a:t>
            </a:r>
            <a:r>
              <a:rPr lang="en-US" altLang="en-US" dirty="0">
                <a:ea typeface="ＭＳ Ｐゴシック" panose="020B0600070205080204" pitchFamily="34" charset="-128"/>
              </a:rPr>
              <a:t>of the object in the method body</a:t>
            </a:r>
          </a:p>
        </p:txBody>
      </p:sp>
      <p:sp>
        <p:nvSpPr>
          <p:cNvPr id="2" name="Date Placeholder 1"/>
          <p:cNvSpPr>
            <a:spLocks noGrp="1"/>
          </p:cNvSpPr>
          <p:nvPr>
            <p:ph type="dt" sz="half" idx="10"/>
          </p:nvPr>
        </p:nvSpPr>
        <p:spPr/>
        <p:txBody>
          <a:bodyPr/>
          <a:lstStyle/>
          <a:p>
            <a:fld id="{8E65E12A-F14F-45D3-8303-4F91ED9F2BD1}" type="datetime1">
              <a:rPr lang="en-US" smtClean="0"/>
              <a:t>3/15/2017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27487263"/>
              </p:ext>
            </p:extLst>
          </p:nvPr>
        </p:nvGraphicFramePr>
        <p:xfrm>
          <a:off x="1219200" y="3616810"/>
          <a:ext cx="6705600" cy="2243140"/>
        </p:xfrm>
        <a:graphic>
          <a:graphicData uri="http://schemas.openxmlformats.org/drawingml/2006/table">
            <a:tbl>
              <a:tblPr firstRow="1" bandRow="1">
                <a:tableStyleId>{073A0DAA-6AF3-43AB-8588-CEC1D06C72B9}</a:tableStyleId>
              </a:tblPr>
              <a:tblGrid>
                <a:gridCol w="4572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65752">
                <a:tc>
                  <a:txBody>
                    <a:bodyPr/>
                    <a:lstStyle/>
                    <a:p>
                      <a:pPr algn="ctr"/>
                      <a:r>
                        <a:rPr lang="en-US" sz="1800" dirty="0"/>
                        <a:t>Task</a:t>
                      </a:r>
                    </a:p>
                  </a:txBody>
                  <a:tcPr marT="45716" marB="45716"/>
                </a:tc>
                <a:tc>
                  <a:txBody>
                    <a:bodyPr/>
                    <a:lstStyle/>
                    <a:p>
                      <a:pPr algn="ctr"/>
                      <a:r>
                        <a:rPr lang="en-US" sz="1800" dirty="0"/>
                        <a:t>Method</a:t>
                      </a:r>
                    </a:p>
                  </a:txBody>
                  <a:tcPr marT="45716" marB="45716"/>
                </a:tc>
                <a:extLst>
                  <a:ext uri="{0D108BD9-81ED-4DB2-BD59-A6C34878D82A}">
                    <a16:rowId xmlns:a16="http://schemas.microsoft.com/office/drawing/2014/main" val="10000"/>
                  </a:ext>
                </a:extLst>
              </a:tr>
              <a:tr h="469347">
                <a:tc>
                  <a:txBody>
                    <a:bodyPr/>
                    <a:lstStyle/>
                    <a:p>
                      <a:pPr lvl="0" eaLnBrk="1" hangingPunct="1">
                        <a:spcBef>
                          <a:spcPts val="600"/>
                        </a:spcBef>
                        <a:buNone/>
                      </a:pPr>
                      <a:r>
                        <a:rPr lang="en-US" sz="2000" dirty="0"/>
                        <a:t>Add the price of an item</a:t>
                      </a:r>
                    </a:p>
                  </a:txBody>
                  <a:tcPr marT="45716" marB="45716"/>
                </a:tc>
                <a:tc>
                  <a:txBody>
                    <a:bodyPr/>
                    <a:lstStyle/>
                    <a:p>
                      <a:pPr lvl="0" eaLnBrk="1" hangingPunct="1">
                        <a:spcBef>
                          <a:spcPts val="200"/>
                        </a:spcBef>
                      </a:pPr>
                      <a:r>
                        <a:rPr lang="en-US" sz="1800" dirty="0"/>
                        <a:t>addItem(price)</a:t>
                      </a:r>
                      <a:endParaRPr lang="en-US" sz="1800" dirty="0">
                        <a:solidFill>
                          <a:srgbClr val="333333"/>
                        </a:solidFill>
                        <a:latin typeface="Consolas" pitchFamily="49" charset="0"/>
                        <a:cs typeface="Consolas" pitchFamily="49" charset="0"/>
                      </a:endParaRPr>
                    </a:p>
                  </a:txBody>
                  <a:tcPr marT="45716" marB="45716"/>
                </a:tc>
                <a:extLst>
                  <a:ext uri="{0D108BD9-81ED-4DB2-BD59-A6C34878D82A}">
                    <a16:rowId xmlns:a16="http://schemas.microsoft.com/office/drawing/2014/main" val="10001"/>
                  </a:ext>
                </a:extLst>
              </a:tr>
              <a:tr h="469347">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a:t>Get the total amount owed</a:t>
                      </a:r>
                    </a:p>
                  </a:txBody>
                  <a:tcPr marT="45716" marB="457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getTotal()</a:t>
                      </a:r>
                      <a:endParaRPr lang="en-US" sz="1800" dirty="0">
                        <a:latin typeface="Consolas" pitchFamily="49" charset="0"/>
                        <a:cs typeface="Consolas" pitchFamily="49" charset="0"/>
                      </a:endParaRPr>
                    </a:p>
                  </a:txBody>
                  <a:tcPr marT="45716" marB="45716"/>
                </a:tc>
                <a:extLst>
                  <a:ext uri="{0D108BD9-81ED-4DB2-BD59-A6C34878D82A}">
                    <a16:rowId xmlns:a16="http://schemas.microsoft.com/office/drawing/2014/main" val="10002"/>
                  </a:ext>
                </a:extLst>
              </a:tr>
              <a:tr h="469347">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a:t>Get the count of items purchased</a:t>
                      </a:r>
                    </a:p>
                  </a:txBody>
                  <a:tcPr marT="45716" marB="457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getCount()</a:t>
                      </a:r>
                      <a:endParaRPr lang="en-US" sz="1800" dirty="0">
                        <a:latin typeface="Consolas" pitchFamily="49" charset="0"/>
                        <a:cs typeface="Consolas" pitchFamily="49" charset="0"/>
                      </a:endParaRPr>
                    </a:p>
                  </a:txBody>
                  <a:tcPr marT="45716" marB="45716"/>
                </a:tc>
                <a:extLst>
                  <a:ext uri="{0D108BD9-81ED-4DB2-BD59-A6C34878D82A}">
                    <a16:rowId xmlns:a16="http://schemas.microsoft.com/office/drawing/2014/main" val="10003"/>
                  </a:ext>
                </a:extLst>
              </a:tr>
              <a:tr h="469347">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a:t>Clear the cash register for a new sale</a:t>
                      </a:r>
                    </a:p>
                  </a:txBody>
                  <a:tcPr marT="45716" marB="457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clear()</a:t>
                      </a:r>
                      <a:endParaRPr lang="en-US" sz="1800" dirty="0">
                        <a:latin typeface="Consolas" pitchFamily="49" charset="0"/>
                        <a:cs typeface="Consolas" pitchFamily="49" charset="0"/>
                      </a:endParaRPr>
                    </a:p>
                  </a:txBody>
                  <a:tcPr marT="45716" marB="45716"/>
                </a:tc>
                <a:extLst>
                  <a:ext uri="{0D108BD9-81ED-4DB2-BD59-A6C34878D82A}">
                    <a16:rowId xmlns:a16="http://schemas.microsoft.com/office/drawing/2014/main" val="10004"/>
                  </a:ext>
                </a:extLst>
              </a:tr>
            </a:tbl>
          </a:graphicData>
        </a:graphic>
      </p:graphicFrame>
      <p:sp>
        <p:nvSpPr>
          <p:cNvPr id="9" name="Content Placeholder 2"/>
          <p:cNvSpPr txBox="1">
            <a:spLocks/>
          </p:cNvSpPr>
          <p:nvPr/>
        </p:nvSpPr>
        <p:spPr bwMode="auto">
          <a:xfrm>
            <a:off x="1447800" y="2286000"/>
            <a:ext cx="62484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def addItem(self, </a:t>
            </a:r>
            <a:r>
              <a:rPr lang="en-US" dirty="0">
                <a:solidFill>
                  <a:srgbClr val="C00000"/>
                </a:solidFill>
                <a:latin typeface="Consolas" pitchFamily="49" charset="0"/>
                <a:cs typeface="Consolas" pitchFamily="49" charset="0"/>
              </a:rPr>
              <a:t>price</a:t>
            </a:r>
            <a:r>
              <a:rPr lang="en-US"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self</a:t>
            </a:r>
            <a:r>
              <a:rPr lang="en-US" dirty="0">
                <a:solidFill>
                  <a:srgbClr val="0033CC"/>
                </a:solidFill>
                <a:latin typeface="Consolas" pitchFamily="49" charset="0"/>
                <a:cs typeface="Consolas" pitchFamily="49" charset="0"/>
              </a:rPr>
              <a:t>._itemCount</a:t>
            </a:r>
            <a:r>
              <a:rPr lang="en-US" dirty="0">
                <a:latin typeface="Consolas" pitchFamily="49" charset="0"/>
                <a:cs typeface="Consolas" pitchFamily="49" charset="0"/>
              </a:rPr>
              <a:t> = self</a:t>
            </a:r>
            <a:r>
              <a:rPr lang="en-US" dirty="0">
                <a:solidFill>
                  <a:srgbClr val="0033CC"/>
                </a:solidFill>
                <a:latin typeface="Consolas" pitchFamily="49" charset="0"/>
                <a:cs typeface="Consolas" pitchFamily="49" charset="0"/>
              </a:rPr>
              <a:t>._itemCount</a:t>
            </a:r>
            <a:r>
              <a:rPr lang="en-US" dirty="0">
                <a:latin typeface="Consolas" pitchFamily="49" charset="0"/>
                <a:cs typeface="Consolas" pitchFamily="49" charset="0"/>
              </a:rPr>
              <a:t> + 1      </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self.</a:t>
            </a:r>
            <a:r>
              <a:rPr lang="en-US" dirty="0">
                <a:solidFill>
                  <a:srgbClr val="0033CC"/>
                </a:solidFill>
                <a:latin typeface="Consolas" pitchFamily="49" charset="0"/>
                <a:cs typeface="Consolas" pitchFamily="49" charset="0"/>
              </a:rPr>
              <a:t>_totalPrice </a:t>
            </a:r>
            <a:r>
              <a:rPr lang="en-US" dirty="0">
                <a:latin typeface="Consolas" pitchFamily="49" charset="0"/>
                <a:cs typeface="Consolas" pitchFamily="49" charset="0"/>
              </a:rPr>
              <a:t>= self</a:t>
            </a:r>
            <a:r>
              <a:rPr lang="en-US" dirty="0">
                <a:solidFill>
                  <a:srgbClr val="0033CC"/>
                </a:solidFill>
                <a:latin typeface="Consolas" pitchFamily="49" charset="0"/>
                <a:cs typeface="Consolas" pitchFamily="49" charset="0"/>
              </a:rPr>
              <a:t>._totalPrice</a:t>
            </a: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price</a:t>
            </a:r>
            <a:endParaRPr lang="en-US" dirty="0">
              <a:latin typeface="Consolas" pitchFamily="49"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ea typeface="ＭＳ Ｐゴシック" panose="020B0600070205080204" pitchFamily="34" charset="-128"/>
              </a:rPr>
              <a:t>Syntax: Instance Methods</a:t>
            </a:r>
          </a:p>
        </p:txBody>
      </p:sp>
      <p:sp>
        <p:nvSpPr>
          <p:cNvPr id="48131" name="Content Placeholder 6"/>
          <p:cNvSpPr>
            <a:spLocks noGrp="1"/>
          </p:cNvSpPr>
          <p:nvPr>
            <p:ph idx="1"/>
          </p:nvPr>
        </p:nvSpPr>
        <p:spPr>
          <a:xfrm>
            <a:off x="822959" y="1255006"/>
            <a:ext cx="7543801" cy="1640594"/>
          </a:xfrm>
        </p:spPr>
        <p:txBody>
          <a:bodyPr/>
          <a:lstStyle/>
          <a:p>
            <a:pPr>
              <a:spcBef>
                <a:spcPts val="200"/>
              </a:spcBef>
            </a:pPr>
            <a:r>
              <a:rPr lang="en-US" altLang="en-US" dirty="0">
                <a:ea typeface="ＭＳ Ｐゴシック" panose="020B0600070205080204" pitchFamily="34" charset="-128"/>
              </a:rPr>
              <a:t>Use instance variables inside methods of the class</a:t>
            </a:r>
          </a:p>
          <a:p>
            <a:pPr lvl="1">
              <a:spcBef>
                <a:spcPts val="200"/>
              </a:spcBef>
            </a:pPr>
            <a:r>
              <a:rPr lang="en-US" altLang="en-US" dirty="0">
                <a:ea typeface="ＭＳ Ｐゴシック" panose="020B0600070205080204" pitchFamily="34" charset="-128"/>
              </a:rPr>
              <a:t>Similar to the constructor, all other instance methods must include the self parameter as the first parameter</a:t>
            </a:r>
          </a:p>
          <a:p>
            <a:pPr lvl="1">
              <a:spcBef>
                <a:spcPts val="200"/>
              </a:spcBef>
            </a:pPr>
            <a:r>
              <a:rPr lang="en-US" altLang="en-US" dirty="0">
                <a:ea typeface="ＭＳ Ｐゴシック" panose="020B0600070205080204" pitchFamily="34" charset="-128"/>
              </a:rPr>
              <a:t>You must specify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self</a:t>
            </a:r>
            <a:r>
              <a:rPr lang="en-US" altLang="en-US" dirty="0">
                <a:ea typeface="ＭＳ Ｐゴシック" panose="020B0600070205080204" pitchFamily="34" charset="-128"/>
              </a:rPr>
              <a:t> implicit parameter when using instance variables inside the class</a:t>
            </a:r>
          </a:p>
        </p:txBody>
      </p:sp>
      <p:sp>
        <p:nvSpPr>
          <p:cNvPr id="2" name="Date Placeholder 1"/>
          <p:cNvSpPr>
            <a:spLocks noGrp="1"/>
          </p:cNvSpPr>
          <p:nvPr>
            <p:ph type="dt" sz="half" idx="10"/>
          </p:nvPr>
        </p:nvSpPr>
        <p:spPr/>
        <p:txBody>
          <a:bodyPr/>
          <a:lstStyle/>
          <a:p>
            <a:fld id="{D05786D1-54D0-4104-9CD3-1F8227C43772}" type="datetime1">
              <a:rPr lang="en-US" smtClean="0"/>
              <a:t>3/15/2017</a:t>
            </a:fld>
            <a:endParaRPr lang="en-US" dirty="0"/>
          </a:p>
        </p:txBody>
      </p:sp>
      <p:pic>
        <p:nvPicPr>
          <p:cNvPr id="48134" name="Picture 6" descr="U:\PC\publisher\2013 wiley slides\Ch 5-9, FM\Chapter  9\Media\Illustrations\py_syn_09_02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35" y="3048000"/>
            <a:ext cx="8328931"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ea typeface="ＭＳ Ｐゴシック" panose="020B0600070205080204" pitchFamily="34" charset="-128"/>
              </a:rPr>
              <a:t>Invoking Instance Methods</a:t>
            </a:r>
          </a:p>
        </p:txBody>
      </p:sp>
      <p:sp>
        <p:nvSpPr>
          <p:cNvPr id="49155" name="Content Placeholder 2"/>
          <p:cNvSpPr>
            <a:spLocks noGrp="1"/>
          </p:cNvSpPr>
          <p:nvPr>
            <p:ph idx="1"/>
          </p:nvPr>
        </p:nvSpPr>
        <p:spPr/>
        <p:txBody>
          <a:bodyPr/>
          <a:lstStyle/>
          <a:p>
            <a:r>
              <a:rPr lang="en-US" altLang="en-US" dirty="0">
                <a:ea typeface="ＭＳ Ｐゴシック" panose="020B0600070205080204" pitchFamily="34" charset="-128"/>
              </a:rPr>
              <a:t>As with the constructor, every method must include the special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self</a:t>
            </a:r>
            <a:r>
              <a:rPr lang="en-US" altLang="en-US" sz="1800" dirty="0">
                <a:ea typeface="ＭＳ Ｐゴシック" panose="020B0600070205080204" pitchFamily="34" charset="-128"/>
              </a:rPr>
              <a:t> </a:t>
            </a:r>
            <a:r>
              <a:rPr lang="en-US" altLang="en-US" dirty="0">
                <a:ea typeface="ＭＳ Ｐゴシック" panose="020B0600070205080204" pitchFamily="34" charset="-128"/>
              </a:rPr>
              <a:t>parameter variable, and it must be listed first. </a:t>
            </a:r>
          </a:p>
          <a:p>
            <a:r>
              <a:rPr lang="en-US" altLang="en-US" dirty="0">
                <a:ea typeface="ＭＳ Ｐゴシック" panose="020B0600070205080204" pitchFamily="34" charset="-128"/>
              </a:rPr>
              <a:t>When a method is called, a reference to the object on which the method was invoked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register1</a:t>
            </a:r>
            <a:r>
              <a:rPr lang="en-US" altLang="en-US" dirty="0">
                <a:ea typeface="ＭＳ Ｐゴシック" panose="020B0600070205080204" pitchFamily="34" charset="-128"/>
              </a:rPr>
              <a:t>) is automatically passed to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self</a:t>
            </a:r>
            <a:r>
              <a:rPr lang="en-US" altLang="en-US" dirty="0">
                <a:ea typeface="ＭＳ Ｐゴシック" panose="020B0600070205080204" pitchFamily="34" charset="-128"/>
              </a:rPr>
              <a:t> parameter variable:</a:t>
            </a:r>
          </a:p>
        </p:txBody>
      </p:sp>
      <p:grpSp>
        <p:nvGrpSpPr>
          <p:cNvPr id="3" name="Group 2"/>
          <p:cNvGrpSpPr/>
          <p:nvPr/>
        </p:nvGrpSpPr>
        <p:grpSpPr>
          <a:xfrm>
            <a:off x="2286000" y="3276600"/>
            <a:ext cx="4572000" cy="1398588"/>
            <a:chOff x="2057400" y="3276600"/>
            <a:chExt cx="4572000" cy="1398588"/>
          </a:xfrm>
        </p:grpSpPr>
        <p:sp>
          <p:nvSpPr>
            <p:cNvPr id="6" name="Content Placeholder 2"/>
            <p:cNvSpPr txBox="1">
              <a:spLocks/>
            </p:cNvSpPr>
            <p:nvPr/>
          </p:nvSpPr>
          <p:spPr bwMode="auto">
            <a:xfrm>
              <a:off x="2057400" y="3276600"/>
              <a:ext cx="4267200" cy="495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defRPr/>
              </a:pPr>
              <a:r>
                <a:rPr lang="en-US" dirty="0">
                  <a:latin typeface="Consolas" pitchFamily="49" charset="0"/>
                  <a:cs typeface="Consolas" pitchFamily="49" charset="0"/>
                </a:rPr>
                <a:t>register1.addItem(2.95)</a:t>
              </a:r>
            </a:p>
            <a:p>
              <a:pPr marL="342900" indent="-342900" eaLnBrk="0" hangingPunct="0">
                <a:buClr>
                  <a:srgbClr val="835E01"/>
                </a:buClr>
                <a:buSzPct val="60000"/>
                <a:buFont typeface="Wingdings" pitchFamily="2" charset="2"/>
                <a:buNone/>
                <a:defRPr/>
              </a:pPr>
              <a:endParaRPr lang="en-US" dirty="0">
                <a:latin typeface="Consolas" pitchFamily="49" charset="0"/>
                <a:cs typeface="Consolas" pitchFamily="49" charset="0"/>
              </a:endParaRPr>
            </a:p>
          </p:txBody>
        </p:sp>
        <p:sp>
          <p:nvSpPr>
            <p:cNvPr id="8" name="Content Placeholder 2"/>
            <p:cNvSpPr txBox="1">
              <a:spLocks/>
            </p:cNvSpPr>
            <p:nvPr/>
          </p:nvSpPr>
          <p:spPr bwMode="auto">
            <a:xfrm>
              <a:off x="2362200" y="4179888"/>
              <a:ext cx="4267200" cy="4953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def addItem(self, price):</a:t>
              </a:r>
            </a:p>
          </p:txBody>
        </p:sp>
        <p:cxnSp>
          <p:nvCxnSpPr>
            <p:cNvPr id="10" name="Straight Arrow Connector 9"/>
            <p:cNvCxnSpPr/>
            <p:nvPr/>
          </p:nvCxnSpPr>
          <p:spPr>
            <a:xfrm>
              <a:off x="2895600" y="3581400"/>
              <a:ext cx="1371600" cy="685800"/>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fld id="{EF1206A4-F3C9-491B-BE45-D47A21B65A65}" type="datetime1">
              <a:rPr lang="en-US" smtClean="0"/>
              <a:t>3/15/2017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ea typeface="ＭＳ Ｐゴシック" panose="020B0600070205080204" pitchFamily="34" charset="-128"/>
              </a:rPr>
              <a:t>Tracing The Method Call</a:t>
            </a:r>
          </a:p>
        </p:txBody>
      </p:sp>
      <p:sp>
        <p:nvSpPr>
          <p:cNvPr id="6" name="Content Placeholder 2"/>
          <p:cNvSpPr txBox="1">
            <a:spLocks/>
          </p:cNvSpPr>
          <p:nvPr/>
        </p:nvSpPr>
        <p:spPr bwMode="auto">
          <a:xfrm>
            <a:off x="1143000" y="1295400"/>
            <a:ext cx="6858000" cy="119062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defRPr/>
            </a:pPr>
            <a:r>
              <a:rPr lang="en-US" dirty="0">
                <a:latin typeface="Consolas" pitchFamily="49" charset="0"/>
                <a:cs typeface="Consolas" pitchFamily="49" charset="0"/>
              </a:rPr>
              <a:t>register1 = CashRegister()   #1 New object</a:t>
            </a:r>
          </a:p>
          <a:p>
            <a:pPr marL="342900" indent="-342900" eaLnBrk="0" hangingPunct="0">
              <a:buClr>
                <a:srgbClr val="835E01"/>
              </a:buClr>
              <a:buSzPct val="60000"/>
              <a:defRPr/>
            </a:pPr>
            <a:r>
              <a:rPr lang="en-US" dirty="0">
                <a:latin typeface="Consolas" pitchFamily="49" charset="0"/>
                <a:cs typeface="Consolas" pitchFamily="49" charset="0"/>
              </a:rPr>
              <a:t>register1.addItem(2.95)      #2  Calling method</a:t>
            </a:r>
          </a:p>
          <a:p>
            <a:pPr marL="342900" indent="-342900" eaLnBrk="0" hangingPunct="0">
              <a:buClr>
                <a:srgbClr val="835E01"/>
              </a:buClr>
              <a:buSzPct val="60000"/>
              <a:defRPr/>
            </a:pPr>
            <a:r>
              <a:rPr lang="en-US" dirty="0">
                <a:latin typeface="Consolas" pitchFamily="49" charset="0"/>
                <a:cs typeface="Consolas" pitchFamily="49" charset="0"/>
              </a:rPr>
              <a:t>…                            #3 After method</a:t>
            </a:r>
          </a:p>
          <a:p>
            <a:pPr marL="342900" indent="-342900" eaLnBrk="0" hangingPunct="0">
              <a:buClr>
                <a:srgbClr val="835E01"/>
              </a:buClr>
              <a:buSzPct val="60000"/>
              <a:buFont typeface="Wingdings" pitchFamily="2" charset="2"/>
              <a:buNone/>
              <a:defRPr/>
            </a:pPr>
            <a:endParaRPr lang="en-US" dirty="0">
              <a:latin typeface="Consolas" pitchFamily="49" charset="0"/>
              <a:cs typeface="Consolas" pitchFamily="49" charset="0"/>
            </a:endParaRPr>
          </a:p>
        </p:txBody>
      </p:sp>
      <p:pic>
        <p:nvPicPr>
          <p:cNvPr id="82947" name="Picture 3" descr="U:\PC\publisher\2013 wiley slides\Ch 5-9, FM\Chapter  9\Media\Illustrations\py_09_04_300dpi.jpg"/>
          <p:cNvPicPr>
            <a:picLocks noChangeAspect="1" noChangeArrowheads="1"/>
          </p:cNvPicPr>
          <p:nvPr/>
        </p:nvPicPr>
        <p:blipFill>
          <a:blip r:embed="rId2" cstate="print">
            <a:extLst>
              <a:ext uri="{28A0092B-C50C-407E-A947-70E740481C1C}">
                <a14:useLocalDpi xmlns:a14="http://schemas.microsoft.com/office/drawing/2010/main" val="0"/>
              </a:ext>
            </a:extLst>
          </a:blip>
          <a:srcRect b="67921"/>
          <a:stretch>
            <a:fillRect/>
          </a:stretch>
        </p:blipFill>
        <p:spPr bwMode="auto">
          <a:xfrm>
            <a:off x="381000" y="2592388"/>
            <a:ext cx="38449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4" descr="U:\PC\publisher\2013 wiley slides\Ch 5-9, FM\Chapter  9\Media\Illustrations\py_09_04_300dpi.jpg"/>
          <p:cNvPicPr>
            <a:picLocks noChangeAspect="1" noChangeArrowheads="1"/>
          </p:cNvPicPr>
          <p:nvPr/>
        </p:nvPicPr>
        <p:blipFill>
          <a:blip r:embed="rId2" cstate="print">
            <a:extLst>
              <a:ext uri="{28A0092B-C50C-407E-A947-70E740481C1C}">
                <a14:useLocalDpi xmlns:a14="http://schemas.microsoft.com/office/drawing/2010/main" val="0"/>
              </a:ext>
            </a:extLst>
          </a:blip>
          <a:srcRect t="35168" b="34856"/>
          <a:stretch>
            <a:fillRect/>
          </a:stretch>
        </p:blipFill>
        <p:spPr bwMode="auto">
          <a:xfrm>
            <a:off x="589757" y="3491706"/>
            <a:ext cx="38862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5" descr="U:\PC\publisher\2013 wiley slides\Ch 5-9, FM\Chapter  9\Media\Illustrations\py_09_04_300dpi.jpg"/>
          <p:cNvPicPr>
            <a:picLocks noChangeAspect="1" noChangeArrowheads="1"/>
          </p:cNvPicPr>
          <p:nvPr/>
        </p:nvPicPr>
        <p:blipFill>
          <a:blip r:embed="rId2" cstate="print">
            <a:extLst>
              <a:ext uri="{28A0092B-C50C-407E-A947-70E740481C1C}">
                <a14:useLocalDpi xmlns:a14="http://schemas.microsoft.com/office/drawing/2010/main" val="0"/>
              </a:ext>
            </a:extLst>
          </a:blip>
          <a:srcRect t="68282" r="3514" b="2"/>
          <a:stretch>
            <a:fillRect/>
          </a:stretch>
        </p:blipFill>
        <p:spPr bwMode="auto">
          <a:xfrm>
            <a:off x="1295400" y="4655591"/>
            <a:ext cx="3989387"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bwMode="auto">
          <a:xfrm>
            <a:off x="4725988" y="2667000"/>
            <a:ext cx="3998912"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def addItem(self, price):</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self._itemCount = </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self._itemCount + 1      </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self._totalPrice = </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self._totalPrice + price</a:t>
            </a:r>
          </a:p>
        </p:txBody>
      </p:sp>
      <p:sp>
        <p:nvSpPr>
          <p:cNvPr id="2" name="Date Placeholder 1"/>
          <p:cNvSpPr>
            <a:spLocks noGrp="1"/>
          </p:cNvSpPr>
          <p:nvPr>
            <p:ph type="dt" sz="half" idx="10"/>
          </p:nvPr>
        </p:nvSpPr>
        <p:spPr/>
        <p:txBody>
          <a:bodyPr/>
          <a:lstStyle/>
          <a:p>
            <a:fld id="{9977CB78-9233-477A-A138-8F8C95725B30}" type="datetime1">
              <a:rPr lang="en-US" smtClean="0"/>
              <a:t>3/15/2017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z="3600" dirty="0">
                <a:ea typeface="ＭＳ Ｐゴシック" panose="020B0600070205080204" pitchFamily="34" charset="-128"/>
              </a:rPr>
              <a:t>Accessing Instance Variables</a:t>
            </a:r>
          </a:p>
        </p:txBody>
      </p:sp>
      <p:sp>
        <p:nvSpPr>
          <p:cNvPr id="3" name="Content Placeholder 2"/>
          <p:cNvSpPr>
            <a:spLocks noGrp="1"/>
          </p:cNvSpPr>
          <p:nvPr>
            <p:ph idx="1"/>
          </p:nvPr>
        </p:nvSpPr>
        <p:spPr/>
        <p:txBody>
          <a:bodyPr/>
          <a:lstStyle/>
          <a:p>
            <a:pPr>
              <a:defRPr/>
            </a:pPr>
            <a:r>
              <a:rPr lang="en-US" dirty="0"/>
              <a:t>To access an instance variable, such as </a:t>
            </a:r>
            <a:r>
              <a:rPr lang="en-US" sz="1800" dirty="0">
                <a:latin typeface="Consolas" pitchFamily="49" charset="0"/>
                <a:cs typeface="Consolas" pitchFamily="49" charset="0"/>
              </a:rPr>
              <a:t>_itemCount</a:t>
            </a:r>
            <a:r>
              <a:rPr lang="en-US" dirty="0">
                <a:latin typeface="Consolas" pitchFamily="49" charset="0"/>
                <a:cs typeface="Consolas" pitchFamily="49" charset="0"/>
              </a:rPr>
              <a:t> </a:t>
            </a:r>
            <a:r>
              <a:rPr lang="en-US" dirty="0"/>
              <a:t>or </a:t>
            </a:r>
            <a:r>
              <a:rPr lang="en-US" sz="1800" dirty="0">
                <a:latin typeface="Consolas" pitchFamily="49" charset="0"/>
                <a:cs typeface="Consolas" pitchFamily="49" charset="0"/>
              </a:rPr>
              <a:t>_totalPrice</a:t>
            </a:r>
            <a:r>
              <a:rPr lang="en-US" dirty="0"/>
              <a:t>, in a method, you must access the variable name through the </a:t>
            </a:r>
            <a:r>
              <a:rPr lang="en-US" sz="1800" dirty="0">
                <a:latin typeface="Consolas" pitchFamily="49" charset="0"/>
                <a:cs typeface="Consolas" pitchFamily="49" charset="0"/>
              </a:rPr>
              <a:t>self</a:t>
            </a:r>
            <a:r>
              <a:rPr lang="en-US" dirty="0"/>
              <a:t> reference</a:t>
            </a:r>
          </a:p>
          <a:p>
            <a:pPr lvl="1">
              <a:defRPr/>
            </a:pPr>
            <a:r>
              <a:rPr lang="en-US" dirty="0"/>
              <a:t>This indicates that you want to access the instance variables of the object on which the method is invoked, and not those of some other </a:t>
            </a:r>
            <a:r>
              <a:rPr lang="en-US" sz="1800" dirty="0" err="1">
                <a:latin typeface="Consolas" pitchFamily="49" charset="0"/>
                <a:cs typeface="Consolas" pitchFamily="49" charset="0"/>
              </a:rPr>
              <a:t>CashRegister</a:t>
            </a:r>
            <a:r>
              <a:rPr lang="en-US" dirty="0"/>
              <a:t> object</a:t>
            </a:r>
          </a:p>
          <a:p>
            <a:pPr>
              <a:defRPr/>
            </a:pPr>
            <a:r>
              <a:rPr lang="en-US" dirty="0"/>
              <a:t>The first statement in the </a:t>
            </a:r>
            <a:r>
              <a:rPr lang="en-US" dirty="0">
                <a:latin typeface="Consolas" pitchFamily="49" charset="0"/>
                <a:cs typeface="Consolas" pitchFamily="49" charset="0"/>
              </a:rPr>
              <a:t>addItem() </a:t>
            </a:r>
            <a:r>
              <a:rPr lang="en-US" dirty="0"/>
              <a:t>method is</a:t>
            </a:r>
          </a:p>
          <a:p>
            <a:pPr marL="457200" lvl="1" indent="0">
              <a:buFont typeface="Wingdings" panose="05000000000000000000" pitchFamily="2" charset="2"/>
              <a:buNone/>
              <a:defRPr/>
            </a:pPr>
            <a:r>
              <a:rPr lang="en-US" sz="1800" dirty="0">
                <a:latin typeface="Consolas" pitchFamily="49" charset="0"/>
                <a:cs typeface="Consolas" pitchFamily="49" charset="0"/>
              </a:rPr>
              <a:t>self._itemCount = self._itemCount + 1</a:t>
            </a:r>
          </a:p>
        </p:txBody>
      </p:sp>
      <p:sp>
        <p:nvSpPr>
          <p:cNvPr id="2" name="Date Placeholder 1"/>
          <p:cNvSpPr>
            <a:spLocks noGrp="1"/>
          </p:cNvSpPr>
          <p:nvPr>
            <p:ph type="dt" sz="half" idx="10"/>
          </p:nvPr>
        </p:nvSpPr>
        <p:spPr/>
        <p:txBody>
          <a:bodyPr/>
          <a:lstStyle/>
          <a:p>
            <a:fld id="{144B22EA-8B85-4C40-AFFE-E9D765E6812B}" type="datetime1">
              <a:rPr lang="en-US" smtClean="0"/>
              <a:t>3/15/2017</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Object-Oriented Programming</a:t>
            </a:r>
          </a:p>
        </p:txBody>
      </p:sp>
      <p:sp>
        <p:nvSpPr>
          <p:cNvPr id="13315" name="Content Placeholder 2"/>
          <p:cNvSpPr>
            <a:spLocks noGrp="1"/>
          </p:cNvSpPr>
          <p:nvPr>
            <p:ph idx="1"/>
          </p:nvPr>
        </p:nvSpPr>
        <p:spPr/>
        <p:txBody>
          <a:bodyPr/>
          <a:lstStyle/>
          <a:p>
            <a:r>
              <a:rPr lang="en-US" altLang="en-US"/>
              <a:t>You have learned structured programming</a:t>
            </a:r>
          </a:p>
          <a:p>
            <a:pPr lvl="1"/>
            <a:r>
              <a:rPr lang="en-US" altLang="en-US"/>
              <a:t>Breaking tasks into subtasks</a:t>
            </a:r>
          </a:p>
          <a:p>
            <a:pPr lvl="1"/>
            <a:r>
              <a:rPr lang="en-US" altLang="en-US"/>
              <a:t>Writing re-usable methods to handle tasks</a:t>
            </a:r>
          </a:p>
          <a:p>
            <a:r>
              <a:rPr lang="en-US" altLang="en-US"/>
              <a:t>We will now study Objects and Classes</a:t>
            </a:r>
          </a:p>
          <a:p>
            <a:pPr lvl="1"/>
            <a:r>
              <a:rPr lang="en-US" altLang="en-US"/>
              <a:t>To build larger and more complex programs</a:t>
            </a:r>
          </a:p>
          <a:p>
            <a:pPr lvl="1"/>
            <a:r>
              <a:rPr lang="en-US" altLang="en-US"/>
              <a:t>To model objects we use in the world </a:t>
            </a:r>
          </a:p>
          <a:p>
            <a:pPr lvl="1"/>
            <a:endParaRPr lang="en-US" altLang="en-US"/>
          </a:p>
          <a:p>
            <a:endParaRPr lang="en-US" altLang="en-US"/>
          </a:p>
          <a:p>
            <a:endParaRPr lang="en-US" altLang="en-US" dirty="0"/>
          </a:p>
        </p:txBody>
      </p:sp>
      <p:sp>
        <p:nvSpPr>
          <p:cNvPr id="2" name="Date Placeholder 1"/>
          <p:cNvSpPr>
            <a:spLocks noGrp="1"/>
          </p:cNvSpPr>
          <p:nvPr>
            <p:ph type="dt" sz="half" idx="10"/>
          </p:nvPr>
        </p:nvSpPr>
        <p:spPr/>
        <p:txBody>
          <a:bodyPr/>
          <a:lstStyle/>
          <a:p>
            <a:fld id="{3D6690CC-33BA-4581-B26D-9E05160B72BC}" type="datetime1">
              <a:rPr lang="en-US" smtClean="0"/>
              <a:t>3/15/2017</a:t>
            </a:fld>
            <a:endParaRPr lang="en-US" dirty="0"/>
          </a:p>
        </p:txBody>
      </p:sp>
      <p:sp>
        <p:nvSpPr>
          <p:cNvPr id="13316" name="TextBox 6"/>
          <p:cNvSpPr txBox="1">
            <a:spLocks noChangeArrowheads="1"/>
          </p:cNvSpPr>
          <p:nvPr/>
        </p:nvSpPr>
        <p:spPr bwMode="auto">
          <a:xfrm>
            <a:off x="800100" y="4178478"/>
            <a:ext cx="7543801" cy="1015663"/>
          </a:xfrm>
          <a:prstGeom prst="rect">
            <a:avLst/>
          </a:prstGeom>
          <a:noFill/>
          <a:ln>
            <a:noFill/>
          </a:ln>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dirty="0">
                <a:cs typeface="Arial" panose="020B0604020202020204" pitchFamily="34" charset="0"/>
              </a:rPr>
              <a:t>A class </a:t>
            </a:r>
            <a:r>
              <a:rPr lang="en-US" altLang="en-US" sz="2000" dirty="0">
                <a:latin typeface="+mn-lt"/>
                <a:cs typeface="Arial" panose="020B0604020202020204" pitchFamily="34" charset="0"/>
              </a:rPr>
              <a:t>describes</a:t>
            </a:r>
            <a:r>
              <a:rPr lang="en-US" altLang="en-US" sz="2000" dirty="0">
                <a:cs typeface="Arial" panose="020B0604020202020204" pitchFamily="34" charset="0"/>
              </a:rPr>
              <a:t> objects with the same behavior. </a:t>
            </a:r>
          </a:p>
          <a:p>
            <a:pPr algn="ctr" eaLnBrk="1" hangingPunct="1"/>
            <a:r>
              <a:rPr lang="en-US" altLang="en-US" sz="2000" dirty="0">
                <a:cs typeface="Arial" panose="020B0604020202020204" pitchFamily="34" charset="0"/>
              </a:rPr>
              <a:t>For example, a Car class describes all passenger vehicles that have a certain capacity and shape.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z="3600" dirty="0">
                <a:ea typeface="ＭＳ Ｐゴシック" panose="020B0600070205080204" pitchFamily="34" charset="-128"/>
              </a:rPr>
              <a:t>Accessing Instance Variables</a:t>
            </a:r>
          </a:p>
        </p:txBody>
      </p:sp>
      <p:sp>
        <p:nvSpPr>
          <p:cNvPr id="52227" name="Content Placeholder 2"/>
          <p:cNvSpPr>
            <a:spLocks noGrp="1"/>
          </p:cNvSpPr>
          <p:nvPr>
            <p:ph idx="1"/>
          </p:nvPr>
        </p:nvSpPr>
        <p:spPr/>
        <p:txBody>
          <a:bodyPr/>
          <a:lstStyle/>
          <a:p>
            <a:r>
              <a:rPr lang="en-US" altLang="en-US" dirty="0">
                <a:ea typeface="ＭＳ Ｐゴシック" panose="020B0600070205080204" pitchFamily="34" charset="-128"/>
              </a:rPr>
              <a:t>Which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itemCount</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is incremented? </a:t>
            </a:r>
          </a:p>
          <a:p>
            <a:pPr lvl="1"/>
            <a:r>
              <a:rPr lang="en-US" altLang="en-US" dirty="0">
                <a:ea typeface="ＭＳ Ｐゴシック" panose="020B0600070205080204" pitchFamily="34" charset="-128"/>
              </a:rPr>
              <a:t>In this call, it is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itemCount</a:t>
            </a:r>
            <a:r>
              <a:rPr lang="en-US" altLang="en-US" sz="1800" dirty="0">
                <a:ea typeface="ＭＳ Ｐゴシック" panose="020B0600070205080204" pitchFamily="34" charset="-128"/>
              </a:rPr>
              <a:t> </a:t>
            </a:r>
            <a:r>
              <a:rPr lang="en-US" altLang="en-US" dirty="0">
                <a:ea typeface="ＭＳ Ｐゴシック" panose="020B0600070205080204" pitchFamily="34" charset="-128"/>
              </a:rPr>
              <a:t>of the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register1</a:t>
            </a:r>
            <a:r>
              <a:rPr lang="en-US" altLang="en-US" dirty="0">
                <a:ea typeface="ＭＳ Ｐゴシック" panose="020B0600070205080204" pitchFamily="34" charset="-128"/>
              </a:rPr>
              <a:t> object.</a:t>
            </a:r>
          </a:p>
          <a:p>
            <a:endParaRPr lang="en-US" altLang="en-US" dirty="0">
              <a:ea typeface="ＭＳ Ｐゴシック" panose="020B0600070205080204" pitchFamily="34" charset="-128"/>
            </a:endParaRPr>
          </a:p>
        </p:txBody>
      </p:sp>
      <p:pic>
        <p:nvPicPr>
          <p:cNvPr id="52230" name="Picture 4" descr="U:\PC\publisher\2013 wiley slides\Ch 5-9, FM\Chapter  9\Media\Illustrations\py_09_04_300dpi.jpg"/>
          <p:cNvPicPr>
            <a:picLocks noChangeAspect="1" noChangeArrowheads="1"/>
          </p:cNvPicPr>
          <p:nvPr/>
        </p:nvPicPr>
        <p:blipFill>
          <a:blip r:embed="rId2">
            <a:extLst>
              <a:ext uri="{28A0092B-C50C-407E-A947-70E740481C1C}">
                <a14:useLocalDpi xmlns:a14="http://schemas.microsoft.com/office/drawing/2010/main" val="0"/>
              </a:ext>
            </a:extLst>
          </a:blip>
          <a:srcRect l="9430" t="41147" r="3880" b="34856"/>
          <a:stretch>
            <a:fillRect/>
          </a:stretch>
        </p:blipFill>
        <p:spPr bwMode="auto">
          <a:xfrm>
            <a:off x="2057400" y="2216150"/>
            <a:ext cx="50292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A259865-B36D-4015-B8DF-7665648010F6}" type="datetime1">
              <a:rPr lang="en-US" smtClean="0"/>
              <a:t>3/15/2017</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z="3400">
                <a:ea typeface="ＭＳ Ｐゴシック" panose="020B0600070205080204" pitchFamily="34" charset="-128"/>
              </a:rPr>
              <a:t>Calling One Method Within Another</a:t>
            </a:r>
          </a:p>
        </p:txBody>
      </p:sp>
      <p:sp>
        <p:nvSpPr>
          <p:cNvPr id="53251" name="Content Placeholder 2"/>
          <p:cNvSpPr>
            <a:spLocks noGrp="1"/>
          </p:cNvSpPr>
          <p:nvPr>
            <p:ph idx="1"/>
          </p:nvPr>
        </p:nvSpPr>
        <p:spPr/>
        <p:txBody>
          <a:bodyPr/>
          <a:lstStyle/>
          <a:p>
            <a:r>
              <a:rPr lang="en-US" altLang="en-US" dirty="0">
                <a:ea typeface="ＭＳ Ｐゴシック" panose="020B0600070205080204" pitchFamily="34" charset="-128"/>
              </a:rPr>
              <a:t>When one method needs to call </a:t>
            </a:r>
            <a:r>
              <a:rPr lang="en-US" altLang="en-US" dirty="0">
                <a:solidFill>
                  <a:srgbClr val="0033CC"/>
                </a:solidFill>
                <a:ea typeface="ＭＳ Ｐゴシック" panose="020B0600070205080204" pitchFamily="34" charset="-128"/>
              </a:rPr>
              <a:t>another method on the same object</a:t>
            </a:r>
            <a:r>
              <a:rPr lang="en-US" altLang="en-US" dirty="0">
                <a:ea typeface="ＭＳ Ｐゴシック" panose="020B0600070205080204" pitchFamily="34" charset="-128"/>
              </a:rPr>
              <a:t>, you invoke the method on the </a:t>
            </a:r>
            <a:r>
              <a:rPr lang="en-US" altLang="en-US" dirty="0">
                <a:solidFill>
                  <a:srgbClr val="00B050"/>
                </a:solidFill>
                <a:ea typeface="ＭＳ Ｐゴシック" panose="020B0600070205080204" pitchFamily="34" charset="-128"/>
              </a:rPr>
              <a:t>self</a:t>
            </a:r>
            <a:r>
              <a:rPr lang="en-US" altLang="en-US" dirty="0">
                <a:ea typeface="ＭＳ Ｐゴシック" panose="020B0600070205080204" pitchFamily="34" charset="-128"/>
              </a:rPr>
              <a:t> parameter</a:t>
            </a:r>
          </a:p>
        </p:txBody>
      </p:sp>
      <p:sp>
        <p:nvSpPr>
          <p:cNvPr id="6" name="Content Placeholder 2"/>
          <p:cNvSpPr txBox="1">
            <a:spLocks/>
          </p:cNvSpPr>
          <p:nvPr/>
        </p:nvSpPr>
        <p:spPr bwMode="auto">
          <a:xfrm>
            <a:off x="1790700" y="2209800"/>
            <a:ext cx="5562600" cy="1143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addItems(self, quantity, price) :</a:t>
            </a:r>
          </a:p>
          <a:p>
            <a:pPr>
              <a:defRPr/>
            </a:pPr>
            <a:r>
              <a:rPr lang="en-US" sz="2000" dirty="0">
                <a:latin typeface="Consolas" pitchFamily="49" charset="0"/>
                <a:cs typeface="Consolas" pitchFamily="49" charset="0"/>
              </a:rPr>
              <a:t>    for i in range(quantity) :</a:t>
            </a:r>
          </a:p>
          <a:p>
            <a:pPr>
              <a:defRPr/>
            </a:pPr>
            <a:r>
              <a:rPr lang="en-US" sz="2000" dirty="0">
                <a:latin typeface="Consolas" pitchFamily="49" charset="0"/>
                <a:cs typeface="Consolas" pitchFamily="49" charset="0"/>
              </a:rPr>
              <a:t>        </a:t>
            </a:r>
            <a:r>
              <a:rPr lang="en-US" sz="2000" dirty="0">
                <a:solidFill>
                  <a:srgbClr val="00B050"/>
                </a:solidFill>
                <a:latin typeface="Consolas" pitchFamily="49" charset="0"/>
                <a:cs typeface="Consolas" pitchFamily="49" charset="0"/>
              </a:rPr>
              <a:t>self</a:t>
            </a:r>
            <a:r>
              <a:rPr lang="en-US" sz="2000" dirty="0">
                <a:latin typeface="Consolas" pitchFamily="49" charset="0"/>
                <a:cs typeface="Consolas" pitchFamily="49" charset="0"/>
              </a:rPr>
              <a:t>.</a:t>
            </a:r>
            <a:r>
              <a:rPr lang="en-US" sz="2000" dirty="0">
                <a:solidFill>
                  <a:srgbClr val="0033CC"/>
                </a:solidFill>
                <a:latin typeface="Consolas" pitchFamily="49" charset="0"/>
                <a:cs typeface="Consolas" pitchFamily="49" charset="0"/>
              </a:rPr>
              <a:t>addItem</a:t>
            </a:r>
            <a:r>
              <a:rPr lang="en-US" sz="2000" dirty="0">
                <a:latin typeface="Consolas" pitchFamily="49" charset="0"/>
                <a:cs typeface="Consolas" pitchFamily="49" charset="0"/>
              </a:rPr>
              <a:t>(price)</a:t>
            </a:r>
          </a:p>
        </p:txBody>
      </p:sp>
      <p:sp>
        <p:nvSpPr>
          <p:cNvPr id="2" name="Date Placeholder 1"/>
          <p:cNvSpPr>
            <a:spLocks noGrp="1"/>
          </p:cNvSpPr>
          <p:nvPr>
            <p:ph type="dt" sz="half" idx="10"/>
          </p:nvPr>
        </p:nvSpPr>
        <p:spPr/>
        <p:txBody>
          <a:bodyPr/>
          <a:lstStyle/>
          <a:p>
            <a:fld id="{97D21576-E002-4580-A15E-E262FC8FC0AF}" type="datetime1">
              <a:rPr lang="en-US" smtClean="0"/>
              <a:t>3/15/2017</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z="3600">
                <a:ea typeface="ＭＳ Ｐゴシック" panose="020B0600070205080204" pitchFamily="34" charset="-128"/>
              </a:rPr>
              <a:t>Example: </a:t>
            </a:r>
            <a:r>
              <a:rPr lang="en-US" altLang="en-US" sz="3600">
                <a:latin typeface="Consolas" panose="020B0609020204030204" pitchFamily="49" charset="0"/>
                <a:ea typeface="ＭＳ Ｐゴシック" panose="020B0600070205080204" pitchFamily="34" charset="-128"/>
                <a:cs typeface="Consolas" panose="020B0609020204030204" pitchFamily="49" charset="0"/>
              </a:rPr>
              <a:t>CashRegister.py</a:t>
            </a:r>
            <a:r>
              <a:rPr lang="en-US" altLang="en-US" sz="3600">
                <a:ea typeface="ＭＳ Ｐゴシック" panose="020B0600070205080204" pitchFamily="34" charset="-128"/>
              </a:rPr>
              <a:t> (1)</a:t>
            </a:r>
          </a:p>
        </p:txBody>
      </p:sp>
      <p:pic>
        <p:nvPicPr>
          <p:cNvPr id="5427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t="16618" b="32782"/>
          <a:stretch>
            <a:fillRect/>
          </a:stretch>
        </p:blipFill>
        <p:spPr>
          <a:xfrm>
            <a:off x="0" y="1143000"/>
            <a:ext cx="6696075" cy="3581400"/>
          </a:xfrm>
        </p:spPr>
      </p:pic>
      <p:pic>
        <p:nvPicPr>
          <p:cNvPr id="54278" name="Content Placeholder 4"/>
          <p:cNvPicPr>
            <a:picLocks noChangeAspect="1"/>
          </p:cNvPicPr>
          <p:nvPr/>
        </p:nvPicPr>
        <p:blipFill>
          <a:blip r:embed="rId2">
            <a:extLst>
              <a:ext uri="{28A0092B-C50C-407E-A947-70E740481C1C}">
                <a14:useLocalDpi xmlns:a14="http://schemas.microsoft.com/office/drawing/2010/main" val="0"/>
              </a:ext>
            </a:extLst>
          </a:blip>
          <a:srcRect t="69939" r="33835"/>
          <a:stretch>
            <a:fillRect/>
          </a:stretch>
        </p:blipFill>
        <p:spPr bwMode="auto">
          <a:xfrm>
            <a:off x="4222750" y="4114800"/>
            <a:ext cx="4691063"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CBF1546-CA51-4185-9438-058A101CF316}" type="datetime1">
              <a:rPr lang="en-US" smtClean="0"/>
              <a:t>3/15/2017</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ea typeface="ＭＳ Ｐゴシック" panose="020B0600070205080204" pitchFamily="34" charset="-128"/>
              </a:rPr>
              <a:t>Programming Tip 9.2</a:t>
            </a:r>
          </a:p>
        </p:txBody>
      </p:sp>
      <p:sp>
        <p:nvSpPr>
          <p:cNvPr id="55299" name="Content Placeholder 2"/>
          <p:cNvSpPr>
            <a:spLocks noGrp="1"/>
          </p:cNvSpPr>
          <p:nvPr>
            <p:ph idx="1"/>
          </p:nvPr>
        </p:nvSpPr>
        <p:spPr/>
        <p:txBody>
          <a:bodyPr/>
          <a:lstStyle/>
          <a:p>
            <a:r>
              <a:rPr lang="en-US" altLang="en-US" dirty="0">
                <a:ea typeface="ＭＳ Ｐゴシック" panose="020B0600070205080204" pitchFamily="34" charset="-128"/>
              </a:rPr>
              <a:t>Instance variables should only be defined in the constructor</a:t>
            </a:r>
          </a:p>
          <a:p>
            <a:r>
              <a:rPr lang="en-US" altLang="en-US" dirty="0">
                <a:ea typeface="ＭＳ Ｐゴシック" panose="020B0600070205080204" pitchFamily="34" charset="-128"/>
              </a:rPr>
              <a:t>All variables, including instance variables, are created at run time</a:t>
            </a:r>
          </a:p>
          <a:p>
            <a:pPr lvl="1"/>
            <a:r>
              <a:rPr lang="en-US" altLang="en-US" dirty="0">
                <a:ea typeface="ＭＳ Ｐゴシック" panose="020B0600070205080204" pitchFamily="34" charset="-128"/>
              </a:rPr>
              <a:t>There is nothing to prevent you from creating instance variables in any method of a class</a:t>
            </a:r>
          </a:p>
          <a:p>
            <a:r>
              <a:rPr lang="en-US" altLang="en-US" dirty="0">
                <a:ea typeface="ＭＳ Ｐゴシック" panose="020B0600070205080204" pitchFamily="34" charset="-128"/>
              </a:rPr>
              <a:t>The constructor is invoked before any method can be called, so any instance variables that were created in the constructor are sure to be available in all methods</a:t>
            </a:r>
          </a:p>
        </p:txBody>
      </p:sp>
      <p:pic>
        <p:nvPicPr>
          <p:cNvPr id="5530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31763"/>
            <a:ext cx="6238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DC790D0F-B13D-4DDA-A7EC-B337EE044B01}" type="datetime1">
              <a:rPr lang="en-US" smtClean="0"/>
              <a:t>3/15/2017</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Example</a:t>
            </a:r>
          </a:p>
        </p:txBody>
      </p:sp>
      <p:sp>
        <p:nvSpPr>
          <p:cNvPr id="3" name="Content Placeholder 2"/>
          <p:cNvSpPr>
            <a:spLocks noGrp="1"/>
          </p:cNvSpPr>
          <p:nvPr>
            <p:ph idx="1"/>
          </p:nvPr>
        </p:nvSpPr>
        <p:spPr/>
        <p:txBody>
          <a:bodyPr>
            <a:normAutofit/>
          </a:bodyPr>
          <a:lstStyle/>
          <a:p>
            <a:pPr marL="0" indent="0">
              <a:buNone/>
            </a:pPr>
            <a:r>
              <a:rPr lang="en-US" dirty="0"/>
              <a:t>Implement a class Student. For the purpose of this exercise, a student has a name, number of quizzes, and a total quiz score. Create an appropriate constructor and methods </a:t>
            </a:r>
            <a:r>
              <a:rPr lang="en-US" dirty="0" err="1"/>
              <a:t>getName</a:t>
            </a:r>
            <a:r>
              <a:rPr lang="en-US" dirty="0"/>
              <a:t>(), </a:t>
            </a:r>
            <a:r>
              <a:rPr lang="en-US" dirty="0" err="1"/>
              <a:t>addQuiz</a:t>
            </a:r>
            <a:r>
              <a:rPr lang="en-US" dirty="0"/>
              <a:t>(reads in a score), </a:t>
            </a:r>
            <a:r>
              <a:rPr lang="en-US" dirty="0" err="1"/>
              <a:t>getTotalScore</a:t>
            </a:r>
            <a:r>
              <a:rPr lang="en-US" dirty="0"/>
              <a:t>(), and </a:t>
            </a:r>
            <a:r>
              <a:rPr lang="en-US" dirty="0" err="1"/>
              <a:t>getAverageScore</a:t>
            </a:r>
            <a:r>
              <a:rPr lang="en-US" dirty="0"/>
              <a:t>(). </a:t>
            </a:r>
            <a:br>
              <a:rPr lang="en-US" dirty="0"/>
            </a:br>
            <a:endParaRPr lang="en-US" dirty="0"/>
          </a:p>
          <a:p>
            <a:pPr marL="457200" indent="-457200">
              <a:buAutoNum type="arabicPeriod"/>
            </a:pPr>
            <a:r>
              <a:rPr lang="en-US" dirty="0"/>
              <a:t>Determine the instance variables</a:t>
            </a:r>
          </a:p>
          <a:p>
            <a:pPr marL="457200" indent="-457200">
              <a:buAutoNum type="arabicPeriod"/>
            </a:pPr>
            <a:r>
              <a:rPr lang="en-US" dirty="0"/>
              <a:t>Determine the methods</a:t>
            </a:r>
          </a:p>
          <a:p>
            <a:pPr marL="457200" indent="-457200">
              <a:buAutoNum type="arabicPeriod"/>
            </a:pPr>
            <a:r>
              <a:rPr lang="en-US" dirty="0"/>
              <a:t>Create the Class</a:t>
            </a:r>
          </a:p>
          <a:p>
            <a:pPr lvl="1"/>
            <a:r>
              <a:rPr lang="en-US" dirty="0"/>
              <a:t>Create the constructor //initialize instance variables</a:t>
            </a:r>
          </a:p>
          <a:p>
            <a:pPr lvl="1"/>
            <a:r>
              <a:rPr lang="en-US" dirty="0"/>
              <a:t>Create the methods</a:t>
            </a:r>
          </a:p>
          <a:p>
            <a:pPr marL="457200" indent="-457200">
              <a:buAutoNum type="arabicPeriod"/>
            </a:pPr>
            <a:r>
              <a:rPr lang="en-US" dirty="0"/>
              <a:t>Test your Class</a:t>
            </a:r>
          </a:p>
          <a:p>
            <a:pPr marL="685800" lvl="1" indent="-457200">
              <a:buAutoNum type="arabicPeriod"/>
            </a:pPr>
            <a:endParaRPr lang="en-US" dirty="0"/>
          </a:p>
          <a:p>
            <a:endParaRPr lang="en-US" dirty="0"/>
          </a:p>
        </p:txBody>
      </p:sp>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spTree>
    <p:extLst>
      <p:ext uri="{BB962C8B-B14F-4D97-AF65-F5344CB8AC3E}">
        <p14:creationId xmlns:p14="http://schemas.microsoft.com/office/powerpoint/2010/main" val="301285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sp>
        <p:nvSpPr>
          <p:cNvPr id="3" name="Content Placeholder 2"/>
          <p:cNvSpPr>
            <a:spLocks noGrp="1"/>
          </p:cNvSpPr>
          <p:nvPr>
            <p:ph idx="4294967295"/>
          </p:nvPr>
        </p:nvSpPr>
        <p:spPr>
          <a:xfrm>
            <a:off x="533400" y="228600"/>
            <a:ext cx="7543800" cy="5640388"/>
          </a:xfrm>
        </p:spPr>
        <p:txBody>
          <a:bodyPr>
            <a:normAutofit fontScale="92500" lnSpcReduction="20000"/>
          </a:bodyPr>
          <a:lstStyle/>
          <a:p>
            <a:pPr marL="0" indent="0">
              <a:buNone/>
            </a:pPr>
            <a:r>
              <a:rPr lang="en-US" i="1" dirty="0"/>
              <a:t>#  A student with a name and a total quiz score.</a:t>
            </a:r>
            <a:br>
              <a:rPr lang="en-US" i="1" dirty="0"/>
            </a:br>
            <a:r>
              <a:rPr lang="en-US" b="1" dirty="0"/>
              <a:t>class </a:t>
            </a:r>
            <a:r>
              <a:rPr lang="en-US" dirty="0"/>
              <a:t>Student :</a:t>
            </a:r>
            <a:br>
              <a:rPr lang="en-US" dirty="0"/>
            </a:br>
            <a:r>
              <a:rPr lang="en-US" b="1" dirty="0" err="1"/>
              <a:t>def</a:t>
            </a:r>
            <a:r>
              <a:rPr lang="en-US" b="1" dirty="0"/>
              <a:t> </a:t>
            </a:r>
            <a:r>
              <a:rPr lang="en-US" dirty="0"/>
              <a:t>__</a:t>
            </a:r>
            <a:r>
              <a:rPr lang="en-US" dirty="0" err="1"/>
              <a:t>init</a:t>
            </a:r>
            <a:r>
              <a:rPr lang="en-US" dirty="0"/>
              <a:t>__(self, name) :</a:t>
            </a:r>
            <a:br>
              <a:rPr lang="en-US" dirty="0"/>
            </a:br>
            <a:r>
              <a:rPr lang="en-US" dirty="0"/>
              <a:t>      </a:t>
            </a:r>
            <a:r>
              <a:rPr lang="en-US" dirty="0" err="1"/>
              <a:t>self._name</a:t>
            </a:r>
            <a:r>
              <a:rPr lang="en-US" dirty="0"/>
              <a:t> = name</a:t>
            </a:r>
            <a:br>
              <a:rPr lang="en-US" dirty="0"/>
            </a:br>
            <a:r>
              <a:rPr lang="en-US" dirty="0"/>
              <a:t>      </a:t>
            </a:r>
            <a:r>
              <a:rPr lang="en-US" dirty="0" err="1"/>
              <a:t>self._score</a:t>
            </a:r>
            <a:r>
              <a:rPr lang="en-US" dirty="0"/>
              <a:t> = 0</a:t>
            </a:r>
            <a:br>
              <a:rPr lang="en-US" dirty="0"/>
            </a:br>
            <a:r>
              <a:rPr lang="en-US" dirty="0"/>
              <a:t>      self._</a:t>
            </a:r>
            <a:r>
              <a:rPr lang="en-US" dirty="0" err="1"/>
              <a:t>num_quizzes</a:t>
            </a:r>
            <a:r>
              <a:rPr lang="en-US" dirty="0"/>
              <a:t> = 0</a:t>
            </a:r>
            <a:br>
              <a:rPr lang="en-US" dirty="0"/>
            </a:br>
            <a:endParaRPr lang="en-US" dirty="0"/>
          </a:p>
          <a:p>
            <a:pPr marL="0" indent="0">
              <a:buNone/>
            </a:pPr>
            <a:r>
              <a:rPr lang="en-US" i="1" dirty="0"/>
              <a:t>## Gets the name of the student.</a:t>
            </a:r>
            <a:br>
              <a:rPr lang="en-US" i="1" dirty="0"/>
            </a:br>
            <a:r>
              <a:rPr lang="en-US" i="1" dirty="0"/>
              <a:t>   </a:t>
            </a:r>
            <a:r>
              <a:rPr lang="en-US" b="1" dirty="0" err="1"/>
              <a:t>def</a:t>
            </a:r>
            <a:r>
              <a:rPr lang="en-US" b="1" dirty="0"/>
              <a:t> </a:t>
            </a:r>
            <a:r>
              <a:rPr lang="en-US" dirty="0" err="1"/>
              <a:t>getName</a:t>
            </a:r>
            <a:r>
              <a:rPr lang="en-US" dirty="0"/>
              <a:t>(self) :</a:t>
            </a:r>
            <a:br>
              <a:rPr lang="en-US" dirty="0"/>
            </a:br>
            <a:r>
              <a:rPr lang="en-US" dirty="0"/>
              <a:t>      </a:t>
            </a:r>
            <a:r>
              <a:rPr lang="en-US" b="1" dirty="0"/>
              <a:t>return </a:t>
            </a:r>
            <a:r>
              <a:rPr lang="en-US" dirty="0" err="1"/>
              <a:t>self._name</a:t>
            </a:r>
            <a:br>
              <a:rPr lang="en-US" dirty="0"/>
            </a:br>
            <a:endParaRPr lang="en-US" dirty="0"/>
          </a:p>
          <a:p>
            <a:pPr marL="0" indent="0">
              <a:buNone/>
            </a:pPr>
            <a:r>
              <a:rPr lang="en-US" i="1" dirty="0"/>
              <a:t>## Adds a quiz score to the student's total.</a:t>
            </a:r>
            <a:br>
              <a:rPr lang="en-US" i="1" dirty="0"/>
            </a:br>
            <a:r>
              <a:rPr lang="en-US" i="1" dirty="0"/>
              <a:t>   </a:t>
            </a:r>
            <a:r>
              <a:rPr lang="en-US" b="1" dirty="0" err="1"/>
              <a:t>def</a:t>
            </a:r>
            <a:r>
              <a:rPr lang="en-US" b="1" dirty="0"/>
              <a:t> </a:t>
            </a:r>
            <a:r>
              <a:rPr lang="en-US" dirty="0" err="1"/>
              <a:t>addQuiz</a:t>
            </a:r>
            <a:r>
              <a:rPr lang="en-US" dirty="0"/>
              <a:t>(self, score) :</a:t>
            </a:r>
            <a:br>
              <a:rPr lang="en-US" dirty="0"/>
            </a:br>
            <a:r>
              <a:rPr lang="en-US" dirty="0"/>
              <a:t>      </a:t>
            </a:r>
            <a:r>
              <a:rPr lang="en-US" dirty="0" err="1"/>
              <a:t>self._score</a:t>
            </a:r>
            <a:r>
              <a:rPr lang="en-US" dirty="0"/>
              <a:t> = </a:t>
            </a:r>
            <a:r>
              <a:rPr lang="en-US" dirty="0" err="1"/>
              <a:t>self._score</a:t>
            </a:r>
            <a:r>
              <a:rPr lang="en-US" dirty="0"/>
              <a:t> + score</a:t>
            </a:r>
            <a:br>
              <a:rPr lang="en-US" dirty="0"/>
            </a:br>
            <a:r>
              <a:rPr lang="en-US" dirty="0"/>
              <a:t>      self._</a:t>
            </a:r>
            <a:r>
              <a:rPr lang="en-US" dirty="0" err="1"/>
              <a:t>num_quizes</a:t>
            </a:r>
            <a:r>
              <a:rPr lang="en-US" dirty="0"/>
              <a:t> = self._</a:t>
            </a:r>
            <a:r>
              <a:rPr lang="en-US" dirty="0" err="1"/>
              <a:t>num_quizzes</a:t>
            </a:r>
            <a:r>
              <a:rPr lang="en-US" dirty="0"/>
              <a:t> + 1</a:t>
            </a:r>
          </a:p>
          <a:p>
            <a:pPr marL="0" indent="0">
              <a:buNone/>
            </a:pPr>
            <a:r>
              <a:rPr lang="en-US" i="1" dirty="0"/>
              <a:t>## Gets the total score on the quizzes.</a:t>
            </a:r>
            <a:br>
              <a:rPr lang="en-US" i="1" dirty="0"/>
            </a:br>
            <a:r>
              <a:rPr lang="en-US" i="1" dirty="0"/>
              <a:t>   </a:t>
            </a:r>
            <a:r>
              <a:rPr lang="en-US" b="1" dirty="0" err="1"/>
              <a:t>def</a:t>
            </a:r>
            <a:r>
              <a:rPr lang="en-US" b="1" dirty="0"/>
              <a:t> </a:t>
            </a:r>
            <a:r>
              <a:rPr lang="en-US" dirty="0" err="1"/>
              <a:t>getTotalScore</a:t>
            </a:r>
            <a:r>
              <a:rPr lang="en-US" dirty="0"/>
              <a:t>(self) :</a:t>
            </a:r>
            <a:br>
              <a:rPr lang="en-US" dirty="0"/>
            </a:br>
            <a:r>
              <a:rPr lang="en-US" dirty="0"/>
              <a:t>      </a:t>
            </a:r>
            <a:r>
              <a:rPr lang="en-US" b="1" dirty="0"/>
              <a:t>return </a:t>
            </a:r>
            <a:r>
              <a:rPr lang="en-US" dirty="0" err="1"/>
              <a:t>self._score</a:t>
            </a:r>
            <a:endParaRPr lang="en-US" dirty="0"/>
          </a:p>
          <a:p>
            <a:pPr marL="0" indent="0">
              <a:buNone/>
            </a:pPr>
            <a:r>
              <a:rPr lang="en-US" i="1" dirty="0"/>
              <a:t>## Get the average score for the student.</a:t>
            </a:r>
            <a:br>
              <a:rPr lang="en-US" i="1" dirty="0"/>
            </a:br>
            <a:r>
              <a:rPr lang="en-US" i="1" dirty="0"/>
              <a:t>   </a:t>
            </a:r>
            <a:r>
              <a:rPr lang="en-US" b="1" dirty="0" err="1"/>
              <a:t>def</a:t>
            </a:r>
            <a:r>
              <a:rPr lang="en-US" b="1" dirty="0"/>
              <a:t> </a:t>
            </a:r>
            <a:r>
              <a:rPr lang="en-US" dirty="0" err="1"/>
              <a:t>getAverageScore</a:t>
            </a:r>
            <a:r>
              <a:rPr lang="en-US" dirty="0"/>
              <a:t>(self) :</a:t>
            </a:r>
            <a:br>
              <a:rPr lang="en-US" dirty="0"/>
            </a:br>
            <a:r>
              <a:rPr lang="en-US" dirty="0"/>
              <a:t>      </a:t>
            </a:r>
            <a:r>
              <a:rPr lang="en-US" b="1" dirty="0"/>
              <a:t>return </a:t>
            </a:r>
            <a:r>
              <a:rPr lang="en-US" dirty="0" err="1"/>
              <a:t>self._score</a:t>
            </a:r>
            <a:r>
              <a:rPr lang="en-US" dirty="0"/>
              <a:t> / self._</a:t>
            </a:r>
            <a:r>
              <a:rPr lang="en-US" dirty="0" err="1"/>
              <a:t>num_quizzes</a:t>
            </a:r>
            <a:br>
              <a:rPr lang="en-US" dirty="0"/>
            </a:br>
            <a:endParaRPr lang="en-US" dirty="0"/>
          </a:p>
        </p:txBody>
      </p:sp>
      <p:sp>
        <p:nvSpPr>
          <p:cNvPr id="5" name="TextBox 4"/>
          <p:cNvSpPr txBox="1"/>
          <p:nvPr/>
        </p:nvSpPr>
        <p:spPr>
          <a:xfrm>
            <a:off x="4501978" y="685800"/>
            <a:ext cx="4419600" cy="1692771"/>
          </a:xfrm>
          <a:prstGeom prst="rect">
            <a:avLst/>
          </a:prstGeom>
          <a:noFill/>
        </p:spPr>
        <p:txBody>
          <a:bodyPr wrap="square" rtlCol="0">
            <a:spAutoFit/>
          </a:bodyPr>
          <a:lstStyle/>
          <a:p>
            <a:r>
              <a:rPr lang="en-US" dirty="0"/>
              <a:t>Stu1 = Student(‘Kemi’)</a:t>
            </a:r>
          </a:p>
          <a:p>
            <a:r>
              <a:rPr lang="en-US" dirty="0"/>
              <a:t>Stu1.addQuiz(67)</a:t>
            </a:r>
          </a:p>
          <a:p>
            <a:r>
              <a:rPr lang="en-US" dirty="0"/>
              <a:t>Stu2.addQuiz(100)</a:t>
            </a:r>
            <a:br>
              <a:rPr lang="en-US" dirty="0"/>
            </a:br>
            <a:r>
              <a:rPr lang="en-US" dirty="0"/>
              <a:t>Stu3.addQuiz(45)</a:t>
            </a:r>
            <a:br>
              <a:rPr lang="en-US" dirty="0"/>
            </a:br>
            <a:r>
              <a:rPr lang="en-US" sz="1600" dirty="0"/>
              <a:t>print(‘The average score of’, stu1.getName(), ‘is’, stu1.getAverageScore() )</a:t>
            </a:r>
          </a:p>
        </p:txBody>
      </p:sp>
    </p:spTree>
    <p:extLst>
      <p:ext uri="{BB962C8B-B14F-4D97-AF65-F5344CB8AC3E}">
        <p14:creationId xmlns:p14="http://schemas.microsoft.com/office/powerpoint/2010/main" val="426699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3251"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6388"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3253"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6390"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6391"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3256"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16393" name="Group 9"/>
          <p:cNvGrpSpPr>
            <a:grpSpLocks/>
          </p:cNvGrpSpPr>
          <p:nvPr/>
        </p:nvGrpSpPr>
        <p:grpSpPr bwMode="auto">
          <a:xfrm>
            <a:off x="703263" y="2762250"/>
            <a:ext cx="1168400" cy="1912938"/>
            <a:chOff x="275" y="2008"/>
            <a:chExt cx="795" cy="1276"/>
          </a:xfrm>
        </p:grpSpPr>
        <p:sp>
          <p:nvSpPr>
            <p:cNvPr id="53258"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59"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60"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6677"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6394" name="Group 14"/>
          <p:cNvGrpSpPr>
            <a:grpSpLocks/>
          </p:cNvGrpSpPr>
          <p:nvPr/>
        </p:nvGrpSpPr>
        <p:grpSpPr bwMode="auto">
          <a:xfrm>
            <a:off x="1943100" y="2765425"/>
            <a:ext cx="1168400" cy="1912938"/>
            <a:chOff x="275" y="2008"/>
            <a:chExt cx="795" cy="1276"/>
          </a:xfrm>
        </p:grpSpPr>
        <p:sp>
          <p:nvSpPr>
            <p:cNvPr id="53263"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64"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65"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6673"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6395" name="Group 19"/>
          <p:cNvGrpSpPr>
            <a:grpSpLocks/>
          </p:cNvGrpSpPr>
          <p:nvPr/>
        </p:nvGrpSpPr>
        <p:grpSpPr bwMode="auto">
          <a:xfrm>
            <a:off x="3368675" y="2762250"/>
            <a:ext cx="1168400" cy="1912938"/>
            <a:chOff x="275" y="2008"/>
            <a:chExt cx="795" cy="1276"/>
          </a:xfrm>
        </p:grpSpPr>
        <p:sp>
          <p:nvSpPr>
            <p:cNvPr id="53268"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69"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70"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6669"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6396" name="Group 24"/>
          <p:cNvGrpSpPr>
            <a:grpSpLocks/>
          </p:cNvGrpSpPr>
          <p:nvPr/>
        </p:nvGrpSpPr>
        <p:grpSpPr bwMode="auto">
          <a:xfrm>
            <a:off x="4606925" y="2765425"/>
            <a:ext cx="1168400" cy="1912938"/>
            <a:chOff x="275" y="2008"/>
            <a:chExt cx="795" cy="1276"/>
          </a:xfrm>
        </p:grpSpPr>
        <p:sp>
          <p:nvSpPr>
            <p:cNvPr id="53273"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74"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75"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6665"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6397" name="Group 29"/>
          <p:cNvGrpSpPr>
            <a:grpSpLocks/>
          </p:cNvGrpSpPr>
          <p:nvPr/>
        </p:nvGrpSpPr>
        <p:grpSpPr bwMode="auto">
          <a:xfrm>
            <a:off x="6030913" y="2762250"/>
            <a:ext cx="1168400" cy="1912938"/>
            <a:chOff x="275" y="2008"/>
            <a:chExt cx="795" cy="1276"/>
          </a:xfrm>
        </p:grpSpPr>
        <p:sp>
          <p:nvSpPr>
            <p:cNvPr id="53278"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79"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80"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6661"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3282"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83"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3284"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6401"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3286"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3287" name="Group 39"/>
          <p:cNvGrpSpPr>
            <a:grpSpLocks/>
          </p:cNvGrpSpPr>
          <p:nvPr/>
        </p:nvGrpSpPr>
        <p:grpSpPr bwMode="auto">
          <a:xfrm>
            <a:off x="7270750" y="2981325"/>
            <a:ext cx="1168400" cy="1473200"/>
            <a:chOff x="4580" y="1878"/>
            <a:chExt cx="736" cy="928"/>
          </a:xfrm>
        </p:grpSpPr>
        <p:sp>
          <p:nvSpPr>
            <p:cNvPr id="16656"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57"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290" name="Group 42"/>
          <p:cNvGrpSpPr>
            <a:grpSpLocks/>
          </p:cNvGrpSpPr>
          <p:nvPr/>
        </p:nvGrpSpPr>
        <p:grpSpPr bwMode="auto">
          <a:xfrm>
            <a:off x="7270750" y="2981325"/>
            <a:ext cx="1168400" cy="1473200"/>
            <a:chOff x="4580" y="1878"/>
            <a:chExt cx="736" cy="928"/>
          </a:xfrm>
        </p:grpSpPr>
        <p:sp>
          <p:nvSpPr>
            <p:cNvPr id="16654"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55"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3293" name="Group 45"/>
          <p:cNvGrpSpPr>
            <a:grpSpLocks/>
          </p:cNvGrpSpPr>
          <p:nvPr/>
        </p:nvGrpSpPr>
        <p:grpSpPr bwMode="auto">
          <a:xfrm>
            <a:off x="6030913" y="2981325"/>
            <a:ext cx="1168400" cy="1473200"/>
            <a:chOff x="4580" y="1878"/>
            <a:chExt cx="736" cy="928"/>
          </a:xfrm>
        </p:grpSpPr>
        <p:sp>
          <p:nvSpPr>
            <p:cNvPr id="16652"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53"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6406" name="Group 48"/>
          <p:cNvGrpSpPr>
            <a:grpSpLocks/>
          </p:cNvGrpSpPr>
          <p:nvPr/>
        </p:nvGrpSpPr>
        <p:grpSpPr bwMode="auto">
          <a:xfrm>
            <a:off x="1943100" y="2982913"/>
            <a:ext cx="1168400" cy="1473200"/>
            <a:chOff x="4580" y="1878"/>
            <a:chExt cx="736" cy="928"/>
          </a:xfrm>
        </p:grpSpPr>
        <p:sp>
          <p:nvSpPr>
            <p:cNvPr id="16650"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51"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6407" name="Group 51"/>
          <p:cNvGrpSpPr>
            <a:grpSpLocks/>
          </p:cNvGrpSpPr>
          <p:nvPr/>
        </p:nvGrpSpPr>
        <p:grpSpPr bwMode="auto">
          <a:xfrm>
            <a:off x="703263" y="2982913"/>
            <a:ext cx="1168400" cy="1473200"/>
            <a:chOff x="4580" y="1878"/>
            <a:chExt cx="736" cy="928"/>
          </a:xfrm>
        </p:grpSpPr>
        <p:sp>
          <p:nvSpPr>
            <p:cNvPr id="16648"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49"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302" name="Group 54"/>
          <p:cNvGrpSpPr>
            <a:grpSpLocks/>
          </p:cNvGrpSpPr>
          <p:nvPr/>
        </p:nvGrpSpPr>
        <p:grpSpPr bwMode="auto">
          <a:xfrm>
            <a:off x="4606925" y="2984500"/>
            <a:ext cx="1168400" cy="1473200"/>
            <a:chOff x="4580" y="1878"/>
            <a:chExt cx="736" cy="928"/>
          </a:xfrm>
        </p:grpSpPr>
        <p:sp>
          <p:nvSpPr>
            <p:cNvPr id="16646"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47"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3305" name="Group 57"/>
          <p:cNvGrpSpPr>
            <a:grpSpLocks/>
          </p:cNvGrpSpPr>
          <p:nvPr/>
        </p:nvGrpSpPr>
        <p:grpSpPr bwMode="auto">
          <a:xfrm>
            <a:off x="7270750" y="2981325"/>
            <a:ext cx="1168400" cy="1473200"/>
            <a:chOff x="4580" y="1878"/>
            <a:chExt cx="736" cy="928"/>
          </a:xfrm>
        </p:grpSpPr>
        <p:sp>
          <p:nvSpPr>
            <p:cNvPr id="16644"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45"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3308" name="Group 60"/>
          <p:cNvGrpSpPr>
            <a:grpSpLocks/>
          </p:cNvGrpSpPr>
          <p:nvPr/>
        </p:nvGrpSpPr>
        <p:grpSpPr bwMode="auto">
          <a:xfrm>
            <a:off x="7270750" y="2981325"/>
            <a:ext cx="1168400" cy="1473200"/>
            <a:chOff x="4580" y="1878"/>
            <a:chExt cx="736" cy="928"/>
          </a:xfrm>
        </p:grpSpPr>
        <p:sp>
          <p:nvSpPr>
            <p:cNvPr id="16642"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43"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3311" name="Group 63"/>
          <p:cNvGrpSpPr>
            <a:grpSpLocks/>
          </p:cNvGrpSpPr>
          <p:nvPr/>
        </p:nvGrpSpPr>
        <p:grpSpPr bwMode="auto">
          <a:xfrm>
            <a:off x="7270750" y="2981325"/>
            <a:ext cx="1168400" cy="1473200"/>
            <a:chOff x="4580" y="1878"/>
            <a:chExt cx="736" cy="928"/>
          </a:xfrm>
        </p:grpSpPr>
        <p:sp>
          <p:nvSpPr>
            <p:cNvPr id="16640"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41"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3314" name="Group 66"/>
          <p:cNvGrpSpPr>
            <a:grpSpLocks/>
          </p:cNvGrpSpPr>
          <p:nvPr/>
        </p:nvGrpSpPr>
        <p:grpSpPr bwMode="auto">
          <a:xfrm>
            <a:off x="7270750" y="2981325"/>
            <a:ext cx="1168400" cy="1473200"/>
            <a:chOff x="4580" y="1878"/>
            <a:chExt cx="736" cy="928"/>
          </a:xfrm>
        </p:grpSpPr>
        <p:sp>
          <p:nvSpPr>
            <p:cNvPr id="16638"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39"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3317" name="Group 69"/>
          <p:cNvGrpSpPr>
            <a:grpSpLocks/>
          </p:cNvGrpSpPr>
          <p:nvPr/>
        </p:nvGrpSpPr>
        <p:grpSpPr bwMode="auto">
          <a:xfrm>
            <a:off x="7270750" y="2981325"/>
            <a:ext cx="1168400" cy="1473200"/>
            <a:chOff x="4580" y="1878"/>
            <a:chExt cx="736" cy="928"/>
          </a:xfrm>
        </p:grpSpPr>
        <p:sp>
          <p:nvSpPr>
            <p:cNvPr id="16636"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37"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3320" name="Group 72"/>
          <p:cNvGrpSpPr>
            <a:grpSpLocks/>
          </p:cNvGrpSpPr>
          <p:nvPr/>
        </p:nvGrpSpPr>
        <p:grpSpPr bwMode="auto">
          <a:xfrm>
            <a:off x="7270750" y="2981325"/>
            <a:ext cx="1168400" cy="1473200"/>
            <a:chOff x="4580" y="1878"/>
            <a:chExt cx="736" cy="928"/>
          </a:xfrm>
        </p:grpSpPr>
        <p:sp>
          <p:nvSpPr>
            <p:cNvPr id="16634"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35"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3323" name="Group 75"/>
          <p:cNvGrpSpPr>
            <a:grpSpLocks/>
          </p:cNvGrpSpPr>
          <p:nvPr/>
        </p:nvGrpSpPr>
        <p:grpSpPr bwMode="auto">
          <a:xfrm>
            <a:off x="7270750" y="2981325"/>
            <a:ext cx="1168400" cy="1473200"/>
            <a:chOff x="4580" y="1878"/>
            <a:chExt cx="736" cy="928"/>
          </a:xfrm>
        </p:grpSpPr>
        <p:sp>
          <p:nvSpPr>
            <p:cNvPr id="16632"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33"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3326" name="Group 78"/>
          <p:cNvGrpSpPr>
            <a:grpSpLocks/>
          </p:cNvGrpSpPr>
          <p:nvPr/>
        </p:nvGrpSpPr>
        <p:grpSpPr bwMode="auto">
          <a:xfrm>
            <a:off x="7270750" y="2981325"/>
            <a:ext cx="1168400" cy="1473200"/>
            <a:chOff x="4580" y="1878"/>
            <a:chExt cx="736" cy="928"/>
          </a:xfrm>
        </p:grpSpPr>
        <p:sp>
          <p:nvSpPr>
            <p:cNvPr id="16630"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31"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3329" name="Group 81"/>
          <p:cNvGrpSpPr>
            <a:grpSpLocks/>
          </p:cNvGrpSpPr>
          <p:nvPr/>
        </p:nvGrpSpPr>
        <p:grpSpPr bwMode="auto">
          <a:xfrm>
            <a:off x="6030913" y="2981325"/>
            <a:ext cx="1168400" cy="1473200"/>
            <a:chOff x="4580" y="1878"/>
            <a:chExt cx="736" cy="928"/>
          </a:xfrm>
        </p:grpSpPr>
        <p:sp>
          <p:nvSpPr>
            <p:cNvPr id="16628"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29"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3332" name="Group 84"/>
          <p:cNvGrpSpPr>
            <a:grpSpLocks/>
          </p:cNvGrpSpPr>
          <p:nvPr/>
        </p:nvGrpSpPr>
        <p:grpSpPr bwMode="auto">
          <a:xfrm>
            <a:off x="4606925" y="2984500"/>
            <a:ext cx="1168400" cy="1473200"/>
            <a:chOff x="4580" y="1878"/>
            <a:chExt cx="736" cy="928"/>
          </a:xfrm>
        </p:grpSpPr>
        <p:sp>
          <p:nvSpPr>
            <p:cNvPr id="16626"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27"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16419" name="Group 87"/>
          <p:cNvGrpSpPr>
            <a:grpSpLocks/>
          </p:cNvGrpSpPr>
          <p:nvPr/>
        </p:nvGrpSpPr>
        <p:grpSpPr bwMode="auto">
          <a:xfrm>
            <a:off x="3368675" y="2981325"/>
            <a:ext cx="1168400" cy="1473200"/>
            <a:chOff x="4580" y="1878"/>
            <a:chExt cx="736" cy="928"/>
          </a:xfrm>
        </p:grpSpPr>
        <p:sp>
          <p:nvSpPr>
            <p:cNvPr id="16624"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25"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338" name="Group 90"/>
          <p:cNvGrpSpPr>
            <a:grpSpLocks/>
          </p:cNvGrpSpPr>
          <p:nvPr/>
        </p:nvGrpSpPr>
        <p:grpSpPr bwMode="auto">
          <a:xfrm>
            <a:off x="7270750" y="2981325"/>
            <a:ext cx="1168400" cy="1473200"/>
            <a:chOff x="4580" y="1878"/>
            <a:chExt cx="736" cy="928"/>
          </a:xfrm>
        </p:grpSpPr>
        <p:sp>
          <p:nvSpPr>
            <p:cNvPr id="16622"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23"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341" name="Group 93"/>
          <p:cNvGrpSpPr>
            <a:grpSpLocks/>
          </p:cNvGrpSpPr>
          <p:nvPr/>
        </p:nvGrpSpPr>
        <p:grpSpPr bwMode="auto">
          <a:xfrm>
            <a:off x="6030913" y="2981325"/>
            <a:ext cx="1168400" cy="1473200"/>
            <a:chOff x="4580" y="1878"/>
            <a:chExt cx="736" cy="928"/>
          </a:xfrm>
        </p:grpSpPr>
        <p:sp>
          <p:nvSpPr>
            <p:cNvPr id="16620"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21"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3344" name="Group 96"/>
          <p:cNvGrpSpPr>
            <a:grpSpLocks/>
          </p:cNvGrpSpPr>
          <p:nvPr/>
        </p:nvGrpSpPr>
        <p:grpSpPr bwMode="auto">
          <a:xfrm>
            <a:off x="7270750" y="2981325"/>
            <a:ext cx="1168400" cy="1473200"/>
            <a:chOff x="4580" y="1878"/>
            <a:chExt cx="736" cy="928"/>
          </a:xfrm>
        </p:grpSpPr>
        <p:sp>
          <p:nvSpPr>
            <p:cNvPr id="16618"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19"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3347" name="Group 99"/>
          <p:cNvGrpSpPr>
            <a:grpSpLocks/>
          </p:cNvGrpSpPr>
          <p:nvPr/>
        </p:nvGrpSpPr>
        <p:grpSpPr bwMode="auto">
          <a:xfrm>
            <a:off x="7270750" y="2981325"/>
            <a:ext cx="1168400" cy="1473200"/>
            <a:chOff x="4580" y="1878"/>
            <a:chExt cx="736" cy="928"/>
          </a:xfrm>
        </p:grpSpPr>
        <p:sp>
          <p:nvSpPr>
            <p:cNvPr id="16616"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17"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3350" name="Group 102"/>
          <p:cNvGrpSpPr>
            <a:grpSpLocks/>
          </p:cNvGrpSpPr>
          <p:nvPr/>
        </p:nvGrpSpPr>
        <p:grpSpPr bwMode="auto">
          <a:xfrm>
            <a:off x="7270750" y="2981325"/>
            <a:ext cx="1168400" cy="1473200"/>
            <a:chOff x="4580" y="1878"/>
            <a:chExt cx="736" cy="928"/>
          </a:xfrm>
        </p:grpSpPr>
        <p:sp>
          <p:nvSpPr>
            <p:cNvPr id="16614"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15"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3353" name="Group 105"/>
          <p:cNvGrpSpPr>
            <a:grpSpLocks/>
          </p:cNvGrpSpPr>
          <p:nvPr/>
        </p:nvGrpSpPr>
        <p:grpSpPr bwMode="auto">
          <a:xfrm>
            <a:off x="7270750" y="2981325"/>
            <a:ext cx="1168400" cy="1473200"/>
            <a:chOff x="4580" y="1878"/>
            <a:chExt cx="736" cy="928"/>
          </a:xfrm>
        </p:grpSpPr>
        <p:sp>
          <p:nvSpPr>
            <p:cNvPr id="16612"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13"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3356" name="Group 108"/>
          <p:cNvGrpSpPr>
            <a:grpSpLocks/>
          </p:cNvGrpSpPr>
          <p:nvPr/>
        </p:nvGrpSpPr>
        <p:grpSpPr bwMode="auto">
          <a:xfrm>
            <a:off x="7270750" y="2981325"/>
            <a:ext cx="1168400" cy="1473200"/>
            <a:chOff x="4580" y="1878"/>
            <a:chExt cx="736" cy="928"/>
          </a:xfrm>
        </p:grpSpPr>
        <p:sp>
          <p:nvSpPr>
            <p:cNvPr id="16610"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11"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3359" name="Group 111"/>
          <p:cNvGrpSpPr>
            <a:grpSpLocks/>
          </p:cNvGrpSpPr>
          <p:nvPr/>
        </p:nvGrpSpPr>
        <p:grpSpPr bwMode="auto">
          <a:xfrm>
            <a:off x="7270750" y="2981325"/>
            <a:ext cx="1168400" cy="1473200"/>
            <a:chOff x="4580" y="1878"/>
            <a:chExt cx="736" cy="928"/>
          </a:xfrm>
        </p:grpSpPr>
        <p:sp>
          <p:nvSpPr>
            <p:cNvPr id="16608"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09"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3362" name="Group 114"/>
          <p:cNvGrpSpPr>
            <a:grpSpLocks/>
          </p:cNvGrpSpPr>
          <p:nvPr/>
        </p:nvGrpSpPr>
        <p:grpSpPr bwMode="auto">
          <a:xfrm>
            <a:off x="7270750" y="2981325"/>
            <a:ext cx="1168400" cy="1473200"/>
            <a:chOff x="4580" y="1878"/>
            <a:chExt cx="736" cy="928"/>
          </a:xfrm>
        </p:grpSpPr>
        <p:sp>
          <p:nvSpPr>
            <p:cNvPr id="16606"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07"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3365" name="Group 117"/>
          <p:cNvGrpSpPr>
            <a:grpSpLocks/>
          </p:cNvGrpSpPr>
          <p:nvPr/>
        </p:nvGrpSpPr>
        <p:grpSpPr bwMode="auto">
          <a:xfrm>
            <a:off x="7270750" y="2981325"/>
            <a:ext cx="1168400" cy="1473200"/>
            <a:chOff x="4580" y="1878"/>
            <a:chExt cx="736" cy="928"/>
          </a:xfrm>
        </p:grpSpPr>
        <p:sp>
          <p:nvSpPr>
            <p:cNvPr id="16604"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05"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3368" name="Group 120"/>
          <p:cNvGrpSpPr>
            <a:grpSpLocks/>
          </p:cNvGrpSpPr>
          <p:nvPr/>
        </p:nvGrpSpPr>
        <p:grpSpPr bwMode="auto">
          <a:xfrm>
            <a:off x="7270750" y="2981325"/>
            <a:ext cx="1168400" cy="1473200"/>
            <a:chOff x="4580" y="1878"/>
            <a:chExt cx="736" cy="928"/>
          </a:xfrm>
        </p:grpSpPr>
        <p:sp>
          <p:nvSpPr>
            <p:cNvPr id="16602"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03"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3371" name="Group 123"/>
          <p:cNvGrpSpPr>
            <a:grpSpLocks/>
          </p:cNvGrpSpPr>
          <p:nvPr/>
        </p:nvGrpSpPr>
        <p:grpSpPr bwMode="auto">
          <a:xfrm>
            <a:off x="7270750" y="2981325"/>
            <a:ext cx="1168400" cy="1473200"/>
            <a:chOff x="4580" y="1878"/>
            <a:chExt cx="736" cy="928"/>
          </a:xfrm>
        </p:grpSpPr>
        <p:sp>
          <p:nvSpPr>
            <p:cNvPr id="16600"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601"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374" name="Group 126"/>
          <p:cNvGrpSpPr>
            <a:grpSpLocks/>
          </p:cNvGrpSpPr>
          <p:nvPr/>
        </p:nvGrpSpPr>
        <p:grpSpPr bwMode="auto">
          <a:xfrm>
            <a:off x="6030913" y="2981325"/>
            <a:ext cx="1168400" cy="1473200"/>
            <a:chOff x="4580" y="1878"/>
            <a:chExt cx="736" cy="928"/>
          </a:xfrm>
        </p:grpSpPr>
        <p:sp>
          <p:nvSpPr>
            <p:cNvPr id="16598"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99"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3377" name="Group 129"/>
          <p:cNvGrpSpPr>
            <a:grpSpLocks/>
          </p:cNvGrpSpPr>
          <p:nvPr/>
        </p:nvGrpSpPr>
        <p:grpSpPr bwMode="auto">
          <a:xfrm>
            <a:off x="7270750" y="2981325"/>
            <a:ext cx="1168400" cy="1473200"/>
            <a:chOff x="4580" y="1878"/>
            <a:chExt cx="736" cy="928"/>
          </a:xfrm>
        </p:grpSpPr>
        <p:sp>
          <p:nvSpPr>
            <p:cNvPr id="16596"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97"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3380" name="Group 132"/>
          <p:cNvGrpSpPr>
            <a:grpSpLocks/>
          </p:cNvGrpSpPr>
          <p:nvPr/>
        </p:nvGrpSpPr>
        <p:grpSpPr bwMode="auto">
          <a:xfrm>
            <a:off x="7270750" y="2981325"/>
            <a:ext cx="1168400" cy="1473200"/>
            <a:chOff x="4580" y="1878"/>
            <a:chExt cx="736" cy="928"/>
          </a:xfrm>
        </p:grpSpPr>
        <p:sp>
          <p:nvSpPr>
            <p:cNvPr id="16594"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95"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3383" name="Group 135"/>
          <p:cNvGrpSpPr>
            <a:grpSpLocks/>
          </p:cNvGrpSpPr>
          <p:nvPr/>
        </p:nvGrpSpPr>
        <p:grpSpPr bwMode="auto">
          <a:xfrm>
            <a:off x="7270750" y="2981325"/>
            <a:ext cx="1168400" cy="1473200"/>
            <a:chOff x="4580" y="1878"/>
            <a:chExt cx="736" cy="928"/>
          </a:xfrm>
        </p:grpSpPr>
        <p:sp>
          <p:nvSpPr>
            <p:cNvPr id="16592"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93"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3386" name="Group 138"/>
          <p:cNvGrpSpPr>
            <a:grpSpLocks/>
          </p:cNvGrpSpPr>
          <p:nvPr/>
        </p:nvGrpSpPr>
        <p:grpSpPr bwMode="auto">
          <a:xfrm>
            <a:off x="7270750" y="2981325"/>
            <a:ext cx="1168400" cy="1473200"/>
            <a:chOff x="4580" y="1878"/>
            <a:chExt cx="736" cy="928"/>
          </a:xfrm>
        </p:grpSpPr>
        <p:sp>
          <p:nvSpPr>
            <p:cNvPr id="16590"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91"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3389" name="Group 141"/>
          <p:cNvGrpSpPr>
            <a:grpSpLocks/>
          </p:cNvGrpSpPr>
          <p:nvPr/>
        </p:nvGrpSpPr>
        <p:grpSpPr bwMode="auto">
          <a:xfrm>
            <a:off x="7270750" y="2981325"/>
            <a:ext cx="1168400" cy="1473200"/>
            <a:chOff x="4580" y="1878"/>
            <a:chExt cx="736" cy="928"/>
          </a:xfrm>
        </p:grpSpPr>
        <p:sp>
          <p:nvSpPr>
            <p:cNvPr id="16588"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89"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3392" name="Group 144"/>
          <p:cNvGrpSpPr>
            <a:grpSpLocks/>
          </p:cNvGrpSpPr>
          <p:nvPr/>
        </p:nvGrpSpPr>
        <p:grpSpPr bwMode="auto">
          <a:xfrm>
            <a:off x="7270750" y="2981325"/>
            <a:ext cx="1168400" cy="1473200"/>
            <a:chOff x="4580" y="1878"/>
            <a:chExt cx="736" cy="928"/>
          </a:xfrm>
        </p:grpSpPr>
        <p:sp>
          <p:nvSpPr>
            <p:cNvPr id="16586"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87"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3395" name="Group 147"/>
          <p:cNvGrpSpPr>
            <a:grpSpLocks/>
          </p:cNvGrpSpPr>
          <p:nvPr/>
        </p:nvGrpSpPr>
        <p:grpSpPr bwMode="auto">
          <a:xfrm>
            <a:off x="7270750" y="2981325"/>
            <a:ext cx="1168400" cy="1473200"/>
            <a:chOff x="4580" y="1878"/>
            <a:chExt cx="736" cy="928"/>
          </a:xfrm>
        </p:grpSpPr>
        <p:sp>
          <p:nvSpPr>
            <p:cNvPr id="16584"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85"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3398" name="Group 150"/>
          <p:cNvGrpSpPr>
            <a:grpSpLocks/>
          </p:cNvGrpSpPr>
          <p:nvPr/>
        </p:nvGrpSpPr>
        <p:grpSpPr bwMode="auto">
          <a:xfrm>
            <a:off x="7270750" y="2981325"/>
            <a:ext cx="1168400" cy="1473200"/>
            <a:chOff x="4580" y="1878"/>
            <a:chExt cx="736" cy="928"/>
          </a:xfrm>
        </p:grpSpPr>
        <p:sp>
          <p:nvSpPr>
            <p:cNvPr id="16582"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83"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3401" name="Group 153"/>
          <p:cNvGrpSpPr>
            <a:grpSpLocks/>
          </p:cNvGrpSpPr>
          <p:nvPr/>
        </p:nvGrpSpPr>
        <p:grpSpPr bwMode="auto">
          <a:xfrm>
            <a:off x="7270750" y="2981325"/>
            <a:ext cx="1168400" cy="1473200"/>
            <a:chOff x="4580" y="1878"/>
            <a:chExt cx="736" cy="928"/>
          </a:xfrm>
        </p:grpSpPr>
        <p:sp>
          <p:nvSpPr>
            <p:cNvPr id="16580"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81"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3404" name="Group 156"/>
          <p:cNvGrpSpPr>
            <a:grpSpLocks/>
          </p:cNvGrpSpPr>
          <p:nvPr/>
        </p:nvGrpSpPr>
        <p:grpSpPr bwMode="auto">
          <a:xfrm>
            <a:off x="7270750" y="2981325"/>
            <a:ext cx="1168400" cy="1473200"/>
            <a:chOff x="4580" y="1878"/>
            <a:chExt cx="736" cy="928"/>
          </a:xfrm>
        </p:grpSpPr>
        <p:sp>
          <p:nvSpPr>
            <p:cNvPr id="16578"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79"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407" name="Group 159"/>
          <p:cNvGrpSpPr>
            <a:grpSpLocks/>
          </p:cNvGrpSpPr>
          <p:nvPr/>
        </p:nvGrpSpPr>
        <p:grpSpPr bwMode="auto">
          <a:xfrm>
            <a:off x="7270750" y="2981325"/>
            <a:ext cx="1168400" cy="1473200"/>
            <a:chOff x="4580" y="1878"/>
            <a:chExt cx="736" cy="928"/>
          </a:xfrm>
        </p:grpSpPr>
        <p:sp>
          <p:nvSpPr>
            <p:cNvPr id="16576"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77"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3410" name="Group 162"/>
          <p:cNvGrpSpPr>
            <a:grpSpLocks/>
          </p:cNvGrpSpPr>
          <p:nvPr/>
        </p:nvGrpSpPr>
        <p:grpSpPr bwMode="auto">
          <a:xfrm>
            <a:off x="7270750" y="2981325"/>
            <a:ext cx="1168400" cy="1473200"/>
            <a:chOff x="4580" y="1878"/>
            <a:chExt cx="736" cy="928"/>
          </a:xfrm>
        </p:grpSpPr>
        <p:sp>
          <p:nvSpPr>
            <p:cNvPr id="16574"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75"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3413" name="Group 165"/>
          <p:cNvGrpSpPr>
            <a:grpSpLocks/>
          </p:cNvGrpSpPr>
          <p:nvPr/>
        </p:nvGrpSpPr>
        <p:grpSpPr bwMode="auto">
          <a:xfrm>
            <a:off x="7270750" y="2981325"/>
            <a:ext cx="1168400" cy="1473200"/>
            <a:chOff x="4580" y="1878"/>
            <a:chExt cx="736" cy="928"/>
          </a:xfrm>
        </p:grpSpPr>
        <p:sp>
          <p:nvSpPr>
            <p:cNvPr id="16572"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73"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3416" name="Group 168"/>
          <p:cNvGrpSpPr>
            <a:grpSpLocks/>
          </p:cNvGrpSpPr>
          <p:nvPr/>
        </p:nvGrpSpPr>
        <p:grpSpPr bwMode="auto">
          <a:xfrm>
            <a:off x="7270750" y="2981325"/>
            <a:ext cx="1168400" cy="1473200"/>
            <a:chOff x="4580" y="1878"/>
            <a:chExt cx="736" cy="928"/>
          </a:xfrm>
        </p:grpSpPr>
        <p:sp>
          <p:nvSpPr>
            <p:cNvPr id="16570"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71"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3419" name="Group 171"/>
          <p:cNvGrpSpPr>
            <a:grpSpLocks/>
          </p:cNvGrpSpPr>
          <p:nvPr/>
        </p:nvGrpSpPr>
        <p:grpSpPr bwMode="auto">
          <a:xfrm>
            <a:off x="7270750" y="2981325"/>
            <a:ext cx="1168400" cy="1473200"/>
            <a:chOff x="4580" y="1878"/>
            <a:chExt cx="736" cy="928"/>
          </a:xfrm>
        </p:grpSpPr>
        <p:sp>
          <p:nvSpPr>
            <p:cNvPr id="16568"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69"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3422" name="Group 174"/>
          <p:cNvGrpSpPr>
            <a:grpSpLocks/>
          </p:cNvGrpSpPr>
          <p:nvPr/>
        </p:nvGrpSpPr>
        <p:grpSpPr bwMode="auto">
          <a:xfrm>
            <a:off x="7270750" y="2981325"/>
            <a:ext cx="1168400" cy="1473200"/>
            <a:chOff x="4580" y="1878"/>
            <a:chExt cx="736" cy="928"/>
          </a:xfrm>
        </p:grpSpPr>
        <p:sp>
          <p:nvSpPr>
            <p:cNvPr id="16566"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67"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3425" name="Group 177"/>
          <p:cNvGrpSpPr>
            <a:grpSpLocks/>
          </p:cNvGrpSpPr>
          <p:nvPr/>
        </p:nvGrpSpPr>
        <p:grpSpPr bwMode="auto">
          <a:xfrm>
            <a:off x="7270750" y="2981325"/>
            <a:ext cx="1168400" cy="1473200"/>
            <a:chOff x="4580" y="1878"/>
            <a:chExt cx="736" cy="928"/>
          </a:xfrm>
        </p:grpSpPr>
        <p:sp>
          <p:nvSpPr>
            <p:cNvPr id="16564"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65"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3428" name="Group 180"/>
          <p:cNvGrpSpPr>
            <a:grpSpLocks/>
          </p:cNvGrpSpPr>
          <p:nvPr/>
        </p:nvGrpSpPr>
        <p:grpSpPr bwMode="auto">
          <a:xfrm>
            <a:off x="7270750" y="2981325"/>
            <a:ext cx="1168400" cy="1473200"/>
            <a:chOff x="4580" y="1878"/>
            <a:chExt cx="736" cy="928"/>
          </a:xfrm>
        </p:grpSpPr>
        <p:sp>
          <p:nvSpPr>
            <p:cNvPr id="16562"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63"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3431" name="Group 183"/>
          <p:cNvGrpSpPr>
            <a:grpSpLocks/>
          </p:cNvGrpSpPr>
          <p:nvPr/>
        </p:nvGrpSpPr>
        <p:grpSpPr bwMode="auto">
          <a:xfrm>
            <a:off x="7270750" y="2981325"/>
            <a:ext cx="1168400" cy="1473200"/>
            <a:chOff x="4580" y="1878"/>
            <a:chExt cx="736" cy="928"/>
          </a:xfrm>
        </p:grpSpPr>
        <p:sp>
          <p:nvSpPr>
            <p:cNvPr id="16560"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61"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3434" name="Group 186"/>
          <p:cNvGrpSpPr>
            <a:grpSpLocks/>
          </p:cNvGrpSpPr>
          <p:nvPr/>
        </p:nvGrpSpPr>
        <p:grpSpPr bwMode="auto">
          <a:xfrm>
            <a:off x="7270750" y="2981325"/>
            <a:ext cx="1168400" cy="1473200"/>
            <a:chOff x="4580" y="1878"/>
            <a:chExt cx="736" cy="928"/>
          </a:xfrm>
        </p:grpSpPr>
        <p:sp>
          <p:nvSpPr>
            <p:cNvPr id="16558"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59"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437" name="Group 189"/>
          <p:cNvGrpSpPr>
            <a:grpSpLocks/>
          </p:cNvGrpSpPr>
          <p:nvPr/>
        </p:nvGrpSpPr>
        <p:grpSpPr bwMode="auto">
          <a:xfrm>
            <a:off x="6030913" y="2981325"/>
            <a:ext cx="1168400" cy="1473200"/>
            <a:chOff x="4580" y="1878"/>
            <a:chExt cx="736" cy="928"/>
          </a:xfrm>
        </p:grpSpPr>
        <p:sp>
          <p:nvSpPr>
            <p:cNvPr id="16556"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57"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3440" name="Group 192"/>
          <p:cNvGrpSpPr>
            <a:grpSpLocks/>
          </p:cNvGrpSpPr>
          <p:nvPr/>
        </p:nvGrpSpPr>
        <p:grpSpPr bwMode="auto">
          <a:xfrm>
            <a:off x="6030913" y="2981325"/>
            <a:ext cx="1168400" cy="1473200"/>
            <a:chOff x="4580" y="1878"/>
            <a:chExt cx="736" cy="928"/>
          </a:xfrm>
        </p:grpSpPr>
        <p:sp>
          <p:nvSpPr>
            <p:cNvPr id="16554"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55"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3443" name="Group 195"/>
          <p:cNvGrpSpPr>
            <a:grpSpLocks/>
          </p:cNvGrpSpPr>
          <p:nvPr/>
        </p:nvGrpSpPr>
        <p:grpSpPr bwMode="auto">
          <a:xfrm>
            <a:off x="7270750" y="2981325"/>
            <a:ext cx="1168400" cy="1473200"/>
            <a:chOff x="4580" y="1878"/>
            <a:chExt cx="736" cy="928"/>
          </a:xfrm>
        </p:grpSpPr>
        <p:sp>
          <p:nvSpPr>
            <p:cNvPr id="16552"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53"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3446" name="Group 198"/>
          <p:cNvGrpSpPr>
            <a:grpSpLocks/>
          </p:cNvGrpSpPr>
          <p:nvPr/>
        </p:nvGrpSpPr>
        <p:grpSpPr bwMode="auto">
          <a:xfrm>
            <a:off x="7270750" y="2981325"/>
            <a:ext cx="1168400" cy="1473200"/>
            <a:chOff x="4580" y="1878"/>
            <a:chExt cx="736" cy="928"/>
          </a:xfrm>
        </p:grpSpPr>
        <p:sp>
          <p:nvSpPr>
            <p:cNvPr id="16550"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51"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3449" name="Group 201"/>
          <p:cNvGrpSpPr>
            <a:grpSpLocks/>
          </p:cNvGrpSpPr>
          <p:nvPr/>
        </p:nvGrpSpPr>
        <p:grpSpPr bwMode="auto">
          <a:xfrm>
            <a:off x="7270750" y="2981325"/>
            <a:ext cx="1168400" cy="1473200"/>
            <a:chOff x="4580" y="1878"/>
            <a:chExt cx="736" cy="928"/>
          </a:xfrm>
        </p:grpSpPr>
        <p:sp>
          <p:nvSpPr>
            <p:cNvPr id="16548"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49"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3452" name="Group 204"/>
          <p:cNvGrpSpPr>
            <a:grpSpLocks/>
          </p:cNvGrpSpPr>
          <p:nvPr/>
        </p:nvGrpSpPr>
        <p:grpSpPr bwMode="auto">
          <a:xfrm>
            <a:off x="7270750" y="2981325"/>
            <a:ext cx="1168400" cy="1473200"/>
            <a:chOff x="4580" y="1878"/>
            <a:chExt cx="736" cy="928"/>
          </a:xfrm>
        </p:grpSpPr>
        <p:sp>
          <p:nvSpPr>
            <p:cNvPr id="16546"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47"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3455" name="Group 207"/>
          <p:cNvGrpSpPr>
            <a:grpSpLocks/>
          </p:cNvGrpSpPr>
          <p:nvPr/>
        </p:nvGrpSpPr>
        <p:grpSpPr bwMode="auto">
          <a:xfrm>
            <a:off x="7270750" y="2981325"/>
            <a:ext cx="1168400" cy="1473200"/>
            <a:chOff x="4580" y="1878"/>
            <a:chExt cx="736" cy="928"/>
          </a:xfrm>
        </p:grpSpPr>
        <p:sp>
          <p:nvSpPr>
            <p:cNvPr id="16544"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45"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3458" name="Group 210"/>
          <p:cNvGrpSpPr>
            <a:grpSpLocks/>
          </p:cNvGrpSpPr>
          <p:nvPr/>
        </p:nvGrpSpPr>
        <p:grpSpPr bwMode="auto">
          <a:xfrm>
            <a:off x="7270750" y="2981325"/>
            <a:ext cx="1168400" cy="1473200"/>
            <a:chOff x="4580" y="1878"/>
            <a:chExt cx="736" cy="928"/>
          </a:xfrm>
        </p:grpSpPr>
        <p:sp>
          <p:nvSpPr>
            <p:cNvPr id="16542"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43"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3461" name="Group 213"/>
          <p:cNvGrpSpPr>
            <a:grpSpLocks/>
          </p:cNvGrpSpPr>
          <p:nvPr/>
        </p:nvGrpSpPr>
        <p:grpSpPr bwMode="auto">
          <a:xfrm>
            <a:off x="7270750" y="2981325"/>
            <a:ext cx="1168400" cy="1473200"/>
            <a:chOff x="4580" y="1878"/>
            <a:chExt cx="736" cy="928"/>
          </a:xfrm>
        </p:grpSpPr>
        <p:sp>
          <p:nvSpPr>
            <p:cNvPr id="16540"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41"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3464" name="Group 216"/>
          <p:cNvGrpSpPr>
            <a:grpSpLocks/>
          </p:cNvGrpSpPr>
          <p:nvPr/>
        </p:nvGrpSpPr>
        <p:grpSpPr bwMode="auto">
          <a:xfrm>
            <a:off x="7270750" y="2981325"/>
            <a:ext cx="1168400" cy="1473200"/>
            <a:chOff x="4580" y="1878"/>
            <a:chExt cx="736" cy="928"/>
          </a:xfrm>
        </p:grpSpPr>
        <p:sp>
          <p:nvSpPr>
            <p:cNvPr id="16538"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39"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3467" name="Group 219"/>
          <p:cNvGrpSpPr>
            <a:grpSpLocks/>
          </p:cNvGrpSpPr>
          <p:nvPr/>
        </p:nvGrpSpPr>
        <p:grpSpPr bwMode="auto">
          <a:xfrm>
            <a:off x="7270750" y="2981325"/>
            <a:ext cx="1168400" cy="1473200"/>
            <a:chOff x="4580" y="1878"/>
            <a:chExt cx="736" cy="928"/>
          </a:xfrm>
        </p:grpSpPr>
        <p:sp>
          <p:nvSpPr>
            <p:cNvPr id="16536"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37"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3470" name="Group 222"/>
          <p:cNvGrpSpPr>
            <a:grpSpLocks/>
          </p:cNvGrpSpPr>
          <p:nvPr/>
        </p:nvGrpSpPr>
        <p:grpSpPr bwMode="auto">
          <a:xfrm>
            <a:off x="7270750" y="2981325"/>
            <a:ext cx="1168400" cy="1473200"/>
            <a:chOff x="4580" y="1878"/>
            <a:chExt cx="736" cy="928"/>
          </a:xfrm>
        </p:grpSpPr>
        <p:sp>
          <p:nvSpPr>
            <p:cNvPr id="16534"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35"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473" name="Group 225"/>
          <p:cNvGrpSpPr>
            <a:grpSpLocks/>
          </p:cNvGrpSpPr>
          <p:nvPr/>
        </p:nvGrpSpPr>
        <p:grpSpPr bwMode="auto">
          <a:xfrm>
            <a:off x="7270750" y="2981325"/>
            <a:ext cx="1168400" cy="1473200"/>
            <a:chOff x="4580" y="1878"/>
            <a:chExt cx="736" cy="928"/>
          </a:xfrm>
        </p:grpSpPr>
        <p:sp>
          <p:nvSpPr>
            <p:cNvPr id="16532"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33"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3476" name="Group 228"/>
          <p:cNvGrpSpPr>
            <a:grpSpLocks/>
          </p:cNvGrpSpPr>
          <p:nvPr/>
        </p:nvGrpSpPr>
        <p:grpSpPr bwMode="auto">
          <a:xfrm>
            <a:off x="7270750" y="2981325"/>
            <a:ext cx="1168400" cy="1473200"/>
            <a:chOff x="4580" y="1878"/>
            <a:chExt cx="736" cy="928"/>
          </a:xfrm>
        </p:grpSpPr>
        <p:sp>
          <p:nvSpPr>
            <p:cNvPr id="16530"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31"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3479" name="Group 231"/>
          <p:cNvGrpSpPr>
            <a:grpSpLocks/>
          </p:cNvGrpSpPr>
          <p:nvPr/>
        </p:nvGrpSpPr>
        <p:grpSpPr bwMode="auto">
          <a:xfrm>
            <a:off x="7270750" y="2981325"/>
            <a:ext cx="1168400" cy="1473200"/>
            <a:chOff x="4580" y="1878"/>
            <a:chExt cx="736" cy="928"/>
          </a:xfrm>
        </p:grpSpPr>
        <p:sp>
          <p:nvSpPr>
            <p:cNvPr id="16528"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29"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3482" name="Group 234"/>
          <p:cNvGrpSpPr>
            <a:grpSpLocks/>
          </p:cNvGrpSpPr>
          <p:nvPr/>
        </p:nvGrpSpPr>
        <p:grpSpPr bwMode="auto">
          <a:xfrm>
            <a:off x="7270750" y="2981325"/>
            <a:ext cx="1168400" cy="1473200"/>
            <a:chOff x="4580" y="1878"/>
            <a:chExt cx="736" cy="928"/>
          </a:xfrm>
        </p:grpSpPr>
        <p:sp>
          <p:nvSpPr>
            <p:cNvPr id="16526"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27"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3485" name="Group 237"/>
          <p:cNvGrpSpPr>
            <a:grpSpLocks/>
          </p:cNvGrpSpPr>
          <p:nvPr/>
        </p:nvGrpSpPr>
        <p:grpSpPr bwMode="auto">
          <a:xfrm>
            <a:off x="7270750" y="2981325"/>
            <a:ext cx="1168400" cy="1473200"/>
            <a:chOff x="4580" y="1878"/>
            <a:chExt cx="736" cy="928"/>
          </a:xfrm>
        </p:grpSpPr>
        <p:sp>
          <p:nvSpPr>
            <p:cNvPr id="16524"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25"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3488" name="Group 240"/>
          <p:cNvGrpSpPr>
            <a:grpSpLocks/>
          </p:cNvGrpSpPr>
          <p:nvPr/>
        </p:nvGrpSpPr>
        <p:grpSpPr bwMode="auto">
          <a:xfrm>
            <a:off x="7270750" y="2981325"/>
            <a:ext cx="1168400" cy="1473200"/>
            <a:chOff x="4580" y="1878"/>
            <a:chExt cx="736" cy="928"/>
          </a:xfrm>
        </p:grpSpPr>
        <p:sp>
          <p:nvSpPr>
            <p:cNvPr id="16522"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23"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3491" name="Group 243"/>
          <p:cNvGrpSpPr>
            <a:grpSpLocks/>
          </p:cNvGrpSpPr>
          <p:nvPr/>
        </p:nvGrpSpPr>
        <p:grpSpPr bwMode="auto">
          <a:xfrm>
            <a:off x="7270750" y="2981325"/>
            <a:ext cx="1168400" cy="1473200"/>
            <a:chOff x="4580" y="1878"/>
            <a:chExt cx="736" cy="928"/>
          </a:xfrm>
        </p:grpSpPr>
        <p:sp>
          <p:nvSpPr>
            <p:cNvPr id="16520"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21"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3494" name="Group 246"/>
          <p:cNvGrpSpPr>
            <a:grpSpLocks/>
          </p:cNvGrpSpPr>
          <p:nvPr/>
        </p:nvGrpSpPr>
        <p:grpSpPr bwMode="auto">
          <a:xfrm>
            <a:off x="7270750" y="2981325"/>
            <a:ext cx="1168400" cy="1473200"/>
            <a:chOff x="4580" y="1878"/>
            <a:chExt cx="736" cy="928"/>
          </a:xfrm>
        </p:grpSpPr>
        <p:sp>
          <p:nvSpPr>
            <p:cNvPr id="16518"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19"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3497" name="Group 249"/>
          <p:cNvGrpSpPr>
            <a:grpSpLocks/>
          </p:cNvGrpSpPr>
          <p:nvPr/>
        </p:nvGrpSpPr>
        <p:grpSpPr bwMode="auto">
          <a:xfrm>
            <a:off x="7270750" y="2981325"/>
            <a:ext cx="1168400" cy="1473200"/>
            <a:chOff x="4580" y="1878"/>
            <a:chExt cx="736" cy="928"/>
          </a:xfrm>
        </p:grpSpPr>
        <p:sp>
          <p:nvSpPr>
            <p:cNvPr id="16516"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17"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3500" name="Group 252"/>
          <p:cNvGrpSpPr>
            <a:grpSpLocks/>
          </p:cNvGrpSpPr>
          <p:nvPr/>
        </p:nvGrpSpPr>
        <p:grpSpPr bwMode="auto">
          <a:xfrm>
            <a:off x="7270750" y="2981325"/>
            <a:ext cx="1168400" cy="1473200"/>
            <a:chOff x="4580" y="1878"/>
            <a:chExt cx="736" cy="928"/>
          </a:xfrm>
        </p:grpSpPr>
        <p:sp>
          <p:nvSpPr>
            <p:cNvPr id="16514"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15"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3503" name="Group 255"/>
          <p:cNvGrpSpPr>
            <a:grpSpLocks/>
          </p:cNvGrpSpPr>
          <p:nvPr/>
        </p:nvGrpSpPr>
        <p:grpSpPr bwMode="auto">
          <a:xfrm>
            <a:off x="6030913" y="2981325"/>
            <a:ext cx="1168400" cy="1473200"/>
            <a:chOff x="4580" y="1878"/>
            <a:chExt cx="736" cy="928"/>
          </a:xfrm>
        </p:grpSpPr>
        <p:sp>
          <p:nvSpPr>
            <p:cNvPr id="16512"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13"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3506"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6477"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16478"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16479"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3511"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3512"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16482" name="Group 265"/>
          <p:cNvGrpSpPr>
            <a:grpSpLocks/>
          </p:cNvGrpSpPr>
          <p:nvPr/>
        </p:nvGrpSpPr>
        <p:grpSpPr bwMode="auto">
          <a:xfrm>
            <a:off x="3162300" y="3373438"/>
            <a:ext cx="120650" cy="693737"/>
            <a:chOff x="1939" y="2444"/>
            <a:chExt cx="81" cy="463"/>
          </a:xfrm>
        </p:grpSpPr>
        <p:sp>
          <p:nvSpPr>
            <p:cNvPr id="16510"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11"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6483" name="Group 268"/>
          <p:cNvGrpSpPr>
            <a:grpSpLocks/>
          </p:cNvGrpSpPr>
          <p:nvPr/>
        </p:nvGrpSpPr>
        <p:grpSpPr bwMode="auto">
          <a:xfrm>
            <a:off x="5843588" y="3373438"/>
            <a:ext cx="120650" cy="693737"/>
            <a:chOff x="1939" y="2444"/>
            <a:chExt cx="81" cy="463"/>
          </a:xfrm>
        </p:grpSpPr>
        <p:sp>
          <p:nvSpPr>
            <p:cNvPr id="16508"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509"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6484" name="Group 271"/>
          <p:cNvGrpSpPr>
            <a:grpSpLocks/>
          </p:cNvGrpSpPr>
          <p:nvPr/>
        </p:nvGrpSpPr>
        <p:grpSpPr bwMode="auto">
          <a:xfrm>
            <a:off x="706438" y="2768600"/>
            <a:ext cx="7731125" cy="1905000"/>
            <a:chOff x="445" y="1744"/>
            <a:chExt cx="4870" cy="1200"/>
          </a:xfrm>
        </p:grpSpPr>
        <p:grpSp>
          <p:nvGrpSpPr>
            <p:cNvPr id="16486" name="Group 272"/>
            <p:cNvGrpSpPr>
              <a:grpSpLocks/>
            </p:cNvGrpSpPr>
            <p:nvPr/>
          </p:nvGrpSpPr>
          <p:grpSpPr bwMode="auto">
            <a:xfrm>
              <a:off x="445" y="1744"/>
              <a:ext cx="734" cy="1200"/>
              <a:chOff x="448" y="1746"/>
              <a:chExt cx="724" cy="1188"/>
            </a:xfrm>
          </p:grpSpPr>
          <p:grpSp>
            <p:nvGrpSpPr>
              <p:cNvPr id="16504" name="Group 273"/>
              <p:cNvGrpSpPr>
                <a:grpSpLocks/>
              </p:cNvGrpSpPr>
              <p:nvPr/>
            </p:nvGrpSpPr>
            <p:grpSpPr bwMode="auto">
              <a:xfrm>
                <a:off x="454" y="1752"/>
                <a:ext cx="712" cy="1176"/>
                <a:chOff x="454" y="1752"/>
                <a:chExt cx="712" cy="1176"/>
              </a:xfrm>
            </p:grpSpPr>
            <p:sp>
              <p:nvSpPr>
                <p:cNvPr id="16506"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6507"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6505"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6487" name="Group 277"/>
            <p:cNvGrpSpPr>
              <a:grpSpLocks/>
            </p:cNvGrpSpPr>
            <p:nvPr/>
          </p:nvGrpSpPr>
          <p:grpSpPr bwMode="auto">
            <a:xfrm>
              <a:off x="1225" y="1744"/>
              <a:ext cx="734" cy="1200"/>
              <a:chOff x="448" y="1746"/>
              <a:chExt cx="724" cy="1188"/>
            </a:xfrm>
          </p:grpSpPr>
          <p:grpSp>
            <p:nvGrpSpPr>
              <p:cNvPr id="16500" name="Group 278"/>
              <p:cNvGrpSpPr>
                <a:grpSpLocks/>
              </p:cNvGrpSpPr>
              <p:nvPr/>
            </p:nvGrpSpPr>
            <p:grpSpPr bwMode="auto">
              <a:xfrm>
                <a:off x="454" y="1752"/>
                <a:ext cx="712" cy="1176"/>
                <a:chOff x="454" y="1752"/>
                <a:chExt cx="712" cy="1176"/>
              </a:xfrm>
            </p:grpSpPr>
            <p:sp>
              <p:nvSpPr>
                <p:cNvPr id="16502"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6503"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6501"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6488" name="Group 282"/>
            <p:cNvGrpSpPr>
              <a:grpSpLocks/>
            </p:cNvGrpSpPr>
            <p:nvPr/>
          </p:nvGrpSpPr>
          <p:grpSpPr bwMode="auto">
            <a:xfrm flipH="1">
              <a:off x="4581" y="1744"/>
              <a:ext cx="734" cy="1200"/>
              <a:chOff x="448" y="1746"/>
              <a:chExt cx="724" cy="1188"/>
            </a:xfrm>
          </p:grpSpPr>
          <p:grpSp>
            <p:nvGrpSpPr>
              <p:cNvPr id="16496" name="Group 283"/>
              <p:cNvGrpSpPr>
                <a:grpSpLocks/>
              </p:cNvGrpSpPr>
              <p:nvPr/>
            </p:nvGrpSpPr>
            <p:grpSpPr bwMode="auto">
              <a:xfrm>
                <a:off x="454" y="1752"/>
                <a:ext cx="712" cy="1176"/>
                <a:chOff x="454" y="1752"/>
                <a:chExt cx="712" cy="1176"/>
              </a:xfrm>
            </p:grpSpPr>
            <p:sp>
              <p:nvSpPr>
                <p:cNvPr id="16498"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6499"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6497"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6489" name="Group 287"/>
            <p:cNvGrpSpPr>
              <a:grpSpLocks/>
            </p:cNvGrpSpPr>
            <p:nvPr/>
          </p:nvGrpSpPr>
          <p:grpSpPr bwMode="auto">
            <a:xfrm flipH="1">
              <a:off x="3799" y="1744"/>
              <a:ext cx="734" cy="1200"/>
              <a:chOff x="448" y="1746"/>
              <a:chExt cx="724" cy="1188"/>
            </a:xfrm>
          </p:grpSpPr>
          <p:grpSp>
            <p:nvGrpSpPr>
              <p:cNvPr id="16492" name="Group 288"/>
              <p:cNvGrpSpPr>
                <a:grpSpLocks/>
              </p:cNvGrpSpPr>
              <p:nvPr/>
            </p:nvGrpSpPr>
            <p:grpSpPr bwMode="auto">
              <a:xfrm>
                <a:off x="454" y="1752"/>
                <a:ext cx="712" cy="1176"/>
                <a:chOff x="454" y="1752"/>
                <a:chExt cx="712" cy="1176"/>
              </a:xfrm>
            </p:grpSpPr>
            <p:sp>
              <p:nvSpPr>
                <p:cNvPr id="16494"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6495"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6493"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6490"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6491"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
        <p:nvSpPr>
          <p:cNvPr id="16485" name="Text Box 262"/>
          <p:cNvSpPr txBox="1">
            <a:spLocks noChangeArrowheads="1"/>
          </p:cNvSpPr>
          <p:nvPr/>
        </p:nvSpPr>
        <p:spPr bwMode="auto">
          <a:xfrm>
            <a:off x="2257425" y="213995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a:solidFill>
                  <a:schemeClr val="bg1"/>
                </a:solidFill>
              </a:rPr>
              <a:t>Insert Text Here</a:t>
            </a:r>
            <a:endParaRPr lang="en-GB" altLang="en-US" sz="2800">
              <a:solidFill>
                <a:schemeClr val="bg1"/>
              </a:solidFill>
            </a:endParaRPr>
          </a:p>
        </p:txBody>
      </p:sp>
    </p:spTree>
    <p:extLst>
      <p:ext uri="{BB962C8B-B14F-4D97-AF65-F5344CB8AC3E}">
        <p14:creationId xmlns:p14="http://schemas.microsoft.com/office/powerpoint/2010/main" val="1225850341"/>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3287"/>
                                        </p:tgtEl>
                                      </p:cBhvr>
                                    </p:animEffect>
                                    <p:set>
                                      <p:cBhvr>
                                        <p:cTn id="7" dur="1" fill="hold">
                                          <p:stCondLst>
                                            <p:cond delay="499"/>
                                          </p:stCondLst>
                                        </p:cTn>
                                        <p:tgtEl>
                                          <p:spTgt spid="53287"/>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3293"/>
                                        </p:tgtEl>
                                      </p:cBhvr>
                                    </p:animEffect>
                                    <p:set>
                                      <p:cBhvr>
                                        <p:cTn id="10" dur="1" fill="hold">
                                          <p:stCondLst>
                                            <p:cond delay="499"/>
                                          </p:stCondLst>
                                        </p:cTn>
                                        <p:tgtEl>
                                          <p:spTgt spid="53293"/>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3302"/>
                                        </p:tgtEl>
                                      </p:cBhvr>
                                    </p:animEffect>
                                    <p:set>
                                      <p:cBhvr>
                                        <p:cTn id="13" dur="1" fill="hold">
                                          <p:stCondLst>
                                            <p:cond delay="499"/>
                                          </p:stCondLst>
                                        </p:cTn>
                                        <p:tgtEl>
                                          <p:spTgt spid="53302"/>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3332"/>
                                        </p:tgtEl>
                                        <p:attrNameLst>
                                          <p:attrName>style.visibility</p:attrName>
                                        </p:attrNameLst>
                                      </p:cBhvr>
                                      <p:to>
                                        <p:strVal val="visible"/>
                                      </p:to>
                                    </p:set>
                                    <p:animEffect transition="in" filter="slide(fromTop)">
                                      <p:cBhvr>
                                        <p:cTn id="16" dur="500"/>
                                        <p:tgtEl>
                                          <p:spTgt spid="53332"/>
                                        </p:tgtEl>
                                      </p:cBhvr>
                                    </p:animEffect>
                                  </p:childTnLst>
                                </p:cTn>
                              </p:par>
                              <p:par>
                                <p:cTn id="17" presetID="12" presetClass="entr" presetSubtype="1" fill="hold" nodeType="withEffect">
                                  <p:stCondLst>
                                    <p:cond delay="0"/>
                                  </p:stCondLst>
                                  <p:childTnLst>
                                    <p:set>
                                      <p:cBhvr>
                                        <p:cTn id="18" dur="1" fill="hold">
                                          <p:stCondLst>
                                            <p:cond delay="0"/>
                                          </p:stCondLst>
                                        </p:cTn>
                                        <p:tgtEl>
                                          <p:spTgt spid="53329"/>
                                        </p:tgtEl>
                                        <p:attrNameLst>
                                          <p:attrName>style.visibility</p:attrName>
                                        </p:attrNameLst>
                                      </p:cBhvr>
                                      <p:to>
                                        <p:strVal val="visible"/>
                                      </p:to>
                                    </p:set>
                                    <p:animEffect transition="in" filter="slide(fromTop)">
                                      <p:cBhvr>
                                        <p:cTn id="19" dur="500"/>
                                        <p:tgtEl>
                                          <p:spTgt spid="53329"/>
                                        </p:tgtEl>
                                      </p:cBhvr>
                                    </p:animEffect>
                                  </p:childTnLst>
                                </p:cTn>
                              </p:par>
                              <p:par>
                                <p:cTn id="20" presetID="12" presetClass="entr" presetSubtype="1" fill="hold" nodeType="withEffect">
                                  <p:stCondLst>
                                    <p:cond delay="0"/>
                                  </p:stCondLst>
                                  <p:childTnLst>
                                    <p:set>
                                      <p:cBhvr>
                                        <p:cTn id="21" dur="1" fill="hold">
                                          <p:stCondLst>
                                            <p:cond delay="0"/>
                                          </p:stCondLst>
                                        </p:cTn>
                                        <p:tgtEl>
                                          <p:spTgt spid="53290"/>
                                        </p:tgtEl>
                                        <p:attrNameLst>
                                          <p:attrName>style.visibility</p:attrName>
                                        </p:attrNameLst>
                                      </p:cBhvr>
                                      <p:to>
                                        <p:strVal val="visible"/>
                                      </p:to>
                                    </p:set>
                                    <p:animEffect transition="in" filter="slide(fromTop)">
                                      <p:cBhvr>
                                        <p:cTn id="22" dur="500"/>
                                        <p:tgtEl>
                                          <p:spTgt spid="53290"/>
                                        </p:tgtEl>
                                      </p:cBhvr>
                                    </p:animEffect>
                                  </p:childTnLst>
                                </p:cTn>
                              </p:par>
                              <p:par>
                                <p:cTn id="23" presetID="12" presetClass="exit" presetSubtype="4" fill="hold" nodeType="withEffect">
                                  <p:stCondLst>
                                    <p:cond delay="1000"/>
                                  </p:stCondLst>
                                  <p:childTnLst>
                                    <p:animEffect transition="out" filter="slide(fromBottom)">
                                      <p:cBhvr>
                                        <p:cTn id="24" dur="500"/>
                                        <p:tgtEl>
                                          <p:spTgt spid="53290"/>
                                        </p:tgtEl>
                                      </p:cBhvr>
                                    </p:animEffect>
                                    <p:set>
                                      <p:cBhvr>
                                        <p:cTn id="25" dur="1" fill="hold">
                                          <p:stCondLst>
                                            <p:cond delay="499"/>
                                          </p:stCondLst>
                                        </p:cTn>
                                        <p:tgtEl>
                                          <p:spTgt spid="53290"/>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3305"/>
                                        </p:tgtEl>
                                        <p:attrNameLst>
                                          <p:attrName>style.visibility</p:attrName>
                                        </p:attrNameLst>
                                      </p:cBhvr>
                                      <p:to>
                                        <p:strVal val="visible"/>
                                      </p:to>
                                    </p:set>
                                    <p:animEffect transition="in" filter="slide(fromTop)">
                                      <p:cBhvr>
                                        <p:cTn id="28" dur="500"/>
                                        <p:tgtEl>
                                          <p:spTgt spid="53305"/>
                                        </p:tgtEl>
                                      </p:cBhvr>
                                    </p:animEffect>
                                  </p:childTnLst>
                                </p:cTn>
                              </p:par>
                              <p:par>
                                <p:cTn id="29" presetID="12" presetClass="exit" presetSubtype="4" fill="hold" nodeType="withEffect">
                                  <p:stCondLst>
                                    <p:cond delay="2000"/>
                                  </p:stCondLst>
                                  <p:childTnLst>
                                    <p:animEffect transition="out" filter="slide(fromBottom)">
                                      <p:cBhvr>
                                        <p:cTn id="30" dur="500"/>
                                        <p:tgtEl>
                                          <p:spTgt spid="53305"/>
                                        </p:tgtEl>
                                      </p:cBhvr>
                                    </p:animEffect>
                                    <p:set>
                                      <p:cBhvr>
                                        <p:cTn id="31" dur="1" fill="hold">
                                          <p:stCondLst>
                                            <p:cond delay="499"/>
                                          </p:stCondLst>
                                        </p:cTn>
                                        <p:tgtEl>
                                          <p:spTgt spid="53305"/>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3308"/>
                                        </p:tgtEl>
                                        <p:attrNameLst>
                                          <p:attrName>style.visibility</p:attrName>
                                        </p:attrNameLst>
                                      </p:cBhvr>
                                      <p:to>
                                        <p:strVal val="visible"/>
                                      </p:to>
                                    </p:set>
                                    <p:animEffect transition="in" filter="slide(fromTop)">
                                      <p:cBhvr>
                                        <p:cTn id="34" dur="500"/>
                                        <p:tgtEl>
                                          <p:spTgt spid="53308"/>
                                        </p:tgtEl>
                                      </p:cBhvr>
                                    </p:animEffect>
                                  </p:childTnLst>
                                </p:cTn>
                              </p:par>
                              <p:par>
                                <p:cTn id="35" presetID="12" presetClass="exit" presetSubtype="4" fill="hold" nodeType="withEffect">
                                  <p:stCondLst>
                                    <p:cond delay="3000"/>
                                  </p:stCondLst>
                                  <p:childTnLst>
                                    <p:animEffect transition="out" filter="slide(fromBottom)">
                                      <p:cBhvr>
                                        <p:cTn id="36" dur="500"/>
                                        <p:tgtEl>
                                          <p:spTgt spid="53308"/>
                                        </p:tgtEl>
                                      </p:cBhvr>
                                    </p:animEffect>
                                    <p:set>
                                      <p:cBhvr>
                                        <p:cTn id="37" dur="1" fill="hold">
                                          <p:stCondLst>
                                            <p:cond delay="499"/>
                                          </p:stCondLst>
                                        </p:cTn>
                                        <p:tgtEl>
                                          <p:spTgt spid="53308"/>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3311"/>
                                        </p:tgtEl>
                                        <p:attrNameLst>
                                          <p:attrName>style.visibility</p:attrName>
                                        </p:attrNameLst>
                                      </p:cBhvr>
                                      <p:to>
                                        <p:strVal val="visible"/>
                                      </p:to>
                                    </p:set>
                                    <p:animEffect transition="in" filter="slide(fromTop)">
                                      <p:cBhvr>
                                        <p:cTn id="40" dur="500"/>
                                        <p:tgtEl>
                                          <p:spTgt spid="53311"/>
                                        </p:tgtEl>
                                      </p:cBhvr>
                                    </p:animEffect>
                                  </p:childTnLst>
                                </p:cTn>
                              </p:par>
                              <p:par>
                                <p:cTn id="41" presetID="12" presetClass="exit" presetSubtype="4" fill="hold" nodeType="withEffect">
                                  <p:stCondLst>
                                    <p:cond delay="4000"/>
                                  </p:stCondLst>
                                  <p:childTnLst>
                                    <p:animEffect transition="out" filter="slide(fromBottom)">
                                      <p:cBhvr>
                                        <p:cTn id="42" dur="500"/>
                                        <p:tgtEl>
                                          <p:spTgt spid="53311"/>
                                        </p:tgtEl>
                                      </p:cBhvr>
                                    </p:animEffect>
                                    <p:set>
                                      <p:cBhvr>
                                        <p:cTn id="43" dur="1" fill="hold">
                                          <p:stCondLst>
                                            <p:cond delay="499"/>
                                          </p:stCondLst>
                                        </p:cTn>
                                        <p:tgtEl>
                                          <p:spTgt spid="53311"/>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3314"/>
                                        </p:tgtEl>
                                        <p:attrNameLst>
                                          <p:attrName>style.visibility</p:attrName>
                                        </p:attrNameLst>
                                      </p:cBhvr>
                                      <p:to>
                                        <p:strVal val="visible"/>
                                      </p:to>
                                    </p:set>
                                    <p:animEffect transition="in" filter="slide(fromTop)">
                                      <p:cBhvr>
                                        <p:cTn id="46" dur="500"/>
                                        <p:tgtEl>
                                          <p:spTgt spid="53314"/>
                                        </p:tgtEl>
                                      </p:cBhvr>
                                    </p:animEffect>
                                  </p:childTnLst>
                                </p:cTn>
                              </p:par>
                              <p:par>
                                <p:cTn id="47" presetID="12" presetClass="exit" presetSubtype="4" fill="hold" nodeType="withEffect">
                                  <p:stCondLst>
                                    <p:cond delay="5000"/>
                                  </p:stCondLst>
                                  <p:childTnLst>
                                    <p:animEffect transition="out" filter="slide(fromBottom)">
                                      <p:cBhvr>
                                        <p:cTn id="48" dur="500"/>
                                        <p:tgtEl>
                                          <p:spTgt spid="53314"/>
                                        </p:tgtEl>
                                      </p:cBhvr>
                                    </p:animEffect>
                                    <p:set>
                                      <p:cBhvr>
                                        <p:cTn id="49" dur="1" fill="hold">
                                          <p:stCondLst>
                                            <p:cond delay="499"/>
                                          </p:stCondLst>
                                        </p:cTn>
                                        <p:tgtEl>
                                          <p:spTgt spid="53314"/>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3317"/>
                                        </p:tgtEl>
                                        <p:attrNameLst>
                                          <p:attrName>style.visibility</p:attrName>
                                        </p:attrNameLst>
                                      </p:cBhvr>
                                      <p:to>
                                        <p:strVal val="visible"/>
                                      </p:to>
                                    </p:set>
                                    <p:animEffect transition="in" filter="slide(fromTop)">
                                      <p:cBhvr>
                                        <p:cTn id="52" dur="500"/>
                                        <p:tgtEl>
                                          <p:spTgt spid="53317"/>
                                        </p:tgtEl>
                                      </p:cBhvr>
                                    </p:animEffect>
                                  </p:childTnLst>
                                </p:cTn>
                              </p:par>
                              <p:par>
                                <p:cTn id="53" presetID="12" presetClass="exit" presetSubtype="4" fill="hold" nodeType="withEffect">
                                  <p:stCondLst>
                                    <p:cond delay="6000"/>
                                  </p:stCondLst>
                                  <p:childTnLst>
                                    <p:animEffect transition="out" filter="slide(fromBottom)">
                                      <p:cBhvr>
                                        <p:cTn id="54" dur="500"/>
                                        <p:tgtEl>
                                          <p:spTgt spid="53317"/>
                                        </p:tgtEl>
                                      </p:cBhvr>
                                    </p:animEffect>
                                    <p:set>
                                      <p:cBhvr>
                                        <p:cTn id="55" dur="1" fill="hold">
                                          <p:stCondLst>
                                            <p:cond delay="499"/>
                                          </p:stCondLst>
                                        </p:cTn>
                                        <p:tgtEl>
                                          <p:spTgt spid="53317"/>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3320"/>
                                        </p:tgtEl>
                                        <p:attrNameLst>
                                          <p:attrName>style.visibility</p:attrName>
                                        </p:attrNameLst>
                                      </p:cBhvr>
                                      <p:to>
                                        <p:strVal val="visible"/>
                                      </p:to>
                                    </p:set>
                                    <p:animEffect transition="in" filter="slide(fromTop)">
                                      <p:cBhvr>
                                        <p:cTn id="58" dur="500"/>
                                        <p:tgtEl>
                                          <p:spTgt spid="53320"/>
                                        </p:tgtEl>
                                      </p:cBhvr>
                                    </p:animEffect>
                                  </p:childTnLst>
                                </p:cTn>
                              </p:par>
                              <p:par>
                                <p:cTn id="59" presetID="12" presetClass="exit" presetSubtype="4" fill="hold" nodeType="withEffect">
                                  <p:stCondLst>
                                    <p:cond delay="7000"/>
                                  </p:stCondLst>
                                  <p:childTnLst>
                                    <p:animEffect transition="out" filter="slide(fromBottom)">
                                      <p:cBhvr>
                                        <p:cTn id="60" dur="500"/>
                                        <p:tgtEl>
                                          <p:spTgt spid="53320"/>
                                        </p:tgtEl>
                                      </p:cBhvr>
                                    </p:animEffect>
                                    <p:set>
                                      <p:cBhvr>
                                        <p:cTn id="61" dur="1" fill="hold">
                                          <p:stCondLst>
                                            <p:cond delay="499"/>
                                          </p:stCondLst>
                                        </p:cTn>
                                        <p:tgtEl>
                                          <p:spTgt spid="53320"/>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3323"/>
                                        </p:tgtEl>
                                        <p:attrNameLst>
                                          <p:attrName>style.visibility</p:attrName>
                                        </p:attrNameLst>
                                      </p:cBhvr>
                                      <p:to>
                                        <p:strVal val="visible"/>
                                      </p:to>
                                    </p:set>
                                    <p:animEffect transition="in" filter="slide(fromTop)">
                                      <p:cBhvr>
                                        <p:cTn id="64" dur="500"/>
                                        <p:tgtEl>
                                          <p:spTgt spid="53323"/>
                                        </p:tgtEl>
                                      </p:cBhvr>
                                    </p:animEffect>
                                  </p:childTnLst>
                                </p:cTn>
                              </p:par>
                              <p:par>
                                <p:cTn id="65" presetID="12" presetClass="exit" presetSubtype="4" fill="hold" nodeType="withEffect">
                                  <p:stCondLst>
                                    <p:cond delay="8000"/>
                                  </p:stCondLst>
                                  <p:childTnLst>
                                    <p:animEffect transition="out" filter="slide(fromBottom)">
                                      <p:cBhvr>
                                        <p:cTn id="66" dur="500"/>
                                        <p:tgtEl>
                                          <p:spTgt spid="53323"/>
                                        </p:tgtEl>
                                      </p:cBhvr>
                                    </p:animEffect>
                                    <p:set>
                                      <p:cBhvr>
                                        <p:cTn id="67" dur="1" fill="hold">
                                          <p:stCondLst>
                                            <p:cond delay="499"/>
                                          </p:stCondLst>
                                        </p:cTn>
                                        <p:tgtEl>
                                          <p:spTgt spid="53323"/>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3326"/>
                                        </p:tgtEl>
                                        <p:attrNameLst>
                                          <p:attrName>style.visibility</p:attrName>
                                        </p:attrNameLst>
                                      </p:cBhvr>
                                      <p:to>
                                        <p:strVal val="visible"/>
                                      </p:to>
                                    </p:set>
                                    <p:animEffect transition="in" filter="slide(fromTop)">
                                      <p:cBhvr>
                                        <p:cTn id="70" dur="500"/>
                                        <p:tgtEl>
                                          <p:spTgt spid="53326"/>
                                        </p:tgtEl>
                                      </p:cBhvr>
                                    </p:animEffect>
                                  </p:childTnLst>
                                </p:cTn>
                              </p:par>
                              <p:par>
                                <p:cTn id="71" presetID="12" presetClass="exit" presetSubtype="4" fill="hold" nodeType="withEffect">
                                  <p:stCondLst>
                                    <p:cond delay="9000"/>
                                  </p:stCondLst>
                                  <p:childTnLst>
                                    <p:animEffect transition="out" filter="slide(fromBottom)">
                                      <p:cBhvr>
                                        <p:cTn id="72" dur="500"/>
                                        <p:tgtEl>
                                          <p:spTgt spid="53326"/>
                                        </p:tgtEl>
                                      </p:cBhvr>
                                    </p:animEffect>
                                    <p:set>
                                      <p:cBhvr>
                                        <p:cTn id="73" dur="1" fill="hold">
                                          <p:stCondLst>
                                            <p:cond delay="499"/>
                                          </p:stCondLst>
                                        </p:cTn>
                                        <p:tgtEl>
                                          <p:spTgt spid="53326"/>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3338"/>
                                        </p:tgtEl>
                                        <p:attrNameLst>
                                          <p:attrName>style.visibility</p:attrName>
                                        </p:attrNameLst>
                                      </p:cBhvr>
                                      <p:to>
                                        <p:strVal val="visible"/>
                                      </p:to>
                                    </p:set>
                                    <p:animEffect transition="in" filter="slide(fromTop)">
                                      <p:cBhvr>
                                        <p:cTn id="76" dur="500"/>
                                        <p:tgtEl>
                                          <p:spTgt spid="53338"/>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3344"/>
                                        </p:tgtEl>
                                        <p:attrNameLst>
                                          <p:attrName>style.visibility</p:attrName>
                                        </p:attrNameLst>
                                      </p:cBhvr>
                                      <p:to>
                                        <p:strVal val="visible"/>
                                      </p:to>
                                    </p:set>
                                    <p:animEffect transition="in" filter="slide(fromTop)">
                                      <p:cBhvr>
                                        <p:cTn id="79" dur="500"/>
                                        <p:tgtEl>
                                          <p:spTgt spid="53344"/>
                                        </p:tgtEl>
                                      </p:cBhvr>
                                    </p:animEffect>
                                  </p:childTnLst>
                                </p:cTn>
                              </p:par>
                              <p:par>
                                <p:cTn id="80" presetID="12" presetClass="exit" presetSubtype="4" fill="hold" nodeType="withEffect">
                                  <p:stCondLst>
                                    <p:cond delay="10000"/>
                                  </p:stCondLst>
                                  <p:childTnLst>
                                    <p:animEffect transition="out" filter="slide(fromBottom)">
                                      <p:cBhvr>
                                        <p:cTn id="81" dur="500"/>
                                        <p:tgtEl>
                                          <p:spTgt spid="53338"/>
                                        </p:tgtEl>
                                      </p:cBhvr>
                                    </p:animEffect>
                                    <p:set>
                                      <p:cBhvr>
                                        <p:cTn id="82" dur="1" fill="hold">
                                          <p:stCondLst>
                                            <p:cond delay="499"/>
                                          </p:stCondLst>
                                        </p:cTn>
                                        <p:tgtEl>
                                          <p:spTgt spid="53338"/>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3329"/>
                                        </p:tgtEl>
                                      </p:cBhvr>
                                    </p:animEffect>
                                    <p:set>
                                      <p:cBhvr>
                                        <p:cTn id="85" dur="1" fill="hold">
                                          <p:stCondLst>
                                            <p:cond delay="499"/>
                                          </p:stCondLst>
                                        </p:cTn>
                                        <p:tgtEl>
                                          <p:spTgt spid="53329"/>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3341"/>
                                        </p:tgtEl>
                                        <p:attrNameLst>
                                          <p:attrName>style.visibility</p:attrName>
                                        </p:attrNameLst>
                                      </p:cBhvr>
                                      <p:to>
                                        <p:strVal val="visible"/>
                                      </p:to>
                                    </p:set>
                                    <p:animEffect transition="in" filter="slide(fromTop)">
                                      <p:cBhvr>
                                        <p:cTn id="88" dur="500"/>
                                        <p:tgtEl>
                                          <p:spTgt spid="53341"/>
                                        </p:tgtEl>
                                      </p:cBhvr>
                                    </p:animEffect>
                                  </p:childTnLst>
                                </p:cTn>
                              </p:par>
                              <p:par>
                                <p:cTn id="89" presetID="12" presetClass="exit" presetSubtype="4" fill="hold" nodeType="withEffect">
                                  <p:stCondLst>
                                    <p:cond delay="11000"/>
                                  </p:stCondLst>
                                  <p:childTnLst>
                                    <p:animEffect transition="out" filter="slide(fromBottom)">
                                      <p:cBhvr>
                                        <p:cTn id="90" dur="500"/>
                                        <p:tgtEl>
                                          <p:spTgt spid="53344"/>
                                        </p:tgtEl>
                                      </p:cBhvr>
                                    </p:animEffect>
                                    <p:set>
                                      <p:cBhvr>
                                        <p:cTn id="91" dur="1" fill="hold">
                                          <p:stCondLst>
                                            <p:cond delay="499"/>
                                          </p:stCondLst>
                                        </p:cTn>
                                        <p:tgtEl>
                                          <p:spTgt spid="53344"/>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3347"/>
                                        </p:tgtEl>
                                        <p:attrNameLst>
                                          <p:attrName>style.visibility</p:attrName>
                                        </p:attrNameLst>
                                      </p:cBhvr>
                                      <p:to>
                                        <p:strVal val="visible"/>
                                      </p:to>
                                    </p:set>
                                    <p:animEffect transition="in" filter="slide(fromTop)">
                                      <p:cBhvr>
                                        <p:cTn id="94" dur="500"/>
                                        <p:tgtEl>
                                          <p:spTgt spid="53347"/>
                                        </p:tgtEl>
                                      </p:cBhvr>
                                    </p:animEffect>
                                  </p:childTnLst>
                                </p:cTn>
                              </p:par>
                              <p:par>
                                <p:cTn id="95" presetID="12" presetClass="exit" presetSubtype="4" fill="hold" nodeType="withEffect">
                                  <p:stCondLst>
                                    <p:cond delay="12000"/>
                                  </p:stCondLst>
                                  <p:childTnLst>
                                    <p:animEffect transition="out" filter="slide(fromBottom)">
                                      <p:cBhvr>
                                        <p:cTn id="96" dur="500"/>
                                        <p:tgtEl>
                                          <p:spTgt spid="53347"/>
                                        </p:tgtEl>
                                      </p:cBhvr>
                                    </p:animEffect>
                                    <p:set>
                                      <p:cBhvr>
                                        <p:cTn id="97" dur="1" fill="hold">
                                          <p:stCondLst>
                                            <p:cond delay="499"/>
                                          </p:stCondLst>
                                        </p:cTn>
                                        <p:tgtEl>
                                          <p:spTgt spid="53347"/>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3350"/>
                                        </p:tgtEl>
                                        <p:attrNameLst>
                                          <p:attrName>style.visibility</p:attrName>
                                        </p:attrNameLst>
                                      </p:cBhvr>
                                      <p:to>
                                        <p:strVal val="visible"/>
                                      </p:to>
                                    </p:set>
                                    <p:animEffect transition="in" filter="slide(fromTop)">
                                      <p:cBhvr>
                                        <p:cTn id="100" dur="500"/>
                                        <p:tgtEl>
                                          <p:spTgt spid="53350"/>
                                        </p:tgtEl>
                                      </p:cBhvr>
                                    </p:animEffect>
                                  </p:childTnLst>
                                </p:cTn>
                              </p:par>
                              <p:par>
                                <p:cTn id="101" presetID="12" presetClass="exit" presetSubtype="4" fill="hold" nodeType="withEffect">
                                  <p:stCondLst>
                                    <p:cond delay="13000"/>
                                  </p:stCondLst>
                                  <p:childTnLst>
                                    <p:animEffect transition="out" filter="slide(fromBottom)">
                                      <p:cBhvr>
                                        <p:cTn id="102" dur="500"/>
                                        <p:tgtEl>
                                          <p:spTgt spid="53350"/>
                                        </p:tgtEl>
                                      </p:cBhvr>
                                    </p:animEffect>
                                    <p:set>
                                      <p:cBhvr>
                                        <p:cTn id="103" dur="1" fill="hold">
                                          <p:stCondLst>
                                            <p:cond delay="499"/>
                                          </p:stCondLst>
                                        </p:cTn>
                                        <p:tgtEl>
                                          <p:spTgt spid="53350"/>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3353"/>
                                        </p:tgtEl>
                                        <p:attrNameLst>
                                          <p:attrName>style.visibility</p:attrName>
                                        </p:attrNameLst>
                                      </p:cBhvr>
                                      <p:to>
                                        <p:strVal val="visible"/>
                                      </p:to>
                                    </p:set>
                                    <p:animEffect transition="in" filter="slide(fromTop)">
                                      <p:cBhvr>
                                        <p:cTn id="106" dur="500"/>
                                        <p:tgtEl>
                                          <p:spTgt spid="53353"/>
                                        </p:tgtEl>
                                      </p:cBhvr>
                                    </p:animEffect>
                                  </p:childTnLst>
                                </p:cTn>
                              </p:par>
                              <p:par>
                                <p:cTn id="107" presetID="12" presetClass="exit" presetSubtype="4" fill="hold" nodeType="withEffect">
                                  <p:stCondLst>
                                    <p:cond delay="14000"/>
                                  </p:stCondLst>
                                  <p:childTnLst>
                                    <p:animEffect transition="out" filter="slide(fromBottom)">
                                      <p:cBhvr>
                                        <p:cTn id="108" dur="500"/>
                                        <p:tgtEl>
                                          <p:spTgt spid="53353"/>
                                        </p:tgtEl>
                                      </p:cBhvr>
                                    </p:animEffect>
                                    <p:set>
                                      <p:cBhvr>
                                        <p:cTn id="109" dur="1" fill="hold">
                                          <p:stCondLst>
                                            <p:cond delay="499"/>
                                          </p:stCondLst>
                                        </p:cTn>
                                        <p:tgtEl>
                                          <p:spTgt spid="53353"/>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3356"/>
                                        </p:tgtEl>
                                        <p:attrNameLst>
                                          <p:attrName>style.visibility</p:attrName>
                                        </p:attrNameLst>
                                      </p:cBhvr>
                                      <p:to>
                                        <p:strVal val="visible"/>
                                      </p:to>
                                    </p:set>
                                    <p:animEffect transition="in" filter="slide(fromTop)">
                                      <p:cBhvr>
                                        <p:cTn id="112" dur="500"/>
                                        <p:tgtEl>
                                          <p:spTgt spid="53356"/>
                                        </p:tgtEl>
                                      </p:cBhvr>
                                    </p:animEffect>
                                  </p:childTnLst>
                                </p:cTn>
                              </p:par>
                              <p:par>
                                <p:cTn id="113" presetID="12" presetClass="exit" presetSubtype="4" fill="hold" nodeType="withEffect">
                                  <p:stCondLst>
                                    <p:cond delay="15000"/>
                                  </p:stCondLst>
                                  <p:childTnLst>
                                    <p:animEffect transition="out" filter="slide(fromBottom)">
                                      <p:cBhvr>
                                        <p:cTn id="114" dur="500"/>
                                        <p:tgtEl>
                                          <p:spTgt spid="53356"/>
                                        </p:tgtEl>
                                      </p:cBhvr>
                                    </p:animEffect>
                                    <p:set>
                                      <p:cBhvr>
                                        <p:cTn id="115" dur="1" fill="hold">
                                          <p:stCondLst>
                                            <p:cond delay="499"/>
                                          </p:stCondLst>
                                        </p:cTn>
                                        <p:tgtEl>
                                          <p:spTgt spid="53356"/>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3359"/>
                                        </p:tgtEl>
                                        <p:attrNameLst>
                                          <p:attrName>style.visibility</p:attrName>
                                        </p:attrNameLst>
                                      </p:cBhvr>
                                      <p:to>
                                        <p:strVal val="visible"/>
                                      </p:to>
                                    </p:set>
                                    <p:animEffect transition="in" filter="slide(fromTop)">
                                      <p:cBhvr>
                                        <p:cTn id="118" dur="500"/>
                                        <p:tgtEl>
                                          <p:spTgt spid="53359"/>
                                        </p:tgtEl>
                                      </p:cBhvr>
                                    </p:animEffect>
                                  </p:childTnLst>
                                </p:cTn>
                              </p:par>
                              <p:par>
                                <p:cTn id="119" presetID="12" presetClass="exit" presetSubtype="4" fill="hold" nodeType="withEffect">
                                  <p:stCondLst>
                                    <p:cond delay="16000"/>
                                  </p:stCondLst>
                                  <p:childTnLst>
                                    <p:animEffect transition="out" filter="slide(fromBottom)">
                                      <p:cBhvr>
                                        <p:cTn id="120" dur="500"/>
                                        <p:tgtEl>
                                          <p:spTgt spid="53359"/>
                                        </p:tgtEl>
                                      </p:cBhvr>
                                    </p:animEffect>
                                    <p:set>
                                      <p:cBhvr>
                                        <p:cTn id="121" dur="1" fill="hold">
                                          <p:stCondLst>
                                            <p:cond delay="499"/>
                                          </p:stCondLst>
                                        </p:cTn>
                                        <p:tgtEl>
                                          <p:spTgt spid="53359"/>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3362"/>
                                        </p:tgtEl>
                                        <p:attrNameLst>
                                          <p:attrName>style.visibility</p:attrName>
                                        </p:attrNameLst>
                                      </p:cBhvr>
                                      <p:to>
                                        <p:strVal val="visible"/>
                                      </p:to>
                                    </p:set>
                                    <p:animEffect transition="in" filter="slide(fromTop)">
                                      <p:cBhvr>
                                        <p:cTn id="124" dur="500"/>
                                        <p:tgtEl>
                                          <p:spTgt spid="53362"/>
                                        </p:tgtEl>
                                      </p:cBhvr>
                                    </p:animEffect>
                                  </p:childTnLst>
                                </p:cTn>
                              </p:par>
                              <p:par>
                                <p:cTn id="125" presetID="12" presetClass="exit" presetSubtype="4" fill="hold" nodeType="withEffect">
                                  <p:stCondLst>
                                    <p:cond delay="17000"/>
                                  </p:stCondLst>
                                  <p:childTnLst>
                                    <p:animEffect transition="out" filter="slide(fromBottom)">
                                      <p:cBhvr>
                                        <p:cTn id="126" dur="500"/>
                                        <p:tgtEl>
                                          <p:spTgt spid="53362"/>
                                        </p:tgtEl>
                                      </p:cBhvr>
                                    </p:animEffect>
                                    <p:set>
                                      <p:cBhvr>
                                        <p:cTn id="127" dur="1" fill="hold">
                                          <p:stCondLst>
                                            <p:cond delay="499"/>
                                          </p:stCondLst>
                                        </p:cTn>
                                        <p:tgtEl>
                                          <p:spTgt spid="53362"/>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3365"/>
                                        </p:tgtEl>
                                        <p:attrNameLst>
                                          <p:attrName>style.visibility</p:attrName>
                                        </p:attrNameLst>
                                      </p:cBhvr>
                                      <p:to>
                                        <p:strVal val="visible"/>
                                      </p:to>
                                    </p:set>
                                    <p:animEffect transition="in" filter="slide(fromTop)">
                                      <p:cBhvr>
                                        <p:cTn id="130" dur="500"/>
                                        <p:tgtEl>
                                          <p:spTgt spid="53365"/>
                                        </p:tgtEl>
                                      </p:cBhvr>
                                    </p:animEffect>
                                  </p:childTnLst>
                                </p:cTn>
                              </p:par>
                              <p:par>
                                <p:cTn id="131" presetID="12" presetClass="exit" presetSubtype="4" fill="hold" nodeType="withEffect">
                                  <p:stCondLst>
                                    <p:cond delay="18000"/>
                                  </p:stCondLst>
                                  <p:childTnLst>
                                    <p:animEffect transition="out" filter="slide(fromBottom)">
                                      <p:cBhvr>
                                        <p:cTn id="132" dur="500"/>
                                        <p:tgtEl>
                                          <p:spTgt spid="53365"/>
                                        </p:tgtEl>
                                      </p:cBhvr>
                                    </p:animEffect>
                                    <p:set>
                                      <p:cBhvr>
                                        <p:cTn id="133" dur="1" fill="hold">
                                          <p:stCondLst>
                                            <p:cond delay="499"/>
                                          </p:stCondLst>
                                        </p:cTn>
                                        <p:tgtEl>
                                          <p:spTgt spid="53365"/>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3368"/>
                                        </p:tgtEl>
                                        <p:attrNameLst>
                                          <p:attrName>style.visibility</p:attrName>
                                        </p:attrNameLst>
                                      </p:cBhvr>
                                      <p:to>
                                        <p:strVal val="visible"/>
                                      </p:to>
                                    </p:set>
                                    <p:animEffect transition="in" filter="slide(fromTop)">
                                      <p:cBhvr>
                                        <p:cTn id="136" dur="500"/>
                                        <p:tgtEl>
                                          <p:spTgt spid="53368"/>
                                        </p:tgtEl>
                                      </p:cBhvr>
                                    </p:animEffect>
                                  </p:childTnLst>
                                </p:cTn>
                              </p:par>
                              <p:par>
                                <p:cTn id="137" presetID="12" presetClass="exit" presetSubtype="4" fill="hold" nodeType="withEffect">
                                  <p:stCondLst>
                                    <p:cond delay="19000"/>
                                  </p:stCondLst>
                                  <p:childTnLst>
                                    <p:animEffect transition="out" filter="slide(fromBottom)">
                                      <p:cBhvr>
                                        <p:cTn id="138" dur="500"/>
                                        <p:tgtEl>
                                          <p:spTgt spid="53368"/>
                                        </p:tgtEl>
                                      </p:cBhvr>
                                    </p:animEffect>
                                    <p:set>
                                      <p:cBhvr>
                                        <p:cTn id="139" dur="1" fill="hold">
                                          <p:stCondLst>
                                            <p:cond delay="499"/>
                                          </p:stCondLst>
                                        </p:cTn>
                                        <p:tgtEl>
                                          <p:spTgt spid="53368"/>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3371"/>
                                        </p:tgtEl>
                                        <p:attrNameLst>
                                          <p:attrName>style.visibility</p:attrName>
                                        </p:attrNameLst>
                                      </p:cBhvr>
                                      <p:to>
                                        <p:strVal val="visible"/>
                                      </p:to>
                                    </p:set>
                                    <p:animEffect transition="in" filter="slide(fromTop)">
                                      <p:cBhvr>
                                        <p:cTn id="142" dur="500"/>
                                        <p:tgtEl>
                                          <p:spTgt spid="53371"/>
                                        </p:tgtEl>
                                      </p:cBhvr>
                                    </p:animEffect>
                                  </p:childTnLst>
                                </p:cTn>
                              </p:par>
                              <p:par>
                                <p:cTn id="143" presetID="12" presetClass="exit" presetSubtype="4" fill="hold" nodeType="withEffect">
                                  <p:stCondLst>
                                    <p:cond delay="20000"/>
                                  </p:stCondLst>
                                  <p:childTnLst>
                                    <p:animEffect transition="out" filter="slide(fromBottom)">
                                      <p:cBhvr>
                                        <p:cTn id="144" dur="500"/>
                                        <p:tgtEl>
                                          <p:spTgt spid="53371"/>
                                        </p:tgtEl>
                                      </p:cBhvr>
                                    </p:animEffect>
                                    <p:set>
                                      <p:cBhvr>
                                        <p:cTn id="145" dur="1" fill="hold">
                                          <p:stCondLst>
                                            <p:cond delay="499"/>
                                          </p:stCondLst>
                                        </p:cTn>
                                        <p:tgtEl>
                                          <p:spTgt spid="53371"/>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3341"/>
                                        </p:tgtEl>
                                      </p:cBhvr>
                                    </p:animEffect>
                                    <p:set>
                                      <p:cBhvr>
                                        <p:cTn id="148" dur="1" fill="hold">
                                          <p:stCondLst>
                                            <p:cond delay="499"/>
                                          </p:stCondLst>
                                        </p:cTn>
                                        <p:tgtEl>
                                          <p:spTgt spid="53341"/>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3374"/>
                                        </p:tgtEl>
                                        <p:attrNameLst>
                                          <p:attrName>style.visibility</p:attrName>
                                        </p:attrNameLst>
                                      </p:cBhvr>
                                      <p:to>
                                        <p:strVal val="visible"/>
                                      </p:to>
                                    </p:set>
                                    <p:animEffect transition="in" filter="slide(fromTop)">
                                      <p:cBhvr>
                                        <p:cTn id="151" dur="500"/>
                                        <p:tgtEl>
                                          <p:spTgt spid="53374"/>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3377"/>
                                        </p:tgtEl>
                                        <p:attrNameLst>
                                          <p:attrName>style.visibility</p:attrName>
                                        </p:attrNameLst>
                                      </p:cBhvr>
                                      <p:to>
                                        <p:strVal val="visible"/>
                                      </p:to>
                                    </p:set>
                                    <p:animEffect transition="in" filter="slide(fromTop)">
                                      <p:cBhvr>
                                        <p:cTn id="154" dur="500"/>
                                        <p:tgtEl>
                                          <p:spTgt spid="53377"/>
                                        </p:tgtEl>
                                      </p:cBhvr>
                                    </p:animEffect>
                                  </p:childTnLst>
                                </p:cTn>
                              </p:par>
                              <p:par>
                                <p:cTn id="155" presetID="12" presetClass="exit" presetSubtype="4" fill="hold" nodeType="withEffect">
                                  <p:stCondLst>
                                    <p:cond delay="21000"/>
                                  </p:stCondLst>
                                  <p:childTnLst>
                                    <p:animEffect transition="out" filter="slide(fromBottom)">
                                      <p:cBhvr>
                                        <p:cTn id="156" dur="500"/>
                                        <p:tgtEl>
                                          <p:spTgt spid="53377"/>
                                        </p:tgtEl>
                                      </p:cBhvr>
                                    </p:animEffect>
                                    <p:set>
                                      <p:cBhvr>
                                        <p:cTn id="157" dur="1" fill="hold">
                                          <p:stCondLst>
                                            <p:cond delay="499"/>
                                          </p:stCondLst>
                                        </p:cTn>
                                        <p:tgtEl>
                                          <p:spTgt spid="53377"/>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3380"/>
                                        </p:tgtEl>
                                        <p:attrNameLst>
                                          <p:attrName>style.visibility</p:attrName>
                                        </p:attrNameLst>
                                      </p:cBhvr>
                                      <p:to>
                                        <p:strVal val="visible"/>
                                      </p:to>
                                    </p:set>
                                    <p:animEffect transition="in" filter="slide(fromTop)">
                                      <p:cBhvr>
                                        <p:cTn id="160" dur="500"/>
                                        <p:tgtEl>
                                          <p:spTgt spid="53380"/>
                                        </p:tgtEl>
                                      </p:cBhvr>
                                    </p:animEffect>
                                  </p:childTnLst>
                                </p:cTn>
                              </p:par>
                              <p:par>
                                <p:cTn id="161" presetID="12" presetClass="exit" presetSubtype="4" fill="hold" nodeType="withEffect">
                                  <p:stCondLst>
                                    <p:cond delay="22000"/>
                                  </p:stCondLst>
                                  <p:childTnLst>
                                    <p:animEffect transition="out" filter="slide(fromBottom)">
                                      <p:cBhvr>
                                        <p:cTn id="162" dur="500"/>
                                        <p:tgtEl>
                                          <p:spTgt spid="53380"/>
                                        </p:tgtEl>
                                      </p:cBhvr>
                                    </p:animEffect>
                                    <p:set>
                                      <p:cBhvr>
                                        <p:cTn id="163" dur="1" fill="hold">
                                          <p:stCondLst>
                                            <p:cond delay="499"/>
                                          </p:stCondLst>
                                        </p:cTn>
                                        <p:tgtEl>
                                          <p:spTgt spid="53380"/>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3383"/>
                                        </p:tgtEl>
                                        <p:attrNameLst>
                                          <p:attrName>style.visibility</p:attrName>
                                        </p:attrNameLst>
                                      </p:cBhvr>
                                      <p:to>
                                        <p:strVal val="visible"/>
                                      </p:to>
                                    </p:set>
                                    <p:animEffect transition="in" filter="slide(fromTop)">
                                      <p:cBhvr>
                                        <p:cTn id="166" dur="500"/>
                                        <p:tgtEl>
                                          <p:spTgt spid="53383"/>
                                        </p:tgtEl>
                                      </p:cBhvr>
                                    </p:animEffect>
                                  </p:childTnLst>
                                </p:cTn>
                              </p:par>
                              <p:par>
                                <p:cTn id="167" presetID="12" presetClass="exit" presetSubtype="4" fill="hold" nodeType="withEffect">
                                  <p:stCondLst>
                                    <p:cond delay="23000"/>
                                  </p:stCondLst>
                                  <p:childTnLst>
                                    <p:animEffect transition="out" filter="slide(fromBottom)">
                                      <p:cBhvr>
                                        <p:cTn id="168" dur="500"/>
                                        <p:tgtEl>
                                          <p:spTgt spid="53383"/>
                                        </p:tgtEl>
                                      </p:cBhvr>
                                    </p:animEffect>
                                    <p:set>
                                      <p:cBhvr>
                                        <p:cTn id="169" dur="1" fill="hold">
                                          <p:stCondLst>
                                            <p:cond delay="499"/>
                                          </p:stCondLst>
                                        </p:cTn>
                                        <p:tgtEl>
                                          <p:spTgt spid="53383"/>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3386"/>
                                        </p:tgtEl>
                                        <p:attrNameLst>
                                          <p:attrName>style.visibility</p:attrName>
                                        </p:attrNameLst>
                                      </p:cBhvr>
                                      <p:to>
                                        <p:strVal val="visible"/>
                                      </p:to>
                                    </p:set>
                                    <p:animEffect transition="in" filter="slide(fromTop)">
                                      <p:cBhvr>
                                        <p:cTn id="172" dur="500"/>
                                        <p:tgtEl>
                                          <p:spTgt spid="53386"/>
                                        </p:tgtEl>
                                      </p:cBhvr>
                                    </p:animEffect>
                                  </p:childTnLst>
                                </p:cTn>
                              </p:par>
                              <p:par>
                                <p:cTn id="173" presetID="12" presetClass="exit" presetSubtype="4" fill="hold" nodeType="withEffect">
                                  <p:stCondLst>
                                    <p:cond delay="24000"/>
                                  </p:stCondLst>
                                  <p:childTnLst>
                                    <p:animEffect transition="out" filter="slide(fromBottom)">
                                      <p:cBhvr>
                                        <p:cTn id="174" dur="500"/>
                                        <p:tgtEl>
                                          <p:spTgt spid="53386"/>
                                        </p:tgtEl>
                                      </p:cBhvr>
                                    </p:animEffect>
                                    <p:set>
                                      <p:cBhvr>
                                        <p:cTn id="175" dur="1" fill="hold">
                                          <p:stCondLst>
                                            <p:cond delay="499"/>
                                          </p:stCondLst>
                                        </p:cTn>
                                        <p:tgtEl>
                                          <p:spTgt spid="53386"/>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3389"/>
                                        </p:tgtEl>
                                        <p:attrNameLst>
                                          <p:attrName>style.visibility</p:attrName>
                                        </p:attrNameLst>
                                      </p:cBhvr>
                                      <p:to>
                                        <p:strVal val="visible"/>
                                      </p:to>
                                    </p:set>
                                    <p:animEffect transition="in" filter="slide(fromTop)">
                                      <p:cBhvr>
                                        <p:cTn id="178" dur="500"/>
                                        <p:tgtEl>
                                          <p:spTgt spid="53389"/>
                                        </p:tgtEl>
                                      </p:cBhvr>
                                    </p:animEffect>
                                  </p:childTnLst>
                                </p:cTn>
                              </p:par>
                              <p:par>
                                <p:cTn id="179" presetID="12" presetClass="exit" presetSubtype="4" fill="hold" nodeType="withEffect">
                                  <p:stCondLst>
                                    <p:cond delay="25000"/>
                                  </p:stCondLst>
                                  <p:childTnLst>
                                    <p:animEffect transition="out" filter="slide(fromBottom)">
                                      <p:cBhvr>
                                        <p:cTn id="180" dur="500"/>
                                        <p:tgtEl>
                                          <p:spTgt spid="53389"/>
                                        </p:tgtEl>
                                      </p:cBhvr>
                                    </p:animEffect>
                                    <p:set>
                                      <p:cBhvr>
                                        <p:cTn id="181" dur="1" fill="hold">
                                          <p:stCondLst>
                                            <p:cond delay="499"/>
                                          </p:stCondLst>
                                        </p:cTn>
                                        <p:tgtEl>
                                          <p:spTgt spid="53389"/>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3392"/>
                                        </p:tgtEl>
                                        <p:attrNameLst>
                                          <p:attrName>style.visibility</p:attrName>
                                        </p:attrNameLst>
                                      </p:cBhvr>
                                      <p:to>
                                        <p:strVal val="visible"/>
                                      </p:to>
                                    </p:set>
                                    <p:animEffect transition="in" filter="slide(fromTop)">
                                      <p:cBhvr>
                                        <p:cTn id="184" dur="500"/>
                                        <p:tgtEl>
                                          <p:spTgt spid="53392"/>
                                        </p:tgtEl>
                                      </p:cBhvr>
                                    </p:animEffect>
                                  </p:childTnLst>
                                </p:cTn>
                              </p:par>
                              <p:par>
                                <p:cTn id="185" presetID="12" presetClass="exit" presetSubtype="4" fill="hold" nodeType="withEffect">
                                  <p:stCondLst>
                                    <p:cond delay="26000"/>
                                  </p:stCondLst>
                                  <p:childTnLst>
                                    <p:animEffect transition="out" filter="slide(fromBottom)">
                                      <p:cBhvr>
                                        <p:cTn id="186" dur="500"/>
                                        <p:tgtEl>
                                          <p:spTgt spid="53392"/>
                                        </p:tgtEl>
                                      </p:cBhvr>
                                    </p:animEffect>
                                    <p:set>
                                      <p:cBhvr>
                                        <p:cTn id="187" dur="1" fill="hold">
                                          <p:stCondLst>
                                            <p:cond delay="499"/>
                                          </p:stCondLst>
                                        </p:cTn>
                                        <p:tgtEl>
                                          <p:spTgt spid="53392"/>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3395"/>
                                        </p:tgtEl>
                                        <p:attrNameLst>
                                          <p:attrName>style.visibility</p:attrName>
                                        </p:attrNameLst>
                                      </p:cBhvr>
                                      <p:to>
                                        <p:strVal val="visible"/>
                                      </p:to>
                                    </p:set>
                                    <p:animEffect transition="in" filter="slide(fromTop)">
                                      <p:cBhvr>
                                        <p:cTn id="190" dur="500"/>
                                        <p:tgtEl>
                                          <p:spTgt spid="53395"/>
                                        </p:tgtEl>
                                      </p:cBhvr>
                                    </p:animEffect>
                                  </p:childTnLst>
                                </p:cTn>
                              </p:par>
                              <p:par>
                                <p:cTn id="191" presetID="12" presetClass="exit" presetSubtype="4" fill="hold" nodeType="withEffect">
                                  <p:stCondLst>
                                    <p:cond delay="27000"/>
                                  </p:stCondLst>
                                  <p:childTnLst>
                                    <p:animEffect transition="out" filter="slide(fromBottom)">
                                      <p:cBhvr>
                                        <p:cTn id="192" dur="500"/>
                                        <p:tgtEl>
                                          <p:spTgt spid="53395"/>
                                        </p:tgtEl>
                                      </p:cBhvr>
                                    </p:animEffect>
                                    <p:set>
                                      <p:cBhvr>
                                        <p:cTn id="193" dur="1" fill="hold">
                                          <p:stCondLst>
                                            <p:cond delay="499"/>
                                          </p:stCondLst>
                                        </p:cTn>
                                        <p:tgtEl>
                                          <p:spTgt spid="53395"/>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3398"/>
                                        </p:tgtEl>
                                        <p:attrNameLst>
                                          <p:attrName>style.visibility</p:attrName>
                                        </p:attrNameLst>
                                      </p:cBhvr>
                                      <p:to>
                                        <p:strVal val="visible"/>
                                      </p:to>
                                    </p:set>
                                    <p:animEffect transition="in" filter="slide(fromTop)">
                                      <p:cBhvr>
                                        <p:cTn id="196" dur="500"/>
                                        <p:tgtEl>
                                          <p:spTgt spid="53398"/>
                                        </p:tgtEl>
                                      </p:cBhvr>
                                    </p:animEffect>
                                  </p:childTnLst>
                                </p:cTn>
                              </p:par>
                              <p:par>
                                <p:cTn id="197" presetID="12" presetClass="exit" presetSubtype="4" fill="hold" nodeType="withEffect">
                                  <p:stCondLst>
                                    <p:cond delay="28000"/>
                                  </p:stCondLst>
                                  <p:childTnLst>
                                    <p:animEffect transition="out" filter="slide(fromBottom)">
                                      <p:cBhvr>
                                        <p:cTn id="198" dur="500"/>
                                        <p:tgtEl>
                                          <p:spTgt spid="53398"/>
                                        </p:tgtEl>
                                      </p:cBhvr>
                                    </p:animEffect>
                                    <p:set>
                                      <p:cBhvr>
                                        <p:cTn id="199" dur="1" fill="hold">
                                          <p:stCondLst>
                                            <p:cond delay="499"/>
                                          </p:stCondLst>
                                        </p:cTn>
                                        <p:tgtEl>
                                          <p:spTgt spid="53398"/>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3401"/>
                                        </p:tgtEl>
                                        <p:attrNameLst>
                                          <p:attrName>style.visibility</p:attrName>
                                        </p:attrNameLst>
                                      </p:cBhvr>
                                      <p:to>
                                        <p:strVal val="visible"/>
                                      </p:to>
                                    </p:set>
                                    <p:animEffect transition="in" filter="slide(fromTop)">
                                      <p:cBhvr>
                                        <p:cTn id="202" dur="500"/>
                                        <p:tgtEl>
                                          <p:spTgt spid="53401"/>
                                        </p:tgtEl>
                                      </p:cBhvr>
                                    </p:animEffect>
                                  </p:childTnLst>
                                </p:cTn>
                              </p:par>
                              <p:par>
                                <p:cTn id="203" presetID="12" presetClass="exit" presetSubtype="4" fill="hold" nodeType="withEffect">
                                  <p:stCondLst>
                                    <p:cond delay="29000"/>
                                  </p:stCondLst>
                                  <p:childTnLst>
                                    <p:animEffect transition="out" filter="slide(fromBottom)">
                                      <p:cBhvr>
                                        <p:cTn id="204" dur="500"/>
                                        <p:tgtEl>
                                          <p:spTgt spid="53401"/>
                                        </p:tgtEl>
                                      </p:cBhvr>
                                    </p:animEffect>
                                    <p:set>
                                      <p:cBhvr>
                                        <p:cTn id="205" dur="1" fill="hold">
                                          <p:stCondLst>
                                            <p:cond delay="499"/>
                                          </p:stCondLst>
                                        </p:cTn>
                                        <p:tgtEl>
                                          <p:spTgt spid="53401"/>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3404"/>
                                        </p:tgtEl>
                                        <p:attrNameLst>
                                          <p:attrName>style.visibility</p:attrName>
                                        </p:attrNameLst>
                                      </p:cBhvr>
                                      <p:to>
                                        <p:strVal val="visible"/>
                                      </p:to>
                                    </p:set>
                                    <p:animEffect transition="in" filter="slide(fromTop)">
                                      <p:cBhvr>
                                        <p:cTn id="208" dur="500"/>
                                        <p:tgtEl>
                                          <p:spTgt spid="53404"/>
                                        </p:tgtEl>
                                      </p:cBhvr>
                                    </p:animEffect>
                                  </p:childTnLst>
                                </p:cTn>
                              </p:par>
                              <p:par>
                                <p:cTn id="209" presetID="12" presetClass="exit" presetSubtype="4" fill="hold" nodeType="withEffect">
                                  <p:stCondLst>
                                    <p:cond delay="30000"/>
                                  </p:stCondLst>
                                  <p:childTnLst>
                                    <p:animEffect transition="out" filter="slide(fromBottom)">
                                      <p:cBhvr>
                                        <p:cTn id="210" dur="500"/>
                                        <p:tgtEl>
                                          <p:spTgt spid="53374"/>
                                        </p:tgtEl>
                                      </p:cBhvr>
                                    </p:animEffect>
                                    <p:set>
                                      <p:cBhvr>
                                        <p:cTn id="211" dur="1" fill="hold">
                                          <p:stCondLst>
                                            <p:cond delay="499"/>
                                          </p:stCondLst>
                                        </p:cTn>
                                        <p:tgtEl>
                                          <p:spTgt spid="53374"/>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3407"/>
                                        </p:tgtEl>
                                        <p:attrNameLst>
                                          <p:attrName>style.visibility</p:attrName>
                                        </p:attrNameLst>
                                      </p:cBhvr>
                                      <p:to>
                                        <p:strVal val="visible"/>
                                      </p:to>
                                    </p:set>
                                    <p:animEffect transition="in" filter="slide(fromTop)">
                                      <p:cBhvr>
                                        <p:cTn id="214" dur="500"/>
                                        <p:tgtEl>
                                          <p:spTgt spid="53407"/>
                                        </p:tgtEl>
                                      </p:cBhvr>
                                    </p:animEffect>
                                  </p:childTnLst>
                                </p:cTn>
                              </p:par>
                              <p:par>
                                <p:cTn id="215" presetID="12" presetClass="exit" presetSubtype="4" fill="hold" nodeType="withEffect">
                                  <p:stCondLst>
                                    <p:cond delay="30000"/>
                                  </p:stCondLst>
                                  <p:childTnLst>
                                    <p:animEffect transition="out" filter="slide(fromBottom)">
                                      <p:cBhvr>
                                        <p:cTn id="216" dur="500"/>
                                        <p:tgtEl>
                                          <p:spTgt spid="53404"/>
                                        </p:tgtEl>
                                      </p:cBhvr>
                                    </p:animEffect>
                                    <p:set>
                                      <p:cBhvr>
                                        <p:cTn id="217" dur="1" fill="hold">
                                          <p:stCondLst>
                                            <p:cond delay="499"/>
                                          </p:stCondLst>
                                        </p:cTn>
                                        <p:tgtEl>
                                          <p:spTgt spid="53404"/>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3437"/>
                                        </p:tgtEl>
                                        <p:attrNameLst>
                                          <p:attrName>style.visibility</p:attrName>
                                        </p:attrNameLst>
                                      </p:cBhvr>
                                      <p:to>
                                        <p:strVal val="visible"/>
                                      </p:to>
                                    </p:set>
                                    <p:animEffect transition="in" filter="slide(fromTop)">
                                      <p:cBhvr>
                                        <p:cTn id="220" dur="500"/>
                                        <p:tgtEl>
                                          <p:spTgt spid="53437"/>
                                        </p:tgtEl>
                                      </p:cBhvr>
                                    </p:animEffect>
                                  </p:childTnLst>
                                </p:cTn>
                              </p:par>
                              <p:par>
                                <p:cTn id="221" presetID="12" presetClass="exit" presetSubtype="4" fill="hold" nodeType="withEffect">
                                  <p:stCondLst>
                                    <p:cond delay="31000"/>
                                  </p:stCondLst>
                                  <p:childTnLst>
                                    <p:animEffect transition="out" filter="slide(fromBottom)">
                                      <p:cBhvr>
                                        <p:cTn id="222" dur="500"/>
                                        <p:tgtEl>
                                          <p:spTgt spid="53407"/>
                                        </p:tgtEl>
                                      </p:cBhvr>
                                    </p:animEffect>
                                    <p:set>
                                      <p:cBhvr>
                                        <p:cTn id="223" dur="1" fill="hold">
                                          <p:stCondLst>
                                            <p:cond delay="499"/>
                                          </p:stCondLst>
                                        </p:cTn>
                                        <p:tgtEl>
                                          <p:spTgt spid="53407"/>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3410"/>
                                        </p:tgtEl>
                                        <p:attrNameLst>
                                          <p:attrName>style.visibility</p:attrName>
                                        </p:attrNameLst>
                                      </p:cBhvr>
                                      <p:to>
                                        <p:strVal val="visible"/>
                                      </p:to>
                                    </p:set>
                                    <p:animEffect transition="in" filter="slide(fromTop)">
                                      <p:cBhvr>
                                        <p:cTn id="226" dur="500"/>
                                        <p:tgtEl>
                                          <p:spTgt spid="53410"/>
                                        </p:tgtEl>
                                      </p:cBhvr>
                                    </p:animEffect>
                                  </p:childTnLst>
                                </p:cTn>
                              </p:par>
                              <p:par>
                                <p:cTn id="227" presetID="12" presetClass="exit" presetSubtype="4" fill="hold" nodeType="withEffect">
                                  <p:stCondLst>
                                    <p:cond delay="32000"/>
                                  </p:stCondLst>
                                  <p:childTnLst>
                                    <p:animEffect transition="out" filter="slide(fromBottom)">
                                      <p:cBhvr>
                                        <p:cTn id="228" dur="500"/>
                                        <p:tgtEl>
                                          <p:spTgt spid="53410"/>
                                        </p:tgtEl>
                                      </p:cBhvr>
                                    </p:animEffect>
                                    <p:set>
                                      <p:cBhvr>
                                        <p:cTn id="229" dur="1" fill="hold">
                                          <p:stCondLst>
                                            <p:cond delay="499"/>
                                          </p:stCondLst>
                                        </p:cTn>
                                        <p:tgtEl>
                                          <p:spTgt spid="53410"/>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3413"/>
                                        </p:tgtEl>
                                        <p:attrNameLst>
                                          <p:attrName>style.visibility</p:attrName>
                                        </p:attrNameLst>
                                      </p:cBhvr>
                                      <p:to>
                                        <p:strVal val="visible"/>
                                      </p:to>
                                    </p:set>
                                    <p:animEffect transition="in" filter="slide(fromTop)">
                                      <p:cBhvr>
                                        <p:cTn id="232" dur="500"/>
                                        <p:tgtEl>
                                          <p:spTgt spid="53413"/>
                                        </p:tgtEl>
                                      </p:cBhvr>
                                    </p:animEffect>
                                  </p:childTnLst>
                                </p:cTn>
                              </p:par>
                              <p:par>
                                <p:cTn id="233" presetID="12" presetClass="exit" presetSubtype="4" fill="hold" nodeType="withEffect">
                                  <p:stCondLst>
                                    <p:cond delay="33000"/>
                                  </p:stCondLst>
                                  <p:childTnLst>
                                    <p:animEffect transition="out" filter="slide(fromBottom)">
                                      <p:cBhvr>
                                        <p:cTn id="234" dur="500"/>
                                        <p:tgtEl>
                                          <p:spTgt spid="53413"/>
                                        </p:tgtEl>
                                      </p:cBhvr>
                                    </p:animEffect>
                                    <p:set>
                                      <p:cBhvr>
                                        <p:cTn id="235" dur="1" fill="hold">
                                          <p:stCondLst>
                                            <p:cond delay="499"/>
                                          </p:stCondLst>
                                        </p:cTn>
                                        <p:tgtEl>
                                          <p:spTgt spid="53413"/>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3416"/>
                                        </p:tgtEl>
                                        <p:attrNameLst>
                                          <p:attrName>style.visibility</p:attrName>
                                        </p:attrNameLst>
                                      </p:cBhvr>
                                      <p:to>
                                        <p:strVal val="visible"/>
                                      </p:to>
                                    </p:set>
                                    <p:animEffect transition="in" filter="slide(fromTop)">
                                      <p:cBhvr>
                                        <p:cTn id="238" dur="500"/>
                                        <p:tgtEl>
                                          <p:spTgt spid="53416"/>
                                        </p:tgtEl>
                                      </p:cBhvr>
                                    </p:animEffect>
                                  </p:childTnLst>
                                </p:cTn>
                              </p:par>
                              <p:par>
                                <p:cTn id="239" presetID="12" presetClass="exit" presetSubtype="4" fill="hold" nodeType="withEffect">
                                  <p:stCondLst>
                                    <p:cond delay="34000"/>
                                  </p:stCondLst>
                                  <p:childTnLst>
                                    <p:animEffect transition="out" filter="slide(fromBottom)">
                                      <p:cBhvr>
                                        <p:cTn id="240" dur="500"/>
                                        <p:tgtEl>
                                          <p:spTgt spid="53416"/>
                                        </p:tgtEl>
                                      </p:cBhvr>
                                    </p:animEffect>
                                    <p:set>
                                      <p:cBhvr>
                                        <p:cTn id="241" dur="1" fill="hold">
                                          <p:stCondLst>
                                            <p:cond delay="499"/>
                                          </p:stCondLst>
                                        </p:cTn>
                                        <p:tgtEl>
                                          <p:spTgt spid="53416"/>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3419"/>
                                        </p:tgtEl>
                                        <p:attrNameLst>
                                          <p:attrName>style.visibility</p:attrName>
                                        </p:attrNameLst>
                                      </p:cBhvr>
                                      <p:to>
                                        <p:strVal val="visible"/>
                                      </p:to>
                                    </p:set>
                                    <p:animEffect transition="in" filter="slide(fromTop)">
                                      <p:cBhvr>
                                        <p:cTn id="244" dur="500"/>
                                        <p:tgtEl>
                                          <p:spTgt spid="53419"/>
                                        </p:tgtEl>
                                      </p:cBhvr>
                                    </p:animEffect>
                                  </p:childTnLst>
                                </p:cTn>
                              </p:par>
                              <p:par>
                                <p:cTn id="245" presetID="12" presetClass="exit" presetSubtype="4" fill="hold" nodeType="withEffect">
                                  <p:stCondLst>
                                    <p:cond delay="35000"/>
                                  </p:stCondLst>
                                  <p:childTnLst>
                                    <p:animEffect transition="out" filter="slide(fromBottom)">
                                      <p:cBhvr>
                                        <p:cTn id="246" dur="500"/>
                                        <p:tgtEl>
                                          <p:spTgt spid="53419"/>
                                        </p:tgtEl>
                                      </p:cBhvr>
                                    </p:animEffect>
                                    <p:set>
                                      <p:cBhvr>
                                        <p:cTn id="247" dur="1" fill="hold">
                                          <p:stCondLst>
                                            <p:cond delay="499"/>
                                          </p:stCondLst>
                                        </p:cTn>
                                        <p:tgtEl>
                                          <p:spTgt spid="53419"/>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3422"/>
                                        </p:tgtEl>
                                        <p:attrNameLst>
                                          <p:attrName>style.visibility</p:attrName>
                                        </p:attrNameLst>
                                      </p:cBhvr>
                                      <p:to>
                                        <p:strVal val="visible"/>
                                      </p:to>
                                    </p:set>
                                    <p:animEffect transition="in" filter="slide(fromTop)">
                                      <p:cBhvr>
                                        <p:cTn id="250" dur="500"/>
                                        <p:tgtEl>
                                          <p:spTgt spid="53422"/>
                                        </p:tgtEl>
                                      </p:cBhvr>
                                    </p:animEffect>
                                  </p:childTnLst>
                                </p:cTn>
                              </p:par>
                              <p:par>
                                <p:cTn id="251" presetID="12" presetClass="exit" presetSubtype="4" fill="hold" nodeType="withEffect">
                                  <p:stCondLst>
                                    <p:cond delay="36000"/>
                                  </p:stCondLst>
                                  <p:childTnLst>
                                    <p:animEffect transition="out" filter="slide(fromBottom)">
                                      <p:cBhvr>
                                        <p:cTn id="252" dur="500"/>
                                        <p:tgtEl>
                                          <p:spTgt spid="53422"/>
                                        </p:tgtEl>
                                      </p:cBhvr>
                                    </p:animEffect>
                                    <p:set>
                                      <p:cBhvr>
                                        <p:cTn id="253" dur="1" fill="hold">
                                          <p:stCondLst>
                                            <p:cond delay="499"/>
                                          </p:stCondLst>
                                        </p:cTn>
                                        <p:tgtEl>
                                          <p:spTgt spid="53422"/>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3425"/>
                                        </p:tgtEl>
                                        <p:attrNameLst>
                                          <p:attrName>style.visibility</p:attrName>
                                        </p:attrNameLst>
                                      </p:cBhvr>
                                      <p:to>
                                        <p:strVal val="visible"/>
                                      </p:to>
                                    </p:set>
                                    <p:animEffect transition="in" filter="slide(fromTop)">
                                      <p:cBhvr>
                                        <p:cTn id="256" dur="500"/>
                                        <p:tgtEl>
                                          <p:spTgt spid="53425"/>
                                        </p:tgtEl>
                                      </p:cBhvr>
                                    </p:animEffect>
                                  </p:childTnLst>
                                </p:cTn>
                              </p:par>
                              <p:par>
                                <p:cTn id="257" presetID="12" presetClass="exit" presetSubtype="4" fill="hold" nodeType="withEffect">
                                  <p:stCondLst>
                                    <p:cond delay="37000"/>
                                  </p:stCondLst>
                                  <p:childTnLst>
                                    <p:animEffect transition="out" filter="slide(fromBottom)">
                                      <p:cBhvr>
                                        <p:cTn id="258" dur="500"/>
                                        <p:tgtEl>
                                          <p:spTgt spid="53425"/>
                                        </p:tgtEl>
                                      </p:cBhvr>
                                    </p:animEffect>
                                    <p:set>
                                      <p:cBhvr>
                                        <p:cTn id="259" dur="1" fill="hold">
                                          <p:stCondLst>
                                            <p:cond delay="499"/>
                                          </p:stCondLst>
                                        </p:cTn>
                                        <p:tgtEl>
                                          <p:spTgt spid="53425"/>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3428"/>
                                        </p:tgtEl>
                                        <p:attrNameLst>
                                          <p:attrName>style.visibility</p:attrName>
                                        </p:attrNameLst>
                                      </p:cBhvr>
                                      <p:to>
                                        <p:strVal val="visible"/>
                                      </p:to>
                                    </p:set>
                                    <p:animEffect transition="in" filter="slide(fromTop)">
                                      <p:cBhvr>
                                        <p:cTn id="262" dur="500"/>
                                        <p:tgtEl>
                                          <p:spTgt spid="53428"/>
                                        </p:tgtEl>
                                      </p:cBhvr>
                                    </p:animEffect>
                                  </p:childTnLst>
                                </p:cTn>
                              </p:par>
                              <p:par>
                                <p:cTn id="263" presetID="12" presetClass="exit" presetSubtype="4" fill="hold" nodeType="withEffect">
                                  <p:stCondLst>
                                    <p:cond delay="38000"/>
                                  </p:stCondLst>
                                  <p:childTnLst>
                                    <p:animEffect transition="out" filter="slide(fromBottom)">
                                      <p:cBhvr>
                                        <p:cTn id="264" dur="500"/>
                                        <p:tgtEl>
                                          <p:spTgt spid="53428"/>
                                        </p:tgtEl>
                                      </p:cBhvr>
                                    </p:animEffect>
                                    <p:set>
                                      <p:cBhvr>
                                        <p:cTn id="265" dur="1" fill="hold">
                                          <p:stCondLst>
                                            <p:cond delay="499"/>
                                          </p:stCondLst>
                                        </p:cTn>
                                        <p:tgtEl>
                                          <p:spTgt spid="53428"/>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3431"/>
                                        </p:tgtEl>
                                        <p:attrNameLst>
                                          <p:attrName>style.visibility</p:attrName>
                                        </p:attrNameLst>
                                      </p:cBhvr>
                                      <p:to>
                                        <p:strVal val="visible"/>
                                      </p:to>
                                    </p:set>
                                    <p:animEffect transition="in" filter="slide(fromTop)">
                                      <p:cBhvr>
                                        <p:cTn id="268" dur="500"/>
                                        <p:tgtEl>
                                          <p:spTgt spid="53431"/>
                                        </p:tgtEl>
                                      </p:cBhvr>
                                    </p:animEffect>
                                  </p:childTnLst>
                                </p:cTn>
                              </p:par>
                              <p:par>
                                <p:cTn id="269" presetID="12" presetClass="exit" presetSubtype="4" fill="hold" nodeType="withEffect">
                                  <p:stCondLst>
                                    <p:cond delay="39000"/>
                                  </p:stCondLst>
                                  <p:childTnLst>
                                    <p:animEffect transition="out" filter="slide(fromBottom)">
                                      <p:cBhvr>
                                        <p:cTn id="270" dur="500"/>
                                        <p:tgtEl>
                                          <p:spTgt spid="53431"/>
                                        </p:tgtEl>
                                      </p:cBhvr>
                                    </p:animEffect>
                                    <p:set>
                                      <p:cBhvr>
                                        <p:cTn id="271" dur="1" fill="hold">
                                          <p:stCondLst>
                                            <p:cond delay="499"/>
                                          </p:stCondLst>
                                        </p:cTn>
                                        <p:tgtEl>
                                          <p:spTgt spid="53431"/>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3434"/>
                                        </p:tgtEl>
                                        <p:attrNameLst>
                                          <p:attrName>style.visibility</p:attrName>
                                        </p:attrNameLst>
                                      </p:cBhvr>
                                      <p:to>
                                        <p:strVal val="visible"/>
                                      </p:to>
                                    </p:set>
                                    <p:animEffect transition="in" filter="slide(fromTop)">
                                      <p:cBhvr>
                                        <p:cTn id="274" dur="500"/>
                                        <p:tgtEl>
                                          <p:spTgt spid="53434"/>
                                        </p:tgtEl>
                                      </p:cBhvr>
                                    </p:animEffect>
                                  </p:childTnLst>
                                </p:cTn>
                              </p:par>
                              <p:par>
                                <p:cTn id="275" presetID="12" presetClass="exit" presetSubtype="4" fill="hold" nodeType="withEffect">
                                  <p:stCondLst>
                                    <p:cond delay="40000"/>
                                  </p:stCondLst>
                                  <p:childTnLst>
                                    <p:animEffect transition="out" filter="slide(fromBottom)">
                                      <p:cBhvr>
                                        <p:cTn id="276" dur="500"/>
                                        <p:tgtEl>
                                          <p:spTgt spid="53434"/>
                                        </p:tgtEl>
                                      </p:cBhvr>
                                    </p:animEffect>
                                    <p:set>
                                      <p:cBhvr>
                                        <p:cTn id="277" dur="1" fill="hold">
                                          <p:stCondLst>
                                            <p:cond delay="499"/>
                                          </p:stCondLst>
                                        </p:cTn>
                                        <p:tgtEl>
                                          <p:spTgt spid="53434"/>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3440"/>
                                        </p:tgtEl>
                                        <p:attrNameLst>
                                          <p:attrName>style.visibility</p:attrName>
                                        </p:attrNameLst>
                                      </p:cBhvr>
                                      <p:to>
                                        <p:strVal val="visible"/>
                                      </p:to>
                                    </p:set>
                                    <p:animEffect transition="in" filter="slide(fromTop)">
                                      <p:cBhvr>
                                        <p:cTn id="280" dur="500"/>
                                        <p:tgtEl>
                                          <p:spTgt spid="53440"/>
                                        </p:tgtEl>
                                      </p:cBhvr>
                                    </p:animEffect>
                                  </p:childTnLst>
                                </p:cTn>
                              </p:par>
                              <p:par>
                                <p:cTn id="281" presetID="12" presetClass="exit" presetSubtype="4" fill="hold" nodeType="withEffect">
                                  <p:stCondLst>
                                    <p:cond delay="40000"/>
                                  </p:stCondLst>
                                  <p:childTnLst>
                                    <p:animEffect transition="out" filter="slide(fromBottom)">
                                      <p:cBhvr>
                                        <p:cTn id="282" dur="500"/>
                                        <p:tgtEl>
                                          <p:spTgt spid="53437"/>
                                        </p:tgtEl>
                                      </p:cBhvr>
                                    </p:animEffect>
                                    <p:set>
                                      <p:cBhvr>
                                        <p:cTn id="283" dur="1" fill="hold">
                                          <p:stCondLst>
                                            <p:cond delay="499"/>
                                          </p:stCondLst>
                                        </p:cTn>
                                        <p:tgtEl>
                                          <p:spTgt spid="53437"/>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3443"/>
                                        </p:tgtEl>
                                        <p:attrNameLst>
                                          <p:attrName>style.visibility</p:attrName>
                                        </p:attrNameLst>
                                      </p:cBhvr>
                                      <p:to>
                                        <p:strVal val="visible"/>
                                      </p:to>
                                    </p:set>
                                    <p:animEffect transition="in" filter="slide(fromTop)">
                                      <p:cBhvr>
                                        <p:cTn id="286" dur="500"/>
                                        <p:tgtEl>
                                          <p:spTgt spid="53443"/>
                                        </p:tgtEl>
                                      </p:cBhvr>
                                    </p:animEffect>
                                  </p:childTnLst>
                                </p:cTn>
                              </p:par>
                              <p:par>
                                <p:cTn id="287" presetID="12" presetClass="exit" presetSubtype="4" fill="hold" nodeType="withEffect">
                                  <p:stCondLst>
                                    <p:cond delay="41000"/>
                                  </p:stCondLst>
                                  <p:childTnLst>
                                    <p:animEffect transition="out" filter="slide(fromBottom)">
                                      <p:cBhvr>
                                        <p:cTn id="288" dur="500"/>
                                        <p:tgtEl>
                                          <p:spTgt spid="53443"/>
                                        </p:tgtEl>
                                      </p:cBhvr>
                                    </p:animEffect>
                                    <p:set>
                                      <p:cBhvr>
                                        <p:cTn id="289" dur="1" fill="hold">
                                          <p:stCondLst>
                                            <p:cond delay="499"/>
                                          </p:stCondLst>
                                        </p:cTn>
                                        <p:tgtEl>
                                          <p:spTgt spid="53443"/>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3446"/>
                                        </p:tgtEl>
                                        <p:attrNameLst>
                                          <p:attrName>style.visibility</p:attrName>
                                        </p:attrNameLst>
                                      </p:cBhvr>
                                      <p:to>
                                        <p:strVal val="visible"/>
                                      </p:to>
                                    </p:set>
                                    <p:animEffect transition="in" filter="slide(fromTop)">
                                      <p:cBhvr>
                                        <p:cTn id="292" dur="500"/>
                                        <p:tgtEl>
                                          <p:spTgt spid="53446"/>
                                        </p:tgtEl>
                                      </p:cBhvr>
                                    </p:animEffect>
                                  </p:childTnLst>
                                </p:cTn>
                              </p:par>
                              <p:par>
                                <p:cTn id="293" presetID="12" presetClass="exit" presetSubtype="4" fill="hold" nodeType="withEffect">
                                  <p:stCondLst>
                                    <p:cond delay="42000"/>
                                  </p:stCondLst>
                                  <p:childTnLst>
                                    <p:animEffect transition="out" filter="slide(fromBottom)">
                                      <p:cBhvr>
                                        <p:cTn id="294" dur="500"/>
                                        <p:tgtEl>
                                          <p:spTgt spid="53446"/>
                                        </p:tgtEl>
                                      </p:cBhvr>
                                    </p:animEffect>
                                    <p:set>
                                      <p:cBhvr>
                                        <p:cTn id="295" dur="1" fill="hold">
                                          <p:stCondLst>
                                            <p:cond delay="499"/>
                                          </p:stCondLst>
                                        </p:cTn>
                                        <p:tgtEl>
                                          <p:spTgt spid="53446"/>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3449"/>
                                        </p:tgtEl>
                                        <p:attrNameLst>
                                          <p:attrName>style.visibility</p:attrName>
                                        </p:attrNameLst>
                                      </p:cBhvr>
                                      <p:to>
                                        <p:strVal val="visible"/>
                                      </p:to>
                                    </p:set>
                                    <p:animEffect transition="in" filter="slide(fromTop)">
                                      <p:cBhvr>
                                        <p:cTn id="298" dur="500"/>
                                        <p:tgtEl>
                                          <p:spTgt spid="53449"/>
                                        </p:tgtEl>
                                      </p:cBhvr>
                                    </p:animEffect>
                                  </p:childTnLst>
                                </p:cTn>
                              </p:par>
                              <p:par>
                                <p:cTn id="299" presetID="12" presetClass="exit" presetSubtype="4" fill="hold" nodeType="withEffect">
                                  <p:stCondLst>
                                    <p:cond delay="43000"/>
                                  </p:stCondLst>
                                  <p:childTnLst>
                                    <p:animEffect transition="out" filter="slide(fromBottom)">
                                      <p:cBhvr>
                                        <p:cTn id="300" dur="500"/>
                                        <p:tgtEl>
                                          <p:spTgt spid="53449"/>
                                        </p:tgtEl>
                                      </p:cBhvr>
                                    </p:animEffect>
                                    <p:set>
                                      <p:cBhvr>
                                        <p:cTn id="301" dur="1" fill="hold">
                                          <p:stCondLst>
                                            <p:cond delay="499"/>
                                          </p:stCondLst>
                                        </p:cTn>
                                        <p:tgtEl>
                                          <p:spTgt spid="53449"/>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3452"/>
                                        </p:tgtEl>
                                        <p:attrNameLst>
                                          <p:attrName>style.visibility</p:attrName>
                                        </p:attrNameLst>
                                      </p:cBhvr>
                                      <p:to>
                                        <p:strVal val="visible"/>
                                      </p:to>
                                    </p:set>
                                    <p:animEffect transition="in" filter="slide(fromTop)">
                                      <p:cBhvr>
                                        <p:cTn id="304" dur="500"/>
                                        <p:tgtEl>
                                          <p:spTgt spid="53452"/>
                                        </p:tgtEl>
                                      </p:cBhvr>
                                    </p:animEffect>
                                  </p:childTnLst>
                                </p:cTn>
                              </p:par>
                              <p:par>
                                <p:cTn id="305" presetID="12" presetClass="exit" presetSubtype="4" fill="hold" nodeType="withEffect">
                                  <p:stCondLst>
                                    <p:cond delay="44000"/>
                                  </p:stCondLst>
                                  <p:childTnLst>
                                    <p:animEffect transition="out" filter="slide(fromBottom)">
                                      <p:cBhvr>
                                        <p:cTn id="306" dur="500"/>
                                        <p:tgtEl>
                                          <p:spTgt spid="53452"/>
                                        </p:tgtEl>
                                      </p:cBhvr>
                                    </p:animEffect>
                                    <p:set>
                                      <p:cBhvr>
                                        <p:cTn id="307" dur="1" fill="hold">
                                          <p:stCondLst>
                                            <p:cond delay="499"/>
                                          </p:stCondLst>
                                        </p:cTn>
                                        <p:tgtEl>
                                          <p:spTgt spid="53452"/>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3455"/>
                                        </p:tgtEl>
                                        <p:attrNameLst>
                                          <p:attrName>style.visibility</p:attrName>
                                        </p:attrNameLst>
                                      </p:cBhvr>
                                      <p:to>
                                        <p:strVal val="visible"/>
                                      </p:to>
                                    </p:set>
                                    <p:animEffect transition="in" filter="slide(fromTop)">
                                      <p:cBhvr>
                                        <p:cTn id="310" dur="500"/>
                                        <p:tgtEl>
                                          <p:spTgt spid="53455"/>
                                        </p:tgtEl>
                                      </p:cBhvr>
                                    </p:animEffect>
                                  </p:childTnLst>
                                </p:cTn>
                              </p:par>
                              <p:par>
                                <p:cTn id="311" presetID="12" presetClass="exit" presetSubtype="4" fill="hold" nodeType="withEffect">
                                  <p:stCondLst>
                                    <p:cond delay="45000"/>
                                  </p:stCondLst>
                                  <p:childTnLst>
                                    <p:animEffect transition="out" filter="slide(fromBottom)">
                                      <p:cBhvr>
                                        <p:cTn id="312" dur="500"/>
                                        <p:tgtEl>
                                          <p:spTgt spid="53455"/>
                                        </p:tgtEl>
                                      </p:cBhvr>
                                    </p:animEffect>
                                    <p:set>
                                      <p:cBhvr>
                                        <p:cTn id="313" dur="1" fill="hold">
                                          <p:stCondLst>
                                            <p:cond delay="499"/>
                                          </p:stCondLst>
                                        </p:cTn>
                                        <p:tgtEl>
                                          <p:spTgt spid="53455"/>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3458"/>
                                        </p:tgtEl>
                                        <p:attrNameLst>
                                          <p:attrName>style.visibility</p:attrName>
                                        </p:attrNameLst>
                                      </p:cBhvr>
                                      <p:to>
                                        <p:strVal val="visible"/>
                                      </p:to>
                                    </p:set>
                                    <p:animEffect transition="in" filter="slide(fromTop)">
                                      <p:cBhvr>
                                        <p:cTn id="316" dur="500"/>
                                        <p:tgtEl>
                                          <p:spTgt spid="53458"/>
                                        </p:tgtEl>
                                      </p:cBhvr>
                                    </p:animEffect>
                                  </p:childTnLst>
                                </p:cTn>
                              </p:par>
                              <p:par>
                                <p:cTn id="317" presetID="12" presetClass="exit" presetSubtype="4" fill="hold" nodeType="withEffect">
                                  <p:stCondLst>
                                    <p:cond delay="46000"/>
                                  </p:stCondLst>
                                  <p:childTnLst>
                                    <p:animEffect transition="out" filter="slide(fromBottom)">
                                      <p:cBhvr>
                                        <p:cTn id="318" dur="500"/>
                                        <p:tgtEl>
                                          <p:spTgt spid="53458"/>
                                        </p:tgtEl>
                                      </p:cBhvr>
                                    </p:animEffect>
                                    <p:set>
                                      <p:cBhvr>
                                        <p:cTn id="319" dur="1" fill="hold">
                                          <p:stCondLst>
                                            <p:cond delay="499"/>
                                          </p:stCondLst>
                                        </p:cTn>
                                        <p:tgtEl>
                                          <p:spTgt spid="53458"/>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3461"/>
                                        </p:tgtEl>
                                        <p:attrNameLst>
                                          <p:attrName>style.visibility</p:attrName>
                                        </p:attrNameLst>
                                      </p:cBhvr>
                                      <p:to>
                                        <p:strVal val="visible"/>
                                      </p:to>
                                    </p:set>
                                    <p:animEffect transition="in" filter="slide(fromTop)">
                                      <p:cBhvr>
                                        <p:cTn id="322" dur="500"/>
                                        <p:tgtEl>
                                          <p:spTgt spid="53461"/>
                                        </p:tgtEl>
                                      </p:cBhvr>
                                    </p:animEffect>
                                  </p:childTnLst>
                                </p:cTn>
                              </p:par>
                              <p:par>
                                <p:cTn id="323" presetID="12" presetClass="exit" presetSubtype="4" fill="hold" nodeType="withEffect">
                                  <p:stCondLst>
                                    <p:cond delay="47000"/>
                                  </p:stCondLst>
                                  <p:childTnLst>
                                    <p:animEffect transition="out" filter="slide(fromBottom)">
                                      <p:cBhvr>
                                        <p:cTn id="324" dur="500"/>
                                        <p:tgtEl>
                                          <p:spTgt spid="53461"/>
                                        </p:tgtEl>
                                      </p:cBhvr>
                                    </p:animEffect>
                                    <p:set>
                                      <p:cBhvr>
                                        <p:cTn id="325" dur="1" fill="hold">
                                          <p:stCondLst>
                                            <p:cond delay="499"/>
                                          </p:stCondLst>
                                        </p:cTn>
                                        <p:tgtEl>
                                          <p:spTgt spid="53461"/>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3464"/>
                                        </p:tgtEl>
                                        <p:attrNameLst>
                                          <p:attrName>style.visibility</p:attrName>
                                        </p:attrNameLst>
                                      </p:cBhvr>
                                      <p:to>
                                        <p:strVal val="visible"/>
                                      </p:to>
                                    </p:set>
                                    <p:animEffect transition="in" filter="slide(fromTop)">
                                      <p:cBhvr>
                                        <p:cTn id="328" dur="500"/>
                                        <p:tgtEl>
                                          <p:spTgt spid="53464"/>
                                        </p:tgtEl>
                                      </p:cBhvr>
                                    </p:animEffect>
                                  </p:childTnLst>
                                </p:cTn>
                              </p:par>
                              <p:par>
                                <p:cTn id="329" presetID="12" presetClass="exit" presetSubtype="4" fill="hold" nodeType="withEffect">
                                  <p:stCondLst>
                                    <p:cond delay="48000"/>
                                  </p:stCondLst>
                                  <p:childTnLst>
                                    <p:animEffect transition="out" filter="slide(fromBottom)">
                                      <p:cBhvr>
                                        <p:cTn id="330" dur="500"/>
                                        <p:tgtEl>
                                          <p:spTgt spid="53464"/>
                                        </p:tgtEl>
                                      </p:cBhvr>
                                    </p:animEffect>
                                    <p:set>
                                      <p:cBhvr>
                                        <p:cTn id="331" dur="1" fill="hold">
                                          <p:stCondLst>
                                            <p:cond delay="499"/>
                                          </p:stCondLst>
                                        </p:cTn>
                                        <p:tgtEl>
                                          <p:spTgt spid="53464"/>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3467"/>
                                        </p:tgtEl>
                                        <p:attrNameLst>
                                          <p:attrName>style.visibility</p:attrName>
                                        </p:attrNameLst>
                                      </p:cBhvr>
                                      <p:to>
                                        <p:strVal val="visible"/>
                                      </p:to>
                                    </p:set>
                                    <p:animEffect transition="in" filter="slide(fromTop)">
                                      <p:cBhvr>
                                        <p:cTn id="334" dur="500"/>
                                        <p:tgtEl>
                                          <p:spTgt spid="53467"/>
                                        </p:tgtEl>
                                      </p:cBhvr>
                                    </p:animEffect>
                                  </p:childTnLst>
                                </p:cTn>
                              </p:par>
                              <p:par>
                                <p:cTn id="335" presetID="12" presetClass="exit" presetSubtype="4" fill="hold" nodeType="withEffect">
                                  <p:stCondLst>
                                    <p:cond delay="49000"/>
                                  </p:stCondLst>
                                  <p:childTnLst>
                                    <p:animEffect transition="out" filter="slide(fromBottom)">
                                      <p:cBhvr>
                                        <p:cTn id="336" dur="500"/>
                                        <p:tgtEl>
                                          <p:spTgt spid="53467"/>
                                        </p:tgtEl>
                                      </p:cBhvr>
                                    </p:animEffect>
                                    <p:set>
                                      <p:cBhvr>
                                        <p:cTn id="337" dur="1" fill="hold">
                                          <p:stCondLst>
                                            <p:cond delay="499"/>
                                          </p:stCondLst>
                                        </p:cTn>
                                        <p:tgtEl>
                                          <p:spTgt spid="53467"/>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3470"/>
                                        </p:tgtEl>
                                        <p:attrNameLst>
                                          <p:attrName>style.visibility</p:attrName>
                                        </p:attrNameLst>
                                      </p:cBhvr>
                                      <p:to>
                                        <p:strVal val="visible"/>
                                      </p:to>
                                    </p:set>
                                    <p:animEffect transition="in" filter="slide(fromTop)">
                                      <p:cBhvr>
                                        <p:cTn id="340" dur="500"/>
                                        <p:tgtEl>
                                          <p:spTgt spid="53470"/>
                                        </p:tgtEl>
                                      </p:cBhvr>
                                    </p:animEffect>
                                  </p:childTnLst>
                                </p:cTn>
                              </p:par>
                              <p:par>
                                <p:cTn id="341" presetID="12" presetClass="exit" presetSubtype="4" fill="hold" nodeType="withEffect">
                                  <p:stCondLst>
                                    <p:cond delay="50000"/>
                                  </p:stCondLst>
                                  <p:childTnLst>
                                    <p:animEffect transition="out" filter="slide(fromBottom)">
                                      <p:cBhvr>
                                        <p:cTn id="342" dur="500"/>
                                        <p:tgtEl>
                                          <p:spTgt spid="53440"/>
                                        </p:tgtEl>
                                      </p:cBhvr>
                                    </p:animEffect>
                                    <p:set>
                                      <p:cBhvr>
                                        <p:cTn id="343" dur="1" fill="hold">
                                          <p:stCondLst>
                                            <p:cond delay="499"/>
                                          </p:stCondLst>
                                        </p:cTn>
                                        <p:tgtEl>
                                          <p:spTgt spid="53440"/>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3503"/>
                                        </p:tgtEl>
                                        <p:attrNameLst>
                                          <p:attrName>style.visibility</p:attrName>
                                        </p:attrNameLst>
                                      </p:cBhvr>
                                      <p:to>
                                        <p:strVal val="visible"/>
                                      </p:to>
                                    </p:set>
                                    <p:animEffect transition="in" filter="slide(fromTop)">
                                      <p:cBhvr>
                                        <p:cTn id="346" dur="500"/>
                                        <p:tgtEl>
                                          <p:spTgt spid="53503"/>
                                        </p:tgtEl>
                                      </p:cBhvr>
                                    </p:animEffect>
                                  </p:childTnLst>
                                </p:cTn>
                              </p:par>
                              <p:par>
                                <p:cTn id="347" presetID="12" presetClass="exit" presetSubtype="4" fill="hold" nodeType="withEffect">
                                  <p:stCondLst>
                                    <p:cond delay="50000"/>
                                  </p:stCondLst>
                                  <p:childTnLst>
                                    <p:animEffect transition="out" filter="slide(fromBottom)">
                                      <p:cBhvr>
                                        <p:cTn id="348" dur="500"/>
                                        <p:tgtEl>
                                          <p:spTgt spid="53470"/>
                                        </p:tgtEl>
                                      </p:cBhvr>
                                    </p:animEffect>
                                    <p:set>
                                      <p:cBhvr>
                                        <p:cTn id="349" dur="1" fill="hold">
                                          <p:stCondLst>
                                            <p:cond delay="499"/>
                                          </p:stCondLst>
                                        </p:cTn>
                                        <p:tgtEl>
                                          <p:spTgt spid="53470"/>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3473"/>
                                        </p:tgtEl>
                                        <p:attrNameLst>
                                          <p:attrName>style.visibility</p:attrName>
                                        </p:attrNameLst>
                                      </p:cBhvr>
                                      <p:to>
                                        <p:strVal val="visible"/>
                                      </p:to>
                                    </p:set>
                                    <p:animEffect transition="in" filter="slide(fromTop)">
                                      <p:cBhvr>
                                        <p:cTn id="352" dur="500"/>
                                        <p:tgtEl>
                                          <p:spTgt spid="53473"/>
                                        </p:tgtEl>
                                      </p:cBhvr>
                                    </p:animEffect>
                                  </p:childTnLst>
                                </p:cTn>
                              </p:par>
                              <p:par>
                                <p:cTn id="353" presetID="12" presetClass="exit" presetSubtype="4" fill="hold" nodeType="withEffect">
                                  <p:stCondLst>
                                    <p:cond delay="51000"/>
                                  </p:stCondLst>
                                  <p:childTnLst>
                                    <p:animEffect transition="out" filter="slide(fromBottom)">
                                      <p:cBhvr>
                                        <p:cTn id="354" dur="500"/>
                                        <p:tgtEl>
                                          <p:spTgt spid="53473"/>
                                        </p:tgtEl>
                                      </p:cBhvr>
                                    </p:animEffect>
                                    <p:set>
                                      <p:cBhvr>
                                        <p:cTn id="355" dur="1" fill="hold">
                                          <p:stCondLst>
                                            <p:cond delay="499"/>
                                          </p:stCondLst>
                                        </p:cTn>
                                        <p:tgtEl>
                                          <p:spTgt spid="53473"/>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3476"/>
                                        </p:tgtEl>
                                        <p:attrNameLst>
                                          <p:attrName>style.visibility</p:attrName>
                                        </p:attrNameLst>
                                      </p:cBhvr>
                                      <p:to>
                                        <p:strVal val="visible"/>
                                      </p:to>
                                    </p:set>
                                    <p:animEffect transition="in" filter="slide(fromTop)">
                                      <p:cBhvr>
                                        <p:cTn id="358" dur="500"/>
                                        <p:tgtEl>
                                          <p:spTgt spid="53476"/>
                                        </p:tgtEl>
                                      </p:cBhvr>
                                    </p:animEffect>
                                  </p:childTnLst>
                                </p:cTn>
                              </p:par>
                              <p:par>
                                <p:cTn id="359" presetID="12" presetClass="exit" presetSubtype="4" fill="hold" nodeType="withEffect">
                                  <p:stCondLst>
                                    <p:cond delay="52000"/>
                                  </p:stCondLst>
                                  <p:childTnLst>
                                    <p:animEffect transition="out" filter="slide(fromBottom)">
                                      <p:cBhvr>
                                        <p:cTn id="360" dur="500"/>
                                        <p:tgtEl>
                                          <p:spTgt spid="53476"/>
                                        </p:tgtEl>
                                      </p:cBhvr>
                                    </p:animEffect>
                                    <p:set>
                                      <p:cBhvr>
                                        <p:cTn id="361" dur="1" fill="hold">
                                          <p:stCondLst>
                                            <p:cond delay="499"/>
                                          </p:stCondLst>
                                        </p:cTn>
                                        <p:tgtEl>
                                          <p:spTgt spid="53476"/>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3479"/>
                                        </p:tgtEl>
                                        <p:attrNameLst>
                                          <p:attrName>style.visibility</p:attrName>
                                        </p:attrNameLst>
                                      </p:cBhvr>
                                      <p:to>
                                        <p:strVal val="visible"/>
                                      </p:to>
                                    </p:set>
                                    <p:animEffect transition="in" filter="slide(fromTop)">
                                      <p:cBhvr>
                                        <p:cTn id="364" dur="500"/>
                                        <p:tgtEl>
                                          <p:spTgt spid="53479"/>
                                        </p:tgtEl>
                                      </p:cBhvr>
                                    </p:animEffect>
                                  </p:childTnLst>
                                </p:cTn>
                              </p:par>
                              <p:par>
                                <p:cTn id="365" presetID="12" presetClass="exit" presetSubtype="4" fill="hold" nodeType="withEffect">
                                  <p:stCondLst>
                                    <p:cond delay="53000"/>
                                  </p:stCondLst>
                                  <p:childTnLst>
                                    <p:animEffect transition="out" filter="slide(fromBottom)">
                                      <p:cBhvr>
                                        <p:cTn id="366" dur="500"/>
                                        <p:tgtEl>
                                          <p:spTgt spid="53479"/>
                                        </p:tgtEl>
                                      </p:cBhvr>
                                    </p:animEffect>
                                    <p:set>
                                      <p:cBhvr>
                                        <p:cTn id="367" dur="1" fill="hold">
                                          <p:stCondLst>
                                            <p:cond delay="499"/>
                                          </p:stCondLst>
                                        </p:cTn>
                                        <p:tgtEl>
                                          <p:spTgt spid="53479"/>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3482"/>
                                        </p:tgtEl>
                                        <p:attrNameLst>
                                          <p:attrName>style.visibility</p:attrName>
                                        </p:attrNameLst>
                                      </p:cBhvr>
                                      <p:to>
                                        <p:strVal val="visible"/>
                                      </p:to>
                                    </p:set>
                                    <p:animEffect transition="in" filter="slide(fromTop)">
                                      <p:cBhvr>
                                        <p:cTn id="370" dur="500"/>
                                        <p:tgtEl>
                                          <p:spTgt spid="53482"/>
                                        </p:tgtEl>
                                      </p:cBhvr>
                                    </p:animEffect>
                                  </p:childTnLst>
                                </p:cTn>
                              </p:par>
                              <p:par>
                                <p:cTn id="371" presetID="12" presetClass="exit" presetSubtype="4" fill="hold" nodeType="withEffect">
                                  <p:stCondLst>
                                    <p:cond delay="54000"/>
                                  </p:stCondLst>
                                  <p:childTnLst>
                                    <p:animEffect transition="out" filter="slide(fromBottom)">
                                      <p:cBhvr>
                                        <p:cTn id="372" dur="500"/>
                                        <p:tgtEl>
                                          <p:spTgt spid="53482"/>
                                        </p:tgtEl>
                                      </p:cBhvr>
                                    </p:animEffect>
                                    <p:set>
                                      <p:cBhvr>
                                        <p:cTn id="373" dur="1" fill="hold">
                                          <p:stCondLst>
                                            <p:cond delay="499"/>
                                          </p:stCondLst>
                                        </p:cTn>
                                        <p:tgtEl>
                                          <p:spTgt spid="53482"/>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3485"/>
                                        </p:tgtEl>
                                        <p:attrNameLst>
                                          <p:attrName>style.visibility</p:attrName>
                                        </p:attrNameLst>
                                      </p:cBhvr>
                                      <p:to>
                                        <p:strVal val="visible"/>
                                      </p:to>
                                    </p:set>
                                    <p:animEffect transition="in" filter="slide(fromTop)">
                                      <p:cBhvr>
                                        <p:cTn id="376" dur="500"/>
                                        <p:tgtEl>
                                          <p:spTgt spid="53485"/>
                                        </p:tgtEl>
                                      </p:cBhvr>
                                    </p:animEffect>
                                  </p:childTnLst>
                                </p:cTn>
                              </p:par>
                              <p:par>
                                <p:cTn id="377" presetID="12" presetClass="exit" presetSubtype="4" fill="hold" nodeType="withEffect">
                                  <p:stCondLst>
                                    <p:cond delay="55000"/>
                                  </p:stCondLst>
                                  <p:childTnLst>
                                    <p:animEffect transition="out" filter="slide(fromBottom)">
                                      <p:cBhvr>
                                        <p:cTn id="378" dur="500"/>
                                        <p:tgtEl>
                                          <p:spTgt spid="53485"/>
                                        </p:tgtEl>
                                      </p:cBhvr>
                                    </p:animEffect>
                                    <p:set>
                                      <p:cBhvr>
                                        <p:cTn id="379" dur="1" fill="hold">
                                          <p:stCondLst>
                                            <p:cond delay="499"/>
                                          </p:stCondLst>
                                        </p:cTn>
                                        <p:tgtEl>
                                          <p:spTgt spid="53485"/>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3488"/>
                                        </p:tgtEl>
                                        <p:attrNameLst>
                                          <p:attrName>style.visibility</p:attrName>
                                        </p:attrNameLst>
                                      </p:cBhvr>
                                      <p:to>
                                        <p:strVal val="visible"/>
                                      </p:to>
                                    </p:set>
                                    <p:animEffect transition="in" filter="slide(fromTop)">
                                      <p:cBhvr>
                                        <p:cTn id="382" dur="500"/>
                                        <p:tgtEl>
                                          <p:spTgt spid="53488"/>
                                        </p:tgtEl>
                                      </p:cBhvr>
                                    </p:animEffect>
                                  </p:childTnLst>
                                </p:cTn>
                              </p:par>
                              <p:par>
                                <p:cTn id="383" presetID="12" presetClass="exit" presetSubtype="4" fill="hold" nodeType="withEffect">
                                  <p:stCondLst>
                                    <p:cond delay="56000"/>
                                  </p:stCondLst>
                                  <p:childTnLst>
                                    <p:animEffect transition="out" filter="slide(fromBottom)">
                                      <p:cBhvr>
                                        <p:cTn id="384" dur="500"/>
                                        <p:tgtEl>
                                          <p:spTgt spid="53488"/>
                                        </p:tgtEl>
                                      </p:cBhvr>
                                    </p:animEffect>
                                    <p:set>
                                      <p:cBhvr>
                                        <p:cTn id="385" dur="1" fill="hold">
                                          <p:stCondLst>
                                            <p:cond delay="499"/>
                                          </p:stCondLst>
                                        </p:cTn>
                                        <p:tgtEl>
                                          <p:spTgt spid="53488"/>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3491"/>
                                        </p:tgtEl>
                                        <p:attrNameLst>
                                          <p:attrName>style.visibility</p:attrName>
                                        </p:attrNameLst>
                                      </p:cBhvr>
                                      <p:to>
                                        <p:strVal val="visible"/>
                                      </p:to>
                                    </p:set>
                                    <p:animEffect transition="in" filter="slide(fromTop)">
                                      <p:cBhvr>
                                        <p:cTn id="388" dur="500"/>
                                        <p:tgtEl>
                                          <p:spTgt spid="53491"/>
                                        </p:tgtEl>
                                      </p:cBhvr>
                                    </p:animEffect>
                                  </p:childTnLst>
                                </p:cTn>
                              </p:par>
                              <p:par>
                                <p:cTn id="389" presetID="12" presetClass="exit" presetSubtype="4" fill="hold" nodeType="withEffect">
                                  <p:stCondLst>
                                    <p:cond delay="57000"/>
                                  </p:stCondLst>
                                  <p:childTnLst>
                                    <p:animEffect transition="out" filter="slide(fromBottom)">
                                      <p:cBhvr>
                                        <p:cTn id="390" dur="500"/>
                                        <p:tgtEl>
                                          <p:spTgt spid="53491"/>
                                        </p:tgtEl>
                                      </p:cBhvr>
                                    </p:animEffect>
                                    <p:set>
                                      <p:cBhvr>
                                        <p:cTn id="391" dur="1" fill="hold">
                                          <p:stCondLst>
                                            <p:cond delay="499"/>
                                          </p:stCondLst>
                                        </p:cTn>
                                        <p:tgtEl>
                                          <p:spTgt spid="53491"/>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3494"/>
                                        </p:tgtEl>
                                        <p:attrNameLst>
                                          <p:attrName>style.visibility</p:attrName>
                                        </p:attrNameLst>
                                      </p:cBhvr>
                                      <p:to>
                                        <p:strVal val="visible"/>
                                      </p:to>
                                    </p:set>
                                    <p:animEffect transition="in" filter="slide(fromTop)">
                                      <p:cBhvr>
                                        <p:cTn id="394" dur="500"/>
                                        <p:tgtEl>
                                          <p:spTgt spid="53494"/>
                                        </p:tgtEl>
                                      </p:cBhvr>
                                    </p:animEffect>
                                  </p:childTnLst>
                                </p:cTn>
                              </p:par>
                              <p:par>
                                <p:cTn id="395" presetID="12" presetClass="exit" presetSubtype="4" fill="hold" nodeType="withEffect">
                                  <p:stCondLst>
                                    <p:cond delay="58000"/>
                                  </p:stCondLst>
                                  <p:childTnLst>
                                    <p:animEffect transition="out" filter="slide(fromBottom)">
                                      <p:cBhvr>
                                        <p:cTn id="396" dur="500"/>
                                        <p:tgtEl>
                                          <p:spTgt spid="53494"/>
                                        </p:tgtEl>
                                      </p:cBhvr>
                                    </p:animEffect>
                                    <p:set>
                                      <p:cBhvr>
                                        <p:cTn id="397" dur="1" fill="hold">
                                          <p:stCondLst>
                                            <p:cond delay="499"/>
                                          </p:stCondLst>
                                        </p:cTn>
                                        <p:tgtEl>
                                          <p:spTgt spid="53494"/>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3497"/>
                                        </p:tgtEl>
                                        <p:attrNameLst>
                                          <p:attrName>style.visibility</p:attrName>
                                        </p:attrNameLst>
                                      </p:cBhvr>
                                      <p:to>
                                        <p:strVal val="visible"/>
                                      </p:to>
                                    </p:set>
                                    <p:animEffect transition="in" filter="slide(fromTop)">
                                      <p:cBhvr>
                                        <p:cTn id="400" dur="500"/>
                                        <p:tgtEl>
                                          <p:spTgt spid="53497"/>
                                        </p:tgtEl>
                                      </p:cBhvr>
                                    </p:animEffect>
                                  </p:childTnLst>
                                </p:cTn>
                              </p:par>
                              <p:par>
                                <p:cTn id="401" presetID="12" presetClass="exit" presetSubtype="4" fill="hold" nodeType="withEffect">
                                  <p:stCondLst>
                                    <p:cond delay="59000"/>
                                  </p:stCondLst>
                                  <p:childTnLst>
                                    <p:animEffect transition="out" filter="slide(fromBottom)">
                                      <p:cBhvr>
                                        <p:cTn id="402" dur="500"/>
                                        <p:tgtEl>
                                          <p:spTgt spid="53497"/>
                                        </p:tgtEl>
                                      </p:cBhvr>
                                    </p:animEffect>
                                    <p:set>
                                      <p:cBhvr>
                                        <p:cTn id="403" dur="1" fill="hold">
                                          <p:stCondLst>
                                            <p:cond delay="499"/>
                                          </p:stCondLst>
                                        </p:cTn>
                                        <p:tgtEl>
                                          <p:spTgt spid="53497"/>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3500"/>
                                        </p:tgtEl>
                                        <p:attrNameLst>
                                          <p:attrName>style.visibility</p:attrName>
                                        </p:attrNameLst>
                                      </p:cBhvr>
                                      <p:to>
                                        <p:strVal val="visible"/>
                                      </p:to>
                                    </p:set>
                                    <p:animEffect transition="in" filter="slide(fromTop)">
                                      <p:cBhvr>
                                        <p:cTn id="406" dur="500"/>
                                        <p:tgtEl>
                                          <p:spTgt spid="5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4275"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7412"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4277"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7414"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7415"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4280"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17417" name="Group 9"/>
          <p:cNvGrpSpPr>
            <a:grpSpLocks/>
          </p:cNvGrpSpPr>
          <p:nvPr/>
        </p:nvGrpSpPr>
        <p:grpSpPr bwMode="auto">
          <a:xfrm>
            <a:off x="703263" y="2762250"/>
            <a:ext cx="1168400" cy="1912938"/>
            <a:chOff x="275" y="2008"/>
            <a:chExt cx="795" cy="1276"/>
          </a:xfrm>
        </p:grpSpPr>
        <p:sp>
          <p:nvSpPr>
            <p:cNvPr id="54282"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283"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284"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7701"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7418" name="Group 14"/>
          <p:cNvGrpSpPr>
            <a:grpSpLocks/>
          </p:cNvGrpSpPr>
          <p:nvPr/>
        </p:nvGrpSpPr>
        <p:grpSpPr bwMode="auto">
          <a:xfrm>
            <a:off x="1943100" y="2765425"/>
            <a:ext cx="1168400" cy="1912938"/>
            <a:chOff x="275" y="2008"/>
            <a:chExt cx="795" cy="1276"/>
          </a:xfrm>
        </p:grpSpPr>
        <p:sp>
          <p:nvSpPr>
            <p:cNvPr id="54287"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288"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289"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7697"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7419" name="Group 19"/>
          <p:cNvGrpSpPr>
            <a:grpSpLocks/>
          </p:cNvGrpSpPr>
          <p:nvPr/>
        </p:nvGrpSpPr>
        <p:grpSpPr bwMode="auto">
          <a:xfrm>
            <a:off x="3368675" y="2762250"/>
            <a:ext cx="1168400" cy="1912938"/>
            <a:chOff x="275" y="2008"/>
            <a:chExt cx="795" cy="1276"/>
          </a:xfrm>
        </p:grpSpPr>
        <p:sp>
          <p:nvSpPr>
            <p:cNvPr id="54292"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293"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294"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7693"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7420" name="Group 24"/>
          <p:cNvGrpSpPr>
            <a:grpSpLocks/>
          </p:cNvGrpSpPr>
          <p:nvPr/>
        </p:nvGrpSpPr>
        <p:grpSpPr bwMode="auto">
          <a:xfrm>
            <a:off x="4606925" y="2765425"/>
            <a:ext cx="1168400" cy="1912938"/>
            <a:chOff x="275" y="2008"/>
            <a:chExt cx="795" cy="1276"/>
          </a:xfrm>
        </p:grpSpPr>
        <p:sp>
          <p:nvSpPr>
            <p:cNvPr id="54297"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298"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299"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7689"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7421" name="Group 29"/>
          <p:cNvGrpSpPr>
            <a:grpSpLocks/>
          </p:cNvGrpSpPr>
          <p:nvPr/>
        </p:nvGrpSpPr>
        <p:grpSpPr bwMode="auto">
          <a:xfrm>
            <a:off x="6030913" y="2762250"/>
            <a:ext cx="1168400" cy="1912938"/>
            <a:chOff x="275" y="2008"/>
            <a:chExt cx="795" cy="1276"/>
          </a:xfrm>
        </p:grpSpPr>
        <p:sp>
          <p:nvSpPr>
            <p:cNvPr id="54302"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303"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304"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7685"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4306"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307"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4308"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7425"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4310"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4311" name="Group 39"/>
          <p:cNvGrpSpPr>
            <a:grpSpLocks/>
          </p:cNvGrpSpPr>
          <p:nvPr/>
        </p:nvGrpSpPr>
        <p:grpSpPr bwMode="auto">
          <a:xfrm>
            <a:off x="7270750" y="2981325"/>
            <a:ext cx="1168400" cy="1473200"/>
            <a:chOff x="4580" y="1878"/>
            <a:chExt cx="736" cy="928"/>
          </a:xfrm>
        </p:grpSpPr>
        <p:sp>
          <p:nvSpPr>
            <p:cNvPr id="17680"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81"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314" name="Group 42"/>
          <p:cNvGrpSpPr>
            <a:grpSpLocks/>
          </p:cNvGrpSpPr>
          <p:nvPr/>
        </p:nvGrpSpPr>
        <p:grpSpPr bwMode="auto">
          <a:xfrm>
            <a:off x="7270750" y="2981325"/>
            <a:ext cx="1168400" cy="1473200"/>
            <a:chOff x="4580" y="1878"/>
            <a:chExt cx="736" cy="928"/>
          </a:xfrm>
        </p:grpSpPr>
        <p:sp>
          <p:nvSpPr>
            <p:cNvPr id="17678"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79"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4317" name="Group 45"/>
          <p:cNvGrpSpPr>
            <a:grpSpLocks/>
          </p:cNvGrpSpPr>
          <p:nvPr/>
        </p:nvGrpSpPr>
        <p:grpSpPr bwMode="auto">
          <a:xfrm>
            <a:off x="6030913" y="2981325"/>
            <a:ext cx="1168400" cy="1473200"/>
            <a:chOff x="4580" y="1878"/>
            <a:chExt cx="736" cy="928"/>
          </a:xfrm>
        </p:grpSpPr>
        <p:sp>
          <p:nvSpPr>
            <p:cNvPr id="17676"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77"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7430" name="Group 48"/>
          <p:cNvGrpSpPr>
            <a:grpSpLocks/>
          </p:cNvGrpSpPr>
          <p:nvPr/>
        </p:nvGrpSpPr>
        <p:grpSpPr bwMode="auto">
          <a:xfrm>
            <a:off x="1943100" y="2982913"/>
            <a:ext cx="1168400" cy="1473200"/>
            <a:chOff x="4580" y="1878"/>
            <a:chExt cx="736" cy="928"/>
          </a:xfrm>
        </p:grpSpPr>
        <p:sp>
          <p:nvSpPr>
            <p:cNvPr id="17674"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75"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7431" name="Group 51"/>
          <p:cNvGrpSpPr>
            <a:grpSpLocks/>
          </p:cNvGrpSpPr>
          <p:nvPr/>
        </p:nvGrpSpPr>
        <p:grpSpPr bwMode="auto">
          <a:xfrm>
            <a:off x="703263" y="2982913"/>
            <a:ext cx="1168400" cy="1473200"/>
            <a:chOff x="4580" y="1878"/>
            <a:chExt cx="736" cy="928"/>
          </a:xfrm>
        </p:grpSpPr>
        <p:sp>
          <p:nvSpPr>
            <p:cNvPr id="17672"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73"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326" name="Group 54"/>
          <p:cNvGrpSpPr>
            <a:grpSpLocks/>
          </p:cNvGrpSpPr>
          <p:nvPr/>
        </p:nvGrpSpPr>
        <p:grpSpPr bwMode="auto">
          <a:xfrm>
            <a:off x="4606925" y="2984500"/>
            <a:ext cx="1168400" cy="1473200"/>
            <a:chOff x="4580" y="1878"/>
            <a:chExt cx="736" cy="928"/>
          </a:xfrm>
        </p:grpSpPr>
        <p:sp>
          <p:nvSpPr>
            <p:cNvPr id="17670"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71"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4329" name="Group 57"/>
          <p:cNvGrpSpPr>
            <a:grpSpLocks/>
          </p:cNvGrpSpPr>
          <p:nvPr/>
        </p:nvGrpSpPr>
        <p:grpSpPr bwMode="auto">
          <a:xfrm>
            <a:off x="7270750" y="2981325"/>
            <a:ext cx="1168400" cy="1473200"/>
            <a:chOff x="4580" y="1878"/>
            <a:chExt cx="736" cy="928"/>
          </a:xfrm>
        </p:grpSpPr>
        <p:sp>
          <p:nvSpPr>
            <p:cNvPr id="17668"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69"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4332" name="Group 60"/>
          <p:cNvGrpSpPr>
            <a:grpSpLocks/>
          </p:cNvGrpSpPr>
          <p:nvPr/>
        </p:nvGrpSpPr>
        <p:grpSpPr bwMode="auto">
          <a:xfrm>
            <a:off x="7270750" y="2981325"/>
            <a:ext cx="1168400" cy="1473200"/>
            <a:chOff x="4580" y="1878"/>
            <a:chExt cx="736" cy="928"/>
          </a:xfrm>
        </p:grpSpPr>
        <p:sp>
          <p:nvSpPr>
            <p:cNvPr id="17666"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67"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4335" name="Group 63"/>
          <p:cNvGrpSpPr>
            <a:grpSpLocks/>
          </p:cNvGrpSpPr>
          <p:nvPr/>
        </p:nvGrpSpPr>
        <p:grpSpPr bwMode="auto">
          <a:xfrm>
            <a:off x="7270750" y="2981325"/>
            <a:ext cx="1168400" cy="1473200"/>
            <a:chOff x="4580" y="1878"/>
            <a:chExt cx="736" cy="928"/>
          </a:xfrm>
        </p:grpSpPr>
        <p:sp>
          <p:nvSpPr>
            <p:cNvPr id="17664"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65"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4338" name="Group 66"/>
          <p:cNvGrpSpPr>
            <a:grpSpLocks/>
          </p:cNvGrpSpPr>
          <p:nvPr/>
        </p:nvGrpSpPr>
        <p:grpSpPr bwMode="auto">
          <a:xfrm>
            <a:off x="7270750" y="2981325"/>
            <a:ext cx="1168400" cy="1473200"/>
            <a:chOff x="4580" y="1878"/>
            <a:chExt cx="736" cy="928"/>
          </a:xfrm>
        </p:grpSpPr>
        <p:sp>
          <p:nvSpPr>
            <p:cNvPr id="17662"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63"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4341" name="Group 69"/>
          <p:cNvGrpSpPr>
            <a:grpSpLocks/>
          </p:cNvGrpSpPr>
          <p:nvPr/>
        </p:nvGrpSpPr>
        <p:grpSpPr bwMode="auto">
          <a:xfrm>
            <a:off x="7270750" y="2981325"/>
            <a:ext cx="1168400" cy="1473200"/>
            <a:chOff x="4580" y="1878"/>
            <a:chExt cx="736" cy="928"/>
          </a:xfrm>
        </p:grpSpPr>
        <p:sp>
          <p:nvSpPr>
            <p:cNvPr id="17660"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61"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4344" name="Group 72"/>
          <p:cNvGrpSpPr>
            <a:grpSpLocks/>
          </p:cNvGrpSpPr>
          <p:nvPr/>
        </p:nvGrpSpPr>
        <p:grpSpPr bwMode="auto">
          <a:xfrm>
            <a:off x="7270750" y="2981325"/>
            <a:ext cx="1168400" cy="1473200"/>
            <a:chOff x="4580" y="1878"/>
            <a:chExt cx="736" cy="928"/>
          </a:xfrm>
        </p:grpSpPr>
        <p:sp>
          <p:nvSpPr>
            <p:cNvPr id="17658"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59"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4347" name="Group 75"/>
          <p:cNvGrpSpPr>
            <a:grpSpLocks/>
          </p:cNvGrpSpPr>
          <p:nvPr/>
        </p:nvGrpSpPr>
        <p:grpSpPr bwMode="auto">
          <a:xfrm>
            <a:off x="7270750" y="2981325"/>
            <a:ext cx="1168400" cy="1473200"/>
            <a:chOff x="4580" y="1878"/>
            <a:chExt cx="736" cy="928"/>
          </a:xfrm>
        </p:grpSpPr>
        <p:sp>
          <p:nvSpPr>
            <p:cNvPr id="17656"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57"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4350" name="Group 78"/>
          <p:cNvGrpSpPr>
            <a:grpSpLocks/>
          </p:cNvGrpSpPr>
          <p:nvPr/>
        </p:nvGrpSpPr>
        <p:grpSpPr bwMode="auto">
          <a:xfrm>
            <a:off x="7270750" y="2981325"/>
            <a:ext cx="1168400" cy="1473200"/>
            <a:chOff x="4580" y="1878"/>
            <a:chExt cx="736" cy="928"/>
          </a:xfrm>
        </p:grpSpPr>
        <p:sp>
          <p:nvSpPr>
            <p:cNvPr id="17654"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55"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4353" name="Group 81"/>
          <p:cNvGrpSpPr>
            <a:grpSpLocks/>
          </p:cNvGrpSpPr>
          <p:nvPr/>
        </p:nvGrpSpPr>
        <p:grpSpPr bwMode="auto">
          <a:xfrm>
            <a:off x="6030913" y="2981325"/>
            <a:ext cx="1168400" cy="1473200"/>
            <a:chOff x="4580" y="1878"/>
            <a:chExt cx="736" cy="928"/>
          </a:xfrm>
        </p:grpSpPr>
        <p:sp>
          <p:nvSpPr>
            <p:cNvPr id="17652"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53"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4356" name="Group 84"/>
          <p:cNvGrpSpPr>
            <a:grpSpLocks/>
          </p:cNvGrpSpPr>
          <p:nvPr/>
        </p:nvGrpSpPr>
        <p:grpSpPr bwMode="auto">
          <a:xfrm>
            <a:off x="4606925" y="2984500"/>
            <a:ext cx="1168400" cy="1473200"/>
            <a:chOff x="4580" y="1878"/>
            <a:chExt cx="736" cy="928"/>
          </a:xfrm>
        </p:grpSpPr>
        <p:sp>
          <p:nvSpPr>
            <p:cNvPr id="17650"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51"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17443" name="Group 87"/>
          <p:cNvGrpSpPr>
            <a:grpSpLocks/>
          </p:cNvGrpSpPr>
          <p:nvPr/>
        </p:nvGrpSpPr>
        <p:grpSpPr bwMode="auto">
          <a:xfrm>
            <a:off x="3368675" y="2981325"/>
            <a:ext cx="1168400" cy="1473200"/>
            <a:chOff x="4580" y="1878"/>
            <a:chExt cx="736" cy="928"/>
          </a:xfrm>
        </p:grpSpPr>
        <p:sp>
          <p:nvSpPr>
            <p:cNvPr id="17648"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49"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362" name="Group 90"/>
          <p:cNvGrpSpPr>
            <a:grpSpLocks/>
          </p:cNvGrpSpPr>
          <p:nvPr/>
        </p:nvGrpSpPr>
        <p:grpSpPr bwMode="auto">
          <a:xfrm>
            <a:off x="7270750" y="2981325"/>
            <a:ext cx="1168400" cy="1473200"/>
            <a:chOff x="4580" y="1878"/>
            <a:chExt cx="736" cy="928"/>
          </a:xfrm>
        </p:grpSpPr>
        <p:sp>
          <p:nvSpPr>
            <p:cNvPr id="17646"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47"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365" name="Group 93"/>
          <p:cNvGrpSpPr>
            <a:grpSpLocks/>
          </p:cNvGrpSpPr>
          <p:nvPr/>
        </p:nvGrpSpPr>
        <p:grpSpPr bwMode="auto">
          <a:xfrm>
            <a:off x="6030913" y="2981325"/>
            <a:ext cx="1168400" cy="1473200"/>
            <a:chOff x="4580" y="1878"/>
            <a:chExt cx="736" cy="928"/>
          </a:xfrm>
        </p:grpSpPr>
        <p:sp>
          <p:nvSpPr>
            <p:cNvPr id="17644"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45"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4368" name="Group 96"/>
          <p:cNvGrpSpPr>
            <a:grpSpLocks/>
          </p:cNvGrpSpPr>
          <p:nvPr/>
        </p:nvGrpSpPr>
        <p:grpSpPr bwMode="auto">
          <a:xfrm>
            <a:off x="7270750" y="2981325"/>
            <a:ext cx="1168400" cy="1473200"/>
            <a:chOff x="4580" y="1878"/>
            <a:chExt cx="736" cy="928"/>
          </a:xfrm>
        </p:grpSpPr>
        <p:sp>
          <p:nvSpPr>
            <p:cNvPr id="17642"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43"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4371" name="Group 99"/>
          <p:cNvGrpSpPr>
            <a:grpSpLocks/>
          </p:cNvGrpSpPr>
          <p:nvPr/>
        </p:nvGrpSpPr>
        <p:grpSpPr bwMode="auto">
          <a:xfrm>
            <a:off x="7270750" y="2981325"/>
            <a:ext cx="1168400" cy="1473200"/>
            <a:chOff x="4580" y="1878"/>
            <a:chExt cx="736" cy="928"/>
          </a:xfrm>
        </p:grpSpPr>
        <p:sp>
          <p:nvSpPr>
            <p:cNvPr id="17640"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41"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4374" name="Group 102"/>
          <p:cNvGrpSpPr>
            <a:grpSpLocks/>
          </p:cNvGrpSpPr>
          <p:nvPr/>
        </p:nvGrpSpPr>
        <p:grpSpPr bwMode="auto">
          <a:xfrm>
            <a:off x="7270750" y="2981325"/>
            <a:ext cx="1168400" cy="1473200"/>
            <a:chOff x="4580" y="1878"/>
            <a:chExt cx="736" cy="928"/>
          </a:xfrm>
        </p:grpSpPr>
        <p:sp>
          <p:nvSpPr>
            <p:cNvPr id="17638"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39"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4377" name="Group 105"/>
          <p:cNvGrpSpPr>
            <a:grpSpLocks/>
          </p:cNvGrpSpPr>
          <p:nvPr/>
        </p:nvGrpSpPr>
        <p:grpSpPr bwMode="auto">
          <a:xfrm>
            <a:off x="7270750" y="2981325"/>
            <a:ext cx="1168400" cy="1473200"/>
            <a:chOff x="4580" y="1878"/>
            <a:chExt cx="736" cy="928"/>
          </a:xfrm>
        </p:grpSpPr>
        <p:sp>
          <p:nvSpPr>
            <p:cNvPr id="17636"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37"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4380" name="Group 108"/>
          <p:cNvGrpSpPr>
            <a:grpSpLocks/>
          </p:cNvGrpSpPr>
          <p:nvPr/>
        </p:nvGrpSpPr>
        <p:grpSpPr bwMode="auto">
          <a:xfrm>
            <a:off x="7270750" y="2981325"/>
            <a:ext cx="1168400" cy="1473200"/>
            <a:chOff x="4580" y="1878"/>
            <a:chExt cx="736" cy="928"/>
          </a:xfrm>
        </p:grpSpPr>
        <p:sp>
          <p:nvSpPr>
            <p:cNvPr id="17634"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35"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4383" name="Group 111"/>
          <p:cNvGrpSpPr>
            <a:grpSpLocks/>
          </p:cNvGrpSpPr>
          <p:nvPr/>
        </p:nvGrpSpPr>
        <p:grpSpPr bwMode="auto">
          <a:xfrm>
            <a:off x="7270750" y="2981325"/>
            <a:ext cx="1168400" cy="1473200"/>
            <a:chOff x="4580" y="1878"/>
            <a:chExt cx="736" cy="928"/>
          </a:xfrm>
        </p:grpSpPr>
        <p:sp>
          <p:nvSpPr>
            <p:cNvPr id="17632"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33"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4386" name="Group 114"/>
          <p:cNvGrpSpPr>
            <a:grpSpLocks/>
          </p:cNvGrpSpPr>
          <p:nvPr/>
        </p:nvGrpSpPr>
        <p:grpSpPr bwMode="auto">
          <a:xfrm>
            <a:off x="7270750" y="2981325"/>
            <a:ext cx="1168400" cy="1473200"/>
            <a:chOff x="4580" y="1878"/>
            <a:chExt cx="736" cy="928"/>
          </a:xfrm>
        </p:grpSpPr>
        <p:sp>
          <p:nvSpPr>
            <p:cNvPr id="17630"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31"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4389" name="Group 117"/>
          <p:cNvGrpSpPr>
            <a:grpSpLocks/>
          </p:cNvGrpSpPr>
          <p:nvPr/>
        </p:nvGrpSpPr>
        <p:grpSpPr bwMode="auto">
          <a:xfrm>
            <a:off x="7270750" y="2981325"/>
            <a:ext cx="1168400" cy="1473200"/>
            <a:chOff x="4580" y="1878"/>
            <a:chExt cx="736" cy="928"/>
          </a:xfrm>
        </p:grpSpPr>
        <p:sp>
          <p:nvSpPr>
            <p:cNvPr id="17628"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29"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4392" name="Group 120"/>
          <p:cNvGrpSpPr>
            <a:grpSpLocks/>
          </p:cNvGrpSpPr>
          <p:nvPr/>
        </p:nvGrpSpPr>
        <p:grpSpPr bwMode="auto">
          <a:xfrm>
            <a:off x="7270750" y="2981325"/>
            <a:ext cx="1168400" cy="1473200"/>
            <a:chOff x="4580" y="1878"/>
            <a:chExt cx="736" cy="928"/>
          </a:xfrm>
        </p:grpSpPr>
        <p:sp>
          <p:nvSpPr>
            <p:cNvPr id="17626"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27"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4395" name="Group 123"/>
          <p:cNvGrpSpPr>
            <a:grpSpLocks/>
          </p:cNvGrpSpPr>
          <p:nvPr/>
        </p:nvGrpSpPr>
        <p:grpSpPr bwMode="auto">
          <a:xfrm>
            <a:off x="7270750" y="2981325"/>
            <a:ext cx="1168400" cy="1473200"/>
            <a:chOff x="4580" y="1878"/>
            <a:chExt cx="736" cy="928"/>
          </a:xfrm>
        </p:grpSpPr>
        <p:sp>
          <p:nvSpPr>
            <p:cNvPr id="17624"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25"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398" name="Group 126"/>
          <p:cNvGrpSpPr>
            <a:grpSpLocks/>
          </p:cNvGrpSpPr>
          <p:nvPr/>
        </p:nvGrpSpPr>
        <p:grpSpPr bwMode="auto">
          <a:xfrm>
            <a:off x="6030913" y="2981325"/>
            <a:ext cx="1168400" cy="1473200"/>
            <a:chOff x="4580" y="1878"/>
            <a:chExt cx="736" cy="928"/>
          </a:xfrm>
        </p:grpSpPr>
        <p:sp>
          <p:nvSpPr>
            <p:cNvPr id="17622"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23"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4401" name="Group 129"/>
          <p:cNvGrpSpPr>
            <a:grpSpLocks/>
          </p:cNvGrpSpPr>
          <p:nvPr/>
        </p:nvGrpSpPr>
        <p:grpSpPr bwMode="auto">
          <a:xfrm>
            <a:off x="7270750" y="2981325"/>
            <a:ext cx="1168400" cy="1473200"/>
            <a:chOff x="4580" y="1878"/>
            <a:chExt cx="736" cy="928"/>
          </a:xfrm>
        </p:grpSpPr>
        <p:sp>
          <p:nvSpPr>
            <p:cNvPr id="17620"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21"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4404" name="Group 132"/>
          <p:cNvGrpSpPr>
            <a:grpSpLocks/>
          </p:cNvGrpSpPr>
          <p:nvPr/>
        </p:nvGrpSpPr>
        <p:grpSpPr bwMode="auto">
          <a:xfrm>
            <a:off x="7270750" y="2981325"/>
            <a:ext cx="1168400" cy="1473200"/>
            <a:chOff x="4580" y="1878"/>
            <a:chExt cx="736" cy="928"/>
          </a:xfrm>
        </p:grpSpPr>
        <p:sp>
          <p:nvSpPr>
            <p:cNvPr id="17618"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19"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4407" name="Group 135"/>
          <p:cNvGrpSpPr>
            <a:grpSpLocks/>
          </p:cNvGrpSpPr>
          <p:nvPr/>
        </p:nvGrpSpPr>
        <p:grpSpPr bwMode="auto">
          <a:xfrm>
            <a:off x="7270750" y="2981325"/>
            <a:ext cx="1168400" cy="1473200"/>
            <a:chOff x="4580" y="1878"/>
            <a:chExt cx="736" cy="928"/>
          </a:xfrm>
        </p:grpSpPr>
        <p:sp>
          <p:nvSpPr>
            <p:cNvPr id="17616"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17"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4410" name="Group 138"/>
          <p:cNvGrpSpPr>
            <a:grpSpLocks/>
          </p:cNvGrpSpPr>
          <p:nvPr/>
        </p:nvGrpSpPr>
        <p:grpSpPr bwMode="auto">
          <a:xfrm>
            <a:off x="7270750" y="2981325"/>
            <a:ext cx="1168400" cy="1473200"/>
            <a:chOff x="4580" y="1878"/>
            <a:chExt cx="736" cy="928"/>
          </a:xfrm>
        </p:grpSpPr>
        <p:sp>
          <p:nvSpPr>
            <p:cNvPr id="17614"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15"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4413" name="Group 141"/>
          <p:cNvGrpSpPr>
            <a:grpSpLocks/>
          </p:cNvGrpSpPr>
          <p:nvPr/>
        </p:nvGrpSpPr>
        <p:grpSpPr bwMode="auto">
          <a:xfrm>
            <a:off x="7270750" y="2981325"/>
            <a:ext cx="1168400" cy="1473200"/>
            <a:chOff x="4580" y="1878"/>
            <a:chExt cx="736" cy="928"/>
          </a:xfrm>
        </p:grpSpPr>
        <p:sp>
          <p:nvSpPr>
            <p:cNvPr id="17612"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13"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4416" name="Group 144"/>
          <p:cNvGrpSpPr>
            <a:grpSpLocks/>
          </p:cNvGrpSpPr>
          <p:nvPr/>
        </p:nvGrpSpPr>
        <p:grpSpPr bwMode="auto">
          <a:xfrm>
            <a:off x="7270750" y="2981325"/>
            <a:ext cx="1168400" cy="1473200"/>
            <a:chOff x="4580" y="1878"/>
            <a:chExt cx="736" cy="928"/>
          </a:xfrm>
        </p:grpSpPr>
        <p:sp>
          <p:nvSpPr>
            <p:cNvPr id="17610"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11"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4419" name="Group 147"/>
          <p:cNvGrpSpPr>
            <a:grpSpLocks/>
          </p:cNvGrpSpPr>
          <p:nvPr/>
        </p:nvGrpSpPr>
        <p:grpSpPr bwMode="auto">
          <a:xfrm>
            <a:off x="7270750" y="2981325"/>
            <a:ext cx="1168400" cy="1473200"/>
            <a:chOff x="4580" y="1878"/>
            <a:chExt cx="736" cy="928"/>
          </a:xfrm>
        </p:grpSpPr>
        <p:sp>
          <p:nvSpPr>
            <p:cNvPr id="17608"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09"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4422" name="Group 150"/>
          <p:cNvGrpSpPr>
            <a:grpSpLocks/>
          </p:cNvGrpSpPr>
          <p:nvPr/>
        </p:nvGrpSpPr>
        <p:grpSpPr bwMode="auto">
          <a:xfrm>
            <a:off x="7270750" y="2981325"/>
            <a:ext cx="1168400" cy="1473200"/>
            <a:chOff x="4580" y="1878"/>
            <a:chExt cx="736" cy="928"/>
          </a:xfrm>
        </p:grpSpPr>
        <p:sp>
          <p:nvSpPr>
            <p:cNvPr id="17606"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07"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4425" name="Group 153"/>
          <p:cNvGrpSpPr>
            <a:grpSpLocks/>
          </p:cNvGrpSpPr>
          <p:nvPr/>
        </p:nvGrpSpPr>
        <p:grpSpPr bwMode="auto">
          <a:xfrm>
            <a:off x="7270750" y="2981325"/>
            <a:ext cx="1168400" cy="1473200"/>
            <a:chOff x="4580" y="1878"/>
            <a:chExt cx="736" cy="928"/>
          </a:xfrm>
        </p:grpSpPr>
        <p:sp>
          <p:nvSpPr>
            <p:cNvPr id="17604"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05"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4428" name="Group 156"/>
          <p:cNvGrpSpPr>
            <a:grpSpLocks/>
          </p:cNvGrpSpPr>
          <p:nvPr/>
        </p:nvGrpSpPr>
        <p:grpSpPr bwMode="auto">
          <a:xfrm>
            <a:off x="7270750" y="2981325"/>
            <a:ext cx="1168400" cy="1473200"/>
            <a:chOff x="4580" y="1878"/>
            <a:chExt cx="736" cy="928"/>
          </a:xfrm>
        </p:grpSpPr>
        <p:sp>
          <p:nvSpPr>
            <p:cNvPr id="17602"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03"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431" name="Group 159"/>
          <p:cNvGrpSpPr>
            <a:grpSpLocks/>
          </p:cNvGrpSpPr>
          <p:nvPr/>
        </p:nvGrpSpPr>
        <p:grpSpPr bwMode="auto">
          <a:xfrm>
            <a:off x="7270750" y="2981325"/>
            <a:ext cx="1168400" cy="1473200"/>
            <a:chOff x="4580" y="1878"/>
            <a:chExt cx="736" cy="928"/>
          </a:xfrm>
        </p:grpSpPr>
        <p:sp>
          <p:nvSpPr>
            <p:cNvPr id="17600"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601"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4434" name="Group 162"/>
          <p:cNvGrpSpPr>
            <a:grpSpLocks/>
          </p:cNvGrpSpPr>
          <p:nvPr/>
        </p:nvGrpSpPr>
        <p:grpSpPr bwMode="auto">
          <a:xfrm>
            <a:off x="7270750" y="2981325"/>
            <a:ext cx="1168400" cy="1473200"/>
            <a:chOff x="4580" y="1878"/>
            <a:chExt cx="736" cy="928"/>
          </a:xfrm>
        </p:grpSpPr>
        <p:sp>
          <p:nvSpPr>
            <p:cNvPr id="17598"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99"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4437" name="Group 165"/>
          <p:cNvGrpSpPr>
            <a:grpSpLocks/>
          </p:cNvGrpSpPr>
          <p:nvPr/>
        </p:nvGrpSpPr>
        <p:grpSpPr bwMode="auto">
          <a:xfrm>
            <a:off x="7270750" y="2981325"/>
            <a:ext cx="1168400" cy="1473200"/>
            <a:chOff x="4580" y="1878"/>
            <a:chExt cx="736" cy="928"/>
          </a:xfrm>
        </p:grpSpPr>
        <p:sp>
          <p:nvSpPr>
            <p:cNvPr id="17596"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97"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4440" name="Group 168"/>
          <p:cNvGrpSpPr>
            <a:grpSpLocks/>
          </p:cNvGrpSpPr>
          <p:nvPr/>
        </p:nvGrpSpPr>
        <p:grpSpPr bwMode="auto">
          <a:xfrm>
            <a:off x="7270750" y="2981325"/>
            <a:ext cx="1168400" cy="1473200"/>
            <a:chOff x="4580" y="1878"/>
            <a:chExt cx="736" cy="928"/>
          </a:xfrm>
        </p:grpSpPr>
        <p:sp>
          <p:nvSpPr>
            <p:cNvPr id="17594"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95"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4443" name="Group 171"/>
          <p:cNvGrpSpPr>
            <a:grpSpLocks/>
          </p:cNvGrpSpPr>
          <p:nvPr/>
        </p:nvGrpSpPr>
        <p:grpSpPr bwMode="auto">
          <a:xfrm>
            <a:off x="7270750" y="2981325"/>
            <a:ext cx="1168400" cy="1473200"/>
            <a:chOff x="4580" y="1878"/>
            <a:chExt cx="736" cy="928"/>
          </a:xfrm>
        </p:grpSpPr>
        <p:sp>
          <p:nvSpPr>
            <p:cNvPr id="17592"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93"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4446" name="Group 174"/>
          <p:cNvGrpSpPr>
            <a:grpSpLocks/>
          </p:cNvGrpSpPr>
          <p:nvPr/>
        </p:nvGrpSpPr>
        <p:grpSpPr bwMode="auto">
          <a:xfrm>
            <a:off x="7270750" y="2981325"/>
            <a:ext cx="1168400" cy="1473200"/>
            <a:chOff x="4580" y="1878"/>
            <a:chExt cx="736" cy="928"/>
          </a:xfrm>
        </p:grpSpPr>
        <p:sp>
          <p:nvSpPr>
            <p:cNvPr id="17590"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91"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4449" name="Group 177"/>
          <p:cNvGrpSpPr>
            <a:grpSpLocks/>
          </p:cNvGrpSpPr>
          <p:nvPr/>
        </p:nvGrpSpPr>
        <p:grpSpPr bwMode="auto">
          <a:xfrm>
            <a:off x="7270750" y="2981325"/>
            <a:ext cx="1168400" cy="1473200"/>
            <a:chOff x="4580" y="1878"/>
            <a:chExt cx="736" cy="928"/>
          </a:xfrm>
        </p:grpSpPr>
        <p:sp>
          <p:nvSpPr>
            <p:cNvPr id="17588"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89"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4452" name="Group 180"/>
          <p:cNvGrpSpPr>
            <a:grpSpLocks/>
          </p:cNvGrpSpPr>
          <p:nvPr/>
        </p:nvGrpSpPr>
        <p:grpSpPr bwMode="auto">
          <a:xfrm>
            <a:off x="7270750" y="2981325"/>
            <a:ext cx="1168400" cy="1473200"/>
            <a:chOff x="4580" y="1878"/>
            <a:chExt cx="736" cy="928"/>
          </a:xfrm>
        </p:grpSpPr>
        <p:sp>
          <p:nvSpPr>
            <p:cNvPr id="17586"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87"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4455" name="Group 183"/>
          <p:cNvGrpSpPr>
            <a:grpSpLocks/>
          </p:cNvGrpSpPr>
          <p:nvPr/>
        </p:nvGrpSpPr>
        <p:grpSpPr bwMode="auto">
          <a:xfrm>
            <a:off x="7270750" y="2981325"/>
            <a:ext cx="1168400" cy="1473200"/>
            <a:chOff x="4580" y="1878"/>
            <a:chExt cx="736" cy="928"/>
          </a:xfrm>
        </p:grpSpPr>
        <p:sp>
          <p:nvSpPr>
            <p:cNvPr id="17584"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85"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4458" name="Group 186"/>
          <p:cNvGrpSpPr>
            <a:grpSpLocks/>
          </p:cNvGrpSpPr>
          <p:nvPr/>
        </p:nvGrpSpPr>
        <p:grpSpPr bwMode="auto">
          <a:xfrm>
            <a:off x="7270750" y="2981325"/>
            <a:ext cx="1168400" cy="1473200"/>
            <a:chOff x="4580" y="1878"/>
            <a:chExt cx="736" cy="928"/>
          </a:xfrm>
        </p:grpSpPr>
        <p:sp>
          <p:nvSpPr>
            <p:cNvPr id="17582"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83"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461" name="Group 189"/>
          <p:cNvGrpSpPr>
            <a:grpSpLocks/>
          </p:cNvGrpSpPr>
          <p:nvPr/>
        </p:nvGrpSpPr>
        <p:grpSpPr bwMode="auto">
          <a:xfrm>
            <a:off x="6030913" y="2981325"/>
            <a:ext cx="1168400" cy="1473200"/>
            <a:chOff x="4580" y="1878"/>
            <a:chExt cx="736" cy="928"/>
          </a:xfrm>
        </p:grpSpPr>
        <p:sp>
          <p:nvSpPr>
            <p:cNvPr id="17580"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81"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4464" name="Group 192"/>
          <p:cNvGrpSpPr>
            <a:grpSpLocks/>
          </p:cNvGrpSpPr>
          <p:nvPr/>
        </p:nvGrpSpPr>
        <p:grpSpPr bwMode="auto">
          <a:xfrm>
            <a:off x="6030913" y="2981325"/>
            <a:ext cx="1168400" cy="1473200"/>
            <a:chOff x="4580" y="1878"/>
            <a:chExt cx="736" cy="928"/>
          </a:xfrm>
        </p:grpSpPr>
        <p:sp>
          <p:nvSpPr>
            <p:cNvPr id="17578"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79"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4467" name="Group 195"/>
          <p:cNvGrpSpPr>
            <a:grpSpLocks/>
          </p:cNvGrpSpPr>
          <p:nvPr/>
        </p:nvGrpSpPr>
        <p:grpSpPr bwMode="auto">
          <a:xfrm>
            <a:off x="7270750" y="2981325"/>
            <a:ext cx="1168400" cy="1473200"/>
            <a:chOff x="4580" y="1878"/>
            <a:chExt cx="736" cy="928"/>
          </a:xfrm>
        </p:grpSpPr>
        <p:sp>
          <p:nvSpPr>
            <p:cNvPr id="17576"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77"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4470" name="Group 198"/>
          <p:cNvGrpSpPr>
            <a:grpSpLocks/>
          </p:cNvGrpSpPr>
          <p:nvPr/>
        </p:nvGrpSpPr>
        <p:grpSpPr bwMode="auto">
          <a:xfrm>
            <a:off x="7270750" y="2981325"/>
            <a:ext cx="1168400" cy="1473200"/>
            <a:chOff x="4580" y="1878"/>
            <a:chExt cx="736" cy="928"/>
          </a:xfrm>
        </p:grpSpPr>
        <p:sp>
          <p:nvSpPr>
            <p:cNvPr id="17574"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75"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4473" name="Group 201"/>
          <p:cNvGrpSpPr>
            <a:grpSpLocks/>
          </p:cNvGrpSpPr>
          <p:nvPr/>
        </p:nvGrpSpPr>
        <p:grpSpPr bwMode="auto">
          <a:xfrm>
            <a:off x="7270750" y="2981325"/>
            <a:ext cx="1168400" cy="1473200"/>
            <a:chOff x="4580" y="1878"/>
            <a:chExt cx="736" cy="928"/>
          </a:xfrm>
        </p:grpSpPr>
        <p:sp>
          <p:nvSpPr>
            <p:cNvPr id="17572"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73"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4476" name="Group 204"/>
          <p:cNvGrpSpPr>
            <a:grpSpLocks/>
          </p:cNvGrpSpPr>
          <p:nvPr/>
        </p:nvGrpSpPr>
        <p:grpSpPr bwMode="auto">
          <a:xfrm>
            <a:off x="7270750" y="2981325"/>
            <a:ext cx="1168400" cy="1473200"/>
            <a:chOff x="4580" y="1878"/>
            <a:chExt cx="736" cy="928"/>
          </a:xfrm>
        </p:grpSpPr>
        <p:sp>
          <p:nvSpPr>
            <p:cNvPr id="17570"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71"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4479" name="Group 207"/>
          <p:cNvGrpSpPr>
            <a:grpSpLocks/>
          </p:cNvGrpSpPr>
          <p:nvPr/>
        </p:nvGrpSpPr>
        <p:grpSpPr bwMode="auto">
          <a:xfrm>
            <a:off x="7270750" y="2981325"/>
            <a:ext cx="1168400" cy="1473200"/>
            <a:chOff x="4580" y="1878"/>
            <a:chExt cx="736" cy="928"/>
          </a:xfrm>
        </p:grpSpPr>
        <p:sp>
          <p:nvSpPr>
            <p:cNvPr id="17568"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69"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4482" name="Group 210"/>
          <p:cNvGrpSpPr>
            <a:grpSpLocks/>
          </p:cNvGrpSpPr>
          <p:nvPr/>
        </p:nvGrpSpPr>
        <p:grpSpPr bwMode="auto">
          <a:xfrm>
            <a:off x="7270750" y="2981325"/>
            <a:ext cx="1168400" cy="1473200"/>
            <a:chOff x="4580" y="1878"/>
            <a:chExt cx="736" cy="928"/>
          </a:xfrm>
        </p:grpSpPr>
        <p:sp>
          <p:nvSpPr>
            <p:cNvPr id="17566"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67"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4485" name="Group 213"/>
          <p:cNvGrpSpPr>
            <a:grpSpLocks/>
          </p:cNvGrpSpPr>
          <p:nvPr/>
        </p:nvGrpSpPr>
        <p:grpSpPr bwMode="auto">
          <a:xfrm>
            <a:off x="7270750" y="2981325"/>
            <a:ext cx="1168400" cy="1473200"/>
            <a:chOff x="4580" y="1878"/>
            <a:chExt cx="736" cy="928"/>
          </a:xfrm>
        </p:grpSpPr>
        <p:sp>
          <p:nvSpPr>
            <p:cNvPr id="17564"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65"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4488" name="Group 216"/>
          <p:cNvGrpSpPr>
            <a:grpSpLocks/>
          </p:cNvGrpSpPr>
          <p:nvPr/>
        </p:nvGrpSpPr>
        <p:grpSpPr bwMode="auto">
          <a:xfrm>
            <a:off x="7270750" y="2981325"/>
            <a:ext cx="1168400" cy="1473200"/>
            <a:chOff x="4580" y="1878"/>
            <a:chExt cx="736" cy="928"/>
          </a:xfrm>
        </p:grpSpPr>
        <p:sp>
          <p:nvSpPr>
            <p:cNvPr id="17562"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63"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4491" name="Group 219"/>
          <p:cNvGrpSpPr>
            <a:grpSpLocks/>
          </p:cNvGrpSpPr>
          <p:nvPr/>
        </p:nvGrpSpPr>
        <p:grpSpPr bwMode="auto">
          <a:xfrm>
            <a:off x="7270750" y="2981325"/>
            <a:ext cx="1168400" cy="1473200"/>
            <a:chOff x="4580" y="1878"/>
            <a:chExt cx="736" cy="928"/>
          </a:xfrm>
        </p:grpSpPr>
        <p:sp>
          <p:nvSpPr>
            <p:cNvPr id="17560"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61"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4494" name="Group 222"/>
          <p:cNvGrpSpPr>
            <a:grpSpLocks/>
          </p:cNvGrpSpPr>
          <p:nvPr/>
        </p:nvGrpSpPr>
        <p:grpSpPr bwMode="auto">
          <a:xfrm>
            <a:off x="7270750" y="2981325"/>
            <a:ext cx="1168400" cy="1473200"/>
            <a:chOff x="4580" y="1878"/>
            <a:chExt cx="736" cy="928"/>
          </a:xfrm>
        </p:grpSpPr>
        <p:sp>
          <p:nvSpPr>
            <p:cNvPr id="17558"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59"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497" name="Group 225"/>
          <p:cNvGrpSpPr>
            <a:grpSpLocks/>
          </p:cNvGrpSpPr>
          <p:nvPr/>
        </p:nvGrpSpPr>
        <p:grpSpPr bwMode="auto">
          <a:xfrm>
            <a:off x="7270750" y="2981325"/>
            <a:ext cx="1168400" cy="1473200"/>
            <a:chOff x="4580" y="1878"/>
            <a:chExt cx="736" cy="928"/>
          </a:xfrm>
        </p:grpSpPr>
        <p:sp>
          <p:nvSpPr>
            <p:cNvPr id="17556"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57"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4500" name="Group 228"/>
          <p:cNvGrpSpPr>
            <a:grpSpLocks/>
          </p:cNvGrpSpPr>
          <p:nvPr/>
        </p:nvGrpSpPr>
        <p:grpSpPr bwMode="auto">
          <a:xfrm>
            <a:off x="7270750" y="2981325"/>
            <a:ext cx="1168400" cy="1473200"/>
            <a:chOff x="4580" y="1878"/>
            <a:chExt cx="736" cy="928"/>
          </a:xfrm>
        </p:grpSpPr>
        <p:sp>
          <p:nvSpPr>
            <p:cNvPr id="17554"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55"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4503" name="Group 231"/>
          <p:cNvGrpSpPr>
            <a:grpSpLocks/>
          </p:cNvGrpSpPr>
          <p:nvPr/>
        </p:nvGrpSpPr>
        <p:grpSpPr bwMode="auto">
          <a:xfrm>
            <a:off x="7270750" y="2981325"/>
            <a:ext cx="1168400" cy="1473200"/>
            <a:chOff x="4580" y="1878"/>
            <a:chExt cx="736" cy="928"/>
          </a:xfrm>
        </p:grpSpPr>
        <p:sp>
          <p:nvSpPr>
            <p:cNvPr id="17552"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53"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4506" name="Group 234"/>
          <p:cNvGrpSpPr>
            <a:grpSpLocks/>
          </p:cNvGrpSpPr>
          <p:nvPr/>
        </p:nvGrpSpPr>
        <p:grpSpPr bwMode="auto">
          <a:xfrm>
            <a:off x="7270750" y="2981325"/>
            <a:ext cx="1168400" cy="1473200"/>
            <a:chOff x="4580" y="1878"/>
            <a:chExt cx="736" cy="928"/>
          </a:xfrm>
        </p:grpSpPr>
        <p:sp>
          <p:nvSpPr>
            <p:cNvPr id="17550"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51"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4509" name="Group 237"/>
          <p:cNvGrpSpPr>
            <a:grpSpLocks/>
          </p:cNvGrpSpPr>
          <p:nvPr/>
        </p:nvGrpSpPr>
        <p:grpSpPr bwMode="auto">
          <a:xfrm>
            <a:off x="7270750" y="2981325"/>
            <a:ext cx="1168400" cy="1473200"/>
            <a:chOff x="4580" y="1878"/>
            <a:chExt cx="736" cy="928"/>
          </a:xfrm>
        </p:grpSpPr>
        <p:sp>
          <p:nvSpPr>
            <p:cNvPr id="17548"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49"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4512" name="Group 240"/>
          <p:cNvGrpSpPr>
            <a:grpSpLocks/>
          </p:cNvGrpSpPr>
          <p:nvPr/>
        </p:nvGrpSpPr>
        <p:grpSpPr bwMode="auto">
          <a:xfrm>
            <a:off x="7270750" y="2981325"/>
            <a:ext cx="1168400" cy="1473200"/>
            <a:chOff x="4580" y="1878"/>
            <a:chExt cx="736" cy="928"/>
          </a:xfrm>
        </p:grpSpPr>
        <p:sp>
          <p:nvSpPr>
            <p:cNvPr id="17546"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47"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4515" name="Group 243"/>
          <p:cNvGrpSpPr>
            <a:grpSpLocks/>
          </p:cNvGrpSpPr>
          <p:nvPr/>
        </p:nvGrpSpPr>
        <p:grpSpPr bwMode="auto">
          <a:xfrm>
            <a:off x="7270750" y="2981325"/>
            <a:ext cx="1168400" cy="1473200"/>
            <a:chOff x="4580" y="1878"/>
            <a:chExt cx="736" cy="928"/>
          </a:xfrm>
        </p:grpSpPr>
        <p:sp>
          <p:nvSpPr>
            <p:cNvPr id="17544"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45"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4518" name="Group 246"/>
          <p:cNvGrpSpPr>
            <a:grpSpLocks/>
          </p:cNvGrpSpPr>
          <p:nvPr/>
        </p:nvGrpSpPr>
        <p:grpSpPr bwMode="auto">
          <a:xfrm>
            <a:off x="7270750" y="2981325"/>
            <a:ext cx="1168400" cy="1473200"/>
            <a:chOff x="4580" y="1878"/>
            <a:chExt cx="736" cy="928"/>
          </a:xfrm>
        </p:grpSpPr>
        <p:sp>
          <p:nvSpPr>
            <p:cNvPr id="17542"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43"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4521" name="Group 249"/>
          <p:cNvGrpSpPr>
            <a:grpSpLocks/>
          </p:cNvGrpSpPr>
          <p:nvPr/>
        </p:nvGrpSpPr>
        <p:grpSpPr bwMode="auto">
          <a:xfrm>
            <a:off x="7270750" y="2981325"/>
            <a:ext cx="1168400" cy="1473200"/>
            <a:chOff x="4580" y="1878"/>
            <a:chExt cx="736" cy="928"/>
          </a:xfrm>
        </p:grpSpPr>
        <p:sp>
          <p:nvSpPr>
            <p:cNvPr id="17540"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41"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4524" name="Group 252"/>
          <p:cNvGrpSpPr>
            <a:grpSpLocks/>
          </p:cNvGrpSpPr>
          <p:nvPr/>
        </p:nvGrpSpPr>
        <p:grpSpPr bwMode="auto">
          <a:xfrm>
            <a:off x="7270750" y="2981325"/>
            <a:ext cx="1168400" cy="1473200"/>
            <a:chOff x="4580" y="1878"/>
            <a:chExt cx="736" cy="928"/>
          </a:xfrm>
        </p:grpSpPr>
        <p:sp>
          <p:nvSpPr>
            <p:cNvPr id="17538"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39"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4527" name="Group 255"/>
          <p:cNvGrpSpPr>
            <a:grpSpLocks/>
          </p:cNvGrpSpPr>
          <p:nvPr/>
        </p:nvGrpSpPr>
        <p:grpSpPr bwMode="auto">
          <a:xfrm>
            <a:off x="6030913" y="2981325"/>
            <a:ext cx="1168400" cy="1473200"/>
            <a:chOff x="4580" y="1878"/>
            <a:chExt cx="736" cy="928"/>
          </a:xfrm>
        </p:grpSpPr>
        <p:sp>
          <p:nvSpPr>
            <p:cNvPr id="17536"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37"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4530"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7501"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17502"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17503"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4535"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4536"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17506" name="Group 265"/>
          <p:cNvGrpSpPr>
            <a:grpSpLocks/>
          </p:cNvGrpSpPr>
          <p:nvPr/>
        </p:nvGrpSpPr>
        <p:grpSpPr bwMode="auto">
          <a:xfrm>
            <a:off x="3162300" y="3373438"/>
            <a:ext cx="120650" cy="693737"/>
            <a:chOff x="1939" y="2444"/>
            <a:chExt cx="81" cy="463"/>
          </a:xfrm>
        </p:grpSpPr>
        <p:sp>
          <p:nvSpPr>
            <p:cNvPr id="17534"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35"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7507" name="Group 268"/>
          <p:cNvGrpSpPr>
            <a:grpSpLocks/>
          </p:cNvGrpSpPr>
          <p:nvPr/>
        </p:nvGrpSpPr>
        <p:grpSpPr bwMode="auto">
          <a:xfrm>
            <a:off x="5843588" y="3373438"/>
            <a:ext cx="120650" cy="693737"/>
            <a:chOff x="1939" y="2444"/>
            <a:chExt cx="81" cy="463"/>
          </a:xfrm>
        </p:grpSpPr>
        <p:sp>
          <p:nvSpPr>
            <p:cNvPr id="17532"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33"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7508" name="Group 271"/>
          <p:cNvGrpSpPr>
            <a:grpSpLocks/>
          </p:cNvGrpSpPr>
          <p:nvPr/>
        </p:nvGrpSpPr>
        <p:grpSpPr bwMode="auto">
          <a:xfrm>
            <a:off x="706438" y="2768600"/>
            <a:ext cx="7731125" cy="1905000"/>
            <a:chOff x="445" y="1744"/>
            <a:chExt cx="4870" cy="1200"/>
          </a:xfrm>
        </p:grpSpPr>
        <p:grpSp>
          <p:nvGrpSpPr>
            <p:cNvPr id="17510" name="Group 272"/>
            <p:cNvGrpSpPr>
              <a:grpSpLocks/>
            </p:cNvGrpSpPr>
            <p:nvPr/>
          </p:nvGrpSpPr>
          <p:grpSpPr bwMode="auto">
            <a:xfrm>
              <a:off x="445" y="1744"/>
              <a:ext cx="734" cy="1200"/>
              <a:chOff x="448" y="1746"/>
              <a:chExt cx="724" cy="1188"/>
            </a:xfrm>
          </p:grpSpPr>
          <p:grpSp>
            <p:nvGrpSpPr>
              <p:cNvPr id="17528" name="Group 273"/>
              <p:cNvGrpSpPr>
                <a:grpSpLocks/>
              </p:cNvGrpSpPr>
              <p:nvPr/>
            </p:nvGrpSpPr>
            <p:grpSpPr bwMode="auto">
              <a:xfrm>
                <a:off x="454" y="1752"/>
                <a:ext cx="712" cy="1176"/>
                <a:chOff x="454" y="1752"/>
                <a:chExt cx="712" cy="1176"/>
              </a:xfrm>
            </p:grpSpPr>
            <p:sp>
              <p:nvSpPr>
                <p:cNvPr id="17530"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7531"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7529"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7511" name="Group 277"/>
            <p:cNvGrpSpPr>
              <a:grpSpLocks/>
            </p:cNvGrpSpPr>
            <p:nvPr/>
          </p:nvGrpSpPr>
          <p:grpSpPr bwMode="auto">
            <a:xfrm>
              <a:off x="1225" y="1744"/>
              <a:ext cx="734" cy="1200"/>
              <a:chOff x="448" y="1746"/>
              <a:chExt cx="724" cy="1188"/>
            </a:xfrm>
          </p:grpSpPr>
          <p:grpSp>
            <p:nvGrpSpPr>
              <p:cNvPr id="17524" name="Group 278"/>
              <p:cNvGrpSpPr>
                <a:grpSpLocks/>
              </p:cNvGrpSpPr>
              <p:nvPr/>
            </p:nvGrpSpPr>
            <p:grpSpPr bwMode="auto">
              <a:xfrm>
                <a:off x="454" y="1752"/>
                <a:ext cx="712" cy="1176"/>
                <a:chOff x="454" y="1752"/>
                <a:chExt cx="712" cy="1176"/>
              </a:xfrm>
            </p:grpSpPr>
            <p:sp>
              <p:nvSpPr>
                <p:cNvPr id="17526"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7527"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7525"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7512" name="Group 282"/>
            <p:cNvGrpSpPr>
              <a:grpSpLocks/>
            </p:cNvGrpSpPr>
            <p:nvPr/>
          </p:nvGrpSpPr>
          <p:grpSpPr bwMode="auto">
            <a:xfrm flipH="1">
              <a:off x="4581" y="1744"/>
              <a:ext cx="734" cy="1200"/>
              <a:chOff x="448" y="1746"/>
              <a:chExt cx="724" cy="1188"/>
            </a:xfrm>
          </p:grpSpPr>
          <p:grpSp>
            <p:nvGrpSpPr>
              <p:cNvPr id="17520" name="Group 283"/>
              <p:cNvGrpSpPr>
                <a:grpSpLocks/>
              </p:cNvGrpSpPr>
              <p:nvPr/>
            </p:nvGrpSpPr>
            <p:grpSpPr bwMode="auto">
              <a:xfrm>
                <a:off x="454" y="1752"/>
                <a:ext cx="712" cy="1176"/>
                <a:chOff x="454" y="1752"/>
                <a:chExt cx="712" cy="1176"/>
              </a:xfrm>
            </p:grpSpPr>
            <p:sp>
              <p:nvSpPr>
                <p:cNvPr id="17522"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7523"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7521"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7513" name="Group 287"/>
            <p:cNvGrpSpPr>
              <a:grpSpLocks/>
            </p:cNvGrpSpPr>
            <p:nvPr/>
          </p:nvGrpSpPr>
          <p:grpSpPr bwMode="auto">
            <a:xfrm flipH="1">
              <a:off x="3799" y="1744"/>
              <a:ext cx="734" cy="1200"/>
              <a:chOff x="448" y="1746"/>
              <a:chExt cx="724" cy="1188"/>
            </a:xfrm>
          </p:grpSpPr>
          <p:grpSp>
            <p:nvGrpSpPr>
              <p:cNvPr id="17516" name="Group 288"/>
              <p:cNvGrpSpPr>
                <a:grpSpLocks/>
              </p:cNvGrpSpPr>
              <p:nvPr/>
            </p:nvGrpSpPr>
            <p:grpSpPr bwMode="auto">
              <a:xfrm>
                <a:off x="454" y="1752"/>
                <a:ext cx="712" cy="1176"/>
                <a:chOff x="454" y="1752"/>
                <a:chExt cx="712" cy="1176"/>
              </a:xfrm>
            </p:grpSpPr>
            <p:sp>
              <p:nvSpPr>
                <p:cNvPr id="17518"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7519"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7517"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7514"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7515"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
        <p:nvSpPr>
          <p:cNvPr id="17509" name="Text Box 262"/>
          <p:cNvSpPr txBox="1">
            <a:spLocks noChangeArrowheads="1"/>
          </p:cNvSpPr>
          <p:nvPr/>
        </p:nvSpPr>
        <p:spPr bwMode="auto">
          <a:xfrm>
            <a:off x="2257425" y="213995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a:solidFill>
                  <a:schemeClr val="bg1"/>
                </a:solidFill>
              </a:rPr>
              <a:t>Insert Text Here</a:t>
            </a:r>
            <a:endParaRPr lang="en-GB" altLang="en-US" sz="2800">
              <a:solidFill>
                <a:schemeClr val="bg1"/>
              </a:solidFill>
            </a:endParaRPr>
          </a:p>
        </p:txBody>
      </p:sp>
    </p:spTree>
    <p:extLst>
      <p:ext uri="{BB962C8B-B14F-4D97-AF65-F5344CB8AC3E}">
        <p14:creationId xmlns:p14="http://schemas.microsoft.com/office/powerpoint/2010/main" val="1913314396"/>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4311"/>
                                        </p:tgtEl>
                                      </p:cBhvr>
                                    </p:animEffect>
                                    <p:set>
                                      <p:cBhvr>
                                        <p:cTn id="7" dur="1" fill="hold">
                                          <p:stCondLst>
                                            <p:cond delay="499"/>
                                          </p:stCondLst>
                                        </p:cTn>
                                        <p:tgtEl>
                                          <p:spTgt spid="54311"/>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4317"/>
                                        </p:tgtEl>
                                      </p:cBhvr>
                                    </p:animEffect>
                                    <p:set>
                                      <p:cBhvr>
                                        <p:cTn id="10" dur="1" fill="hold">
                                          <p:stCondLst>
                                            <p:cond delay="499"/>
                                          </p:stCondLst>
                                        </p:cTn>
                                        <p:tgtEl>
                                          <p:spTgt spid="54317"/>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4326"/>
                                        </p:tgtEl>
                                      </p:cBhvr>
                                    </p:animEffect>
                                    <p:set>
                                      <p:cBhvr>
                                        <p:cTn id="13" dur="1" fill="hold">
                                          <p:stCondLst>
                                            <p:cond delay="499"/>
                                          </p:stCondLst>
                                        </p:cTn>
                                        <p:tgtEl>
                                          <p:spTgt spid="54326"/>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4356"/>
                                        </p:tgtEl>
                                        <p:attrNameLst>
                                          <p:attrName>style.visibility</p:attrName>
                                        </p:attrNameLst>
                                      </p:cBhvr>
                                      <p:to>
                                        <p:strVal val="visible"/>
                                      </p:to>
                                    </p:set>
                                    <p:animEffect transition="in" filter="slide(fromTop)">
                                      <p:cBhvr>
                                        <p:cTn id="16" dur="500"/>
                                        <p:tgtEl>
                                          <p:spTgt spid="54356"/>
                                        </p:tgtEl>
                                      </p:cBhvr>
                                    </p:animEffect>
                                  </p:childTnLst>
                                </p:cTn>
                              </p:par>
                              <p:par>
                                <p:cTn id="17" presetID="12" presetClass="entr" presetSubtype="1" fill="hold" nodeType="withEffect">
                                  <p:stCondLst>
                                    <p:cond delay="0"/>
                                  </p:stCondLst>
                                  <p:childTnLst>
                                    <p:set>
                                      <p:cBhvr>
                                        <p:cTn id="18" dur="1" fill="hold">
                                          <p:stCondLst>
                                            <p:cond delay="0"/>
                                          </p:stCondLst>
                                        </p:cTn>
                                        <p:tgtEl>
                                          <p:spTgt spid="54353"/>
                                        </p:tgtEl>
                                        <p:attrNameLst>
                                          <p:attrName>style.visibility</p:attrName>
                                        </p:attrNameLst>
                                      </p:cBhvr>
                                      <p:to>
                                        <p:strVal val="visible"/>
                                      </p:to>
                                    </p:set>
                                    <p:animEffect transition="in" filter="slide(fromTop)">
                                      <p:cBhvr>
                                        <p:cTn id="19" dur="500"/>
                                        <p:tgtEl>
                                          <p:spTgt spid="54353"/>
                                        </p:tgtEl>
                                      </p:cBhvr>
                                    </p:animEffect>
                                  </p:childTnLst>
                                </p:cTn>
                              </p:par>
                              <p:par>
                                <p:cTn id="20" presetID="12" presetClass="entr" presetSubtype="1" fill="hold" nodeType="withEffect">
                                  <p:stCondLst>
                                    <p:cond delay="0"/>
                                  </p:stCondLst>
                                  <p:childTnLst>
                                    <p:set>
                                      <p:cBhvr>
                                        <p:cTn id="21" dur="1" fill="hold">
                                          <p:stCondLst>
                                            <p:cond delay="0"/>
                                          </p:stCondLst>
                                        </p:cTn>
                                        <p:tgtEl>
                                          <p:spTgt spid="54314"/>
                                        </p:tgtEl>
                                        <p:attrNameLst>
                                          <p:attrName>style.visibility</p:attrName>
                                        </p:attrNameLst>
                                      </p:cBhvr>
                                      <p:to>
                                        <p:strVal val="visible"/>
                                      </p:to>
                                    </p:set>
                                    <p:animEffect transition="in" filter="slide(fromTop)">
                                      <p:cBhvr>
                                        <p:cTn id="22" dur="500"/>
                                        <p:tgtEl>
                                          <p:spTgt spid="54314"/>
                                        </p:tgtEl>
                                      </p:cBhvr>
                                    </p:animEffect>
                                  </p:childTnLst>
                                </p:cTn>
                              </p:par>
                              <p:par>
                                <p:cTn id="23" presetID="12" presetClass="exit" presetSubtype="4" fill="hold" nodeType="withEffect">
                                  <p:stCondLst>
                                    <p:cond delay="1000"/>
                                  </p:stCondLst>
                                  <p:childTnLst>
                                    <p:animEffect transition="out" filter="slide(fromBottom)">
                                      <p:cBhvr>
                                        <p:cTn id="24" dur="500"/>
                                        <p:tgtEl>
                                          <p:spTgt spid="54314"/>
                                        </p:tgtEl>
                                      </p:cBhvr>
                                    </p:animEffect>
                                    <p:set>
                                      <p:cBhvr>
                                        <p:cTn id="25" dur="1" fill="hold">
                                          <p:stCondLst>
                                            <p:cond delay="499"/>
                                          </p:stCondLst>
                                        </p:cTn>
                                        <p:tgtEl>
                                          <p:spTgt spid="54314"/>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4329"/>
                                        </p:tgtEl>
                                        <p:attrNameLst>
                                          <p:attrName>style.visibility</p:attrName>
                                        </p:attrNameLst>
                                      </p:cBhvr>
                                      <p:to>
                                        <p:strVal val="visible"/>
                                      </p:to>
                                    </p:set>
                                    <p:animEffect transition="in" filter="slide(fromTop)">
                                      <p:cBhvr>
                                        <p:cTn id="28" dur="500"/>
                                        <p:tgtEl>
                                          <p:spTgt spid="54329"/>
                                        </p:tgtEl>
                                      </p:cBhvr>
                                    </p:animEffect>
                                  </p:childTnLst>
                                </p:cTn>
                              </p:par>
                              <p:par>
                                <p:cTn id="29" presetID="12" presetClass="exit" presetSubtype="4" fill="hold" nodeType="withEffect">
                                  <p:stCondLst>
                                    <p:cond delay="2000"/>
                                  </p:stCondLst>
                                  <p:childTnLst>
                                    <p:animEffect transition="out" filter="slide(fromBottom)">
                                      <p:cBhvr>
                                        <p:cTn id="30" dur="500"/>
                                        <p:tgtEl>
                                          <p:spTgt spid="54329"/>
                                        </p:tgtEl>
                                      </p:cBhvr>
                                    </p:animEffect>
                                    <p:set>
                                      <p:cBhvr>
                                        <p:cTn id="31" dur="1" fill="hold">
                                          <p:stCondLst>
                                            <p:cond delay="499"/>
                                          </p:stCondLst>
                                        </p:cTn>
                                        <p:tgtEl>
                                          <p:spTgt spid="54329"/>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4332"/>
                                        </p:tgtEl>
                                        <p:attrNameLst>
                                          <p:attrName>style.visibility</p:attrName>
                                        </p:attrNameLst>
                                      </p:cBhvr>
                                      <p:to>
                                        <p:strVal val="visible"/>
                                      </p:to>
                                    </p:set>
                                    <p:animEffect transition="in" filter="slide(fromTop)">
                                      <p:cBhvr>
                                        <p:cTn id="34" dur="500"/>
                                        <p:tgtEl>
                                          <p:spTgt spid="54332"/>
                                        </p:tgtEl>
                                      </p:cBhvr>
                                    </p:animEffect>
                                  </p:childTnLst>
                                </p:cTn>
                              </p:par>
                              <p:par>
                                <p:cTn id="35" presetID="12" presetClass="exit" presetSubtype="4" fill="hold" nodeType="withEffect">
                                  <p:stCondLst>
                                    <p:cond delay="3000"/>
                                  </p:stCondLst>
                                  <p:childTnLst>
                                    <p:animEffect transition="out" filter="slide(fromBottom)">
                                      <p:cBhvr>
                                        <p:cTn id="36" dur="500"/>
                                        <p:tgtEl>
                                          <p:spTgt spid="54332"/>
                                        </p:tgtEl>
                                      </p:cBhvr>
                                    </p:animEffect>
                                    <p:set>
                                      <p:cBhvr>
                                        <p:cTn id="37" dur="1" fill="hold">
                                          <p:stCondLst>
                                            <p:cond delay="499"/>
                                          </p:stCondLst>
                                        </p:cTn>
                                        <p:tgtEl>
                                          <p:spTgt spid="54332"/>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4335"/>
                                        </p:tgtEl>
                                        <p:attrNameLst>
                                          <p:attrName>style.visibility</p:attrName>
                                        </p:attrNameLst>
                                      </p:cBhvr>
                                      <p:to>
                                        <p:strVal val="visible"/>
                                      </p:to>
                                    </p:set>
                                    <p:animEffect transition="in" filter="slide(fromTop)">
                                      <p:cBhvr>
                                        <p:cTn id="40" dur="500"/>
                                        <p:tgtEl>
                                          <p:spTgt spid="54335"/>
                                        </p:tgtEl>
                                      </p:cBhvr>
                                    </p:animEffect>
                                  </p:childTnLst>
                                </p:cTn>
                              </p:par>
                              <p:par>
                                <p:cTn id="41" presetID="12" presetClass="exit" presetSubtype="4" fill="hold" nodeType="withEffect">
                                  <p:stCondLst>
                                    <p:cond delay="4000"/>
                                  </p:stCondLst>
                                  <p:childTnLst>
                                    <p:animEffect transition="out" filter="slide(fromBottom)">
                                      <p:cBhvr>
                                        <p:cTn id="42" dur="500"/>
                                        <p:tgtEl>
                                          <p:spTgt spid="54335"/>
                                        </p:tgtEl>
                                      </p:cBhvr>
                                    </p:animEffect>
                                    <p:set>
                                      <p:cBhvr>
                                        <p:cTn id="43" dur="1" fill="hold">
                                          <p:stCondLst>
                                            <p:cond delay="499"/>
                                          </p:stCondLst>
                                        </p:cTn>
                                        <p:tgtEl>
                                          <p:spTgt spid="54335"/>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4338"/>
                                        </p:tgtEl>
                                        <p:attrNameLst>
                                          <p:attrName>style.visibility</p:attrName>
                                        </p:attrNameLst>
                                      </p:cBhvr>
                                      <p:to>
                                        <p:strVal val="visible"/>
                                      </p:to>
                                    </p:set>
                                    <p:animEffect transition="in" filter="slide(fromTop)">
                                      <p:cBhvr>
                                        <p:cTn id="46" dur="500"/>
                                        <p:tgtEl>
                                          <p:spTgt spid="54338"/>
                                        </p:tgtEl>
                                      </p:cBhvr>
                                    </p:animEffect>
                                  </p:childTnLst>
                                </p:cTn>
                              </p:par>
                              <p:par>
                                <p:cTn id="47" presetID="12" presetClass="exit" presetSubtype="4" fill="hold" nodeType="withEffect">
                                  <p:stCondLst>
                                    <p:cond delay="5000"/>
                                  </p:stCondLst>
                                  <p:childTnLst>
                                    <p:animEffect transition="out" filter="slide(fromBottom)">
                                      <p:cBhvr>
                                        <p:cTn id="48" dur="500"/>
                                        <p:tgtEl>
                                          <p:spTgt spid="54338"/>
                                        </p:tgtEl>
                                      </p:cBhvr>
                                    </p:animEffect>
                                    <p:set>
                                      <p:cBhvr>
                                        <p:cTn id="49" dur="1" fill="hold">
                                          <p:stCondLst>
                                            <p:cond delay="499"/>
                                          </p:stCondLst>
                                        </p:cTn>
                                        <p:tgtEl>
                                          <p:spTgt spid="54338"/>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4341"/>
                                        </p:tgtEl>
                                        <p:attrNameLst>
                                          <p:attrName>style.visibility</p:attrName>
                                        </p:attrNameLst>
                                      </p:cBhvr>
                                      <p:to>
                                        <p:strVal val="visible"/>
                                      </p:to>
                                    </p:set>
                                    <p:animEffect transition="in" filter="slide(fromTop)">
                                      <p:cBhvr>
                                        <p:cTn id="52" dur="500"/>
                                        <p:tgtEl>
                                          <p:spTgt spid="54341"/>
                                        </p:tgtEl>
                                      </p:cBhvr>
                                    </p:animEffect>
                                  </p:childTnLst>
                                </p:cTn>
                              </p:par>
                              <p:par>
                                <p:cTn id="53" presetID="12" presetClass="exit" presetSubtype="4" fill="hold" nodeType="withEffect">
                                  <p:stCondLst>
                                    <p:cond delay="6000"/>
                                  </p:stCondLst>
                                  <p:childTnLst>
                                    <p:animEffect transition="out" filter="slide(fromBottom)">
                                      <p:cBhvr>
                                        <p:cTn id="54" dur="500"/>
                                        <p:tgtEl>
                                          <p:spTgt spid="54341"/>
                                        </p:tgtEl>
                                      </p:cBhvr>
                                    </p:animEffect>
                                    <p:set>
                                      <p:cBhvr>
                                        <p:cTn id="55" dur="1" fill="hold">
                                          <p:stCondLst>
                                            <p:cond delay="499"/>
                                          </p:stCondLst>
                                        </p:cTn>
                                        <p:tgtEl>
                                          <p:spTgt spid="54341"/>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4344"/>
                                        </p:tgtEl>
                                        <p:attrNameLst>
                                          <p:attrName>style.visibility</p:attrName>
                                        </p:attrNameLst>
                                      </p:cBhvr>
                                      <p:to>
                                        <p:strVal val="visible"/>
                                      </p:to>
                                    </p:set>
                                    <p:animEffect transition="in" filter="slide(fromTop)">
                                      <p:cBhvr>
                                        <p:cTn id="58" dur="500"/>
                                        <p:tgtEl>
                                          <p:spTgt spid="54344"/>
                                        </p:tgtEl>
                                      </p:cBhvr>
                                    </p:animEffect>
                                  </p:childTnLst>
                                </p:cTn>
                              </p:par>
                              <p:par>
                                <p:cTn id="59" presetID="12" presetClass="exit" presetSubtype="4" fill="hold" nodeType="withEffect">
                                  <p:stCondLst>
                                    <p:cond delay="7000"/>
                                  </p:stCondLst>
                                  <p:childTnLst>
                                    <p:animEffect transition="out" filter="slide(fromBottom)">
                                      <p:cBhvr>
                                        <p:cTn id="60" dur="500"/>
                                        <p:tgtEl>
                                          <p:spTgt spid="54344"/>
                                        </p:tgtEl>
                                      </p:cBhvr>
                                    </p:animEffect>
                                    <p:set>
                                      <p:cBhvr>
                                        <p:cTn id="61" dur="1" fill="hold">
                                          <p:stCondLst>
                                            <p:cond delay="499"/>
                                          </p:stCondLst>
                                        </p:cTn>
                                        <p:tgtEl>
                                          <p:spTgt spid="54344"/>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4347"/>
                                        </p:tgtEl>
                                        <p:attrNameLst>
                                          <p:attrName>style.visibility</p:attrName>
                                        </p:attrNameLst>
                                      </p:cBhvr>
                                      <p:to>
                                        <p:strVal val="visible"/>
                                      </p:to>
                                    </p:set>
                                    <p:animEffect transition="in" filter="slide(fromTop)">
                                      <p:cBhvr>
                                        <p:cTn id="64" dur="500"/>
                                        <p:tgtEl>
                                          <p:spTgt spid="54347"/>
                                        </p:tgtEl>
                                      </p:cBhvr>
                                    </p:animEffect>
                                  </p:childTnLst>
                                </p:cTn>
                              </p:par>
                              <p:par>
                                <p:cTn id="65" presetID="12" presetClass="exit" presetSubtype="4" fill="hold" nodeType="withEffect">
                                  <p:stCondLst>
                                    <p:cond delay="8000"/>
                                  </p:stCondLst>
                                  <p:childTnLst>
                                    <p:animEffect transition="out" filter="slide(fromBottom)">
                                      <p:cBhvr>
                                        <p:cTn id="66" dur="500"/>
                                        <p:tgtEl>
                                          <p:spTgt spid="54347"/>
                                        </p:tgtEl>
                                      </p:cBhvr>
                                    </p:animEffect>
                                    <p:set>
                                      <p:cBhvr>
                                        <p:cTn id="67" dur="1" fill="hold">
                                          <p:stCondLst>
                                            <p:cond delay="499"/>
                                          </p:stCondLst>
                                        </p:cTn>
                                        <p:tgtEl>
                                          <p:spTgt spid="54347"/>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4350"/>
                                        </p:tgtEl>
                                        <p:attrNameLst>
                                          <p:attrName>style.visibility</p:attrName>
                                        </p:attrNameLst>
                                      </p:cBhvr>
                                      <p:to>
                                        <p:strVal val="visible"/>
                                      </p:to>
                                    </p:set>
                                    <p:animEffect transition="in" filter="slide(fromTop)">
                                      <p:cBhvr>
                                        <p:cTn id="70" dur="500"/>
                                        <p:tgtEl>
                                          <p:spTgt spid="54350"/>
                                        </p:tgtEl>
                                      </p:cBhvr>
                                    </p:animEffect>
                                  </p:childTnLst>
                                </p:cTn>
                              </p:par>
                              <p:par>
                                <p:cTn id="71" presetID="12" presetClass="exit" presetSubtype="4" fill="hold" nodeType="withEffect">
                                  <p:stCondLst>
                                    <p:cond delay="9000"/>
                                  </p:stCondLst>
                                  <p:childTnLst>
                                    <p:animEffect transition="out" filter="slide(fromBottom)">
                                      <p:cBhvr>
                                        <p:cTn id="72" dur="500"/>
                                        <p:tgtEl>
                                          <p:spTgt spid="54350"/>
                                        </p:tgtEl>
                                      </p:cBhvr>
                                    </p:animEffect>
                                    <p:set>
                                      <p:cBhvr>
                                        <p:cTn id="73" dur="1" fill="hold">
                                          <p:stCondLst>
                                            <p:cond delay="499"/>
                                          </p:stCondLst>
                                        </p:cTn>
                                        <p:tgtEl>
                                          <p:spTgt spid="54350"/>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4362"/>
                                        </p:tgtEl>
                                        <p:attrNameLst>
                                          <p:attrName>style.visibility</p:attrName>
                                        </p:attrNameLst>
                                      </p:cBhvr>
                                      <p:to>
                                        <p:strVal val="visible"/>
                                      </p:to>
                                    </p:set>
                                    <p:animEffect transition="in" filter="slide(fromTop)">
                                      <p:cBhvr>
                                        <p:cTn id="76" dur="500"/>
                                        <p:tgtEl>
                                          <p:spTgt spid="54362"/>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4368"/>
                                        </p:tgtEl>
                                        <p:attrNameLst>
                                          <p:attrName>style.visibility</p:attrName>
                                        </p:attrNameLst>
                                      </p:cBhvr>
                                      <p:to>
                                        <p:strVal val="visible"/>
                                      </p:to>
                                    </p:set>
                                    <p:animEffect transition="in" filter="slide(fromTop)">
                                      <p:cBhvr>
                                        <p:cTn id="79" dur="500"/>
                                        <p:tgtEl>
                                          <p:spTgt spid="54368"/>
                                        </p:tgtEl>
                                      </p:cBhvr>
                                    </p:animEffect>
                                  </p:childTnLst>
                                </p:cTn>
                              </p:par>
                              <p:par>
                                <p:cTn id="80" presetID="12" presetClass="exit" presetSubtype="4" fill="hold" nodeType="withEffect">
                                  <p:stCondLst>
                                    <p:cond delay="10000"/>
                                  </p:stCondLst>
                                  <p:childTnLst>
                                    <p:animEffect transition="out" filter="slide(fromBottom)">
                                      <p:cBhvr>
                                        <p:cTn id="81" dur="500"/>
                                        <p:tgtEl>
                                          <p:spTgt spid="54362"/>
                                        </p:tgtEl>
                                      </p:cBhvr>
                                    </p:animEffect>
                                    <p:set>
                                      <p:cBhvr>
                                        <p:cTn id="82" dur="1" fill="hold">
                                          <p:stCondLst>
                                            <p:cond delay="499"/>
                                          </p:stCondLst>
                                        </p:cTn>
                                        <p:tgtEl>
                                          <p:spTgt spid="54362"/>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4353"/>
                                        </p:tgtEl>
                                      </p:cBhvr>
                                    </p:animEffect>
                                    <p:set>
                                      <p:cBhvr>
                                        <p:cTn id="85" dur="1" fill="hold">
                                          <p:stCondLst>
                                            <p:cond delay="499"/>
                                          </p:stCondLst>
                                        </p:cTn>
                                        <p:tgtEl>
                                          <p:spTgt spid="54353"/>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4365"/>
                                        </p:tgtEl>
                                        <p:attrNameLst>
                                          <p:attrName>style.visibility</p:attrName>
                                        </p:attrNameLst>
                                      </p:cBhvr>
                                      <p:to>
                                        <p:strVal val="visible"/>
                                      </p:to>
                                    </p:set>
                                    <p:animEffect transition="in" filter="slide(fromTop)">
                                      <p:cBhvr>
                                        <p:cTn id="88" dur="500"/>
                                        <p:tgtEl>
                                          <p:spTgt spid="54365"/>
                                        </p:tgtEl>
                                      </p:cBhvr>
                                    </p:animEffect>
                                  </p:childTnLst>
                                </p:cTn>
                              </p:par>
                              <p:par>
                                <p:cTn id="89" presetID="12" presetClass="exit" presetSubtype="4" fill="hold" nodeType="withEffect">
                                  <p:stCondLst>
                                    <p:cond delay="11000"/>
                                  </p:stCondLst>
                                  <p:childTnLst>
                                    <p:animEffect transition="out" filter="slide(fromBottom)">
                                      <p:cBhvr>
                                        <p:cTn id="90" dur="500"/>
                                        <p:tgtEl>
                                          <p:spTgt spid="54368"/>
                                        </p:tgtEl>
                                      </p:cBhvr>
                                    </p:animEffect>
                                    <p:set>
                                      <p:cBhvr>
                                        <p:cTn id="91" dur="1" fill="hold">
                                          <p:stCondLst>
                                            <p:cond delay="499"/>
                                          </p:stCondLst>
                                        </p:cTn>
                                        <p:tgtEl>
                                          <p:spTgt spid="54368"/>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4371"/>
                                        </p:tgtEl>
                                        <p:attrNameLst>
                                          <p:attrName>style.visibility</p:attrName>
                                        </p:attrNameLst>
                                      </p:cBhvr>
                                      <p:to>
                                        <p:strVal val="visible"/>
                                      </p:to>
                                    </p:set>
                                    <p:animEffect transition="in" filter="slide(fromTop)">
                                      <p:cBhvr>
                                        <p:cTn id="94" dur="500"/>
                                        <p:tgtEl>
                                          <p:spTgt spid="54371"/>
                                        </p:tgtEl>
                                      </p:cBhvr>
                                    </p:animEffect>
                                  </p:childTnLst>
                                </p:cTn>
                              </p:par>
                              <p:par>
                                <p:cTn id="95" presetID="12" presetClass="exit" presetSubtype="4" fill="hold" nodeType="withEffect">
                                  <p:stCondLst>
                                    <p:cond delay="12000"/>
                                  </p:stCondLst>
                                  <p:childTnLst>
                                    <p:animEffect transition="out" filter="slide(fromBottom)">
                                      <p:cBhvr>
                                        <p:cTn id="96" dur="500"/>
                                        <p:tgtEl>
                                          <p:spTgt spid="54371"/>
                                        </p:tgtEl>
                                      </p:cBhvr>
                                    </p:animEffect>
                                    <p:set>
                                      <p:cBhvr>
                                        <p:cTn id="97" dur="1" fill="hold">
                                          <p:stCondLst>
                                            <p:cond delay="499"/>
                                          </p:stCondLst>
                                        </p:cTn>
                                        <p:tgtEl>
                                          <p:spTgt spid="54371"/>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4374"/>
                                        </p:tgtEl>
                                        <p:attrNameLst>
                                          <p:attrName>style.visibility</p:attrName>
                                        </p:attrNameLst>
                                      </p:cBhvr>
                                      <p:to>
                                        <p:strVal val="visible"/>
                                      </p:to>
                                    </p:set>
                                    <p:animEffect transition="in" filter="slide(fromTop)">
                                      <p:cBhvr>
                                        <p:cTn id="100" dur="500"/>
                                        <p:tgtEl>
                                          <p:spTgt spid="54374"/>
                                        </p:tgtEl>
                                      </p:cBhvr>
                                    </p:animEffect>
                                  </p:childTnLst>
                                </p:cTn>
                              </p:par>
                              <p:par>
                                <p:cTn id="101" presetID="12" presetClass="exit" presetSubtype="4" fill="hold" nodeType="withEffect">
                                  <p:stCondLst>
                                    <p:cond delay="13000"/>
                                  </p:stCondLst>
                                  <p:childTnLst>
                                    <p:animEffect transition="out" filter="slide(fromBottom)">
                                      <p:cBhvr>
                                        <p:cTn id="102" dur="500"/>
                                        <p:tgtEl>
                                          <p:spTgt spid="54374"/>
                                        </p:tgtEl>
                                      </p:cBhvr>
                                    </p:animEffect>
                                    <p:set>
                                      <p:cBhvr>
                                        <p:cTn id="103" dur="1" fill="hold">
                                          <p:stCondLst>
                                            <p:cond delay="499"/>
                                          </p:stCondLst>
                                        </p:cTn>
                                        <p:tgtEl>
                                          <p:spTgt spid="54374"/>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4377"/>
                                        </p:tgtEl>
                                        <p:attrNameLst>
                                          <p:attrName>style.visibility</p:attrName>
                                        </p:attrNameLst>
                                      </p:cBhvr>
                                      <p:to>
                                        <p:strVal val="visible"/>
                                      </p:to>
                                    </p:set>
                                    <p:animEffect transition="in" filter="slide(fromTop)">
                                      <p:cBhvr>
                                        <p:cTn id="106" dur="500"/>
                                        <p:tgtEl>
                                          <p:spTgt spid="54377"/>
                                        </p:tgtEl>
                                      </p:cBhvr>
                                    </p:animEffect>
                                  </p:childTnLst>
                                </p:cTn>
                              </p:par>
                              <p:par>
                                <p:cTn id="107" presetID="12" presetClass="exit" presetSubtype="4" fill="hold" nodeType="withEffect">
                                  <p:stCondLst>
                                    <p:cond delay="14000"/>
                                  </p:stCondLst>
                                  <p:childTnLst>
                                    <p:animEffect transition="out" filter="slide(fromBottom)">
                                      <p:cBhvr>
                                        <p:cTn id="108" dur="500"/>
                                        <p:tgtEl>
                                          <p:spTgt spid="54377"/>
                                        </p:tgtEl>
                                      </p:cBhvr>
                                    </p:animEffect>
                                    <p:set>
                                      <p:cBhvr>
                                        <p:cTn id="109" dur="1" fill="hold">
                                          <p:stCondLst>
                                            <p:cond delay="499"/>
                                          </p:stCondLst>
                                        </p:cTn>
                                        <p:tgtEl>
                                          <p:spTgt spid="54377"/>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4380"/>
                                        </p:tgtEl>
                                        <p:attrNameLst>
                                          <p:attrName>style.visibility</p:attrName>
                                        </p:attrNameLst>
                                      </p:cBhvr>
                                      <p:to>
                                        <p:strVal val="visible"/>
                                      </p:to>
                                    </p:set>
                                    <p:animEffect transition="in" filter="slide(fromTop)">
                                      <p:cBhvr>
                                        <p:cTn id="112" dur="500"/>
                                        <p:tgtEl>
                                          <p:spTgt spid="54380"/>
                                        </p:tgtEl>
                                      </p:cBhvr>
                                    </p:animEffect>
                                  </p:childTnLst>
                                </p:cTn>
                              </p:par>
                              <p:par>
                                <p:cTn id="113" presetID="12" presetClass="exit" presetSubtype="4" fill="hold" nodeType="withEffect">
                                  <p:stCondLst>
                                    <p:cond delay="15000"/>
                                  </p:stCondLst>
                                  <p:childTnLst>
                                    <p:animEffect transition="out" filter="slide(fromBottom)">
                                      <p:cBhvr>
                                        <p:cTn id="114" dur="500"/>
                                        <p:tgtEl>
                                          <p:spTgt spid="54380"/>
                                        </p:tgtEl>
                                      </p:cBhvr>
                                    </p:animEffect>
                                    <p:set>
                                      <p:cBhvr>
                                        <p:cTn id="115" dur="1" fill="hold">
                                          <p:stCondLst>
                                            <p:cond delay="499"/>
                                          </p:stCondLst>
                                        </p:cTn>
                                        <p:tgtEl>
                                          <p:spTgt spid="54380"/>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4383"/>
                                        </p:tgtEl>
                                        <p:attrNameLst>
                                          <p:attrName>style.visibility</p:attrName>
                                        </p:attrNameLst>
                                      </p:cBhvr>
                                      <p:to>
                                        <p:strVal val="visible"/>
                                      </p:to>
                                    </p:set>
                                    <p:animEffect transition="in" filter="slide(fromTop)">
                                      <p:cBhvr>
                                        <p:cTn id="118" dur="500"/>
                                        <p:tgtEl>
                                          <p:spTgt spid="54383"/>
                                        </p:tgtEl>
                                      </p:cBhvr>
                                    </p:animEffect>
                                  </p:childTnLst>
                                </p:cTn>
                              </p:par>
                              <p:par>
                                <p:cTn id="119" presetID="12" presetClass="exit" presetSubtype="4" fill="hold" nodeType="withEffect">
                                  <p:stCondLst>
                                    <p:cond delay="16000"/>
                                  </p:stCondLst>
                                  <p:childTnLst>
                                    <p:animEffect transition="out" filter="slide(fromBottom)">
                                      <p:cBhvr>
                                        <p:cTn id="120" dur="500"/>
                                        <p:tgtEl>
                                          <p:spTgt spid="54383"/>
                                        </p:tgtEl>
                                      </p:cBhvr>
                                    </p:animEffect>
                                    <p:set>
                                      <p:cBhvr>
                                        <p:cTn id="121" dur="1" fill="hold">
                                          <p:stCondLst>
                                            <p:cond delay="499"/>
                                          </p:stCondLst>
                                        </p:cTn>
                                        <p:tgtEl>
                                          <p:spTgt spid="54383"/>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4386"/>
                                        </p:tgtEl>
                                        <p:attrNameLst>
                                          <p:attrName>style.visibility</p:attrName>
                                        </p:attrNameLst>
                                      </p:cBhvr>
                                      <p:to>
                                        <p:strVal val="visible"/>
                                      </p:to>
                                    </p:set>
                                    <p:animEffect transition="in" filter="slide(fromTop)">
                                      <p:cBhvr>
                                        <p:cTn id="124" dur="500"/>
                                        <p:tgtEl>
                                          <p:spTgt spid="54386"/>
                                        </p:tgtEl>
                                      </p:cBhvr>
                                    </p:animEffect>
                                  </p:childTnLst>
                                </p:cTn>
                              </p:par>
                              <p:par>
                                <p:cTn id="125" presetID="12" presetClass="exit" presetSubtype="4" fill="hold" nodeType="withEffect">
                                  <p:stCondLst>
                                    <p:cond delay="17000"/>
                                  </p:stCondLst>
                                  <p:childTnLst>
                                    <p:animEffect transition="out" filter="slide(fromBottom)">
                                      <p:cBhvr>
                                        <p:cTn id="126" dur="500"/>
                                        <p:tgtEl>
                                          <p:spTgt spid="54386"/>
                                        </p:tgtEl>
                                      </p:cBhvr>
                                    </p:animEffect>
                                    <p:set>
                                      <p:cBhvr>
                                        <p:cTn id="127" dur="1" fill="hold">
                                          <p:stCondLst>
                                            <p:cond delay="499"/>
                                          </p:stCondLst>
                                        </p:cTn>
                                        <p:tgtEl>
                                          <p:spTgt spid="54386"/>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4389"/>
                                        </p:tgtEl>
                                        <p:attrNameLst>
                                          <p:attrName>style.visibility</p:attrName>
                                        </p:attrNameLst>
                                      </p:cBhvr>
                                      <p:to>
                                        <p:strVal val="visible"/>
                                      </p:to>
                                    </p:set>
                                    <p:animEffect transition="in" filter="slide(fromTop)">
                                      <p:cBhvr>
                                        <p:cTn id="130" dur="500"/>
                                        <p:tgtEl>
                                          <p:spTgt spid="54389"/>
                                        </p:tgtEl>
                                      </p:cBhvr>
                                    </p:animEffect>
                                  </p:childTnLst>
                                </p:cTn>
                              </p:par>
                              <p:par>
                                <p:cTn id="131" presetID="12" presetClass="exit" presetSubtype="4" fill="hold" nodeType="withEffect">
                                  <p:stCondLst>
                                    <p:cond delay="18000"/>
                                  </p:stCondLst>
                                  <p:childTnLst>
                                    <p:animEffect transition="out" filter="slide(fromBottom)">
                                      <p:cBhvr>
                                        <p:cTn id="132" dur="500"/>
                                        <p:tgtEl>
                                          <p:spTgt spid="54389"/>
                                        </p:tgtEl>
                                      </p:cBhvr>
                                    </p:animEffect>
                                    <p:set>
                                      <p:cBhvr>
                                        <p:cTn id="133" dur="1" fill="hold">
                                          <p:stCondLst>
                                            <p:cond delay="499"/>
                                          </p:stCondLst>
                                        </p:cTn>
                                        <p:tgtEl>
                                          <p:spTgt spid="54389"/>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4392"/>
                                        </p:tgtEl>
                                        <p:attrNameLst>
                                          <p:attrName>style.visibility</p:attrName>
                                        </p:attrNameLst>
                                      </p:cBhvr>
                                      <p:to>
                                        <p:strVal val="visible"/>
                                      </p:to>
                                    </p:set>
                                    <p:animEffect transition="in" filter="slide(fromTop)">
                                      <p:cBhvr>
                                        <p:cTn id="136" dur="500"/>
                                        <p:tgtEl>
                                          <p:spTgt spid="54392"/>
                                        </p:tgtEl>
                                      </p:cBhvr>
                                    </p:animEffect>
                                  </p:childTnLst>
                                </p:cTn>
                              </p:par>
                              <p:par>
                                <p:cTn id="137" presetID="12" presetClass="exit" presetSubtype="4" fill="hold" nodeType="withEffect">
                                  <p:stCondLst>
                                    <p:cond delay="19000"/>
                                  </p:stCondLst>
                                  <p:childTnLst>
                                    <p:animEffect transition="out" filter="slide(fromBottom)">
                                      <p:cBhvr>
                                        <p:cTn id="138" dur="500"/>
                                        <p:tgtEl>
                                          <p:spTgt spid="54392"/>
                                        </p:tgtEl>
                                      </p:cBhvr>
                                    </p:animEffect>
                                    <p:set>
                                      <p:cBhvr>
                                        <p:cTn id="139" dur="1" fill="hold">
                                          <p:stCondLst>
                                            <p:cond delay="499"/>
                                          </p:stCondLst>
                                        </p:cTn>
                                        <p:tgtEl>
                                          <p:spTgt spid="54392"/>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4395"/>
                                        </p:tgtEl>
                                        <p:attrNameLst>
                                          <p:attrName>style.visibility</p:attrName>
                                        </p:attrNameLst>
                                      </p:cBhvr>
                                      <p:to>
                                        <p:strVal val="visible"/>
                                      </p:to>
                                    </p:set>
                                    <p:animEffect transition="in" filter="slide(fromTop)">
                                      <p:cBhvr>
                                        <p:cTn id="142" dur="500"/>
                                        <p:tgtEl>
                                          <p:spTgt spid="54395"/>
                                        </p:tgtEl>
                                      </p:cBhvr>
                                    </p:animEffect>
                                  </p:childTnLst>
                                </p:cTn>
                              </p:par>
                              <p:par>
                                <p:cTn id="143" presetID="12" presetClass="exit" presetSubtype="4" fill="hold" nodeType="withEffect">
                                  <p:stCondLst>
                                    <p:cond delay="20000"/>
                                  </p:stCondLst>
                                  <p:childTnLst>
                                    <p:animEffect transition="out" filter="slide(fromBottom)">
                                      <p:cBhvr>
                                        <p:cTn id="144" dur="500"/>
                                        <p:tgtEl>
                                          <p:spTgt spid="54395"/>
                                        </p:tgtEl>
                                      </p:cBhvr>
                                    </p:animEffect>
                                    <p:set>
                                      <p:cBhvr>
                                        <p:cTn id="145" dur="1" fill="hold">
                                          <p:stCondLst>
                                            <p:cond delay="499"/>
                                          </p:stCondLst>
                                        </p:cTn>
                                        <p:tgtEl>
                                          <p:spTgt spid="54395"/>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4365"/>
                                        </p:tgtEl>
                                      </p:cBhvr>
                                    </p:animEffect>
                                    <p:set>
                                      <p:cBhvr>
                                        <p:cTn id="148" dur="1" fill="hold">
                                          <p:stCondLst>
                                            <p:cond delay="499"/>
                                          </p:stCondLst>
                                        </p:cTn>
                                        <p:tgtEl>
                                          <p:spTgt spid="54365"/>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4398"/>
                                        </p:tgtEl>
                                        <p:attrNameLst>
                                          <p:attrName>style.visibility</p:attrName>
                                        </p:attrNameLst>
                                      </p:cBhvr>
                                      <p:to>
                                        <p:strVal val="visible"/>
                                      </p:to>
                                    </p:set>
                                    <p:animEffect transition="in" filter="slide(fromTop)">
                                      <p:cBhvr>
                                        <p:cTn id="151" dur="500"/>
                                        <p:tgtEl>
                                          <p:spTgt spid="54398"/>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4401"/>
                                        </p:tgtEl>
                                        <p:attrNameLst>
                                          <p:attrName>style.visibility</p:attrName>
                                        </p:attrNameLst>
                                      </p:cBhvr>
                                      <p:to>
                                        <p:strVal val="visible"/>
                                      </p:to>
                                    </p:set>
                                    <p:animEffect transition="in" filter="slide(fromTop)">
                                      <p:cBhvr>
                                        <p:cTn id="154" dur="500"/>
                                        <p:tgtEl>
                                          <p:spTgt spid="54401"/>
                                        </p:tgtEl>
                                      </p:cBhvr>
                                    </p:animEffect>
                                  </p:childTnLst>
                                </p:cTn>
                              </p:par>
                              <p:par>
                                <p:cTn id="155" presetID="12" presetClass="exit" presetSubtype="4" fill="hold" nodeType="withEffect">
                                  <p:stCondLst>
                                    <p:cond delay="21000"/>
                                  </p:stCondLst>
                                  <p:childTnLst>
                                    <p:animEffect transition="out" filter="slide(fromBottom)">
                                      <p:cBhvr>
                                        <p:cTn id="156" dur="500"/>
                                        <p:tgtEl>
                                          <p:spTgt spid="54401"/>
                                        </p:tgtEl>
                                      </p:cBhvr>
                                    </p:animEffect>
                                    <p:set>
                                      <p:cBhvr>
                                        <p:cTn id="157" dur="1" fill="hold">
                                          <p:stCondLst>
                                            <p:cond delay="499"/>
                                          </p:stCondLst>
                                        </p:cTn>
                                        <p:tgtEl>
                                          <p:spTgt spid="54401"/>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4404"/>
                                        </p:tgtEl>
                                        <p:attrNameLst>
                                          <p:attrName>style.visibility</p:attrName>
                                        </p:attrNameLst>
                                      </p:cBhvr>
                                      <p:to>
                                        <p:strVal val="visible"/>
                                      </p:to>
                                    </p:set>
                                    <p:animEffect transition="in" filter="slide(fromTop)">
                                      <p:cBhvr>
                                        <p:cTn id="160" dur="500"/>
                                        <p:tgtEl>
                                          <p:spTgt spid="54404"/>
                                        </p:tgtEl>
                                      </p:cBhvr>
                                    </p:animEffect>
                                  </p:childTnLst>
                                </p:cTn>
                              </p:par>
                              <p:par>
                                <p:cTn id="161" presetID="12" presetClass="exit" presetSubtype="4" fill="hold" nodeType="withEffect">
                                  <p:stCondLst>
                                    <p:cond delay="22000"/>
                                  </p:stCondLst>
                                  <p:childTnLst>
                                    <p:animEffect transition="out" filter="slide(fromBottom)">
                                      <p:cBhvr>
                                        <p:cTn id="162" dur="500"/>
                                        <p:tgtEl>
                                          <p:spTgt spid="54404"/>
                                        </p:tgtEl>
                                      </p:cBhvr>
                                    </p:animEffect>
                                    <p:set>
                                      <p:cBhvr>
                                        <p:cTn id="163" dur="1" fill="hold">
                                          <p:stCondLst>
                                            <p:cond delay="499"/>
                                          </p:stCondLst>
                                        </p:cTn>
                                        <p:tgtEl>
                                          <p:spTgt spid="54404"/>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4407"/>
                                        </p:tgtEl>
                                        <p:attrNameLst>
                                          <p:attrName>style.visibility</p:attrName>
                                        </p:attrNameLst>
                                      </p:cBhvr>
                                      <p:to>
                                        <p:strVal val="visible"/>
                                      </p:to>
                                    </p:set>
                                    <p:animEffect transition="in" filter="slide(fromTop)">
                                      <p:cBhvr>
                                        <p:cTn id="166" dur="500"/>
                                        <p:tgtEl>
                                          <p:spTgt spid="54407"/>
                                        </p:tgtEl>
                                      </p:cBhvr>
                                    </p:animEffect>
                                  </p:childTnLst>
                                </p:cTn>
                              </p:par>
                              <p:par>
                                <p:cTn id="167" presetID="12" presetClass="exit" presetSubtype="4" fill="hold" nodeType="withEffect">
                                  <p:stCondLst>
                                    <p:cond delay="23000"/>
                                  </p:stCondLst>
                                  <p:childTnLst>
                                    <p:animEffect transition="out" filter="slide(fromBottom)">
                                      <p:cBhvr>
                                        <p:cTn id="168" dur="500"/>
                                        <p:tgtEl>
                                          <p:spTgt spid="54407"/>
                                        </p:tgtEl>
                                      </p:cBhvr>
                                    </p:animEffect>
                                    <p:set>
                                      <p:cBhvr>
                                        <p:cTn id="169" dur="1" fill="hold">
                                          <p:stCondLst>
                                            <p:cond delay="499"/>
                                          </p:stCondLst>
                                        </p:cTn>
                                        <p:tgtEl>
                                          <p:spTgt spid="54407"/>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4410"/>
                                        </p:tgtEl>
                                        <p:attrNameLst>
                                          <p:attrName>style.visibility</p:attrName>
                                        </p:attrNameLst>
                                      </p:cBhvr>
                                      <p:to>
                                        <p:strVal val="visible"/>
                                      </p:to>
                                    </p:set>
                                    <p:animEffect transition="in" filter="slide(fromTop)">
                                      <p:cBhvr>
                                        <p:cTn id="172" dur="500"/>
                                        <p:tgtEl>
                                          <p:spTgt spid="54410"/>
                                        </p:tgtEl>
                                      </p:cBhvr>
                                    </p:animEffect>
                                  </p:childTnLst>
                                </p:cTn>
                              </p:par>
                              <p:par>
                                <p:cTn id="173" presetID="12" presetClass="exit" presetSubtype="4" fill="hold" nodeType="withEffect">
                                  <p:stCondLst>
                                    <p:cond delay="24000"/>
                                  </p:stCondLst>
                                  <p:childTnLst>
                                    <p:animEffect transition="out" filter="slide(fromBottom)">
                                      <p:cBhvr>
                                        <p:cTn id="174" dur="500"/>
                                        <p:tgtEl>
                                          <p:spTgt spid="54410"/>
                                        </p:tgtEl>
                                      </p:cBhvr>
                                    </p:animEffect>
                                    <p:set>
                                      <p:cBhvr>
                                        <p:cTn id="175" dur="1" fill="hold">
                                          <p:stCondLst>
                                            <p:cond delay="499"/>
                                          </p:stCondLst>
                                        </p:cTn>
                                        <p:tgtEl>
                                          <p:spTgt spid="54410"/>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4413"/>
                                        </p:tgtEl>
                                        <p:attrNameLst>
                                          <p:attrName>style.visibility</p:attrName>
                                        </p:attrNameLst>
                                      </p:cBhvr>
                                      <p:to>
                                        <p:strVal val="visible"/>
                                      </p:to>
                                    </p:set>
                                    <p:animEffect transition="in" filter="slide(fromTop)">
                                      <p:cBhvr>
                                        <p:cTn id="178" dur="500"/>
                                        <p:tgtEl>
                                          <p:spTgt spid="54413"/>
                                        </p:tgtEl>
                                      </p:cBhvr>
                                    </p:animEffect>
                                  </p:childTnLst>
                                </p:cTn>
                              </p:par>
                              <p:par>
                                <p:cTn id="179" presetID="12" presetClass="exit" presetSubtype="4" fill="hold" nodeType="withEffect">
                                  <p:stCondLst>
                                    <p:cond delay="25000"/>
                                  </p:stCondLst>
                                  <p:childTnLst>
                                    <p:animEffect transition="out" filter="slide(fromBottom)">
                                      <p:cBhvr>
                                        <p:cTn id="180" dur="500"/>
                                        <p:tgtEl>
                                          <p:spTgt spid="54413"/>
                                        </p:tgtEl>
                                      </p:cBhvr>
                                    </p:animEffect>
                                    <p:set>
                                      <p:cBhvr>
                                        <p:cTn id="181" dur="1" fill="hold">
                                          <p:stCondLst>
                                            <p:cond delay="499"/>
                                          </p:stCondLst>
                                        </p:cTn>
                                        <p:tgtEl>
                                          <p:spTgt spid="54413"/>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4416"/>
                                        </p:tgtEl>
                                        <p:attrNameLst>
                                          <p:attrName>style.visibility</p:attrName>
                                        </p:attrNameLst>
                                      </p:cBhvr>
                                      <p:to>
                                        <p:strVal val="visible"/>
                                      </p:to>
                                    </p:set>
                                    <p:animEffect transition="in" filter="slide(fromTop)">
                                      <p:cBhvr>
                                        <p:cTn id="184" dur="500"/>
                                        <p:tgtEl>
                                          <p:spTgt spid="54416"/>
                                        </p:tgtEl>
                                      </p:cBhvr>
                                    </p:animEffect>
                                  </p:childTnLst>
                                </p:cTn>
                              </p:par>
                              <p:par>
                                <p:cTn id="185" presetID="12" presetClass="exit" presetSubtype="4" fill="hold" nodeType="withEffect">
                                  <p:stCondLst>
                                    <p:cond delay="26000"/>
                                  </p:stCondLst>
                                  <p:childTnLst>
                                    <p:animEffect transition="out" filter="slide(fromBottom)">
                                      <p:cBhvr>
                                        <p:cTn id="186" dur="500"/>
                                        <p:tgtEl>
                                          <p:spTgt spid="54416"/>
                                        </p:tgtEl>
                                      </p:cBhvr>
                                    </p:animEffect>
                                    <p:set>
                                      <p:cBhvr>
                                        <p:cTn id="187" dur="1" fill="hold">
                                          <p:stCondLst>
                                            <p:cond delay="499"/>
                                          </p:stCondLst>
                                        </p:cTn>
                                        <p:tgtEl>
                                          <p:spTgt spid="54416"/>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4419"/>
                                        </p:tgtEl>
                                        <p:attrNameLst>
                                          <p:attrName>style.visibility</p:attrName>
                                        </p:attrNameLst>
                                      </p:cBhvr>
                                      <p:to>
                                        <p:strVal val="visible"/>
                                      </p:to>
                                    </p:set>
                                    <p:animEffect transition="in" filter="slide(fromTop)">
                                      <p:cBhvr>
                                        <p:cTn id="190" dur="500"/>
                                        <p:tgtEl>
                                          <p:spTgt spid="54419"/>
                                        </p:tgtEl>
                                      </p:cBhvr>
                                    </p:animEffect>
                                  </p:childTnLst>
                                </p:cTn>
                              </p:par>
                              <p:par>
                                <p:cTn id="191" presetID="12" presetClass="exit" presetSubtype="4" fill="hold" nodeType="withEffect">
                                  <p:stCondLst>
                                    <p:cond delay="27000"/>
                                  </p:stCondLst>
                                  <p:childTnLst>
                                    <p:animEffect transition="out" filter="slide(fromBottom)">
                                      <p:cBhvr>
                                        <p:cTn id="192" dur="500"/>
                                        <p:tgtEl>
                                          <p:spTgt spid="54419"/>
                                        </p:tgtEl>
                                      </p:cBhvr>
                                    </p:animEffect>
                                    <p:set>
                                      <p:cBhvr>
                                        <p:cTn id="193" dur="1" fill="hold">
                                          <p:stCondLst>
                                            <p:cond delay="499"/>
                                          </p:stCondLst>
                                        </p:cTn>
                                        <p:tgtEl>
                                          <p:spTgt spid="54419"/>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4422"/>
                                        </p:tgtEl>
                                        <p:attrNameLst>
                                          <p:attrName>style.visibility</p:attrName>
                                        </p:attrNameLst>
                                      </p:cBhvr>
                                      <p:to>
                                        <p:strVal val="visible"/>
                                      </p:to>
                                    </p:set>
                                    <p:animEffect transition="in" filter="slide(fromTop)">
                                      <p:cBhvr>
                                        <p:cTn id="196" dur="500"/>
                                        <p:tgtEl>
                                          <p:spTgt spid="54422"/>
                                        </p:tgtEl>
                                      </p:cBhvr>
                                    </p:animEffect>
                                  </p:childTnLst>
                                </p:cTn>
                              </p:par>
                              <p:par>
                                <p:cTn id="197" presetID="12" presetClass="exit" presetSubtype="4" fill="hold" nodeType="withEffect">
                                  <p:stCondLst>
                                    <p:cond delay="28000"/>
                                  </p:stCondLst>
                                  <p:childTnLst>
                                    <p:animEffect transition="out" filter="slide(fromBottom)">
                                      <p:cBhvr>
                                        <p:cTn id="198" dur="500"/>
                                        <p:tgtEl>
                                          <p:spTgt spid="54422"/>
                                        </p:tgtEl>
                                      </p:cBhvr>
                                    </p:animEffect>
                                    <p:set>
                                      <p:cBhvr>
                                        <p:cTn id="199" dur="1" fill="hold">
                                          <p:stCondLst>
                                            <p:cond delay="499"/>
                                          </p:stCondLst>
                                        </p:cTn>
                                        <p:tgtEl>
                                          <p:spTgt spid="54422"/>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4425"/>
                                        </p:tgtEl>
                                        <p:attrNameLst>
                                          <p:attrName>style.visibility</p:attrName>
                                        </p:attrNameLst>
                                      </p:cBhvr>
                                      <p:to>
                                        <p:strVal val="visible"/>
                                      </p:to>
                                    </p:set>
                                    <p:animEffect transition="in" filter="slide(fromTop)">
                                      <p:cBhvr>
                                        <p:cTn id="202" dur="500"/>
                                        <p:tgtEl>
                                          <p:spTgt spid="54425"/>
                                        </p:tgtEl>
                                      </p:cBhvr>
                                    </p:animEffect>
                                  </p:childTnLst>
                                </p:cTn>
                              </p:par>
                              <p:par>
                                <p:cTn id="203" presetID="12" presetClass="exit" presetSubtype="4" fill="hold" nodeType="withEffect">
                                  <p:stCondLst>
                                    <p:cond delay="29000"/>
                                  </p:stCondLst>
                                  <p:childTnLst>
                                    <p:animEffect transition="out" filter="slide(fromBottom)">
                                      <p:cBhvr>
                                        <p:cTn id="204" dur="500"/>
                                        <p:tgtEl>
                                          <p:spTgt spid="54425"/>
                                        </p:tgtEl>
                                      </p:cBhvr>
                                    </p:animEffect>
                                    <p:set>
                                      <p:cBhvr>
                                        <p:cTn id="205" dur="1" fill="hold">
                                          <p:stCondLst>
                                            <p:cond delay="499"/>
                                          </p:stCondLst>
                                        </p:cTn>
                                        <p:tgtEl>
                                          <p:spTgt spid="54425"/>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4428"/>
                                        </p:tgtEl>
                                        <p:attrNameLst>
                                          <p:attrName>style.visibility</p:attrName>
                                        </p:attrNameLst>
                                      </p:cBhvr>
                                      <p:to>
                                        <p:strVal val="visible"/>
                                      </p:to>
                                    </p:set>
                                    <p:animEffect transition="in" filter="slide(fromTop)">
                                      <p:cBhvr>
                                        <p:cTn id="208" dur="500"/>
                                        <p:tgtEl>
                                          <p:spTgt spid="54428"/>
                                        </p:tgtEl>
                                      </p:cBhvr>
                                    </p:animEffect>
                                  </p:childTnLst>
                                </p:cTn>
                              </p:par>
                              <p:par>
                                <p:cTn id="209" presetID="12" presetClass="exit" presetSubtype="4" fill="hold" nodeType="withEffect">
                                  <p:stCondLst>
                                    <p:cond delay="30000"/>
                                  </p:stCondLst>
                                  <p:childTnLst>
                                    <p:animEffect transition="out" filter="slide(fromBottom)">
                                      <p:cBhvr>
                                        <p:cTn id="210" dur="500"/>
                                        <p:tgtEl>
                                          <p:spTgt spid="54398"/>
                                        </p:tgtEl>
                                      </p:cBhvr>
                                    </p:animEffect>
                                    <p:set>
                                      <p:cBhvr>
                                        <p:cTn id="211" dur="1" fill="hold">
                                          <p:stCondLst>
                                            <p:cond delay="499"/>
                                          </p:stCondLst>
                                        </p:cTn>
                                        <p:tgtEl>
                                          <p:spTgt spid="54398"/>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4431"/>
                                        </p:tgtEl>
                                        <p:attrNameLst>
                                          <p:attrName>style.visibility</p:attrName>
                                        </p:attrNameLst>
                                      </p:cBhvr>
                                      <p:to>
                                        <p:strVal val="visible"/>
                                      </p:to>
                                    </p:set>
                                    <p:animEffect transition="in" filter="slide(fromTop)">
                                      <p:cBhvr>
                                        <p:cTn id="214" dur="500"/>
                                        <p:tgtEl>
                                          <p:spTgt spid="54431"/>
                                        </p:tgtEl>
                                      </p:cBhvr>
                                    </p:animEffect>
                                  </p:childTnLst>
                                </p:cTn>
                              </p:par>
                              <p:par>
                                <p:cTn id="215" presetID="12" presetClass="exit" presetSubtype="4" fill="hold" nodeType="withEffect">
                                  <p:stCondLst>
                                    <p:cond delay="30000"/>
                                  </p:stCondLst>
                                  <p:childTnLst>
                                    <p:animEffect transition="out" filter="slide(fromBottom)">
                                      <p:cBhvr>
                                        <p:cTn id="216" dur="500"/>
                                        <p:tgtEl>
                                          <p:spTgt spid="54428"/>
                                        </p:tgtEl>
                                      </p:cBhvr>
                                    </p:animEffect>
                                    <p:set>
                                      <p:cBhvr>
                                        <p:cTn id="217" dur="1" fill="hold">
                                          <p:stCondLst>
                                            <p:cond delay="499"/>
                                          </p:stCondLst>
                                        </p:cTn>
                                        <p:tgtEl>
                                          <p:spTgt spid="54428"/>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4461"/>
                                        </p:tgtEl>
                                        <p:attrNameLst>
                                          <p:attrName>style.visibility</p:attrName>
                                        </p:attrNameLst>
                                      </p:cBhvr>
                                      <p:to>
                                        <p:strVal val="visible"/>
                                      </p:to>
                                    </p:set>
                                    <p:animEffect transition="in" filter="slide(fromTop)">
                                      <p:cBhvr>
                                        <p:cTn id="220" dur="500"/>
                                        <p:tgtEl>
                                          <p:spTgt spid="54461"/>
                                        </p:tgtEl>
                                      </p:cBhvr>
                                    </p:animEffect>
                                  </p:childTnLst>
                                </p:cTn>
                              </p:par>
                              <p:par>
                                <p:cTn id="221" presetID="12" presetClass="exit" presetSubtype="4" fill="hold" nodeType="withEffect">
                                  <p:stCondLst>
                                    <p:cond delay="31000"/>
                                  </p:stCondLst>
                                  <p:childTnLst>
                                    <p:animEffect transition="out" filter="slide(fromBottom)">
                                      <p:cBhvr>
                                        <p:cTn id="222" dur="500"/>
                                        <p:tgtEl>
                                          <p:spTgt spid="54431"/>
                                        </p:tgtEl>
                                      </p:cBhvr>
                                    </p:animEffect>
                                    <p:set>
                                      <p:cBhvr>
                                        <p:cTn id="223" dur="1" fill="hold">
                                          <p:stCondLst>
                                            <p:cond delay="499"/>
                                          </p:stCondLst>
                                        </p:cTn>
                                        <p:tgtEl>
                                          <p:spTgt spid="54431"/>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4434"/>
                                        </p:tgtEl>
                                        <p:attrNameLst>
                                          <p:attrName>style.visibility</p:attrName>
                                        </p:attrNameLst>
                                      </p:cBhvr>
                                      <p:to>
                                        <p:strVal val="visible"/>
                                      </p:to>
                                    </p:set>
                                    <p:animEffect transition="in" filter="slide(fromTop)">
                                      <p:cBhvr>
                                        <p:cTn id="226" dur="500"/>
                                        <p:tgtEl>
                                          <p:spTgt spid="54434"/>
                                        </p:tgtEl>
                                      </p:cBhvr>
                                    </p:animEffect>
                                  </p:childTnLst>
                                </p:cTn>
                              </p:par>
                              <p:par>
                                <p:cTn id="227" presetID="12" presetClass="exit" presetSubtype="4" fill="hold" nodeType="withEffect">
                                  <p:stCondLst>
                                    <p:cond delay="32000"/>
                                  </p:stCondLst>
                                  <p:childTnLst>
                                    <p:animEffect transition="out" filter="slide(fromBottom)">
                                      <p:cBhvr>
                                        <p:cTn id="228" dur="500"/>
                                        <p:tgtEl>
                                          <p:spTgt spid="54434"/>
                                        </p:tgtEl>
                                      </p:cBhvr>
                                    </p:animEffect>
                                    <p:set>
                                      <p:cBhvr>
                                        <p:cTn id="229" dur="1" fill="hold">
                                          <p:stCondLst>
                                            <p:cond delay="499"/>
                                          </p:stCondLst>
                                        </p:cTn>
                                        <p:tgtEl>
                                          <p:spTgt spid="54434"/>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4437"/>
                                        </p:tgtEl>
                                        <p:attrNameLst>
                                          <p:attrName>style.visibility</p:attrName>
                                        </p:attrNameLst>
                                      </p:cBhvr>
                                      <p:to>
                                        <p:strVal val="visible"/>
                                      </p:to>
                                    </p:set>
                                    <p:animEffect transition="in" filter="slide(fromTop)">
                                      <p:cBhvr>
                                        <p:cTn id="232" dur="500"/>
                                        <p:tgtEl>
                                          <p:spTgt spid="54437"/>
                                        </p:tgtEl>
                                      </p:cBhvr>
                                    </p:animEffect>
                                  </p:childTnLst>
                                </p:cTn>
                              </p:par>
                              <p:par>
                                <p:cTn id="233" presetID="12" presetClass="exit" presetSubtype="4" fill="hold" nodeType="withEffect">
                                  <p:stCondLst>
                                    <p:cond delay="33000"/>
                                  </p:stCondLst>
                                  <p:childTnLst>
                                    <p:animEffect transition="out" filter="slide(fromBottom)">
                                      <p:cBhvr>
                                        <p:cTn id="234" dur="500"/>
                                        <p:tgtEl>
                                          <p:spTgt spid="54437"/>
                                        </p:tgtEl>
                                      </p:cBhvr>
                                    </p:animEffect>
                                    <p:set>
                                      <p:cBhvr>
                                        <p:cTn id="235" dur="1" fill="hold">
                                          <p:stCondLst>
                                            <p:cond delay="499"/>
                                          </p:stCondLst>
                                        </p:cTn>
                                        <p:tgtEl>
                                          <p:spTgt spid="54437"/>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4440"/>
                                        </p:tgtEl>
                                        <p:attrNameLst>
                                          <p:attrName>style.visibility</p:attrName>
                                        </p:attrNameLst>
                                      </p:cBhvr>
                                      <p:to>
                                        <p:strVal val="visible"/>
                                      </p:to>
                                    </p:set>
                                    <p:animEffect transition="in" filter="slide(fromTop)">
                                      <p:cBhvr>
                                        <p:cTn id="238" dur="500"/>
                                        <p:tgtEl>
                                          <p:spTgt spid="54440"/>
                                        </p:tgtEl>
                                      </p:cBhvr>
                                    </p:animEffect>
                                  </p:childTnLst>
                                </p:cTn>
                              </p:par>
                              <p:par>
                                <p:cTn id="239" presetID="12" presetClass="exit" presetSubtype="4" fill="hold" nodeType="withEffect">
                                  <p:stCondLst>
                                    <p:cond delay="34000"/>
                                  </p:stCondLst>
                                  <p:childTnLst>
                                    <p:animEffect transition="out" filter="slide(fromBottom)">
                                      <p:cBhvr>
                                        <p:cTn id="240" dur="500"/>
                                        <p:tgtEl>
                                          <p:spTgt spid="54440"/>
                                        </p:tgtEl>
                                      </p:cBhvr>
                                    </p:animEffect>
                                    <p:set>
                                      <p:cBhvr>
                                        <p:cTn id="241" dur="1" fill="hold">
                                          <p:stCondLst>
                                            <p:cond delay="499"/>
                                          </p:stCondLst>
                                        </p:cTn>
                                        <p:tgtEl>
                                          <p:spTgt spid="54440"/>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4443"/>
                                        </p:tgtEl>
                                        <p:attrNameLst>
                                          <p:attrName>style.visibility</p:attrName>
                                        </p:attrNameLst>
                                      </p:cBhvr>
                                      <p:to>
                                        <p:strVal val="visible"/>
                                      </p:to>
                                    </p:set>
                                    <p:animEffect transition="in" filter="slide(fromTop)">
                                      <p:cBhvr>
                                        <p:cTn id="244" dur="500"/>
                                        <p:tgtEl>
                                          <p:spTgt spid="54443"/>
                                        </p:tgtEl>
                                      </p:cBhvr>
                                    </p:animEffect>
                                  </p:childTnLst>
                                </p:cTn>
                              </p:par>
                              <p:par>
                                <p:cTn id="245" presetID="12" presetClass="exit" presetSubtype="4" fill="hold" nodeType="withEffect">
                                  <p:stCondLst>
                                    <p:cond delay="35000"/>
                                  </p:stCondLst>
                                  <p:childTnLst>
                                    <p:animEffect transition="out" filter="slide(fromBottom)">
                                      <p:cBhvr>
                                        <p:cTn id="246" dur="500"/>
                                        <p:tgtEl>
                                          <p:spTgt spid="54443"/>
                                        </p:tgtEl>
                                      </p:cBhvr>
                                    </p:animEffect>
                                    <p:set>
                                      <p:cBhvr>
                                        <p:cTn id="247" dur="1" fill="hold">
                                          <p:stCondLst>
                                            <p:cond delay="499"/>
                                          </p:stCondLst>
                                        </p:cTn>
                                        <p:tgtEl>
                                          <p:spTgt spid="54443"/>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4446"/>
                                        </p:tgtEl>
                                        <p:attrNameLst>
                                          <p:attrName>style.visibility</p:attrName>
                                        </p:attrNameLst>
                                      </p:cBhvr>
                                      <p:to>
                                        <p:strVal val="visible"/>
                                      </p:to>
                                    </p:set>
                                    <p:animEffect transition="in" filter="slide(fromTop)">
                                      <p:cBhvr>
                                        <p:cTn id="250" dur="500"/>
                                        <p:tgtEl>
                                          <p:spTgt spid="54446"/>
                                        </p:tgtEl>
                                      </p:cBhvr>
                                    </p:animEffect>
                                  </p:childTnLst>
                                </p:cTn>
                              </p:par>
                              <p:par>
                                <p:cTn id="251" presetID="12" presetClass="exit" presetSubtype="4" fill="hold" nodeType="withEffect">
                                  <p:stCondLst>
                                    <p:cond delay="36000"/>
                                  </p:stCondLst>
                                  <p:childTnLst>
                                    <p:animEffect transition="out" filter="slide(fromBottom)">
                                      <p:cBhvr>
                                        <p:cTn id="252" dur="500"/>
                                        <p:tgtEl>
                                          <p:spTgt spid="54446"/>
                                        </p:tgtEl>
                                      </p:cBhvr>
                                    </p:animEffect>
                                    <p:set>
                                      <p:cBhvr>
                                        <p:cTn id="253" dur="1" fill="hold">
                                          <p:stCondLst>
                                            <p:cond delay="499"/>
                                          </p:stCondLst>
                                        </p:cTn>
                                        <p:tgtEl>
                                          <p:spTgt spid="54446"/>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4449"/>
                                        </p:tgtEl>
                                        <p:attrNameLst>
                                          <p:attrName>style.visibility</p:attrName>
                                        </p:attrNameLst>
                                      </p:cBhvr>
                                      <p:to>
                                        <p:strVal val="visible"/>
                                      </p:to>
                                    </p:set>
                                    <p:animEffect transition="in" filter="slide(fromTop)">
                                      <p:cBhvr>
                                        <p:cTn id="256" dur="500"/>
                                        <p:tgtEl>
                                          <p:spTgt spid="54449"/>
                                        </p:tgtEl>
                                      </p:cBhvr>
                                    </p:animEffect>
                                  </p:childTnLst>
                                </p:cTn>
                              </p:par>
                              <p:par>
                                <p:cTn id="257" presetID="12" presetClass="exit" presetSubtype="4" fill="hold" nodeType="withEffect">
                                  <p:stCondLst>
                                    <p:cond delay="37000"/>
                                  </p:stCondLst>
                                  <p:childTnLst>
                                    <p:animEffect transition="out" filter="slide(fromBottom)">
                                      <p:cBhvr>
                                        <p:cTn id="258" dur="500"/>
                                        <p:tgtEl>
                                          <p:spTgt spid="54449"/>
                                        </p:tgtEl>
                                      </p:cBhvr>
                                    </p:animEffect>
                                    <p:set>
                                      <p:cBhvr>
                                        <p:cTn id="259" dur="1" fill="hold">
                                          <p:stCondLst>
                                            <p:cond delay="499"/>
                                          </p:stCondLst>
                                        </p:cTn>
                                        <p:tgtEl>
                                          <p:spTgt spid="54449"/>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4452"/>
                                        </p:tgtEl>
                                        <p:attrNameLst>
                                          <p:attrName>style.visibility</p:attrName>
                                        </p:attrNameLst>
                                      </p:cBhvr>
                                      <p:to>
                                        <p:strVal val="visible"/>
                                      </p:to>
                                    </p:set>
                                    <p:animEffect transition="in" filter="slide(fromTop)">
                                      <p:cBhvr>
                                        <p:cTn id="262" dur="500"/>
                                        <p:tgtEl>
                                          <p:spTgt spid="54452"/>
                                        </p:tgtEl>
                                      </p:cBhvr>
                                    </p:animEffect>
                                  </p:childTnLst>
                                </p:cTn>
                              </p:par>
                              <p:par>
                                <p:cTn id="263" presetID="12" presetClass="exit" presetSubtype="4" fill="hold" nodeType="withEffect">
                                  <p:stCondLst>
                                    <p:cond delay="38000"/>
                                  </p:stCondLst>
                                  <p:childTnLst>
                                    <p:animEffect transition="out" filter="slide(fromBottom)">
                                      <p:cBhvr>
                                        <p:cTn id="264" dur="500"/>
                                        <p:tgtEl>
                                          <p:spTgt spid="54452"/>
                                        </p:tgtEl>
                                      </p:cBhvr>
                                    </p:animEffect>
                                    <p:set>
                                      <p:cBhvr>
                                        <p:cTn id="265" dur="1" fill="hold">
                                          <p:stCondLst>
                                            <p:cond delay="499"/>
                                          </p:stCondLst>
                                        </p:cTn>
                                        <p:tgtEl>
                                          <p:spTgt spid="54452"/>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4455"/>
                                        </p:tgtEl>
                                        <p:attrNameLst>
                                          <p:attrName>style.visibility</p:attrName>
                                        </p:attrNameLst>
                                      </p:cBhvr>
                                      <p:to>
                                        <p:strVal val="visible"/>
                                      </p:to>
                                    </p:set>
                                    <p:animEffect transition="in" filter="slide(fromTop)">
                                      <p:cBhvr>
                                        <p:cTn id="268" dur="500"/>
                                        <p:tgtEl>
                                          <p:spTgt spid="54455"/>
                                        </p:tgtEl>
                                      </p:cBhvr>
                                    </p:animEffect>
                                  </p:childTnLst>
                                </p:cTn>
                              </p:par>
                              <p:par>
                                <p:cTn id="269" presetID="12" presetClass="exit" presetSubtype="4" fill="hold" nodeType="withEffect">
                                  <p:stCondLst>
                                    <p:cond delay="39000"/>
                                  </p:stCondLst>
                                  <p:childTnLst>
                                    <p:animEffect transition="out" filter="slide(fromBottom)">
                                      <p:cBhvr>
                                        <p:cTn id="270" dur="500"/>
                                        <p:tgtEl>
                                          <p:spTgt spid="54455"/>
                                        </p:tgtEl>
                                      </p:cBhvr>
                                    </p:animEffect>
                                    <p:set>
                                      <p:cBhvr>
                                        <p:cTn id="271" dur="1" fill="hold">
                                          <p:stCondLst>
                                            <p:cond delay="499"/>
                                          </p:stCondLst>
                                        </p:cTn>
                                        <p:tgtEl>
                                          <p:spTgt spid="54455"/>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4458"/>
                                        </p:tgtEl>
                                        <p:attrNameLst>
                                          <p:attrName>style.visibility</p:attrName>
                                        </p:attrNameLst>
                                      </p:cBhvr>
                                      <p:to>
                                        <p:strVal val="visible"/>
                                      </p:to>
                                    </p:set>
                                    <p:animEffect transition="in" filter="slide(fromTop)">
                                      <p:cBhvr>
                                        <p:cTn id="274" dur="500"/>
                                        <p:tgtEl>
                                          <p:spTgt spid="54458"/>
                                        </p:tgtEl>
                                      </p:cBhvr>
                                    </p:animEffect>
                                  </p:childTnLst>
                                </p:cTn>
                              </p:par>
                              <p:par>
                                <p:cTn id="275" presetID="12" presetClass="exit" presetSubtype="4" fill="hold" nodeType="withEffect">
                                  <p:stCondLst>
                                    <p:cond delay="40000"/>
                                  </p:stCondLst>
                                  <p:childTnLst>
                                    <p:animEffect transition="out" filter="slide(fromBottom)">
                                      <p:cBhvr>
                                        <p:cTn id="276" dur="500"/>
                                        <p:tgtEl>
                                          <p:spTgt spid="54458"/>
                                        </p:tgtEl>
                                      </p:cBhvr>
                                    </p:animEffect>
                                    <p:set>
                                      <p:cBhvr>
                                        <p:cTn id="277" dur="1" fill="hold">
                                          <p:stCondLst>
                                            <p:cond delay="499"/>
                                          </p:stCondLst>
                                        </p:cTn>
                                        <p:tgtEl>
                                          <p:spTgt spid="54458"/>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4464"/>
                                        </p:tgtEl>
                                        <p:attrNameLst>
                                          <p:attrName>style.visibility</p:attrName>
                                        </p:attrNameLst>
                                      </p:cBhvr>
                                      <p:to>
                                        <p:strVal val="visible"/>
                                      </p:to>
                                    </p:set>
                                    <p:animEffect transition="in" filter="slide(fromTop)">
                                      <p:cBhvr>
                                        <p:cTn id="280" dur="500"/>
                                        <p:tgtEl>
                                          <p:spTgt spid="54464"/>
                                        </p:tgtEl>
                                      </p:cBhvr>
                                    </p:animEffect>
                                  </p:childTnLst>
                                </p:cTn>
                              </p:par>
                              <p:par>
                                <p:cTn id="281" presetID="12" presetClass="exit" presetSubtype="4" fill="hold" nodeType="withEffect">
                                  <p:stCondLst>
                                    <p:cond delay="40000"/>
                                  </p:stCondLst>
                                  <p:childTnLst>
                                    <p:animEffect transition="out" filter="slide(fromBottom)">
                                      <p:cBhvr>
                                        <p:cTn id="282" dur="500"/>
                                        <p:tgtEl>
                                          <p:spTgt spid="54461"/>
                                        </p:tgtEl>
                                      </p:cBhvr>
                                    </p:animEffect>
                                    <p:set>
                                      <p:cBhvr>
                                        <p:cTn id="283" dur="1" fill="hold">
                                          <p:stCondLst>
                                            <p:cond delay="499"/>
                                          </p:stCondLst>
                                        </p:cTn>
                                        <p:tgtEl>
                                          <p:spTgt spid="54461"/>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4467"/>
                                        </p:tgtEl>
                                        <p:attrNameLst>
                                          <p:attrName>style.visibility</p:attrName>
                                        </p:attrNameLst>
                                      </p:cBhvr>
                                      <p:to>
                                        <p:strVal val="visible"/>
                                      </p:to>
                                    </p:set>
                                    <p:animEffect transition="in" filter="slide(fromTop)">
                                      <p:cBhvr>
                                        <p:cTn id="286" dur="500"/>
                                        <p:tgtEl>
                                          <p:spTgt spid="54467"/>
                                        </p:tgtEl>
                                      </p:cBhvr>
                                    </p:animEffect>
                                  </p:childTnLst>
                                </p:cTn>
                              </p:par>
                              <p:par>
                                <p:cTn id="287" presetID="12" presetClass="exit" presetSubtype="4" fill="hold" nodeType="withEffect">
                                  <p:stCondLst>
                                    <p:cond delay="41000"/>
                                  </p:stCondLst>
                                  <p:childTnLst>
                                    <p:animEffect transition="out" filter="slide(fromBottom)">
                                      <p:cBhvr>
                                        <p:cTn id="288" dur="500"/>
                                        <p:tgtEl>
                                          <p:spTgt spid="54467"/>
                                        </p:tgtEl>
                                      </p:cBhvr>
                                    </p:animEffect>
                                    <p:set>
                                      <p:cBhvr>
                                        <p:cTn id="289" dur="1" fill="hold">
                                          <p:stCondLst>
                                            <p:cond delay="499"/>
                                          </p:stCondLst>
                                        </p:cTn>
                                        <p:tgtEl>
                                          <p:spTgt spid="54467"/>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4470"/>
                                        </p:tgtEl>
                                        <p:attrNameLst>
                                          <p:attrName>style.visibility</p:attrName>
                                        </p:attrNameLst>
                                      </p:cBhvr>
                                      <p:to>
                                        <p:strVal val="visible"/>
                                      </p:to>
                                    </p:set>
                                    <p:animEffect transition="in" filter="slide(fromTop)">
                                      <p:cBhvr>
                                        <p:cTn id="292" dur="500"/>
                                        <p:tgtEl>
                                          <p:spTgt spid="54470"/>
                                        </p:tgtEl>
                                      </p:cBhvr>
                                    </p:animEffect>
                                  </p:childTnLst>
                                </p:cTn>
                              </p:par>
                              <p:par>
                                <p:cTn id="293" presetID="12" presetClass="exit" presetSubtype="4" fill="hold" nodeType="withEffect">
                                  <p:stCondLst>
                                    <p:cond delay="42000"/>
                                  </p:stCondLst>
                                  <p:childTnLst>
                                    <p:animEffect transition="out" filter="slide(fromBottom)">
                                      <p:cBhvr>
                                        <p:cTn id="294" dur="500"/>
                                        <p:tgtEl>
                                          <p:spTgt spid="54470"/>
                                        </p:tgtEl>
                                      </p:cBhvr>
                                    </p:animEffect>
                                    <p:set>
                                      <p:cBhvr>
                                        <p:cTn id="295" dur="1" fill="hold">
                                          <p:stCondLst>
                                            <p:cond delay="499"/>
                                          </p:stCondLst>
                                        </p:cTn>
                                        <p:tgtEl>
                                          <p:spTgt spid="54470"/>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4473"/>
                                        </p:tgtEl>
                                        <p:attrNameLst>
                                          <p:attrName>style.visibility</p:attrName>
                                        </p:attrNameLst>
                                      </p:cBhvr>
                                      <p:to>
                                        <p:strVal val="visible"/>
                                      </p:to>
                                    </p:set>
                                    <p:animEffect transition="in" filter="slide(fromTop)">
                                      <p:cBhvr>
                                        <p:cTn id="298" dur="500"/>
                                        <p:tgtEl>
                                          <p:spTgt spid="54473"/>
                                        </p:tgtEl>
                                      </p:cBhvr>
                                    </p:animEffect>
                                  </p:childTnLst>
                                </p:cTn>
                              </p:par>
                              <p:par>
                                <p:cTn id="299" presetID="12" presetClass="exit" presetSubtype="4" fill="hold" nodeType="withEffect">
                                  <p:stCondLst>
                                    <p:cond delay="43000"/>
                                  </p:stCondLst>
                                  <p:childTnLst>
                                    <p:animEffect transition="out" filter="slide(fromBottom)">
                                      <p:cBhvr>
                                        <p:cTn id="300" dur="500"/>
                                        <p:tgtEl>
                                          <p:spTgt spid="54473"/>
                                        </p:tgtEl>
                                      </p:cBhvr>
                                    </p:animEffect>
                                    <p:set>
                                      <p:cBhvr>
                                        <p:cTn id="301" dur="1" fill="hold">
                                          <p:stCondLst>
                                            <p:cond delay="499"/>
                                          </p:stCondLst>
                                        </p:cTn>
                                        <p:tgtEl>
                                          <p:spTgt spid="54473"/>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4476"/>
                                        </p:tgtEl>
                                        <p:attrNameLst>
                                          <p:attrName>style.visibility</p:attrName>
                                        </p:attrNameLst>
                                      </p:cBhvr>
                                      <p:to>
                                        <p:strVal val="visible"/>
                                      </p:to>
                                    </p:set>
                                    <p:animEffect transition="in" filter="slide(fromTop)">
                                      <p:cBhvr>
                                        <p:cTn id="304" dur="500"/>
                                        <p:tgtEl>
                                          <p:spTgt spid="54476"/>
                                        </p:tgtEl>
                                      </p:cBhvr>
                                    </p:animEffect>
                                  </p:childTnLst>
                                </p:cTn>
                              </p:par>
                              <p:par>
                                <p:cTn id="305" presetID="12" presetClass="exit" presetSubtype="4" fill="hold" nodeType="withEffect">
                                  <p:stCondLst>
                                    <p:cond delay="44000"/>
                                  </p:stCondLst>
                                  <p:childTnLst>
                                    <p:animEffect transition="out" filter="slide(fromBottom)">
                                      <p:cBhvr>
                                        <p:cTn id="306" dur="500"/>
                                        <p:tgtEl>
                                          <p:spTgt spid="54476"/>
                                        </p:tgtEl>
                                      </p:cBhvr>
                                    </p:animEffect>
                                    <p:set>
                                      <p:cBhvr>
                                        <p:cTn id="307" dur="1" fill="hold">
                                          <p:stCondLst>
                                            <p:cond delay="499"/>
                                          </p:stCondLst>
                                        </p:cTn>
                                        <p:tgtEl>
                                          <p:spTgt spid="54476"/>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4479"/>
                                        </p:tgtEl>
                                        <p:attrNameLst>
                                          <p:attrName>style.visibility</p:attrName>
                                        </p:attrNameLst>
                                      </p:cBhvr>
                                      <p:to>
                                        <p:strVal val="visible"/>
                                      </p:to>
                                    </p:set>
                                    <p:animEffect transition="in" filter="slide(fromTop)">
                                      <p:cBhvr>
                                        <p:cTn id="310" dur="500"/>
                                        <p:tgtEl>
                                          <p:spTgt spid="54479"/>
                                        </p:tgtEl>
                                      </p:cBhvr>
                                    </p:animEffect>
                                  </p:childTnLst>
                                </p:cTn>
                              </p:par>
                              <p:par>
                                <p:cTn id="311" presetID="12" presetClass="exit" presetSubtype="4" fill="hold" nodeType="withEffect">
                                  <p:stCondLst>
                                    <p:cond delay="45000"/>
                                  </p:stCondLst>
                                  <p:childTnLst>
                                    <p:animEffect transition="out" filter="slide(fromBottom)">
                                      <p:cBhvr>
                                        <p:cTn id="312" dur="500"/>
                                        <p:tgtEl>
                                          <p:spTgt spid="54479"/>
                                        </p:tgtEl>
                                      </p:cBhvr>
                                    </p:animEffect>
                                    <p:set>
                                      <p:cBhvr>
                                        <p:cTn id="313" dur="1" fill="hold">
                                          <p:stCondLst>
                                            <p:cond delay="499"/>
                                          </p:stCondLst>
                                        </p:cTn>
                                        <p:tgtEl>
                                          <p:spTgt spid="54479"/>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4482"/>
                                        </p:tgtEl>
                                        <p:attrNameLst>
                                          <p:attrName>style.visibility</p:attrName>
                                        </p:attrNameLst>
                                      </p:cBhvr>
                                      <p:to>
                                        <p:strVal val="visible"/>
                                      </p:to>
                                    </p:set>
                                    <p:animEffect transition="in" filter="slide(fromTop)">
                                      <p:cBhvr>
                                        <p:cTn id="316" dur="500"/>
                                        <p:tgtEl>
                                          <p:spTgt spid="54482"/>
                                        </p:tgtEl>
                                      </p:cBhvr>
                                    </p:animEffect>
                                  </p:childTnLst>
                                </p:cTn>
                              </p:par>
                              <p:par>
                                <p:cTn id="317" presetID="12" presetClass="exit" presetSubtype="4" fill="hold" nodeType="withEffect">
                                  <p:stCondLst>
                                    <p:cond delay="46000"/>
                                  </p:stCondLst>
                                  <p:childTnLst>
                                    <p:animEffect transition="out" filter="slide(fromBottom)">
                                      <p:cBhvr>
                                        <p:cTn id="318" dur="500"/>
                                        <p:tgtEl>
                                          <p:spTgt spid="54482"/>
                                        </p:tgtEl>
                                      </p:cBhvr>
                                    </p:animEffect>
                                    <p:set>
                                      <p:cBhvr>
                                        <p:cTn id="319" dur="1" fill="hold">
                                          <p:stCondLst>
                                            <p:cond delay="499"/>
                                          </p:stCondLst>
                                        </p:cTn>
                                        <p:tgtEl>
                                          <p:spTgt spid="54482"/>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4485"/>
                                        </p:tgtEl>
                                        <p:attrNameLst>
                                          <p:attrName>style.visibility</p:attrName>
                                        </p:attrNameLst>
                                      </p:cBhvr>
                                      <p:to>
                                        <p:strVal val="visible"/>
                                      </p:to>
                                    </p:set>
                                    <p:animEffect transition="in" filter="slide(fromTop)">
                                      <p:cBhvr>
                                        <p:cTn id="322" dur="500"/>
                                        <p:tgtEl>
                                          <p:spTgt spid="54485"/>
                                        </p:tgtEl>
                                      </p:cBhvr>
                                    </p:animEffect>
                                  </p:childTnLst>
                                </p:cTn>
                              </p:par>
                              <p:par>
                                <p:cTn id="323" presetID="12" presetClass="exit" presetSubtype="4" fill="hold" nodeType="withEffect">
                                  <p:stCondLst>
                                    <p:cond delay="47000"/>
                                  </p:stCondLst>
                                  <p:childTnLst>
                                    <p:animEffect transition="out" filter="slide(fromBottom)">
                                      <p:cBhvr>
                                        <p:cTn id="324" dur="500"/>
                                        <p:tgtEl>
                                          <p:spTgt spid="54485"/>
                                        </p:tgtEl>
                                      </p:cBhvr>
                                    </p:animEffect>
                                    <p:set>
                                      <p:cBhvr>
                                        <p:cTn id="325" dur="1" fill="hold">
                                          <p:stCondLst>
                                            <p:cond delay="499"/>
                                          </p:stCondLst>
                                        </p:cTn>
                                        <p:tgtEl>
                                          <p:spTgt spid="54485"/>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4488"/>
                                        </p:tgtEl>
                                        <p:attrNameLst>
                                          <p:attrName>style.visibility</p:attrName>
                                        </p:attrNameLst>
                                      </p:cBhvr>
                                      <p:to>
                                        <p:strVal val="visible"/>
                                      </p:to>
                                    </p:set>
                                    <p:animEffect transition="in" filter="slide(fromTop)">
                                      <p:cBhvr>
                                        <p:cTn id="328" dur="500"/>
                                        <p:tgtEl>
                                          <p:spTgt spid="54488"/>
                                        </p:tgtEl>
                                      </p:cBhvr>
                                    </p:animEffect>
                                  </p:childTnLst>
                                </p:cTn>
                              </p:par>
                              <p:par>
                                <p:cTn id="329" presetID="12" presetClass="exit" presetSubtype="4" fill="hold" nodeType="withEffect">
                                  <p:stCondLst>
                                    <p:cond delay="48000"/>
                                  </p:stCondLst>
                                  <p:childTnLst>
                                    <p:animEffect transition="out" filter="slide(fromBottom)">
                                      <p:cBhvr>
                                        <p:cTn id="330" dur="500"/>
                                        <p:tgtEl>
                                          <p:spTgt spid="54488"/>
                                        </p:tgtEl>
                                      </p:cBhvr>
                                    </p:animEffect>
                                    <p:set>
                                      <p:cBhvr>
                                        <p:cTn id="331" dur="1" fill="hold">
                                          <p:stCondLst>
                                            <p:cond delay="499"/>
                                          </p:stCondLst>
                                        </p:cTn>
                                        <p:tgtEl>
                                          <p:spTgt spid="54488"/>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4491"/>
                                        </p:tgtEl>
                                        <p:attrNameLst>
                                          <p:attrName>style.visibility</p:attrName>
                                        </p:attrNameLst>
                                      </p:cBhvr>
                                      <p:to>
                                        <p:strVal val="visible"/>
                                      </p:to>
                                    </p:set>
                                    <p:animEffect transition="in" filter="slide(fromTop)">
                                      <p:cBhvr>
                                        <p:cTn id="334" dur="500"/>
                                        <p:tgtEl>
                                          <p:spTgt spid="54491"/>
                                        </p:tgtEl>
                                      </p:cBhvr>
                                    </p:animEffect>
                                  </p:childTnLst>
                                </p:cTn>
                              </p:par>
                              <p:par>
                                <p:cTn id="335" presetID="12" presetClass="exit" presetSubtype="4" fill="hold" nodeType="withEffect">
                                  <p:stCondLst>
                                    <p:cond delay="49000"/>
                                  </p:stCondLst>
                                  <p:childTnLst>
                                    <p:animEffect transition="out" filter="slide(fromBottom)">
                                      <p:cBhvr>
                                        <p:cTn id="336" dur="500"/>
                                        <p:tgtEl>
                                          <p:spTgt spid="54491"/>
                                        </p:tgtEl>
                                      </p:cBhvr>
                                    </p:animEffect>
                                    <p:set>
                                      <p:cBhvr>
                                        <p:cTn id="337" dur="1" fill="hold">
                                          <p:stCondLst>
                                            <p:cond delay="499"/>
                                          </p:stCondLst>
                                        </p:cTn>
                                        <p:tgtEl>
                                          <p:spTgt spid="54491"/>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4494"/>
                                        </p:tgtEl>
                                        <p:attrNameLst>
                                          <p:attrName>style.visibility</p:attrName>
                                        </p:attrNameLst>
                                      </p:cBhvr>
                                      <p:to>
                                        <p:strVal val="visible"/>
                                      </p:to>
                                    </p:set>
                                    <p:animEffect transition="in" filter="slide(fromTop)">
                                      <p:cBhvr>
                                        <p:cTn id="340" dur="500"/>
                                        <p:tgtEl>
                                          <p:spTgt spid="54494"/>
                                        </p:tgtEl>
                                      </p:cBhvr>
                                    </p:animEffect>
                                  </p:childTnLst>
                                </p:cTn>
                              </p:par>
                              <p:par>
                                <p:cTn id="341" presetID="12" presetClass="exit" presetSubtype="4" fill="hold" nodeType="withEffect">
                                  <p:stCondLst>
                                    <p:cond delay="50000"/>
                                  </p:stCondLst>
                                  <p:childTnLst>
                                    <p:animEffect transition="out" filter="slide(fromBottom)">
                                      <p:cBhvr>
                                        <p:cTn id="342" dur="500"/>
                                        <p:tgtEl>
                                          <p:spTgt spid="54464"/>
                                        </p:tgtEl>
                                      </p:cBhvr>
                                    </p:animEffect>
                                    <p:set>
                                      <p:cBhvr>
                                        <p:cTn id="343" dur="1" fill="hold">
                                          <p:stCondLst>
                                            <p:cond delay="499"/>
                                          </p:stCondLst>
                                        </p:cTn>
                                        <p:tgtEl>
                                          <p:spTgt spid="54464"/>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4527"/>
                                        </p:tgtEl>
                                        <p:attrNameLst>
                                          <p:attrName>style.visibility</p:attrName>
                                        </p:attrNameLst>
                                      </p:cBhvr>
                                      <p:to>
                                        <p:strVal val="visible"/>
                                      </p:to>
                                    </p:set>
                                    <p:animEffect transition="in" filter="slide(fromTop)">
                                      <p:cBhvr>
                                        <p:cTn id="346" dur="500"/>
                                        <p:tgtEl>
                                          <p:spTgt spid="54527"/>
                                        </p:tgtEl>
                                      </p:cBhvr>
                                    </p:animEffect>
                                  </p:childTnLst>
                                </p:cTn>
                              </p:par>
                              <p:par>
                                <p:cTn id="347" presetID="12" presetClass="exit" presetSubtype="4" fill="hold" nodeType="withEffect">
                                  <p:stCondLst>
                                    <p:cond delay="50000"/>
                                  </p:stCondLst>
                                  <p:childTnLst>
                                    <p:animEffect transition="out" filter="slide(fromBottom)">
                                      <p:cBhvr>
                                        <p:cTn id="348" dur="500"/>
                                        <p:tgtEl>
                                          <p:spTgt spid="54494"/>
                                        </p:tgtEl>
                                      </p:cBhvr>
                                    </p:animEffect>
                                    <p:set>
                                      <p:cBhvr>
                                        <p:cTn id="349" dur="1" fill="hold">
                                          <p:stCondLst>
                                            <p:cond delay="499"/>
                                          </p:stCondLst>
                                        </p:cTn>
                                        <p:tgtEl>
                                          <p:spTgt spid="54494"/>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4497"/>
                                        </p:tgtEl>
                                        <p:attrNameLst>
                                          <p:attrName>style.visibility</p:attrName>
                                        </p:attrNameLst>
                                      </p:cBhvr>
                                      <p:to>
                                        <p:strVal val="visible"/>
                                      </p:to>
                                    </p:set>
                                    <p:animEffect transition="in" filter="slide(fromTop)">
                                      <p:cBhvr>
                                        <p:cTn id="352" dur="500"/>
                                        <p:tgtEl>
                                          <p:spTgt spid="54497"/>
                                        </p:tgtEl>
                                      </p:cBhvr>
                                    </p:animEffect>
                                  </p:childTnLst>
                                </p:cTn>
                              </p:par>
                              <p:par>
                                <p:cTn id="353" presetID="12" presetClass="exit" presetSubtype="4" fill="hold" nodeType="withEffect">
                                  <p:stCondLst>
                                    <p:cond delay="51000"/>
                                  </p:stCondLst>
                                  <p:childTnLst>
                                    <p:animEffect transition="out" filter="slide(fromBottom)">
                                      <p:cBhvr>
                                        <p:cTn id="354" dur="500"/>
                                        <p:tgtEl>
                                          <p:spTgt spid="54497"/>
                                        </p:tgtEl>
                                      </p:cBhvr>
                                    </p:animEffect>
                                    <p:set>
                                      <p:cBhvr>
                                        <p:cTn id="355" dur="1" fill="hold">
                                          <p:stCondLst>
                                            <p:cond delay="499"/>
                                          </p:stCondLst>
                                        </p:cTn>
                                        <p:tgtEl>
                                          <p:spTgt spid="54497"/>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4500"/>
                                        </p:tgtEl>
                                        <p:attrNameLst>
                                          <p:attrName>style.visibility</p:attrName>
                                        </p:attrNameLst>
                                      </p:cBhvr>
                                      <p:to>
                                        <p:strVal val="visible"/>
                                      </p:to>
                                    </p:set>
                                    <p:animEffect transition="in" filter="slide(fromTop)">
                                      <p:cBhvr>
                                        <p:cTn id="358" dur="500"/>
                                        <p:tgtEl>
                                          <p:spTgt spid="54500"/>
                                        </p:tgtEl>
                                      </p:cBhvr>
                                    </p:animEffect>
                                  </p:childTnLst>
                                </p:cTn>
                              </p:par>
                              <p:par>
                                <p:cTn id="359" presetID="12" presetClass="exit" presetSubtype="4" fill="hold" nodeType="withEffect">
                                  <p:stCondLst>
                                    <p:cond delay="52000"/>
                                  </p:stCondLst>
                                  <p:childTnLst>
                                    <p:animEffect transition="out" filter="slide(fromBottom)">
                                      <p:cBhvr>
                                        <p:cTn id="360" dur="500"/>
                                        <p:tgtEl>
                                          <p:spTgt spid="54500"/>
                                        </p:tgtEl>
                                      </p:cBhvr>
                                    </p:animEffect>
                                    <p:set>
                                      <p:cBhvr>
                                        <p:cTn id="361" dur="1" fill="hold">
                                          <p:stCondLst>
                                            <p:cond delay="499"/>
                                          </p:stCondLst>
                                        </p:cTn>
                                        <p:tgtEl>
                                          <p:spTgt spid="54500"/>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4503"/>
                                        </p:tgtEl>
                                        <p:attrNameLst>
                                          <p:attrName>style.visibility</p:attrName>
                                        </p:attrNameLst>
                                      </p:cBhvr>
                                      <p:to>
                                        <p:strVal val="visible"/>
                                      </p:to>
                                    </p:set>
                                    <p:animEffect transition="in" filter="slide(fromTop)">
                                      <p:cBhvr>
                                        <p:cTn id="364" dur="500"/>
                                        <p:tgtEl>
                                          <p:spTgt spid="54503"/>
                                        </p:tgtEl>
                                      </p:cBhvr>
                                    </p:animEffect>
                                  </p:childTnLst>
                                </p:cTn>
                              </p:par>
                              <p:par>
                                <p:cTn id="365" presetID="12" presetClass="exit" presetSubtype="4" fill="hold" nodeType="withEffect">
                                  <p:stCondLst>
                                    <p:cond delay="53000"/>
                                  </p:stCondLst>
                                  <p:childTnLst>
                                    <p:animEffect transition="out" filter="slide(fromBottom)">
                                      <p:cBhvr>
                                        <p:cTn id="366" dur="500"/>
                                        <p:tgtEl>
                                          <p:spTgt spid="54503"/>
                                        </p:tgtEl>
                                      </p:cBhvr>
                                    </p:animEffect>
                                    <p:set>
                                      <p:cBhvr>
                                        <p:cTn id="367" dur="1" fill="hold">
                                          <p:stCondLst>
                                            <p:cond delay="499"/>
                                          </p:stCondLst>
                                        </p:cTn>
                                        <p:tgtEl>
                                          <p:spTgt spid="54503"/>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4506"/>
                                        </p:tgtEl>
                                        <p:attrNameLst>
                                          <p:attrName>style.visibility</p:attrName>
                                        </p:attrNameLst>
                                      </p:cBhvr>
                                      <p:to>
                                        <p:strVal val="visible"/>
                                      </p:to>
                                    </p:set>
                                    <p:animEffect transition="in" filter="slide(fromTop)">
                                      <p:cBhvr>
                                        <p:cTn id="370" dur="500"/>
                                        <p:tgtEl>
                                          <p:spTgt spid="54506"/>
                                        </p:tgtEl>
                                      </p:cBhvr>
                                    </p:animEffect>
                                  </p:childTnLst>
                                </p:cTn>
                              </p:par>
                              <p:par>
                                <p:cTn id="371" presetID="12" presetClass="exit" presetSubtype="4" fill="hold" nodeType="withEffect">
                                  <p:stCondLst>
                                    <p:cond delay="54000"/>
                                  </p:stCondLst>
                                  <p:childTnLst>
                                    <p:animEffect transition="out" filter="slide(fromBottom)">
                                      <p:cBhvr>
                                        <p:cTn id="372" dur="500"/>
                                        <p:tgtEl>
                                          <p:spTgt spid="54506"/>
                                        </p:tgtEl>
                                      </p:cBhvr>
                                    </p:animEffect>
                                    <p:set>
                                      <p:cBhvr>
                                        <p:cTn id="373" dur="1" fill="hold">
                                          <p:stCondLst>
                                            <p:cond delay="499"/>
                                          </p:stCondLst>
                                        </p:cTn>
                                        <p:tgtEl>
                                          <p:spTgt spid="54506"/>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4509"/>
                                        </p:tgtEl>
                                        <p:attrNameLst>
                                          <p:attrName>style.visibility</p:attrName>
                                        </p:attrNameLst>
                                      </p:cBhvr>
                                      <p:to>
                                        <p:strVal val="visible"/>
                                      </p:to>
                                    </p:set>
                                    <p:animEffect transition="in" filter="slide(fromTop)">
                                      <p:cBhvr>
                                        <p:cTn id="376" dur="500"/>
                                        <p:tgtEl>
                                          <p:spTgt spid="54509"/>
                                        </p:tgtEl>
                                      </p:cBhvr>
                                    </p:animEffect>
                                  </p:childTnLst>
                                </p:cTn>
                              </p:par>
                              <p:par>
                                <p:cTn id="377" presetID="12" presetClass="exit" presetSubtype="4" fill="hold" nodeType="withEffect">
                                  <p:stCondLst>
                                    <p:cond delay="55000"/>
                                  </p:stCondLst>
                                  <p:childTnLst>
                                    <p:animEffect transition="out" filter="slide(fromBottom)">
                                      <p:cBhvr>
                                        <p:cTn id="378" dur="500"/>
                                        <p:tgtEl>
                                          <p:spTgt spid="54509"/>
                                        </p:tgtEl>
                                      </p:cBhvr>
                                    </p:animEffect>
                                    <p:set>
                                      <p:cBhvr>
                                        <p:cTn id="379" dur="1" fill="hold">
                                          <p:stCondLst>
                                            <p:cond delay="499"/>
                                          </p:stCondLst>
                                        </p:cTn>
                                        <p:tgtEl>
                                          <p:spTgt spid="54509"/>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4512"/>
                                        </p:tgtEl>
                                        <p:attrNameLst>
                                          <p:attrName>style.visibility</p:attrName>
                                        </p:attrNameLst>
                                      </p:cBhvr>
                                      <p:to>
                                        <p:strVal val="visible"/>
                                      </p:to>
                                    </p:set>
                                    <p:animEffect transition="in" filter="slide(fromTop)">
                                      <p:cBhvr>
                                        <p:cTn id="382" dur="500"/>
                                        <p:tgtEl>
                                          <p:spTgt spid="54512"/>
                                        </p:tgtEl>
                                      </p:cBhvr>
                                    </p:animEffect>
                                  </p:childTnLst>
                                </p:cTn>
                              </p:par>
                              <p:par>
                                <p:cTn id="383" presetID="12" presetClass="exit" presetSubtype="4" fill="hold" nodeType="withEffect">
                                  <p:stCondLst>
                                    <p:cond delay="56000"/>
                                  </p:stCondLst>
                                  <p:childTnLst>
                                    <p:animEffect transition="out" filter="slide(fromBottom)">
                                      <p:cBhvr>
                                        <p:cTn id="384" dur="500"/>
                                        <p:tgtEl>
                                          <p:spTgt spid="54512"/>
                                        </p:tgtEl>
                                      </p:cBhvr>
                                    </p:animEffect>
                                    <p:set>
                                      <p:cBhvr>
                                        <p:cTn id="385" dur="1" fill="hold">
                                          <p:stCondLst>
                                            <p:cond delay="499"/>
                                          </p:stCondLst>
                                        </p:cTn>
                                        <p:tgtEl>
                                          <p:spTgt spid="54512"/>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4515"/>
                                        </p:tgtEl>
                                        <p:attrNameLst>
                                          <p:attrName>style.visibility</p:attrName>
                                        </p:attrNameLst>
                                      </p:cBhvr>
                                      <p:to>
                                        <p:strVal val="visible"/>
                                      </p:to>
                                    </p:set>
                                    <p:animEffect transition="in" filter="slide(fromTop)">
                                      <p:cBhvr>
                                        <p:cTn id="388" dur="500"/>
                                        <p:tgtEl>
                                          <p:spTgt spid="54515"/>
                                        </p:tgtEl>
                                      </p:cBhvr>
                                    </p:animEffect>
                                  </p:childTnLst>
                                </p:cTn>
                              </p:par>
                              <p:par>
                                <p:cTn id="389" presetID="12" presetClass="exit" presetSubtype="4" fill="hold" nodeType="withEffect">
                                  <p:stCondLst>
                                    <p:cond delay="57000"/>
                                  </p:stCondLst>
                                  <p:childTnLst>
                                    <p:animEffect transition="out" filter="slide(fromBottom)">
                                      <p:cBhvr>
                                        <p:cTn id="390" dur="500"/>
                                        <p:tgtEl>
                                          <p:spTgt spid="54515"/>
                                        </p:tgtEl>
                                      </p:cBhvr>
                                    </p:animEffect>
                                    <p:set>
                                      <p:cBhvr>
                                        <p:cTn id="391" dur="1" fill="hold">
                                          <p:stCondLst>
                                            <p:cond delay="499"/>
                                          </p:stCondLst>
                                        </p:cTn>
                                        <p:tgtEl>
                                          <p:spTgt spid="54515"/>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4518"/>
                                        </p:tgtEl>
                                        <p:attrNameLst>
                                          <p:attrName>style.visibility</p:attrName>
                                        </p:attrNameLst>
                                      </p:cBhvr>
                                      <p:to>
                                        <p:strVal val="visible"/>
                                      </p:to>
                                    </p:set>
                                    <p:animEffect transition="in" filter="slide(fromTop)">
                                      <p:cBhvr>
                                        <p:cTn id="394" dur="500"/>
                                        <p:tgtEl>
                                          <p:spTgt spid="54518"/>
                                        </p:tgtEl>
                                      </p:cBhvr>
                                    </p:animEffect>
                                  </p:childTnLst>
                                </p:cTn>
                              </p:par>
                              <p:par>
                                <p:cTn id="395" presetID="12" presetClass="exit" presetSubtype="4" fill="hold" nodeType="withEffect">
                                  <p:stCondLst>
                                    <p:cond delay="58000"/>
                                  </p:stCondLst>
                                  <p:childTnLst>
                                    <p:animEffect transition="out" filter="slide(fromBottom)">
                                      <p:cBhvr>
                                        <p:cTn id="396" dur="500"/>
                                        <p:tgtEl>
                                          <p:spTgt spid="54518"/>
                                        </p:tgtEl>
                                      </p:cBhvr>
                                    </p:animEffect>
                                    <p:set>
                                      <p:cBhvr>
                                        <p:cTn id="397" dur="1" fill="hold">
                                          <p:stCondLst>
                                            <p:cond delay="499"/>
                                          </p:stCondLst>
                                        </p:cTn>
                                        <p:tgtEl>
                                          <p:spTgt spid="54518"/>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4521"/>
                                        </p:tgtEl>
                                        <p:attrNameLst>
                                          <p:attrName>style.visibility</p:attrName>
                                        </p:attrNameLst>
                                      </p:cBhvr>
                                      <p:to>
                                        <p:strVal val="visible"/>
                                      </p:to>
                                    </p:set>
                                    <p:animEffect transition="in" filter="slide(fromTop)">
                                      <p:cBhvr>
                                        <p:cTn id="400" dur="500"/>
                                        <p:tgtEl>
                                          <p:spTgt spid="54521"/>
                                        </p:tgtEl>
                                      </p:cBhvr>
                                    </p:animEffect>
                                  </p:childTnLst>
                                </p:cTn>
                              </p:par>
                              <p:par>
                                <p:cTn id="401" presetID="12" presetClass="exit" presetSubtype="4" fill="hold" nodeType="withEffect">
                                  <p:stCondLst>
                                    <p:cond delay="59000"/>
                                  </p:stCondLst>
                                  <p:childTnLst>
                                    <p:animEffect transition="out" filter="slide(fromBottom)">
                                      <p:cBhvr>
                                        <p:cTn id="402" dur="500"/>
                                        <p:tgtEl>
                                          <p:spTgt spid="54521"/>
                                        </p:tgtEl>
                                      </p:cBhvr>
                                    </p:animEffect>
                                    <p:set>
                                      <p:cBhvr>
                                        <p:cTn id="403" dur="1" fill="hold">
                                          <p:stCondLst>
                                            <p:cond delay="499"/>
                                          </p:stCondLst>
                                        </p:cTn>
                                        <p:tgtEl>
                                          <p:spTgt spid="54521"/>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4524"/>
                                        </p:tgtEl>
                                        <p:attrNameLst>
                                          <p:attrName>style.visibility</p:attrName>
                                        </p:attrNameLst>
                                      </p:cBhvr>
                                      <p:to>
                                        <p:strVal val="visible"/>
                                      </p:to>
                                    </p:set>
                                    <p:animEffect transition="in" filter="slide(fromTop)">
                                      <p:cBhvr>
                                        <p:cTn id="406" dur="500"/>
                                        <p:tgtEl>
                                          <p:spTgt spid="54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299"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436"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301"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438"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439"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304"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18441" name="Group 9"/>
          <p:cNvGrpSpPr>
            <a:grpSpLocks/>
          </p:cNvGrpSpPr>
          <p:nvPr/>
        </p:nvGrpSpPr>
        <p:grpSpPr bwMode="auto">
          <a:xfrm>
            <a:off x="703263" y="2762250"/>
            <a:ext cx="1168400" cy="1912938"/>
            <a:chOff x="275" y="2008"/>
            <a:chExt cx="795" cy="1276"/>
          </a:xfrm>
        </p:grpSpPr>
        <p:sp>
          <p:nvSpPr>
            <p:cNvPr id="55306"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07"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08"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26"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2" name="Group 14"/>
          <p:cNvGrpSpPr>
            <a:grpSpLocks/>
          </p:cNvGrpSpPr>
          <p:nvPr/>
        </p:nvGrpSpPr>
        <p:grpSpPr bwMode="auto">
          <a:xfrm>
            <a:off x="1943100" y="2765425"/>
            <a:ext cx="1168400" cy="1912938"/>
            <a:chOff x="275" y="2008"/>
            <a:chExt cx="795" cy="1276"/>
          </a:xfrm>
        </p:grpSpPr>
        <p:sp>
          <p:nvSpPr>
            <p:cNvPr id="55311"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2"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3"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22"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3" name="Group 19"/>
          <p:cNvGrpSpPr>
            <a:grpSpLocks/>
          </p:cNvGrpSpPr>
          <p:nvPr/>
        </p:nvGrpSpPr>
        <p:grpSpPr bwMode="auto">
          <a:xfrm>
            <a:off x="3368675" y="2762250"/>
            <a:ext cx="1168400" cy="1912938"/>
            <a:chOff x="275" y="2008"/>
            <a:chExt cx="795" cy="1276"/>
          </a:xfrm>
        </p:grpSpPr>
        <p:sp>
          <p:nvSpPr>
            <p:cNvPr id="55316"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7"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8"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8"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4" name="Group 24"/>
          <p:cNvGrpSpPr>
            <a:grpSpLocks/>
          </p:cNvGrpSpPr>
          <p:nvPr/>
        </p:nvGrpSpPr>
        <p:grpSpPr bwMode="auto">
          <a:xfrm>
            <a:off x="4606925" y="2765425"/>
            <a:ext cx="1168400" cy="1912938"/>
            <a:chOff x="275" y="2008"/>
            <a:chExt cx="795" cy="1276"/>
          </a:xfrm>
        </p:grpSpPr>
        <p:sp>
          <p:nvSpPr>
            <p:cNvPr id="55321"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2"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3"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4"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5" name="Group 29"/>
          <p:cNvGrpSpPr>
            <a:grpSpLocks/>
          </p:cNvGrpSpPr>
          <p:nvPr/>
        </p:nvGrpSpPr>
        <p:grpSpPr bwMode="auto">
          <a:xfrm>
            <a:off x="6030913" y="2762250"/>
            <a:ext cx="1168400" cy="1912938"/>
            <a:chOff x="275" y="2008"/>
            <a:chExt cx="795" cy="1276"/>
          </a:xfrm>
        </p:grpSpPr>
        <p:sp>
          <p:nvSpPr>
            <p:cNvPr id="55326"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7"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8"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0"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5330"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31"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32"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449"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5334"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5335" name="Group 39"/>
          <p:cNvGrpSpPr>
            <a:grpSpLocks/>
          </p:cNvGrpSpPr>
          <p:nvPr/>
        </p:nvGrpSpPr>
        <p:grpSpPr bwMode="auto">
          <a:xfrm>
            <a:off x="7270750" y="2981325"/>
            <a:ext cx="1168400" cy="1473200"/>
            <a:chOff x="4580" y="1878"/>
            <a:chExt cx="736" cy="928"/>
          </a:xfrm>
        </p:grpSpPr>
        <p:sp>
          <p:nvSpPr>
            <p:cNvPr id="18705"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6"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38" name="Group 42"/>
          <p:cNvGrpSpPr>
            <a:grpSpLocks/>
          </p:cNvGrpSpPr>
          <p:nvPr/>
        </p:nvGrpSpPr>
        <p:grpSpPr bwMode="auto">
          <a:xfrm>
            <a:off x="7270750" y="2981325"/>
            <a:ext cx="1168400" cy="1473200"/>
            <a:chOff x="4580" y="1878"/>
            <a:chExt cx="736" cy="928"/>
          </a:xfrm>
        </p:grpSpPr>
        <p:sp>
          <p:nvSpPr>
            <p:cNvPr id="18703"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4"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341" name="Group 45"/>
          <p:cNvGrpSpPr>
            <a:grpSpLocks/>
          </p:cNvGrpSpPr>
          <p:nvPr/>
        </p:nvGrpSpPr>
        <p:grpSpPr bwMode="auto">
          <a:xfrm>
            <a:off x="6030913" y="2981325"/>
            <a:ext cx="1168400" cy="1473200"/>
            <a:chOff x="4580" y="1878"/>
            <a:chExt cx="736" cy="928"/>
          </a:xfrm>
        </p:grpSpPr>
        <p:sp>
          <p:nvSpPr>
            <p:cNvPr id="18701"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2"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8454" name="Group 48"/>
          <p:cNvGrpSpPr>
            <a:grpSpLocks/>
          </p:cNvGrpSpPr>
          <p:nvPr/>
        </p:nvGrpSpPr>
        <p:grpSpPr bwMode="auto">
          <a:xfrm>
            <a:off x="1943100" y="2982913"/>
            <a:ext cx="1168400" cy="1473200"/>
            <a:chOff x="4580" y="1878"/>
            <a:chExt cx="736" cy="928"/>
          </a:xfrm>
        </p:grpSpPr>
        <p:sp>
          <p:nvSpPr>
            <p:cNvPr id="18699"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0"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8455" name="Group 51"/>
          <p:cNvGrpSpPr>
            <a:grpSpLocks/>
          </p:cNvGrpSpPr>
          <p:nvPr/>
        </p:nvGrpSpPr>
        <p:grpSpPr bwMode="auto">
          <a:xfrm>
            <a:off x="703263" y="2982913"/>
            <a:ext cx="1168400" cy="1473200"/>
            <a:chOff x="4580" y="1878"/>
            <a:chExt cx="736" cy="928"/>
          </a:xfrm>
        </p:grpSpPr>
        <p:sp>
          <p:nvSpPr>
            <p:cNvPr id="18697"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8"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50" name="Group 54"/>
          <p:cNvGrpSpPr>
            <a:grpSpLocks/>
          </p:cNvGrpSpPr>
          <p:nvPr/>
        </p:nvGrpSpPr>
        <p:grpSpPr bwMode="auto">
          <a:xfrm>
            <a:off x="4606925" y="2984500"/>
            <a:ext cx="1168400" cy="1473200"/>
            <a:chOff x="4580" y="1878"/>
            <a:chExt cx="736" cy="928"/>
          </a:xfrm>
        </p:grpSpPr>
        <p:sp>
          <p:nvSpPr>
            <p:cNvPr id="18695"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6"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53" name="Group 57"/>
          <p:cNvGrpSpPr>
            <a:grpSpLocks/>
          </p:cNvGrpSpPr>
          <p:nvPr/>
        </p:nvGrpSpPr>
        <p:grpSpPr bwMode="auto">
          <a:xfrm>
            <a:off x="7270750" y="2981325"/>
            <a:ext cx="1168400" cy="1473200"/>
            <a:chOff x="4580" y="1878"/>
            <a:chExt cx="736" cy="928"/>
          </a:xfrm>
        </p:grpSpPr>
        <p:sp>
          <p:nvSpPr>
            <p:cNvPr id="18693"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4"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356" name="Group 60"/>
          <p:cNvGrpSpPr>
            <a:grpSpLocks/>
          </p:cNvGrpSpPr>
          <p:nvPr/>
        </p:nvGrpSpPr>
        <p:grpSpPr bwMode="auto">
          <a:xfrm>
            <a:off x="7270750" y="2981325"/>
            <a:ext cx="1168400" cy="1473200"/>
            <a:chOff x="4580" y="1878"/>
            <a:chExt cx="736" cy="928"/>
          </a:xfrm>
        </p:grpSpPr>
        <p:sp>
          <p:nvSpPr>
            <p:cNvPr id="18691"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2"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359" name="Group 63"/>
          <p:cNvGrpSpPr>
            <a:grpSpLocks/>
          </p:cNvGrpSpPr>
          <p:nvPr/>
        </p:nvGrpSpPr>
        <p:grpSpPr bwMode="auto">
          <a:xfrm>
            <a:off x="7270750" y="2981325"/>
            <a:ext cx="1168400" cy="1473200"/>
            <a:chOff x="4580" y="1878"/>
            <a:chExt cx="736" cy="928"/>
          </a:xfrm>
        </p:grpSpPr>
        <p:sp>
          <p:nvSpPr>
            <p:cNvPr id="18689"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0"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362" name="Group 66"/>
          <p:cNvGrpSpPr>
            <a:grpSpLocks/>
          </p:cNvGrpSpPr>
          <p:nvPr/>
        </p:nvGrpSpPr>
        <p:grpSpPr bwMode="auto">
          <a:xfrm>
            <a:off x="7270750" y="2981325"/>
            <a:ext cx="1168400" cy="1473200"/>
            <a:chOff x="4580" y="1878"/>
            <a:chExt cx="736" cy="928"/>
          </a:xfrm>
        </p:grpSpPr>
        <p:sp>
          <p:nvSpPr>
            <p:cNvPr id="18687"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8"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65" name="Group 69"/>
          <p:cNvGrpSpPr>
            <a:grpSpLocks/>
          </p:cNvGrpSpPr>
          <p:nvPr/>
        </p:nvGrpSpPr>
        <p:grpSpPr bwMode="auto">
          <a:xfrm>
            <a:off x="7270750" y="2981325"/>
            <a:ext cx="1168400" cy="1473200"/>
            <a:chOff x="4580" y="1878"/>
            <a:chExt cx="736" cy="928"/>
          </a:xfrm>
        </p:grpSpPr>
        <p:sp>
          <p:nvSpPr>
            <p:cNvPr id="18685"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6"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368" name="Group 72"/>
          <p:cNvGrpSpPr>
            <a:grpSpLocks/>
          </p:cNvGrpSpPr>
          <p:nvPr/>
        </p:nvGrpSpPr>
        <p:grpSpPr bwMode="auto">
          <a:xfrm>
            <a:off x="7270750" y="2981325"/>
            <a:ext cx="1168400" cy="1473200"/>
            <a:chOff x="4580" y="1878"/>
            <a:chExt cx="736" cy="928"/>
          </a:xfrm>
        </p:grpSpPr>
        <p:sp>
          <p:nvSpPr>
            <p:cNvPr id="18683"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4"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371" name="Group 75"/>
          <p:cNvGrpSpPr>
            <a:grpSpLocks/>
          </p:cNvGrpSpPr>
          <p:nvPr/>
        </p:nvGrpSpPr>
        <p:grpSpPr bwMode="auto">
          <a:xfrm>
            <a:off x="7270750" y="2981325"/>
            <a:ext cx="1168400" cy="1473200"/>
            <a:chOff x="4580" y="1878"/>
            <a:chExt cx="736" cy="928"/>
          </a:xfrm>
        </p:grpSpPr>
        <p:sp>
          <p:nvSpPr>
            <p:cNvPr id="18681"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2"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374" name="Group 78"/>
          <p:cNvGrpSpPr>
            <a:grpSpLocks/>
          </p:cNvGrpSpPr>
          <p:nvPr/>
        </p:nvGrpSpPr>
        <p:grpSpPr bwMode="auto">
          <a:xfrm>
            <a:off x="7270750" y="2981325"/>
            <a:ext cx="1168400" cy="1473200"/>
            <a:chOff x="4580" y="1878"/>
            <a:chExt cx="736" cy="928"/>
          </a:xfrm>
        </p:grpSpPr>
        <p:sp>
          <p:nvSpPr>
            <p:cNvPr id="18679"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0"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377" name="Group 81"/>
          <p:cNvGrpSpPr>
            <a:grpSpLocks/>
          </p:cNvGrpSpPr>
          <p:nvPr/>
        </p:nvGrpSpPr>
        <p:grpSpPr bwMode="auto">
          <a:xfrm>
            <a:off x="6030913" y="2981325"/>
            <a:ext cx="1168400" cy="1473200"/>
            <a:chOff x="4580" y="1878"/>
            <a:chExt cx="736" cy="928"/>
          </a:xfrm>
        </p:grpSpPr>
        <p:sp>
          <p:nvSpPr>
            <p:cNvPr id="18677"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8"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80" name="Group 84"/>
          <p:cNvGrpSpPr>
            <a:grpSpLocks/>
          </p:cNvGrpSpPr>
          <p:nvPr/>
        </p:nvGrpSpPr>
        <p:grpSpPr bwMode="auto">
          <a:xfrm>
            <a:off x="4606925" y="2984500"/>
            <a:ext cx="1168400" cy="1473200"/>
            <a:chOff x="4580" y="1878"/>
            <a:chExt cx="736" cy="928"/>
          </a:xfrm>
        </p:grpSpPr>
        <p:sp>
          <p:nvSpPr>
            <p:cNvPr id="18675"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6"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18467" name="Group 87"/>
          <p:cNvGrpSpPr>
            <a:grpSpLocks/>
          </p:cNvGrpSpPr>
          <p:nvPr/>
        </p:nvGrpSpPr>
        <p:grpSpPr bwMode="auto">
          <a:xfrm>
            <a:off x="3368675" y="2981325"/>
            <a:ext cx="1168400" cy="1473200"/>
            <a:chOff x="4580" y="1878"/>
            <a:chExt cx="736" cy="928"/>
          </a:xfrm>
        </p:grpSpPr>
        <p:sp>
          <p:nvSpPr>
            <p:cNvPr id="18673"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4"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86" name="Group 90"/>
          <p:cNvGrpSpPr>
            <a:grpSpLocks/>
          </p:cNvGrpSpPr>
          <p:nvPr/>
        </p:nvGrpSpPr>
        <p:grpSpPr bwMode="auto">
          <a:xfrm>
            <a:off x="7270750" y="2981325"/>
            <a:ext cx="1168400" cy="1473200"/>
            <a:chOff x="4580" y="1878"/>
            <a:chExt cx="736" cy="928"/>
          </a:xfrm>
        </p:grpSpPr>
        <p:sp>
          <p:nvSpPr>
            <p:cNvPr id="18671"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2"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89" name="Group 93"/>
          <p:cNvGrpSpPr>
            <a:grpSpLocks/>
          </p:cNvGrpSpPr>
          <p:nvPr/>
        </p:nvGrpSpPr>
        <p:grpSpPr bwMode="auto">
          <a:xfrm>
            <a:off x="6030913" y="2981325"/>
            <a:ext cx="1168400" cy="1473200"/>
            <a:chOff x="4580" y="1878"/>
            <a:chExt cx="736" cy="928"/>
          </a:xfrm>
        </p:grpSpPr>
        <p:sp>
          <p:nvSpPr>
            <p:cNvPr id="18669"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0"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392" name="Group 96"/>
          <p:cNvGrpSpPr>
            <a:grpSpLocks/>
          </p:cNvGrpSpPr>
          <p:nvPr/>
        </p:nvGrpSpPr>
        <p:grpSpPr bwMode="auto">
          <a:xfrm>
            <a:off x="7270750" y="2981325"/>
            <a:ext cx="1168400" cy="1473200"/>
            <a:chOff x="4580" y="1878"/>
            <a:chExt cx="736" cy="928"/>
          </a:xfrm>
        </p:grpSpPr>
        <p:sp>
          <p:nvSpPr>
            <p:cNvPr id="18667"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8"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395" name="Group 99"/>
          <p:cNvGrpSpPr>
            <a:grpSpLocks/>
          </p:cNvGrpSpPr>
          <p:nvPr/>
        </p:nvGrpSpPr>
        <p:grpSpPr bwMode="auto">
          <a:xfrm>
            <a:off x="7270750" y="2981325"/>
            <a:ext cx="1168400" cy="1473200"/>
            <a:chOff x="4580" y="1878"/>
            <a:chExt cx="736" cy="928"/>
          </a:xfrm>
        </p:grpSpPr>
        <p:sp>
          <p:nvSpPr>
            <p:cNvPr id="18665"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6"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398" name="Group 102"/>
          <p:cNvGrpSpPr>
            <a:grpSpLocks/>
          </p:cNvGrpSpPr>
          <p:nvPr/>
        </p:nvGrpSpPr>
        <p:grpSpPr bwMode="auto">
          <a:xfrm>
            <a:off x="7270750" y="2981325"/>
            <a:ext cx="1168400" cy="1473200"/>
            <a:chOff x="4580" y="1878"/>
            <a:chExt cx="736" cy="928"/>
          </a:xfrm>
        </p:grpSpPr>
        <p:sp>
          <p:nvSpPr>
            <p:cNvPr id="18663"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4"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01" name="Group 105"/>
          <p:cNvGrpSpPr>
            <a:grpSpLocks/>
          </p:cNvGrpSpPr>
          <p:nvPr/>
        </p:nvGrpSpPr>
        <p:grpSpPr bwMode="auto">
          <a:xfrm>
            <a:off x="7270750" y="2981325"/>
            <a:ext cx="1168400" cy="1473200"/>
            <a:chOff x="4580" y="1878"/>
            <a:chExt cx="736" cy="928"/>
          </a:xfrm>
        </p:grpSpPr>
        <p:sp>
          <p:nvSpPr>
            <p:cNvPr id="18661"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2"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04" name="Group 108"/>
          <p:cNvGrpSpPr>
            <a:grpSpLocks/>
          </p:cNvGrpSpPr>
          <p:nvPr/>
        </p:nvGrpSpPr>
        <p:grpSpPr bwMode="auto">
          <a:xfrm>
            <a:off x="7270750" y="2981325"/>
            <a:ext cx="1168400" cy="1473200"/>
            <a:chOff x="4580" y="1878"/>
            <a:chExt cx="736" cy="928"/>
          </a:xfrm>
        </p:grpSpPr>
        <p:sp>
          <p:nvSpPr>
            <p:cNvPr id="18659"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0"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07" name="Group 111"/>
          <p:cNvGrpSpPr>
            <a:grpSpLocks/>
          </p:cNvGrpSpPr>
          <p:nvPr/>
        </p:nvGrpSpPr>
        <p:grpSpPr bwMode="auto">
          <a:xfrm>
            <a:off x="7270750" y="2981325"/>
            <a:ext cx="1168400" cy="1473200"/>
            <a:chOff x="4580" y="1878"/>
            <a:chExt cx="736" cy="928"/>
          </a:xfrm>
        </p:grpSpPr>
        <p:sp>
          <p:nvSpPr>
            <p:cNvPr id="18657"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8"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10" name="Group 114"/>
          <p:cNvGrpSpPr>
            <a:grpSpLocks/>
          </p:cNvGrpSpPr>
          <p:nvPr/>
        </p:nvGrpSpPr>
        <p:grpSpPr bwMode="auto">
          <a:xfrm>
            <a:off x="7270750" y="2981325"/>
            <a:ext cx="1168400" cy="1473200"/>
            <a:chOff x="4580" y="1878"/>
            <a:chExt cx="736" cy="928"/>
          </a:xfrm>
        </p:grpSpPr>
        <p:sp>
          <p:nvSpPr>
            <p:cNvPr id="18655"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6"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13" name="Group 117"/>
          <p:cNvGrpSpPr>
            <a:grpSpLocks/>
          </p:cNvGrpSpPr>
          <p:nvPr/>
        </p:nvGrpSpPr>
        <p:grpSpPr bwMode="auto">
          <a:xfrm>
            <a:off x="7270750" y="2981325"/>
            <a:ext cx="1168400" cy="1473200"/>
            <a:chOff x="4580" y="1878"/>
            <a:chExt cx="736" cy="928"/>
          </a:xfrm>
        </p:grpSpPr>
        <p:sp>
          <p:nvSpPr>
            <p:cNvPr id="18653"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4"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16" name="Group 120"/>
          <p:cNvGrpSpPr>
            <a:grpSpLocks/>
          </p:cNvGrpSpPr>
          <p:nvPr/>
        </p:nvGrpSpPr>
        <p:grpSpPr bwMode="auto">
          <a:xfrm>
            <a:off x="7270750" y="2981325"/>
            <a:ext cx="1168400" cy="1473200"/>
            <a:chOff x="4580" y="1878"/>
            <a:chExt cx="736" cy="928"/>
          </a:xfrm>
        </p:grpSpPr>
        <p:sp>
          <p:nvSpPr>
            <p:cNvPr id="18651"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2"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19" name="Group 123"/>
          <p:cNvGrpSpPr>
            <a:grpSpLocks/>
          </p:cNvGrpSpPr>
          <p:nvPr/>
        </p:nvGrpSpPr>
        <p:grpSpPr bwMode="auto">
          <a:xfrm>
            <a:off x="7270750" y="2981325"/>
            <a:ext cx="1168400" cy="1473200"/>
            <a:chOff x="4580" y="1878"/>
            <a:chExt cx="736" cy="928"/>
          </a:xfrm>
        </p:grpSpPr>
        <p:sp>
          <p:nvSpPr>
            <p:cNvPr id="18649"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0"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22" name="Group 126"/>
          <p:cNvGrpSpPr>
            <a:grpSpLocks/>
          </p:cNvGrpSpPr>
          <p:nvPr/>
        </p:nvGrpSpPr>
        <p:grpSpPr bwMode="auto">
          <a:xfrm>
            <a:off x="6030913" y="2981325"/>
            <a:ext cx="1168400" cy="1473200"/>
            <a:chOff x="4580" y="1878"/>
            <a:chExt cx="736" cy="928"/>
          </a:xfrm>
        </p:grpSpPr>
        <p:sp>
          <p:nvSpPr>
            <p:cNvPr id="18647"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8"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25" name="Group 129"/>
          <p:cNvGrpSpPr>
            <a:grpSpLocks/>
          </p:cNvGrpSpPr>
          <p:nvPr/>
        </p:nvGrpSpPr>
        <p:grpSpPr bwMode="auto">
          <a:xfrm>
            <a:off x="7270750" y="2981325"/>
            <a:ext cx="1168400" cy="1473200"/>
            <a:chOff x="4580" y="1878"/>
            <a:chExt cx="736" cy="928"/>
          </a:xfrm>
        </p:grpSpPr>
        <p:sp>
          <p:nvSpPr>
            <p:cNvPr id="18645"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6"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28" name="Group 132"/>
          <p:cNvGrpSpPr>
            <a:grpSpLocks/>
          </p:cNvGrpSpPr>
          <p:nvPr/>
        </p:nvGrpSpPr>
        <p:grpSpPr bwMode="auto">
          <a:xfrm>
            <a:off x="7270750" y="2981325"/>
            <a:ext cx="1168400" cy="1473200"/>
            <a:chOff x="4580" y="1878"/>
            <a:chExt cx="736" cy="928"/>
          </a:xfrm>
        </p:grpSpPr>
        <p:sp>
          <p:nvSpPr>
            <p:cNvPr id="18643"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4"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31" name="Group 135"/>
          <p:cNvGrpSpPr>
            <a:grpSpLocks/>
          </p:cNvGrpSpPr>
          <p:nvPr/>
        </p:nvGrpSpPr>
        <p:grpSpPr bwMode="auto">
          <a:xfrm>
            <a:off x="7270750" y="2981325"/>
            <a:ext cx="1168400" cy="1473200"/>
            <a:chOff x="4580" y="1878"/>
            <a:chExt cx="736" cy="928"/>
          </a:xfrm>
        </p:grpSpPr>
        <p:sp>
          <p:nvSpPr>
            <p:cNvPr id="18641"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2"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34" name="Group 138"/>
          <p:cNvGrpSpPr>
            <a:grpSpLocks/>
          </p:cNvGrpSpPr>
          <p:nvPr/>
        </p:nvGrpSpPr>
        <p:grpSpPr bwMode="auto">
          <a:xfrm>
            <a:off x="7270750" y="2981325"/>
            <a:ext cx="1168400" cy="1473200"/>
            <a:chOff x="4580" y="1878"/>
            <a:chExt cx="736" cy="928"/>
          </a:xfrm>
        </p:grpSpPr>
        <p:sp>
          <p:nvSpPr>
            <p:cNvPr id="18639"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0"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37" name="Group 141"/>
          <p:cNvGrpSpPr>
            <a:grpSpLocks/>
          </p:cNvGrpSpPr>
          <p:nvPr/>
        </p:nvGrpSpPr>
        <p:grpSpPr bwMode="auto">
          <a:xfrm>
            <a:off x="7270750" y="2981325"/>
            <a:ext cx="1168400" cy="1473200"/>
            <a:chOff x="4580" y="1878"/>
            <a:chExt cx="736" cy="928"/>
          </a:xfrm>
        </p:grpSpPr>
        <p:sp>
          <p:nvSpPr>
            <p:cNvPr id="18637"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8"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40" name="Group 144"/>
          <p:cNvGrpSpPr>
            <a:grpSpLocks/>
          </p:cNvGrpSpPr>
          <p:nvPr/>
        </p:nvGrpSpPr>
        <p:grpSpPr bwMode="auto">
          <a:xfrm>
            <a:off x="7270750" y="2981325"/>
            <a:ext cx="1168400" cy="1473200"/>
            <a:chOff x="4580" y="1878"/>
            <a:chExt cx="736" cy="928"/>
          </a:xfrm>
        </p:grpSpPr>
        <p:sp>
          <p:nvSpPr>
            <p:cNvPr id="18635"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6"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43" name="Group 147"/>
          <p:cNvGrpSpPr>
            <a:grpSpLocks/>
          </p:cNvGrpSpPr>
          <p:nvPr/>
        </p:nvGrpSpPr>
        <p:grpSpPr bwMode="auto">
          <a:xfrm>
            <a:off x="7270750" y="2981325"/>
            <a:ext cx="1168400" cy="1473200"/>
            <a:chOff x="4580" y="1878"/>
            <a:chExt cx="736" cy="928"/>
          </a:xfrm>
        </p:grpSpPr>
        <p:sp>
          <p:nvSpPr>
            <p:cNvPr id="18633"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4"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46" name="Group 150"/>
          <p:cNvGrpSpPr>
            <a:grpSpLocks/>
          </p:cNvGrpSpPr>
          <p:nvPr/>
        </p:nvGrpSpPr>
        <p:grpSpPr bwMode="auto">
          <a:xfrm>
            <a:off x="7270750" y="2981325"/>
            <a:ext cx="1168400" cy="1473200"/>
            <a:chOff x="4580" y="1878"/>
            <a:chExt cx="736" cy="928"/>
          </a:xfrm>
        </p:grpSpPr>
        <p:sp>
          <p:nvSpPr>
            <p:cNvPr id="18631"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2"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49" name="Group 153"/>
          <p:cNvGrpSpPr>
            <a:grpSpLocks/>
          </p:cNvGrpSpPr>
          <p:nvPr/>
        </p:nvGrpSpPr>
        <p:grpSpPr bwMode="auto">
          <a:xfrm>
            <a:off x="7270750" y="2981325"/>
            <a:ext cx="1168400" cy="1473200"/>
            <a:chOff x="4580" y="1878"/>
            <a:chExt cx="736" cy="928"/>
          </a:xfrm>
        </p:grpSpPr>
        <p:sp>
          <p:nvSpPr>
            <p:cNvPr id="18629"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0"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52" name="Group 156"/>
          <p:cNvGrpSpPr>
            <a:grpSpLocks/>
          </p:cNvGrpSpPr>
          <p:nvPr/>
        </p:nvGrpSpPr>
        <p:grpSpPr bwMode="auto">
          <a:xfrm>
            <a:off x="7270750" y="2981325"/>
            <a:ext cx="1168400" cy="1473200"/>
            <a:chOff x="4580" y="1878"/>
            <a:chExt cx="736" cy="928"/>
          </a:xfrm>
        </p:grpSpPr>
        <p:sp>
          <p:nvSpPr>
            <p:cNvPr id="18627"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8"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55" name="Group 159"/>
          <p:cNvGrpSpPr>
            <a:grpSpLocks/>
          </p:cNvGrpSpPr>
          <p:nvPr/>
        </p:nvGrpSpPr>
        <p:grpSpPr bwMode="auto">
          <a:xfrm>
            <a:off x="7270750" y="2981325"/>
            <a:ext cx="1168400" cy="1473200"/>
            <a:chOff x="4580" y="1878"/>
            <a:chExt cx="736" cy="928"/>
          </a:xfrm>
        </p:grpSpPr>
        <p:sp>
          <p:nvSpPr>
            <p:cNvPr id="18625"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6"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58" name="Group 162"/>
          <p:cNvGrpSpPr>
            <a:grpSpLocks/>
          </p:cNvGrpSpPr>
          <p:nvPr/>
        </p:nvGrpSpPr>
        <p:grpSpPr bwMode="auto">
          <a:xfrm>
            <a:off x="7270750" y="2981325"/>
            <a:ext cx="1168400" cy="1473200"/>
            <a:chOff x="4580" y="1878"/>
            <a:chExt cx="736" cy="928"/>
          </a:xfrm>
        </p:grpSpPr>
        <p:sp>
          <p:nvSpPr>
            <p:cNvPr id="18623"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4"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61" name="Group 165"/>
          <p:cNvGrpSpPr>
            <a:grpSpLocks/>
          </p:cNvGrpSpPr>
          <p:nvPr/>
        </p:nvGrpSpPr>
        <p:grpSpPr bwMode="auto">
          <a:xfrm>
            <a:off x="7270750" y="2981325"/>
            <a:ext cx="1168400" cy="1473200"/>
            <a:chOff x="4580" y="1878"/>
            <a:chExt cx="736" cy="928"/>
          </a:xfrm>
        </p:grpSpPr>
        <p:sp>
          <p:nvSpPr>
            <p:cNvPr id="18621"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2"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64" name="Group 168"/>
          <p:cNvGrpSpPr>
            <a:grpSpLocks/>
          </p:cNvGrpSpPr>
          <p:nvPr/>
        </p:nvGrpSpPr>
        <p:grpSpPr bwMode="auto">
          <a:xfrm>
            <a:off x="7270750" y="2981325"/>
            <a:ext cx="1168400" cy="1473200"/>
            <a:chOff x="4580" y="1878"/>
            <a:chExt cx="736" cy="928"/>
          </a:xfrm>
        </p:grpSpPr>
        <p:sp>
          <p:nvSpPr>
            <p:cNvPr id="18619"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0"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67" name="Group 171"/>
          <p:cNvGrpSpPr>
            <a:grpSpLocks/>
          </p:cNvGrpSpPr>
          <p:nvPr/>
        </p:nvGrpSpPr>
        <p:grpSpPr bwMode="auto">
          <a:xfrm>
            <a:off x="7270750" y="2981325"/>
            <a:ext cx="1168400" cy="1473200"/>
            <a:chOff x="4580" y="1878"/>
            <a:chExt cx="736" cy="928"/>
          </a:xfrm>
        </p:grpSpPr>
        <p:sp>
          <p:nvSpPr>
            <p:cNvPr id="18617"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8"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70" name="Group 174"/>
          <p:cNvGrpSpPr>
            <a:grpSpLocks/>
          </p:cNvGrpSpPr>
          <p:nvPr/>
        </p:nvGrpSpPr>
        <p:grpSpPr bwMode="auto">
          <a:xfrm>
            <a:off x="7270750" y="2981325"/>
            <a:ext cx="1168400" cy="1473200"/>
            <a:chOff x="4580" y="1878"/>
            <a:chExt cx="736" cy="928"/>
          </a:xfrm>
        </p:grpSpPr>
        <p:sp>
          <p:nvSpPr>
            <p:cNvPr id="18615"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6"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73" name="Group 177"/>
          <p:cNvGrpSpPr>
            <a:grpSpLocks/>
          </p:cNvGrpSpPr>
          <p:nvPr/>
        </p:nvGrpSpPr>
        <p:grpSpPr bwMode="auto">
          <a:xfrm>
            <a:off x="7270750" y="2981325"/>
            <a:ext cx="1168400" cy="1473200"/>
            <a:chOff x="4580" y="1878"/>
            <a:chExt cx="736" cy="928"/>
          </a:xfrm>
        </p:grpSpPr>
        <p:sp>
          <p:nvSpPr>
            <p:cNvPr id="18613"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4"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76" name="Group 180"/>
          <p:cNvGrpSpPr>
            <a:grpSpLocks/>
          </p:cNvGrpSpPr>
          <p:nvPr/>
        </p:nvGrpSpPr>
        <p:grpSpPr bwMode="auto">
          <a:xfrm>
            <a:off x="7270750" y="2981325"/>
            <a:ext cx="1168400" cy="1473200"/>
            <a:chOff x="4580" y="1878"/>
            <a:chExt cx="736" cy="928"/>
          </a:xfrm>
        </p:grpSpPr>
        <p:sp>
          <p:nvSpPr>
            <p:cNvPr id="18611"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2"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79" name="Group 183"/>
          <p:cNvGrpSpPr>
            <a:grpSpLocks/>
          </p:cNvGrpSpPr>
          <p:nvPr/>
        </p:nvGrpSpPr>
        <p:grpSpPr bwMode="auto">
          <a:xfrm>
            <a:off x="7270750" y="2981325"/>
            <a:ext cx="1168400" cy="1473200"/>
            <a:chOff x="4580" y="1878"/>
            <a:chExt cx="736" cy="928"/>
          </a:xfrm>
        </p:grpSpPr>
        <p:sp>
          <p:nvSpPr>
            <p:cNvPr id="18609"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0"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82" name="Group 186"/>
          <p:cNvGrpSpPr>
            <a:grpSpLocks/>
          </p:cNvGrpSpPr>
          <p:nvPr/>
        </p:nvGrpSpPr>
        <p:grpSpPr bwMode="auto">
          <a:xfrm>
            <a:off x="7270750" y="2981325"/>
            <a:ext cx="1168400" cy="1473200"/>
            <a:chOff x="4580" y="1878"/>
            <a:chExt cx="736" cy="928"/>
          </a:xfrm>
        </p:grpSpPr>
        <p:sp>
          <p:nvSpPr>
            <p:cNvPr id="18607"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8"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85" name="Group 189"/>
          <p:cNvGrpSpPr>
            <a:grpSpLocks/>
          </p:cNvGrpSpPr>
          <p:nvPr/>
        </p:nvGrpSpPr>
        <p:grpSpPr bwMode="auto">
          <a:xfrm>
            <a:off x="6030913" y="2981325"/>
            <a:ext cx="1168400" cy="1473200"/>
            <a:chOff x="4580" y="1878"/>
            <a:chExt cx="736" cy="928"/>
          </a:xfrm>
        </p:grpSpPr>
        <p:sp>
          <p:nvSpPr>
            <p:cNvPr id="18605"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6"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88" name="Group 192"/>
          <p:cNvGrpSpPr>
            <a:grpSpLocks/>
          </p:cNvGrpSpPr>
          <p:nvPr/>
        </p:nvGrpSpPr>
        <p:grpSpPr bwMode="auto">
          <a:xfrm>
            <a:off x="6030913" y="2981325"/>
            <a:ext cx="1168400" cy="1473200"/>
            <a:chOff x="4580" y="1878"/>
            <a:chExt cx="736" cy="928"/>
          </a:xfrm>
        </p:grpSpPr>
        <p:sp>
          <p:nvSpPr>
            <p:cNvPr id="18603"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4"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91" name="Group 195"/>
          <p:cNvGrpSpPr>
            <a:grpSpLocks/>
          </p:cNvGrpSpPr>
          <p:nvPr/>
        </p:nvGrpSpPr>
        <p:grpSpPr bwMode="auto">
          <a:xfrm>
            <a:off x="7270750" y="2981325"/>
            <a:ext cx="1168400" cy="1473200"/>
            <a:chOff x="4580" y="1878"/>
            <a:chExt cx="736" cy="928"/>
          </a:xfrm>
        </p:grpSpPr>
        <p:sp>
          <p:nvSpPr>
            <p:cNvPr id="18601"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2"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94" name="Group 198"/>
          <p:cNvGrpSpPr>
            <a:grpSpLocks/>
          </p:cNvGrpSpPr>
          <p:nvPr/>
        </p:nvGrpSpPr>
        <p:grpSpPr bwMode="auto">
          <a:xfrm>
            <a:off x="7270750" y="2981325"/>
            <a:ext cx="1168400" cy="1473200"/>
            <a:chOff x="4580" y="1878"/>
            <a:chExt cx="736" cy="928"/>
          </a:xfrm>
        </p:grpSpPr>
        <p:sp>
          <p:nvSpPr>
            <p:cNvPr id="18599"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0"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97" name="Group 201"/>
          <p:cNvGrpSpPr>
            <a:grpSpLocks/>
          </p:cNvGrpSpPr>
          <p:nvPr/>
        </p:nvGrpSpPr>
        <p:grpSpPr bwMode="auto">
          <a:xfrm>
            <a:off x="7270750" y="2981325"/>
            <a:ext cx="1168400" cy="1473200"/>
            <a:chOff x="4580" y="1878"/>
            <a:chExt cx="736" cy="928"/>
          </a:xfrm>
        </p:grpSpPr>
        <p:sp>
          <p:nvSpPr>
            <p:cNvPr id="18597"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8"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500" name="Group 204"/>
          <p:cNvGrpSpPr>
            <a:grpSpLocks/>
          </p:cNvGrpSpPr>
          <p:nvPr/>
        </p:nvGrpSpPr>
        <p:grpSpPr bwMode="auto">
          <a:xfrm>
            <a:off x="7270750" y="2981325"/>
            <a:ext cx="1168400" cy="1473200"/>
            <a:chOff x="4580" y="1878"/>
            <a:chExt cx="736" cy="928"/>
          </a:xfrm>
        </p:grpSpPr>
        <p:sp>
          <p:nvSpPr>
            <p:cNvPr id="18595"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6"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503" name="Group 207"/>
          <p:cNvGrpSpPr>
            <a:grpSpLocks/>
          </p:cNvGrpSpPr>
          <p:nvPr/>
        </p:nvGrpSpPr>
        <p:grpSpPr bwMode="auto">
          <a:xfrm>
            <a:off x="7270750" y="2981325"/>
            <a:ext cx="1168400" cy="1473200"/>
            <a:chOff x="4580" y="1878"/>
            <a:chExt cx="736" cy="928"/>
          </a:xfrm>
        </p:grpSpPr>
        <p:sp>
          <p:nvSpPr>
            <p:cNvPr id="18593"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4"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506" name="Group 210"/>
          <p:cNvGrpSpPr>
            <a:grpSpLocks/>
          </p:cNvGrpSpPr>
          <p:nvPr/>
        </p:nvGrpSpPr>
        <p:grpSpPr bwMode="auto">
          <a:xfrm>
            <a:off x="7270750" y="2981325"/>
            <a:ext cx="1168400" cy="1473200"/>
            <a:chOff x="4580" y="1878"/>
            <a:chExt cx="736" cy="928"/>
          </a:xfrm>
        </p:grpSpPr>
        <p:sp>
          <p:nvSpPr>
            <p:cNvPr id="18591"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2"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509" name="Group 213"/>
          <p:cNvGrpSpPr>
            <a:grpSpLocks/>
          </p:cNvGrpSpPr>
          <p:nvPr/>
        </p:nvGrpSpPr>
        <p:grpSpPr bwMode="auto">
          <a:xfrm>
            <a:off x="7270750" y="2981325"/>
            <a:ext cx="1168400" cy="1473200"/>
            <a:chOff x="4580" y="1878"/>
            <a:chExt cx="736" cy="928"/>
          </a:xfrm>
        </p:grpSpPr>
        <p:sp>
          <p:nvSpPr>
            <p:cNvPr id="18589"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0"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512" name="Group 216"/>
          <p:cNvGrpSpPr>
            <a:grpSpLocks/>
          </p:cNvGrpSpPr>
          <p:nvPr/>
        </p:nvGrpSpPr>
        <p:grpSpPr bwMode="auto">
          <a:xfrm>
            <a:off x="7270750" y="2981325"/>
            <a:ext cx="1168400" cy="1473200"/>
            <a:chOff x="4580" y="1878"/>
            <a:chExt cx="736" cy="928"/>
          </a:xfrm>
        </p:grpSpPr>
        <p:sp>
          <p:nvSpPr>
            <p:cNvPr id="18587"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8"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515" name="Group 219"/>
          <p:cNvGrpSpPr>
            <a:grpSpLocks/>
          </p:cNvGrpSpPr>
          <p:nvPr/>
        </p:nvGrpSpPr>
        <p:grpSpPr bwMode="auto">
          <a:xfrm>
            <a:off x="7270750" y="2981325"/>
            <a:ext cx="1168400" cy="1473200"/>
            <a:chOff x="4580" y="1878"/>
            <a:chExt cx="736" cy="928"/>
          </a:xfrm>
        </p:grpSpPr>
        <p:sp>
          <p:nvSpPr>
            <p:cNvPr id="18585"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6"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518" name="Group 222"/>
          <p:cNvGrpSpPr>
            <a:grpSpLocks/>
          </p:cNvGrpSpPr>
          <p:nvPr/>
        </p:nvGrpSpPr>
        <p:grpSpPr bwMode="auto">
          <a:xfrm>
            <a:off x="7270750" y="2981325"/>
            <a:ext cx="1168400" cy="1473200"/>
            <a:chOff x="4580" y="1878"/>
            <a:chExt cx="736" cy="928"/>
          </a:xfrm>
        </p:grpSpPr>
        <p:sp>
          <p:nvSpPr>
            <p:cNvPr id="18583"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4"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521" name="Group 225"/>
          <p:cNvGrpSpPr>
            <a:grpSpLocks/>
          </p:cNvGrpSpPr>
          <p:nvPr/>
        </p:nvGrpSpPr>
        <p:grpSpPr bwMode="auto">
          <a:xfrm>
            <a:off x="7270750" y="2981325"/>
            <a:ext cx="1168400" cy="1473200"/>
            <a:chOff x="4580" y="1878"/>
            <a:chExt cx="736" cy="928"/>
          </a:xfrm>
        </p:grpSpPr>
        <p:sp>
          <p:nvSpPr>
            <p:cNvPr id="18581"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2"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524" name="Group 228"/>
          <p:cNvGrpSpPr>
            <a:grpSpLocks/>
          </p:cNvGrpSpPr>
          <p:nvPr/>
        </p:nvGrpSpPr>
        <p:grpSpPr bwMode="auto">
          <a:xfrm>
            <a:off x="7270750" y="2981325"/>
            <a:ext cx="1168400" cy="1473200"/>
            <a:chOff x="4580" y="1878"/>
            <a:chExt cx="736" cy="928"/>
          </a:xfrm>
        </p:grpSpPr>
        <p:sp>
          <p:nvSpPr>
            <p:cNvPr id="18579"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0"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527" name="Group 231"/>
          <p:cNvGrpSpPr>
            <a:grpSpLocks/>
          </p:cNvGrpSpPr>
          <p:nvPr/>
        </p:nvGrpSpPr>
        <p:grpSpPr bwMode="auto">
          <a:xfrm>
            <a:off x="7270750" y="2981325"/>
            <a:ext cx="1168400" cy="1473200"/>
            <a:chOff x="4580" y="1878"/>
            <a:chExt cx="736" cy="928"/>
          </a:xfrm>
        </p:grpSpPr>
        <p:sp>
          <p:nvSpPr>
            <p:cNvPr id="18577"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8"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530" name="Group 234"/>
          <p:cNvGrpSpPr>
            <a:grpSpLocks/>
          </p:cNvGrpSpPr>
          <p:nvPr/>
        </p:nvGrpSpPr>
        <p:grpSpPr bwMode="auto">
          <a:xfrm>
            <a:off x="7270750" y="2981325"/>
            <a:ext cx="1168400" cy="1473200"/>
            <a:chOff x="4580" y="1878"/>
            <a:chExt cx="736" cy="928"/>
          </a:xfrm>
        </p:grpSpPr>
        <p:sp>
          <p:nvSpPr>
            <p:cNvPr id="18575"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6"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533" name="Group 237"/>
          <p:cNvGrpSpPr>
            <a:grpSpLocks/>
          </p:cNvGrpSpPr>
          <p:nvPr/>
        </p:nvGrpSpPr>
        <p:grpSpPr bwMode="auto">
          <a:xfrm>
            <a:off x="7270750" y="2981325"/>
            <a:ext cx="1168400" cy="1473200"/>
            <a:chOff x="4580" y="1878"/>
            <a:chExt cx="736" cy="928"/>
          </a:xfrm>
        </p:grpSpPr>
        <p:sp>
          <p:nvSpPr>
            <p:cNvPr id="18573"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4"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536" name="Group 240"/>
          <p:cNvGrpSpPr>
            <a:grpSpLocks/>
          </p:cNvGrpSpPr>
          <p:nvPr/>
        </p:nvGrpSpPr>
        <p:grpSpPr bwMode="auto">
          <a:xfrm>
            <a:off x="7270750" y="2981325"/>
            <a:ext cx="1168400" cy="1473200"/>
            <a:chOff x="4580" y="1878"/>
            <a:chExt cx="736" cy="928"/>
          </a:xfrm>
        </p:grpSpPr>
        <p:sp>
          <p:nvSpPr>
            <p:cNvPr id="18571"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2"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539" name="Group 243"/>
          <p:cNvGrpSpPr>
            <a:grpSpLocks/>
          </p:cNvGrpSpPr>
          <p:nvPr/>
        </p:nvGrpSpPr>
        <p:grpSpPr bwMode="auto">
          <a:xfrm>
            <a:off x="7270750" y="2981325"/>
            <a:ext cx="1168400" cy="1473200"/>
            <a:chOff x="4580" y="1878"/>
            <a:chExt cx="736" cy="928"/>
          </a:xfrm>
        </p:grpSpPr>
        <p:sp>
          <p:nvSpPr>
            <p:cNvPr id="18569"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0"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542" name="Group 246"/>
          <p:cNvGrpSpPr>
            <a:grpSpLocks/>
          </p:cNvGrpSpPr>
          <p:nvPr/>
        </p:nvGrpSpPr>
        <p:grpSpPr bwMode="auto">
          <a:xfrm>
            <a:off x="7270750" y="2981325"/>
            <a:ext cx="1168400" cy="1473200"/>
            <a:chOff x="4580" y="1878"/>
            <a:chExt cx="736" cy="928"/>
          </a:xfrm>
        </p:grpSpPr>
        <p:sp>
          <p:nvSpPr>
            <p:cNvPr id="18567"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8"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545" name="Group 249"/>
          <p:cNvGrpSpPr>
            <a:grpSpLocks/>
          </p:cNvGrpSpPr>
          <p:nvPr/>
        </p:nvGrpSpPr>
        <p:grpSpPr bwMode="auto">
          <a:xfrm>
            <a:off x="7270750" y="2981325"/>
            <a:ext cx="1168400" cy="1473200"/>
            <a:chOff x="4580" y="1878"/>
            <a:chExt cx="736" cy="928"/>
          </a:xfrm>
        </p:grpSpPr>
        <p:sp>
          <p:nvSpPr>
            <p:cNvPr id="18565"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6"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548" name="Group 252"/>
          <p:cNvGrpSpPr>
            <a:grpSpLocks/>
          </p:cNvGrpSpPr>
          <p:nvPr/>
        </p:nvGrpSpPr>
        <p:grpSpPr bwMode="auto">
          <a:xfrm>
            <a:off x="7270750" y="2981325"/>
            <a:ext cx="1168400" cy="1473200"/>
            <a:chOff x="4580" y="1878"/>
            <a:chExt cx="736" cy="928"/>
          </a:xfrm>
        </p:grpSpPr>
        <p:sp>
          <p:nvSpPr>
            <p:cNvPr id="18563"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4"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551" name="Group 255"/>
          <p:cNvGrpSpPr>
            <a:grpSpLocks/>
          </p:cNvGrpSpPr>
          <p:nvPr/>
        </p:nvGrpSpPr>
        <p:grpSpPr bwMode="auto">
          <a:xfrm>
            <a:off x="6030913" y="2981325"/>
            <a:ext cx="1168400" cy="1473200"/>
            <a:chOff x="4580" y="1878"/>
            <a:chExt cx="736" cy="928"/>
          </a:xfrm>
        </p:grpSpPr>
        <p:sp>
          <p:nvSpPr>
            <p:cNvPr id="18561"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2"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5554"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525"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18526"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18527"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5559"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5560"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18530" name="Group 265"/>
          <p:cNvGrpSpPr>
            <a:grpSpLocks/>
          </p:cNvGrpSpPr>
          <p:nvPr/>
        </p:nvGrpSpPr>
        <p:grpSpPr bwMode="auto">
          <a:xfrm>
            <a:off x="3162300" y="3373438"/>
            <a:ext cx="120650" cy="693737"/>
            <a:chOff x="1939" y="2444"/>
            <a:chExt cx="81" cy="463"/>
          </a:xfrm>
        </p:grpSpPr>
        <p:sp>
          <p:nvSpPr>
            <p:cNvPr id="18559"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0"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8531" name="Group 268"/>
          <p:cNvGrpSpPr>
            <a:grpSpLocks/>
          </p:cNvGrpSpPr>
          <p:nvPr/>
        </p:nvGrpSpPr>
        <p:grpSpPr bwMode="auto">
          <a:xfrm>
            <a:off x="5843588" y="3373438"/>
            <a:ext cx="120650" cy="693737"/>
            <a:chOff x="1939" y="2444"/>
            <a:chExt cx="81" cy="463"/>
          </a:xfrm>
        </p:grpSpPr>
        <p:sp>
          <p:nvSpPr>
            <p:cNvPr id="18557"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58"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8532" name="Group 271"/>
          <p:cNvGrpSpPr>
            <a:grpSpLocks/>
          </p:cNvGrpSpPr>
          <p:nvPr/>
        </p:nvGrpSpPr>
        <p:grpSpPr bwMode="auto">
          <a:xfrm>
            <a:off x="706438" y="2768600"/>
            <a:ext cx="7731125" cy="1905000"/>
            <a:chOff x="445" y="1744"/>
            <a:chExt cx="4870" cy="1200"/>
          </a:xfrm>
        </p:grpSpPr>
        <p:grpSp>
          <p:nvGrpSpPr>
            <p:cNvPr id="18535" name="Group 272"/>
            <p:cNvGrpSpPr>
              <a:grpSpLocks/>
            </p:cNvGrpSpPr>
            <p:nvPr/>
          </p:nvGrpSpPr>
          <p:grpSpPr bwMode="auto">
            <a:xfrm>
              <a:off x="445" y="1744"/>
              <a:ext cx="734" cy="1200"/>
              <a:chOff x="448" y="1746"/>
              <a:chExt cx="724" cy="1188"/>
            </a:xfrm>
          </p:grpSpPr>
          <p:grpSp>
            <p:nvGrpSpPr>
              <p:cNvPr id="18553" name="Group 273"/>
              <p:cNvGrpSpPr>
                <a:grpSpLocks/>
              </p:cNvGrpSpPr>
              <p:nvPr/>
            </p:nvGrpSpPr>
            <p:grpSpPr bwMode="auto">
              <a:xfrm>
                <a:off x="454" y="1752"/>
                <a:ext cx="712" cy="1176"/>
                <a:chOff x="454" y="1752"/>
                <a:chExt cx="712" cy="1176"/>
              </a:xfrm>
            </p:grpSpPr>
            <p:sp>
              <p:nvSpPr>
                <p:cNvPr id="18555"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56"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54"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6" name="Group 277"/>
            <p:cNvGrpSpPr>
              <a:grpSpLocks/>
            </p:cNvGrpSpPr>
            <p:nvPr/>
          </p:nvGrpSpPr>
          <p:grpSpPr bwMode="auto">
            <a:xfrm>
              <a:off x="1225" y="1744"/>
              <a:ext cx="734" cy="1200"/>
              <a:chOff x="448" y="1746"/>
              <a:chExt cx="724" cy="1188"/>
            </a:xfrm>
          </p:grpSpPr>
          <p:grpSp>
            <p:nvGrpSpPr>
              <p:cNvPr id="18549" name="Group 278"/>
              <p:cNvGrpSpPr>
                <a:grpSpLocks/>
              </p:cNvGrpSpPr>
              <p:nvPr/>
            </p:nvGrpSpPr>
            <p:grpSpPr bwMode="auto">
              <a:xfrm>
                <a:off x="454" y="1752"/>
                <a:ext cx="712" cy="1176"/>
                <a:chOff x="454" y="1752"/>
                <a:chExt cx="712" cy="1176"/>
              </a:xfrm>
            </p:grpSpPr>
            <p:sp>
              <p:nvSpPr>
                <p:cNvPr id="18551"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52"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50"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7" name="Group 282"/>
            <p:cNvGrpSpPr>
              <a:grpSpLocks/>
            </p:cNvGrpSpPr>
            <p:nvPr/>
          </p:nvGrpSpPr>
          <p:grpSpPr bwMode="auto">
            <a:xfrm flipH="1">
              <a:off x="4581" y="1744"/>
              <a:ext cx="734" cy="1200"/>
              <a:chOff x="448" y="1746"/>
              <a:chExt cx="724" cy="1188"/>
            </a:xfrm>
          </p:grpSpPr>
          <p:grpSp>
            <p:nvGrpSpPr>
              <p:cNvPr id="18545" name="Group 283"/>
              <p:cNvGrpSpPr>
                <a:grpSpLocks/>
              </p:cNvGrpSpPr>
              <p:nvPr/>
            </p:nvGrpSpPr>
            <p:grpSpPr bwMode="auto">
              <a:xfrm>
                <a:off x="454" y="1752"/>
                <a:ext cx="712" cy="1176"/>
                <a:chOff x="454" y="1752"/>
                <a:chExt cx="712" cy="1176"/>
              </a:xfrm>
            </p:grpSpPr>
            <p:sp>
              <p:nvSpPr>
                <p:cNvPr id="18547"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48"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46"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8" name="Group 287"/>
            <p:cNvGrpSpPr>
              <a:grpSpLocks/>
            </p:cNvGrpSpPr>
            <p:nvPr/>
          </p:nvGrpSpPr>
          <p:grpSpPr bwMode="auto">
            <a:xfrm flipH="1">
              <a:off x="3799" y="1744"/>
              <a:ext cx="734" cy="1200"/>
              <a:chOff x="448" y="1746"/>
              <a:chExt cx="724" cy="1188"/>
            </a:xfrm>
          </p:grpSpPr>
          <p:grpSp>
            <p:nvGrpSpPr>
              <p:cNvPr id="18541" name="Group 288"/>
              <p:cNvGrpSpPr>
                <a:grpSpLocks/>
              </p:cNvGrpSpPr>
              <p:nvPr/>
            </p:nvGrpSpPr>
            <p:grpSpPr bwMode="auto">
              <a:xfrm>
                <a:off x="454" y="1752"/>
                <a:ext cx="712" cy="1176"/>
                <a:chOff x="454" y="1752"/>
                <a:chExt cx="712" cy="1176"/>
              </a:xfrm>
            </p:grpSpPr>
            <p:sp>
              <p:nvSpPr>
                <p:cNvPr id="18543"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44"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42"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39"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40"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
        <p:nvSpPr>
          <p:cNvPr id="18533" name="Text Box 262"/>
          <p:cNvSpPr txBox="1">
            <a:spLocks noChangeArrowheads="1"/>
          </p:cNvSpPr>
          <p:nvPr/>
        </p:nvSpPr>
        <p:spPr bwMode="auto">
          <a:xfrm>
            <a:off x="2257425" y="213995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a:solidFill>
                  <a:schemeClr val="bg1"/>
                </a:solidFill>
              </a:rPr>
              <a:t>Insert Text Here</a:t>
            </a:r>
            <a:endParaRPr lang="en-GB" altLang="en-US" sz="2800">
              <a:solidFill>
                <a:schemeClr val="bg1"/>
              </a:solidFill>
            </a:endParaRPr>
          </a:p>
        </p:txBody>
      </p:sp>
    </p:spTree>
    <p:extLst>
      <p:ext uri="{BB962C8B-B14F-4D97-AF65-F5344CB8AC3E}">
        <p14:creationId xmlns:p14="http://schemas.microsoft.com/office/powerpoint/2010/main" val="3070291557"/>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5335"/>
                                        </p:tgtEl>
                                      </p:cBhvr>
                                    </p:animEffect>
                                    <p:set>
                                      <p:cBhvr>
                                        <p:cTn id="7" dur="1" fill="hold">
                                          <p:stCondLst>
                                            <p:cond delay="499"/>
                                          </p:stCondLst>
                                        </p:cTn>
                                        <p:tgtEl>
                                          <p:spTgt spid="55335"/>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5341"/>
                                        </p:tgtEl>
                                      </p:cBhvr>
                                    </p:animEffect>
                                    <p:set>
                                      <p:cBhvr>
                                        <p:cTn id="10" dur="1" fill="hold">
                                          <p:stCondLst>
                                            <p:cond delay="499"/>
                                          </p:stCondLst>
                                        </p:cTn>
                                        <p:tgtEl>
                                          <p:spTgt spid="55341"/>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5350"/>
                                        </p:tgtEl>
                                      </p:cBhvr>
                                    </p:animEffect>
                                    <p:set>
                                      <p:cBhvr>
                                        <p:cTn id="13" dur="1" fill="hold">
                                          <p:stCondLst>
                                            <p:cond delay="499"/>
                                          </p:stCondLst>
                                        </p:cTn>
                                        <p:tgtEl>
                                          <p:spTgt spid="55350"/>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5380"/>
                                        </p:tgtEl>
                                        <p:attrNameLst>
                                          <p:attrName>style.visibility</p:attrName>
                                        </p:attrNameLst>
                                      </p:cBhvr>
                                      <p:to>
                                        <p:strVal val="visible"/>
                                      </p:to>
                                    </p:set>
                                    <p:animEffect transition="in" filter="slide(fromTop)">
                                      <p:cBhvr>
                                        <p:cTn id="16" dur="500"/>
                                        <p:tgtEl>
                                          <p:spTgt spid="55380"/>
                                        </p:tgtEl>
                                      </p:cBhvr>
                                    </p:animEffect>
                                  </p:childTnLst>
                                </p:cTn>
                              </p:par>
                              <p:par>
                                <p:cTn id="17" presetID="12" presetClass="entr" presetSubtype="1" fill="hold" nodeType="withEffect">
                                  <p:stCondLst>
                                    <p:cond delay="0"/>
                                  </p:stCondLst>
                                  <p:childTnLst>
                                    <p:set>
                                      <p:cBhvr>
                                        <p:cTn id="18" dur="1" fill="hold">
                                          <p:stCondLst>
                                            <p:cond delay="0"/>
                                          </p:stCondLst>
                                        </p:cTn>
                                        <p:tgtEl>
                                          <p:spTgt spid="55377"/>
                                        </p:tgtEl>
                                        <p:attrNameLst>
                                          <p:attrName>style.visibility</p:attrName>
                                        </p:attrNameLst>
                                      </p:cBhvr>
                                      <p:to>
                                        <p:strVal val="visible"/>
                                      </p:to>
                                    </p:set>
                                    <p:animEffect transition="in" filter="slide(fromTop)">
                                      <p:cBhvr>
                                        <p:cTn id="19" dur="500"/>
                                        <p:tgtEl>
                                          <p:spTgt spid="55377"/>
                                        </p:tgtEl>
                                      </p:cBhvr>
                                    </p:animEffect>
                                  </p:childTnLst>
                                </p:cTn>
                              </p:par>
                              <p:par>
                                <p:cTn id="20" presetID="12" presetClass="entr" presetSubtype="1" fill="hold" nodeType="withEffect">
                                  <p:stCondLst>
                                    <p:cond delay="0"/>
                                  </p:stCondLst>
                                  <p:childTnLst>
                                    <p:set>
                                      <p:cBhvr>
                                        <p:cTn id="21" dur="1" fill="hold">
                                          <p:stCondLst>
                                            <p:cond delay="0"/>
                                          </p:stCondLst>
                                        </p:cTn>
                                        <p:tgtEl>
                                          <p:spTgt spid="55338"/>
                                        </p:tgtEl>
                                        <p:attrNameLst>
                                          <p:attrName>style.visibility</p:attrName>
                                        </p:attrNameLst>
                                      </p:cBhvr>
                                      <p:to>
                                        <p:strVal val="visible"/>
                                      </p:to>
                                    </p:set>
                                    <p:animEffect transition="in" filter="slide(fromTop)">
                                      <p:cBhvr>
                                        <p:cTn id="22" dur="500"/>
                                        <p:tgtEl>
                                          <p:spTgt spid="55338"/>
                                        </p:tgtEl>
                                      </p:cBhvr>
                                    </p:animEffect>
                                  </p:childTnLst>
                                </p:cTn>
                              </p:par>
                              <p:par>
                                <p:cTn id="23" presetID="12" presetClass="exit" presetSubtype="4" fill="hold" nodeType="withEffect">
                                  <p:stCondLst>
                                    <p:cond delay="1000"/>
                                  </p:stCondLst>
                                  <p:childTnLst>
                                    <p:animEffect transition="out" filter="slide(fromBottom)">
                                      <p:cBhvr>
                                        <p:cTn id="24" dur="500"/>
                                        <p:tgtEl>
                                          <p:spTgt spid="55338"/>
                                        </p:tgtEl>
                                      </p:cBhvr>
                                    </p:animEffect>
                                    <p:set>
                                      <p:cBhvr>
                                        <p:cTn id="25" dur="1" fill="hold">
                                          <p:stCondLst>
                                            <p:cond delay="499"/>
                                          </p:stCondLst>
                                        </p:cTn>
                                        <p:tgtEl>
                                          <p:spTgt spid="55338"/>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5353"/>
                                        </p:tgtEl>
                                        <p:attrNameLst>
                                          <p:attrName>style.visibility</p:attrName>
                                        </p:attrNameLst>
                                      </p:cBhvr>
                                      <p:to>
                                        <p:strVal val="visible"/>
                                      </p:to>
                                    </p:set>
                                    <p:animEffect transition="in" filter="slide(fromTop)">
                                      <p:cBhvr>
                                        <p:cTn id="28" dur="500"/>
                                        <p:tgtEl>
                                          <p:spTgt spid="55353"/>
                                        </p:tgtEl>
                                      </p:cBhvr>
                                    </p:animEffect>
                                  </p:childTnLst>
                                </p:cTn>
                              </p:par>
                              <p:par>
                                <p:cTn id="29" presetID="12" presetClass="exit" presetSubtype="4" fill="hold" nodeType="withEffect">
                                  <p:stCondLst>
                                    <p:cond delay="2000"/>
                                  </p:stCondLst>
                                  <p:childTnLst>
                                    <p:animEffect transition="out" filter="slide(fromBottom)">
                                      <p:cBhvr>
                                        <p:cTn id="30" dur="500"/>
                                        <p:tgtEl>
                                          <p:spTgt spid="55353"/>
                                        </p:tgtEl>
                                      </p:cBhvr>
                                    </p:animEffect>
                                    <p:set>
                                      <p:cBhvr>
                                        <p:cTn id="31" dur="1" fill="hold">
                                          <p:stCondLst>
                                            <p:cond delay="499"/>
                                          </p:stCondLst>
                                        </p:cTn>
                                        <p:tgtEl>
                                          <p:spTgt spid="55353"/>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5356"/>
                                        </p:tgtEl>
                                        <p:attrNameLst>
                                          <p:attrName>style.visibility</p:attrName>
                                        </p:attrNameLst>
                                      </p:cBhvr>
                                      <p:to>
                                        <p:strVal val="visible"/>
                                      </p:to>
                                    </p:set>
                                    <p:animEffect transition="in" filter="slide(fromTop)">
                                      <p:cBhvr>
                                        <p:cTn id="34" dur="500"/>
                                        <p:tgtEl>
                                          <p:spTgt spid="55356"/>
                                        </p:tgtEl>
                                      </p:cBhvr>
                                    </p:animEffect>
                                  </p:childTnLst>
                                </p:cTn>
                              </p:par>
                              <p:par>
                                <p:cTn id="35" presetID="12" presetClass="exit" presetSubtype="4" fill="hold" nodeType="withEffect">
                                  <p:stCondLst>
                                    <p:cond delay="3000"/>
                                  </p:stCondLst>
                                  <p:childTnLst>
                                    <p:animEffect transition="out" filter="slide(fromBottom)">
                                      <p:cBhvr>
                                        <p:cTn id="36" dur="500"/>
                                        <p:tgtEl>
                                          <p:spTgt spid="55356"/>
                                        </p:tgtEl>
                                      </p:cBhvr>
                                    </p:animEffect>
                                    <p:set>
                                      <p:cBhvr>
                                        <p:cTn id="37" dur="1" fill="hold">
                                          <p:stCondLst>
                                            <p:cond delay="499"/>
                                          </p:stCondLst>
                                        </p:cTn>
                                        <p:tgtEl>
                                          <p:spTgt spid="55356"/>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5359"/>
                                        </p:tgtEl>
                                        <p:attrNameLst>
                                          <p:attrName>style.visibility</p:attrName>
                                        </p:attrNameLst>
                                      </p:cBhvr>
                                      <p:to>
                                        <p:strVal val="visible"/>
                                      </p:to>
                                    </p:set>
                                    <p:animEffect transition="in" filter="slide(fromTop)">
                                      <p:cBhvr>
                                        <p:cTn id="40" dur="500"/>
                                        <p:tgtEl>
                                          <p:spTgt spid="55359"/>
                                        </p:tgtEl>
                                      </p:cBhvr>
                                    </p:animEffect>
                                  </p:childTnLst>
                                </p:cTn>
                              </p:par>
                              <p:par>
                                <p:cTn id="41" presetID="12" presetClass="exit" presetSubtype="4" fill="hold" nodeType="withEffect">
                                  <p:stCondLst>
                                    <p:cond delay="4000"/>
                                  </p:stCondLst>
                                  <p:childTnLst>
                                    <p:animEffect transition="out" filter="slide(fromBottom)">
                                      <p:cBhvr>
                                        <p:cTn id="42" dur="500"/>
                                        <p:tgtEl>
                                          <p:spTgt spid="55359"/>
                                        </p:tgtEl>
                                      </p:cBhvr>
                                    </p:animEffect>
                                    <p:set>
                                      <p:cBhvr>
                                        <p:cTn id="43" dur="1" fill="hold">
                                          <p:stCondLst>
                                            <p:cond delay="499"/>
                                          </p:stCondLst>
                                        </p:cTn>
                                        <p:tgtEl>
                                          <p:spTgt spid="55359"/>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5362"/>
                                        </p:tgtEl>
                                        <p:attrNameLst>
                                          <p:attrName>style.visibility</p:attrName>
                                        </p:attrNameLst>
                                      </p:cBhvr>
                                      <p:to>
                                        <p:strVal val="visible"/>
                                      </p:to>
                                    </p:set>
                                    <p:animEffect transition="in" filter="slide(fromTop)">
                                      <p:cBhvr>
                                        <p:cTn id="46" dur="500"/>
                                        <p:tgtEl>
                                          <p:spTgt spid="55362"/>
                                        </p:tgtEl>
                                      </p:cBhvr>
                                    </p:animEffect>
                                  </p:childTnLst>
                                </p:cTn>
                              </p:par>
                              <p:par>
                                <p:cTn id="47" presetID="12" presetClass="exit" presetSubtype="4" fill="hold" nodeType="withEffect">
                                  <p:stCondLst>
                                    <p:cond delay="5000"/>
                                  </p:stCondLst>
                                  <p:childTnLst>
                                    <p:animEffect transition="out" filter="slide(fromBottom)">
                                      <p:cBhvr>
                                        <p:cTn id="48" dur="500"/>
                                        <p:tgtEl>
                                          <p:spTgt spid="55362"/>
                                        </p:tgtEl>
                                      </p:cBhvr>
                                    </p:animEffect>
                                    <p:set>
                                      <p:cBhvr>
                                        <p:cTn id="49" dur="1" fill="hold">
                                          <p:stCondLst>
                                            <p:cond delay="499"/>
                                          </p:stCondLst>
                                        </p:cTn>
                                        <p:tgtEl>
                                          <p:spTgt spid="55362"/>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5365"/>
                                        </p:tgtEl>
                                        <p:attrNameLst>
                                          <p:attrName>style.visibility</p:attrName>
                                        </p:attrNameLst>
                                      </p:cBhvr>
                                      <p:to>
                                        <p:strVal val="visible"/>
                                      </p:to>
                                    </p:set>
                                    <p:animEffect transition="in" filter="slide(fromTop)">
                                      <p:cBhvr>
                                        <p:cTn id="52" dur="500"/>
                                        <p:tgtEl>
                                          <p:spTgt spid="55365"/>
                                        </p:tgtEl>
                                      </p:cBhvr>
                                    </p:animEffect>
                                  </p:childTnLst>
                                </p:cTn>
                              </p:par>
                              <p:par>
                                <p:cTn id="53" presetID="12" presetClass="exit" presetSubtype="4" fill="hold" nodeType="withEffect">
                                  <p:stCondLst>
                                    <p:cond delay="6000"/>
                                  </p:stCondLst>
                                  <p:childTnLst>
                                    <p:animEffect transition="out" filter="slide(fromBottom)">
                                      <p:cBhvr>
                                        <p:cTn id="54" dur="500"/>
                                        <p:tgtEl>
                                          <p:spTgt spid="55365"/>
                                        </p:tgtEl>
                                      </p:cBhvr>
                                    </p:animEffect>
                                    <p:set>
                                      <p:cBhvr>
                                        <p:cTn id="55" dur="1" fill="hold">
                                          <p:stCondLst>
                                            <p:cond delay="499"/>
                                          </p:stCondLst>
                                        </p:cTn>
                                        <p:tgtEl>
                                          <p:spTgt spid="55365"/>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5368"/>
                                        </p:tgtEl>
                                        <p:attrNameLst>
                                          <p:attrName>style.visibility</p:attrName>
                                        </p:attrNameLst>
                                      </p:cBhvr>
                                      <p:to>
                                        <p:strVal val="visible"/>
                                      </p:to>
                                    </p:set>
                                    <p:animEffect transition="in" filter="slide(fromTop)">
                                      <p:cBhvr>
                                        <p:cTn id="58" dur="500"/>
                                        <p:tgtEl>
                                          <p:spTgt spid="55368"/>
                                        </p:tgtEl>
                                      </p:cBhvr>
                                    </p:animEffect>
                                  </p:childTnLst>
                                </p:cTn>
                              </p:par>
                              <p:par>
                                <p:cTn id="59" presetID="12" presetClass="exit" presetSubtype="4" fill="hold" nodeType="withEffect">
                                  <p:stCondLst>
                                    <p:cond delay="7000"/>
                                  </p:stCondLst>
                                  <p:childTnLst>
                                    <p:animEffect transition="out" filter="slide(fromBottom)">
                                      <p:cBhvr>
                                        <p:cTn id="60" dur="500"/>
                                        <p:tgtEl>
                                          <p:spTgt spid="55368"/>
                                        </p:tgtEl>
                                      </p:cBhvr>
                                    </p:animEffect>
                                    <p:set>
                                      <p:cBhvr>
                                        <p:cTn id="61" dur="1" fill="hold">
                                          <p:stCondLst>
                                            <p:cond delay="499"/>
                                          </p:stCondLst>
                                        </p:cTn>
                                        <p:tgtEl>
                                          <p:spTgt spid="55368"/>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5371"/>
                                        </p:tgtEl>
                                        <p:attrNameLst>
                                          <p:attrName>style.visibility</p:attrName>
                                        </p:attrNameLst>
                                      </p:cBhvr>
                                      <p:to>
                                        <p:strVal val="visible"/>
                                      </p:to>
                                    </p:set>
                                    <p:animEffect transition="in" filter="slide(fromTop)">
                                      <p:cBhvr>
                                        <p:cTn id="64" dur="500"/>
                                        <p:tgtEl>
                                          <p:spTgt spid="55371"/>
                                        </p:tgtEl>
                                      </p:cBhvr>
                                    </p:animEffect>
                                  </p:childTnLst>
                                </p:cTn>
                              </p:par>
                              <p:par>
                                <p:cTn id="65" presetID="12" presetClass="exit" presetSubtype="4" fill="hold" nodeType="withEffect">
                                  <p:stCondLst>
                                    <p:cond delay="8000"/>
                                  </p:stCondLst>
                                  <p:childTnLst>
                                    <p:animEffect transition="out" filter="slide(fromBottom)">
                                      <p:cBhvr>
                                        <p:cTn id="66" dur="500"/>
                                        <p:tgtEl>
                                          <p:spTgt spid="55371"/>
                                        </p:tgtEl>
                                      </p:cBhvr>
                                    </p:animEffect>
                                    <p:set>
                                      <p:cBhvr>
                                        <p:cTn id="67" dur="1" fill="hold">
                                          <p:stCondLst>
                                            <p:cond delay="499"/>
                                          </p:stCondLst>
                                        </p:cTn>
                                        <p:tgtEl>
                                          <p:spTgt spid="55371"/>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5374"/>
                                        </p:tgtEl>
                                        <p:attrNameLst>
                                          <p:attrName>style.visibility</p:attrName>
                                        </p:attrNameLst>
                                      </p:cBhvr>
                                      <p:to>
                                        <p:strVal val="visible"/>
                                      </p:to>
                                    </p:set>
                                    <p:animEffect transition="in" filter="slide(fromTop)">
                                      <p:cBhvr>
                                        <p:cTn id="70" dur="500"/>
                                        <p:tgtEl>
                                          <p:spTgt spid="55374"/>
                                        </p:tgtEl>
                                      </p:cBhvr>
                                    </p:animEffect>
                                  </p:childTnLst>
                                </p:cTn>
                              </p:par>
                              <p:par>
                                <p:cTn id="71" presetID="12" presetClass="exit" presetSubtype="4" fill="hold" nodeType="withEffect">
                                  <p:stCondLst>
                                    <p:cond delay="9000"/>
                                  </p:stCondLst>
                                  <p:childTnLst>
                                    <p:animEffect transition="out" filter="slide(fromBottom)">
                                      <p:cBhvr>
                                        <p:cTn id="72" dur="500"/>
                                        <p:tgtEl>
                                          <p:spTgt spid="55374"/>
                                        </p:tgtEl>
                                      </p:cBhvr>
                                    </p:animEffect>
                                    <p:set>
                                      <p:cBhvr>
                                        <p:cTn id="73" dur="1" fill="hold">
                                          <p:stCondLst>
                                            <p:cond delay="499"/>
                                          </p:stCondLst>
                                        </p:cTn>
                                        <p:tgtEl>
                                          <p:spTgt spid="55374"/>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5386"/>
                                        </p:tgtEl>
                                        <p:attrNameLst>
                                          <p:attrName>style.visibility</p:attrName>
                                        </p:attrNameLst>
                                      </p:cBhvr>
                                      <p:to>
                                        <p:strVal val="visible"/>
                                      </p:to>
                                    </p:set>
                                    <p:animEffect transition="in" filter="slide(fromTop)">
                                      <p:cBhvr>
                                        <p:cTn id="76" dur="500"/>
                                        <p:tgtEl>
                                          <p:spTgt spid="55386"/>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5392"/>
                                        </p:tgtEl>
                                        <p:attrNameLst>
                                          <p:attrName>style.visibility</p:attrName>
                                        </p:attrNameLst>
                                      </p:cBhvr>
                                      <p:to>
                                        <p:strVal val="visible"/>
                                      </p:to>
                                    </p:set>
                                    <p:animEffect transition="in" filter="slide(fromTop)">
                                      <p:cBhvr>
                                        <p:cTn id="79" dur="500"/>
                                        <p:tgtEl>
                                          <p:spTgt spid="55392"/>
                                        </p:tgtEl>
                                      </p:cBhvr>
                                    </p:animEffect>
                                  </p:childTnLst>
                                </p:cTn>
                              </p:par>
                              <p:par>
                                <p:cTn id="80" presetID="12" presetClass="exit" presetSubtype="4" fill="hold" nodeType="withEffect">
                                  <p:stCondLst>
                                    <p:cond delay="10000"/>
                                  </p:stCondLst>
                                  <p:childTnLst>
                                    <p:animEffect transition="out" filter="slide(fromBottom)">
                                      <p:cBhvr>
                                        <p:cTn id="81" dur="500"/>
                                        <p:tgtEl>
                                          <p:spTgt spid="55386"/>
                                        </p:tgtEl>
                                      </p:cBhvr>
                                    </p:animEffect>
                                    <p:set>
                                      <p:cBhvr>
                                        <p:cTn id="82" dur="1" fill="hold">
                                          <p:stCondLst>
                                            <p:cond delay="499"/>
                                          </p:stCondLst>
                                        </p:cTn>
                                        <p:tgtEl>
                                          <p:spTgt spid="55386"/>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5377"/>
                                        </p:tgtEl>
                                      </p:cBhvr>
                                    </p:animEffect>
                                    <p:set>
                                      <p:cBhvr>
                                        <p:cTn id="85" dur="1" fill="hold">
                                          <p:stCondLst>
                                            <p:cond delay="499"/>
                                          </p:stCondLst>
                                        </p:cTn>
                                        <p:tgtEl>
                                          <p:spTgt spid="55377"/>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5389"/>
                                        </p:tgtEl>
                                        <p:attrNameLst>
                                          <p:attrName>style.visibility</p:attrName>
                                        </p:attrNameLst>
                                      </p:cBhvr>
                                      <p:to>
                                        <p:strVal val="visible"/>
                                      </p:to>
                                    </p:set>
                                    <p:animEffect transition="in" filter="slide(fromTop)">
                                      <p:cBhvr>
                                        <p:cTn id="88" dur="500"/>
                                        <p:tgtEl>
                                          <p:spTgt spid="55389"/>
                                        </p:tgtEl>
                                      </p:cBhvr>
                                    </p:animEffect>
                                  </p:childTnLst>
                                </p:cTn>
                              </p:par>
                              <p:par>
                                <p:cTn id="89" presetID="12" presetClass="exit" presetSubtype="4" fill="hold" nodeType="withEffect">
                                  <p:stCondLst>
                                    <p:cond delay="11000"/>
                                  </p:stCondLst>
                                  <p:childTnLst>
                                    <p:animEffect transition="out" filter="slide(fromBottom)">
                                      <p:cBhvr>
                                        <p:cTn id="90" dur="500"/>
                                        <p:tgtEl>
                                          <p:spTgt spid="55392"/>
                                        </p:tgtEl>
                                      </p:cBhvr>
                                    </p:animEffect>
                                    <p:set>
                                      <p:cBhvr>
                                        <p:cTn id="91" dur="1" fill="hold">
                                          <p:stCondLst>
                                            <p:cond delay="499"/>
                                          </p:stCondLst>
                                        </p:cTn>
                                        <p:tgtEl>
                                          <p:spTgt spid="55392"/>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5395"/>
                                        </p:tgtEl>
                                        <p:attrNameLst>
                                          <p:attrName>style.visibility</p:attrName>
                                        </p:attrNameLst>
                                      </p:cBhvr>
                                      <p:to>
                                        <p:strVal val="visible"/>
                                      </p:to>
                                    </p:set>
                                    <p:animEffect transition="in" filter="slide(fromTop)">
                                      <p:cBhvr>
                                        <p:cTn id="94" dur="500"/>
                                        <p:tgtEl>
                                          <p:spTgt spid="55395"/>
                                        </p:tgtEl>
                                      </p:cBhvr>
                                    </p:animEffect>
                                  </p:childTnLst>
                                </p:cTn>
                              </p:par>
                              <p:par>
                                <p:cTn id="95" presetID="12" presetClass="exit" presetSubtype="4" fill="hold" nodeType="withEffect">
                                  <p:stCondLst>
                                    <p:cond delay="12000"/>
                                  </p:stCondLst>
                                  <p:childTnLst>
                                    <p:animEffect transition="out" filter="slide(fromBottom)">
                                      <p:cBhvr>
                                        <p:cTn id="96" dur="500"/>
                                        <p:tgtEl>
                                          <p:spTgt spid="55395"/>
                                        </p:tgtEl>
                                      </p:cBhvr>
                                    </p:animEffect>
                                    <p:set>
                                      <p:cBhvr>
                                        <p:cTn id="97" dur="1" fill="hold">
                                          <p:stCondLst>
                                            <p:cond delay="499"/>
                                          </p:stCondLst>
                                        </p:cTn>
                                        <p:tgtEl>
                                          <p:spTgt spid="55395"/>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5398"/>
                                        </p:tgtEl>
                                        <p:attrNameLst>
                                          <p:attrName>style.visibility</p:attrName>
                                        </p:attrNameLst>
                                      </p:cBhvr>
                                      <p:to>
                                        <p:strVal val="visible"/>
                                      </p:to>
                                    </p:set>
                                    <p:animEffect transition="in" filter="slide(fromTop)">
                                      <p:cBhvr>
                                        <p:cTn id="100" dur="500"/>
                                        <p:tgtEl>
                                          <p:spTgt spid="55398"/>
                                        </p:tgtEl>
                                      </p:cBhvr>
                                    </p:animEffect>
                                  </p:childTnLst>
                                </p:cTn>
                              </p:par>
                              <p:par>
                                <p:cTn id="101" presetID="12" presetClass="exit" presetSubtype="4" fill="hold" nodeType="withEffect">
                                  <p:stCondLst>
                                    <p:cond delay="13000"/>
                                  </p:stCondLst>
                                  <p:childTnLst>
                                    <p:animEffect transition="out" filter="slide(fromBottom)">
                                      <p:cBhvr>
                                        <p:cTn id="102" dur="500"/>
                                        <p:tgtEl>
                                          <p:spTgt spid="55398"/>
                                        </p:tgtEl>
                                      </p:cBhvr>
                                    </p:animEffect>
                                    <p:set>
                                      <p:cBhvr>
                                        <p:cTn id="103" dur="1" fill="hold">
                                          <p:stCondLst>
                                            <p:cond delay="499"/>
                                          </p:stCondLst>
                                        </p:cTn>
                                        <p:tgtEl>
                                          <p:spTgt spid="55398"/>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5401"/>
                                        </p:tgtEl>
                                        <p:attrNameLst>
                                          <p:attrName>style.visibility</p:attrName>
                                        </p:attrNameLst>
                                      </p:cBhvr>
                                      <p:to>
                                        <p:strVal val="visible"/>
                                      </p:to>
                                    </p:set>
                                    <p:animEffect transition="in" filter="slide(fromTop)">
                                      <p:cBhvr>
                                        <p:cTn id="106" dur="500"/>
                                        <p:tgtEl>
                                          <p:spTgt spid="55401"/>
                                        </p:tgtEl>
                                      </p:cBhvr>
                                    </p:animEffect>
                                  </p:childTnLst>
                                </p:cTn>
                              </p:par>
                              <p:par>
                                <p:cTn id="107" presetID="12" presetClass="exit" presetSubtype="4" fill="hold" nodeType="withEffect">
                                  <p:stCondLst>
                                    <p:cond delay="14000"/>
                                  </p:stCondLst>
                                  <p:childTnLst>
                                    <p:animEffect transition="out" filter="slide(fromBottom)">
                                      <p:cBhvr>
                                        <p:cTn id="108" dur="500"/>
                                        <p:tgtEl>
                                          <p:spTgt spid="55401"/>
                                        </p:tgtEl>
                                      </p:cBhvr>
                                    </p:animEffect>
                                    <p:set>
                                      <p:cBhvr>
                                        <p:cTn id="109" dur="1" fill="hold">
                                          <p:stCondLst>
                                            <p:cond delay="499"/>
                                          </p:stCondLst>
                                        </p:cTn>
                                        <p:tgtEl>
                                          <p:spTgt spid="55401"/>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5404"/>
                                        </p:tgtEl>
                                        <p:attrNameLst>
                                          <p:attrName>style.visibility</p:attrName>
                                        </p:attrNameLst>
                                      </p:cBhvr>
                                      <p:to>
                                        <p:strVal val="visible"/>
                                      </p:to>
                                    </p:set>
                                    <p:animEffect transition="in" filter="slide(fromTop)">
                                      <p:cBhvr>
                                        <p:cTn id="112" dur="500"/>
                                        <p:tgtEl>
                                          <p:spTgt spid="55404"/>
                                        </p:tgtEl>
                                      </p:cBhvr>
                                    </p:animEffect>
                                  </p:childTnLst>
                                </p:cTn>
                              </p:par>
                              <p:par>
                                <p:cTn id="113" presetID="12" presetClass="exit" presetSubtype="4" fill="hold" nodeType="withEffect">
                                  <p:stCondLst>
                                    <p:cond delay="15000"/>
                                  </p:stCondLst>
                                  <p:childTnLst>
                                    <p:animEffect transition="out" filter="slide(fromBottom)">
                                      <p:cBhvr>
                                        <p:cTn id="114" dur="500"/>
                                        <p:tgtEl>
                                          <p:spTgt spid="55404"/>
                                        </p:tgtEl>
                                      </p:cBhvr>
                                    </p:animEffect>
                                    <p:set>
                                      <p:cBhvr>
                                        <p:cTn id="115" dur="1" fill="hold">
                                          <p:stCondLst>
                                            <p:cond delay="499"/>
                                          </p:stCondLst>
                                        </p:cTn>
                                        <p:tgtEl>
                                          <p:spTgt spid="55404"/>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5407"/>
                                        </p:tgtEl>
                                        <p:attrNameLst>
                                          <p:attrName>style.visibility</p:attrName>
                                        </p:attrNameLst>
                                      </p:cBhvr>
                                      <p:to>
                                        <p:strVal val="visible"/>
                                      </p:to>
                                    </p:set>
                                    <p:animEffect transition="in" filter="slide(fromTop)">
                                      <p:cBhvr>
                                        <p:cTn id="118" dur="500"/>
                                        <p:tgtEl>
                                          <p:spTgt spid="55407"/>
                                        </p:tgtEl>
                                      </p:cBhvr>
                                    </p:animEffect>
                                  </p:childTnLst>
                                </p:cTn>
                              </p:par>
                              <p:par>
                                <p:cTn id="119" presetID="12" presetClass="exit" presetSubtype="4" fill="hold" nodeType="withEffect">
                                  <p:stCondLst>
                                    <p:cond delay="16000"/>
                                  </p:stCondLst>
                                  <p:childTnLst>
                                    <p:animEffect transition="out" filter="slide(fromBottom)">
                                      <p:cBhvr>
                                        <p:cTn id="120" dur="500"/>
                                        <p:tgtEl>
                                          <p:spTgt spid="55407"/>
                                        </p:tgtEl>
                                      </p:cBhvr>
                                    </p:animEffect>
                                    <p:set>
                                      <p:cBhvr>
                                        <p:cTn id="121" dur="1" fill="hold">
                                          <p:stCondLst>
                                            <p:cond delay="499"/>
                                          </p:stCondLst>
                                        </p:cTn>
                                        <p:tgtEl>
                                          <p:spTgt spid="55407"/>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5410"/>
                                        </p:tgtEl>
                                        <p:attrNameLst>
                                          <p:attrName>style.visibility</p:attrName>
                                        </p:attrNameLst>
                                      </p:cBhvr>
                                      <p:to>
                                        <p:strVal val="visible"/>
                                      </p:to>
                                    </p:set>
                                    <p:animEffect transition="in" filter="slide(fromTop)">
                                      <p:cBhvr>
                                        <p:cTn id="124" dur="500"/>
                                        <p:tgtEl>
                                          <p:spTgt spid="55410"/>
                                        </p:tgtEl>
                                      </p:cBhvr>
                                    </p:animEffect>
                                  </p:childTnLst>
                                </p:cTn>
                              </p:par>
                              <p:par>
                                <p:cTn id="125" presetID="12" presetClass="exit" presetSubtype="4" fill="hold" nodeType="withEffect">
                                  <p:stCondLst>
                                    <p:cond delay="17000"/>
                                  </p:stCondLst>
                                  <p:childTnLst>
                                    <p:animEffect transition="out" filter="slide(fromBottom)">
                                      <p:cBhvr>
                                        <p:cTn id="126" dur="500"/>
                                        <p:tgtEl>
                                          <p:spTgt spid="55410"/>
                                        </p:tgtEl>
                                      </p:cBhvr>
                                    </p:animEffect>
                                    <p:set>
                                      <p:cBhvr>
                                        <p:cTn id="127" dur="1" fill="hold">
                                          <p:stCondLst>
                                            <p:cond delay="499"/>
                                          </p:stCondLst>
                                        </p:cTn>
                                        <p:tgtEl>
                                          <p:spTgt spid="55410"/>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5413"/>
                                        </p:tgtEl>
                                        <p:attrNameLst>
                                          <p:attrName>style.visibility</p:attrName>
                                        </p:attrNameLst>
                                      </p:cBhvr>
                                      <p:to>
                                        <p:strVal val="visible"/>
                                      </p:to>
                                    </p:set>
                                    <p:animEffect transition="in" filter="slide(fromTop)">
                                      <p:cBhvr>
                                        <p:cTn id="130" dur="500"/>
                                        <p:tgtEl>
                                          <p:spTgt spid="55413"/>
                                        </p:tgtEl>
                                      </p:cBhvr>
                                    </p:animEffect>
                                  </p:childTnLst>
                                </p:cTn>
                              </p:par>
                              <p:par>
                                <p:cTn id="131" presetID="12" presetClass="exit" presetSubtype="4" fill="hold" nodeType="withEffect">
                                  <p:stCondLst>
                                    <p:cond delay="18000"/>
                                  </p:stCondLst>
                                  <p:childTnLst>
                                    <p:animEffect transition="out" filter="slide(fromBottom)">
                                      <p:cBhvr>
                                        <p:cTn id="132" dur="500"/>
                                        <p:tgtEl>
                                          <p:spTgt spid="55413"/>
                                        </p:tgtEl>
                                      </p:cBhvr>
                                    </p:animEffect>
                                    <p:set>
                                      <p:cBhvr>
                                        <p:cTn id="133" dur="1" fill="hold">
                                          <p:stCondLst>
                                            <p:cond delay="499"/>
                                          </p:stCondLst>
                                        </p:cTn>
                                        <p:tgtEl>
                                          <p:spTgt spid="55413"/>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5416"/>
                                        </p:tgtEl>
                                        <p:attrNameLst>
                                          <p:attrName>style.visibility</p:attrName>
                                        </p:attrNameLst>
                                      </p:cBhvr>
                                      <p:to>
                                        <p:strVal val="visible"/>
                                      </p:to>
                                    </p:set>
                                    <p:animEffect transition="in" filter="slide(fromTop)">
                                      <p:cBhvr>
                                        <p:cTn id="136" dur="500"/>
                                        <p:tgtEl>
                                          <p:spTgt spid="55416"/>
                                        </p:tgtEl>
                                      </p:cBhvr>
                                    </p:animEffect>
                                  </p:childTnLst>
                                </p:cTn>
                              </p:par>
                              <p:par>
                                <p:cTn id="137" presetID="12" presetClass="exit" presetSubtype="4" fill="hold" nodeType="withEffect">
                                  <p:stCondLst>
                                    <p:cond delay="19000"/>
                                  </p:stCondLst>
                                  <p:childTnLst>
                                    <p:animEffect transition="out" filter="slide(fromBottom)">
                                      <p:cBhvr>
                                        <p:cTn id="138" dur="500"/>
                                        <p:tgtEl>
                                          <p:spTgt spid="55416"/>
                                        </p:tgtEl>
                                      </p:cBhvr>
                                    </p:animEffect>
                                    <p:set>
                                      <p:cBhvr>
                                        <p:cTn id="139" dur="1" fill="hold">
                                          <p:stCondLst>
                                            <p:cond delay="499"/>
                                          </p:stCondLst>
                                        </p:cTn>
                                        <p:tgtEl>
                                          <p:spTgt spid="55416"/>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5419"/>
                                        </p:tgtEl>
                                        <p:attrNameLst>
                                          <p:attrName>style.visibility</p:attrName>
                                        </p:attrNameLst>
                                      </p:cBhvr>
                                      <p:to>
                                        <p:strVal val="visible"/>
                                      </p:to>
                                    </p:set>
                                    <p:animEffect transition="in" filter="slide(fromTop)">
                                      <p:cBhvr>
                                        <p:cTn id="142" dur="500"/>
                                        <p:tgtEl>
                                          <p:spTgt spid="55419"/>
                                        </p:tgtEl>
                                      </p:cBhvr>
                                    </p:animEffect>
                                  </p:childTnLst>
                                </p:cTn>
                              </p:par>
                              <p:par>
                                <p:cTn id="143" presetID="12" presetClass="exit" presetSubtype="4" fill="hold" nodeType="withEffect">
                                  <p:stCondLst>
                                    <p:cond delay="20000"/>
                                  </p:stCondLst>
                                  <p:childTnLst>
                                    <p:animEffect transition="out" filter="slide(fromBottom)">
                                      <p:cBhvr>
                                        <p:cTn id="144" dur="500"/>
                                        <p:tgtEl>
                                          <p:spTgt spid="55419"/>
                                        </p:tgtEl>
                                      </p:cBhvr>
                                    </p:animEffect>
                                    <p:set>
                                      <p:cBhvr>
                                        <p:cTn id="145" dur="1" fill="hold">
                                          <p:stCondLst>
                                            <p:cond delay="499"/>
                                          </p:stCondLst>
                                        </p:cTn>
                                        <p:tgtEl>
                                          <p:spTgt spid="55419"/>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5389"/>
                                        </p:tgtEl>
                                      </p:cBhvr>
                                    </p:animEffect>
                                    <p:set>
                                      <p:cBhvr>
                                        <p:cTn id="148" dur="1" fill="hold">
                                          <p:stCondLst>
                                            <p:cond delay="499"/>
                                          </p:stCondLst>
                                        </p:cTn>
                                        <p:tgtEl>
                                          <p:spTgt spid="55389"/>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5422"/>
                                        </p:tgtEl>
                                        <p:attrNameLst>
                                          <p:attrName>style.visibility</p:attrName>
                                        </p:attrNameLst>
                                      </p:cBhvr>
                                      <p:to>
                                        <p:strVal val="visible"/>
                                      </p:to>
                                    </p:set>
                                    <p:animEffect transition="in" filter="slide(fromTop)">
                                      <p:cBhvr>
                                        <p:cTn id="151" dur="500"/>
                                        <p:tgtEl>
                                          <p:spTgt spid="55422"/>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5425"/>
                                        </p:tgtEl>
                                        <p:attrNameLst>
                                          <p:attrName>style.visibility</p:attrName>
                                        </p:attrNameLst>
                                      </p:cBhvr>
                                      <p:to>
                                        <p:strVal val="visible"/>
                                      </p:to>
                                    </p:set>
                                    <p:animEffect transition="in" filter="slide(fromTop)">
                                      <p:cBhvr>
                                        <p:cTn id="154" dur="500"/>
                                        <p:tgtEl>
                                          <p:spTgt spid="55425"/>
                                        </p:tgtEl>
                                      </p:cBhvr>
                                    </p:animEffect>
                                  </p:childTnLst>
                                </p:cTn>
                              </p:par>
                              <p:par>
                                <p:cTn id="155" presetID="12" presetClass="exit" presetSubtype="4" fill="hold" nodeType="withEffect">
                                  <p:stCondLst>
                                    <p:cond delay="21000"/>
                                  </p:stCondLst>
                                  <p:childTnLst>
                                    <p:animEffect transition="out" filter="slide(fromBottom)">
                                      <p:cBhvr>
                                        <p:cTn id="156" dur="500"/>
                                        <p:tgtEl>
                                          <p:spTgt spid="55425"/>
                                        </p:tgtEl>
                                      </p:cBhvr>
                                    </p:animEffect>
                                    <p:set>
                                      <p:cBhvr>
                                        <p:cTn id="157" dur="1" fill="hold">
                                          <p:stCondLst>
                                            <p:cond delay="499"/>
                                          </p:stCondLst>
                                        </p:cTn>
                                        <p:tgtEl>
                                          <p:spTgt spid="55425"/>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5428"/>
                                        </p:tgtEl>
                                        <p:attrNameLst>
                                          <p:attrName>style.visibility</p:attrName>
                                        </p:attrNameLst>
                                      </p:cBhvr>
                                      <p:to>
                                        <p:strVal val="visible"/>
                                      </p:to>
                                    </p:set>
                                    <p:animEffect transition="in" filter="slide(fromTop)">
                                      <p:cBhvr>
                                        <p:cTn id="160" dur="500"/>
                                        <p:tgtEl>
                                          <p:spTgt spid="55428"/>
                                        </p:tgtEl>
                                      </p:cBhvr>
                                    </p:animEffect>
                                  </p:childTnLst>
                                </p:cTn>
                              </p:par>
                              <p:par>
                                <p:cTn id="161" presetID="12" presetClass="exit" presetSubtype="4" fill="hold" nodeType="withEffect">
                                  <p:stCondLst>
                                    <p:cond delay="22000"/>
                                  </p:stCondLst>
                                  <p:childTnLst>
                                    <p:animEffect transition="out" filter="slide(fromBottom)">
                                      <p:cBhvr>
                                        <p:cTn id="162" dur="500"/>
                                        <p:tgtEl>
                                          <p:spTgt spid="55428"/>
                                        </p:tgtEl>
                                      </p:cBhvr>
                                    </p:animEffect>
                                    <p:set>
                                      <p:cBhvr>
                                        <p:cTn id="163" dur="1" fill="hold">
                                          <p:stCondLst>
                                            <p:cond delay="499"/>
                                          </p:stCondLst>
                                        </p:cTn>
                                        <p:tgtEl>
                                          <p:spTgt spid="55428"/>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5431"/>
                                        </p:tgtEl>
                                        <p:attrNameLst>
                                          <p:attrName>style.visibility</p:attrName>
                                        </p:attrNameLst>
                                      </p:cBhvr>
                                      <p:to>
                                        <p:strVal val="visible"/>
                                      </p:to>
                                    </p:set>
                                    <p:animEffect transition="in" filter="slide(fromTop)">
                                      <p:cBhvr>
                                        <p:cTn id="166" dur="500"/>
                                        <p:tgtEl>
                                          <p:spTgt spid="55431"/>
                                        </p:tgtEl>
                                      </p:cBhvr>
                                    </p:animEffect>
                                  </p:childTnLst>
                                </p:cTn>
                              </p:par>
                              <p:par>
                                <p:cTn id="167" presetID="12" presetClass="exit" presetSubtype="4" fill="hold" nodeType="withEffect">
                                  <p:stCondLst>
                                    <p:cond delay="23000"/>
                                  </p:stCondLst>
                                  <p:childTnLst>
                                    <p:animEffect transition="out" filter="slide(fromBottom)">
                                      <p:cBhvr>
                                        <p:cTn id="168" dur="500"/>
                                        <p:tgtEl>
                                          <p:spTgt spid="55431"/>
                                        </p:tgtEl>
                                      </p:cBhvr>
                                    </p:animEffect>
                                    <p:set>
                                      <p:cBhvr>
                                        <p:cTn id="169" dur="1" fill="hold">
                                          <p:stCondLst>
                                            <p:cond delay="499"/>
                                          </p:stCondLst>
                                        </p:cTn>
                                        <p:tgtEl>
                                          <p:spTgt spid="55431"/>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5434"/>
                                        </p:tgtEl>
                                        <p:attrNameLst>
                                          <p:attrName>style.visibility</p:attrName>
                                        </p:attrNameLst>
                                      </p:cBhvr>
                                      <p:to>
                                        <p:strVal val="visible"/>
                                      </p:to>
                                    </p:set>
                                    <p:animEffect transition="in" filter="slide(fromTop)">
                                      <p:cBhvr>
                                        <p:cTn id="172" dur="500"/>
                                        <p:tgtEl>
                                          <p:spTgt spid="55434"/>
                                        </p:tgtEl>
                                      </p:cBhvr>
                                    </p:animEffect>
                                  </p:childTnLst>
                                </p:cTn>
                              </p:par>
                              <p:par>
                                <p:cTn id="173" presetID="12" presetClass="exit" presetSubtype="4" fill="hold" nodeType="withEffect">
                                  <p:stCondLst>
                                    <p:cond delay="24000"/>
                                  </p:stCondLst>
                                  <p:childTnLst>
                                    <p:animEffect transition="out" filter="slide(fromBottom)">
                                      <p:cBhvr>
                                        <p:cTn id="174" dur="500"/>
                                        <p:tgtEl>
                                          <p:spTgt spid="55434"/>
                                        </p:tgtEl>
                                      </p:cBhvr>
                                    </p:animEffect>
                                    <p:set>
                                      <p:cBhvr>
                                        <p:cTn id="175" dur="1" fill="hold">
                                          <p:stCondLst>
                                            <p:cond delay="499"/>
                                          </p:stCondLst>
                                        </p:cTn>
                                        <p:tgtEl>
                                          <p:spTgt spid="55434"/>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5437"/>
                                        </p:tgtEl>
                                        <p:attrNameLst>
                                          <p:attrName>style.visibility</p:attrName>
                                        </p:attrNameLst>
                                      </p:cBhvr>
                                      <p:to>
                                        <p:strVal val="visible"/>
                                      </p:to>
                                    </p:set>
                                    <p:animEffect transition="in" filter="slide(fromTop)">
                                      <p:cBhvr>
                                        <p:cTn id="178" dur="500"/>
                                        <p:tgtEl>
                                          <p:spTgt spid="55437"/>
                                        </p:tgtEl>
                                      </p:cBhvr>
                                    </p:animEffect>
                                  </p:childTnLst>
                                </p:cTn>
                              </p:par>
                              <p:par>
                                <p:cTn id="179" presetID="12" presetClass="exit" presetSubtype="4" fill="hold" nodeType="withEffect">
                                  <p:stCondLst>
                                    <p:cond delay="25000"/>
                                  </p:stCondLst>
                                  <p:childTnLst>
                                    <p:animEffect transition="out" filter="slide(fromBottom)">
                                      <p:cBhvr>
                                        <p:cTn id="180" dur="500"/>
                                        <p:tgtEl>
                                          <p:spTgt spid="55437"/>
                                        </p:tgtEl>
                                      </p:cBhvr>
                                    </p:animEffect>
                                    <p:set>
                                      <p:cBhvr>
                                        <p:cTn id="181" dur="1" fill="hold">
                                          <p:stCondLst>
                                            <p:cond delay="499"/>
                                          </p:stCondLst>
                                        </p:cTn>
                                        <p:tgtEl>
                                          <p:spTgt spid="55437"/>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5440"/>
                                        </p:tgtEl>
                                        <p:attrNameLst>
                                          <p:attrName>style.visibility</p:attrName>
                                        </p:attrNameLst>
                                      </p:cBhvr>
                                      <p:to>
                                        <p:strVal val="visible"/>
                                      </p:to>
                                    </p:set>
                                    <p:animEffect transition="in" filter="slide(fromTop)">
                                      <p:cBhvr>
                                        <p:cTn id="184" dur="500"/>
                                        <p:tgtEl>
                                          <p:spTgt spid="55440"/>
                                        </p:tgtEl>
                                      </p:cBhvr>
                                    </p:animEffect>
                                  </p:childTnLst>
                                </p:cTn>
                              </p:par>
                              <p:par>
                                <p:cTn id="185" presetID="12" presetClass="exit" presetSubtype="4" fill="hold" nodeType="withEffect">
                                  <p:stCondLst>
                                    <p:cond delay="26000"/>
                                  </p:stCondLst>
                                  <p:childTnLst>
                                    <p:animEffect transition="out" filter="slide(fromBottom)">
                                      <p:cBhvr>
                                        <p:cTn id="186" dur="500"/>
                                        <p:tgtEl>
                                          <p:spTgt spid="55440"/>
                                        </p:tgtEl>
                                      </p:cBhvr>
                                    </p:animEffect>
                                    <p:set>
                                      <p:cBhvr>
                                        <p:cTn id="187" dur="1" fill="hold">
                                          <p:stCondLst>
                                            <p:cond delay="499"/>
                                          </p:stCondLst>
                                        </p:cTn>
                                        <p:tgtEl>
                                          <p:spTgt spid="55440"/>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5443"/>
                                        </p:tgtEl>
                                        <p:attrNameLst>
                                          <p:attrName>style.visibility</p:attrName>
                                        </p:attrNameLst>
                                      </p:cBhvr>
                                      <p:to>
                                        <p:strVal val="visible"/>
                                      </p:to>
                                    </p:set>
                                    <p:animEffect transition="in" filter="slide(fromTop)">
                                      <p:cBhvr>
                                        <p:cTn id="190" dur="500"/>
                                        <p:tgtEl>
                                          <p:spTgt spid="55443"/>
                                        </p:tgtEl>
                                      </p:cBhvr>
                                    </p:animEffect>
                                  </p:childTnLst>
                                </p:cTn>
                              </p:par>
                              <p:par>
                                <p:cTn id="191" presetID="12" presetClass="exit" presetSubtype="4" fill="hold" nodeType="withEffect">
                                  <p:stCondLst>
                                    <p:cond delay="27000"/>
                                  </p:stCondLst>
                                  <p:childTnLst>
                                    <p:animEffect transition="out" filter="slide(fromBottom)">
                                      <p:cBhvr>
                                        <p:cTn id="192" dur="500"/>
                                        <p:tgtEl>
                                          <p:spTgt spid="55443"/>
                                        </p:tgtEl>
                                      </p:cBhvr>
                                    </p:animEffect>
                                    <p:set>
                                      <p:cBhvr>
                                        <p:cTn id="193" dur="1" fill="hold">
                                          <p:stCondLst>
                                            <p:cond delay="499"/>
                                          </p:stCondLst>
                                        </p:cTn>
                                        <p:tgtEl>
                                          <p:spTgt spid="55443"/>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5446"/>
                                        </p:tgtEl>
                                        <p:attrNameLst>
                                          <p:attrName>style.visibility</p:attrName>
                                        </p:attrNameLst>
                                      </p:cBhvr>
                                      <p:to>
                                        <p:strVal val="visible"/>
                                      </p:to>
                                    </p:set>
                                    <p:animEffect transition="in" filter="slide(fromTop)">
                                      <p:cBhvr>
                                        <p:cTn id="196" dur="500"/>
                                        <p:tgtEl>
                                          <p:spTgt spid="55446"/>
                                        </p:tgtEl>
                                      </p:cBhvr>
                                    </p:animEffect>
                                  </p:childTnLst>
                                </p:cTn>
                              </p:par>
                              <p:par>
                                <p:cTn id="197" presetID="12" presetClass="exit" presetSubtype="4" fill="hold" nodeType="withEffect">
                                  <p:stCondLst>
                                    <p:cond delay="28000"/>
                                  </p:stCondLst>
                                  <p:childTnLst>
                                    <p:animEffect transition="out" filter="slide(fromBottom)">
                                      <p:cBhvr>
                                        <p:cTn id="198" dur="500"/>
                                        <p:tgtEl>
                                          <p:spTgt spid="55446"/>
                                        </p:tgtEl>
                                      </p:cBhvr>
                                    </p:animEffect>
                                    <p:set>
                                      <p:cBhvr>
                                        <p:cTn id="199" dur="1" fill="hold">
                                          <p:stCondLst>
                                            <p:cond delay="499"/>
                                          </p:stCondLst>
                                        </p:cTn>
                                        <p:tgtEl>
                                          <p:spTgt spid="55446"/>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5449"/>
                                        </p:tgtEl>
                                        <p:attrNameLst>
                                          <p:attrName>style.visibility</p:attrName>
                                        </p:attrNameLst>
                                      </p:cBhvr>
                                      <p:to>
                                        <p:strVal val="visible"/>
                                      </p:to>
                                    </p:set>
                                    <p:animEffect transition="in" filter="slide(fromTop)">
                                      <p:cBhvr>
                                        <p:cTn id="202" dur="500"/>
                                        <p:tgtEl>
                                          <p:spTgt spid="55449"/>
                                        </p:tgtEl>
                                      </p:cBhvr>
                                    </p:animEffect>
                                  </p:childTnLst>
                                </p:cTn>
                              </p:par>
                              <p:par>
                                <p:cTn id="203" presetID="12" presetClass="exit" presetSubtype="4" fill="hold" nodeType="withEffect">
                                  <p:stCondLst>
                                    <p:cond delay="29000"/>
                                  </p:stCondLst>
                                  <p:childTnLst>
                                    <p:animEffect transition="out" filter="slide(fromBottom)">
                                      <p:cBhvr>
                                        <p:cTn id="204" dur="500"/>
                                        <p:tgtEl>
                                          <p:spTgt spid="55449"/>
                                        </p:tgtEl>
                                      </p:cBhvr>
                                    </p:animEffect>
                                    <p:set>
                                      <p:cBhvr>
                                        <p:cTn id="205" dur="1" fill="hold">
                                          <p:stCondLst>
                                            <p:cond delay="499"/>
                                          </p:stCondLst>
                                        </p:cTn>
                                        <p:tgtEl>
                                          <p:spTgt spid="55449"/>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5452"/>
                                        </p:tgtEl>
                                        <p:attrNameLst>
                                          <p:attrName>style.visibility</p:attrName>
                                        </p:attrNameLst>
                                      </p:cBhvr>
                                      <p:to>
                                        <p:strVal val="visible"/>
                                      </p:to>
                                    </p:set>
                                    <p:animEffect transition="in" filter="slide(fromTop)">
                                      <p:cBhvr>
                                        <p:cTn id="208" dur="500"/>
                                        <p:tgtEl>
                                          <p:spTgt spid="55452"/>
                                        </p:tgtEl>
                                      </p:cBhvr>
                                    </p:animEffect>
                                  </p:childTnLst>
                                </p:cTn>
                              </p:par>
                              <p:par>
                                <p:cTn id="209" presetID="12" presetClass="exit" presetSubtype="4" fill="hold" nodeType="withEffect">
                                  <p:stCondLst>
                                    <p:cond delay="30000"/>
                                  </p:stCondLst>
                                  <p:childTnLst>
                                    <p:animEffect transition="out" filter="slide(fromBottom)">
                                      <p:cBhvr>
                                        <p:cTn id="210" dur="500"/>
                                        <p:tgtEl>
                                          <p:spTgt spid="55422"/>
                                        </p:tgtEl>
                                      </p:cBhvr>
                                    </p:animEffect>
                                    <p:set>
                                      <p:cBhvr>
                                        <p:cTn id="211" dur="1" fill="hold">
                                          <p:stCondLst>
                                            <p:cond delay="499"/>
                                          </p:stCondLst>
                                        </p:cTn>
                                        <p:tgtEl>
                                          <p:spTgt spid="55422"/>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5455"/>
                                        </p:tgtEl>
                                        <p:attrNameLst>
                                          <p:attrName>style.visibility</p:attrName>
                                        </p:attrNameLst>
                                      </p:cBhvr>
                                      <p:to>
                                        <p:strVal val="visible"/>
                                      </p:to>
                                    </p:set>
                                    <p:animEffect transition="in" filter="slide(fromTop)">
                                      <p:cBhvr>
                                        <p:cTn id="214" dur="500"/>
                                        <p:tgtEl>
                                          <p:spTgt spid="55455"/>
                                        </p:tgtEl>
                                      </p:cBhvr>
                                    </p:animEffect>
                                  </p:childTnLst>
                                </p:cTn>
                              </p:par>
                              <p:par>
                                <p:cTn id="215" presetID="12" presetClass="exit" presetSubtype="4" fill="hold" nodeType="withEffect">
                                  <p:stCondLst>
                                    <p:cond delay="30000"/>
                                  </p:stCondLst>
                                  <p:childTnLst>
                                    <p:animEffect transition="out" filter="slide(fromBottom)">
                                      <p:cBhvr>
                                        <p:cTn id="216" dur="500"/>
                                        <p:tgtEl>
                                          <p:spTgt spid="55452"/>
                                        </p:tgtEl>
                                      </p:cBhvr>
                                    </p:animEffect>
                                    <p:set>
                                      <p:cBhvr>
                                        <p:cTn id="217" dur="1" fill="hold">
                                          <p:stCondLst>
                                            <p:cond delay="499"/>
                                          </p:stCondLst>
                                        </p:cTn>
                                        <p:tgtEl>
                                          <p:spTgt spid="55452"/>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5485"/>
                                        </p:tgtEl>
                                        <p:attrNameLst>
                                          <p:attrName>style.visibility</p:attrName>
                                        </p:attrNameLst>
                                      </p:cBhvr>
                                      <p:to>
                                        <p:strVal val="visible"/>
                                      </p:to>
                                    </p:set>
                                    <p:animEffect transition="in" filter="slide(fromTop)">
                                      <p:cBhvr>
                                        <p:cTn id="220" dur="500"/>
                                        <p:tgtEl>
                                          <p:spTgt spid="55485"/>
                                        </p:tgtEl>
                                      </p:cBhvr>
                                    </p:animEffect>
                                  </p:childTnLst>
                                </p:cTn>
                              </p:par>
                              <p:par>
                                <p:cTn id="221" presetID="12" presetClass="exit" presetSubtype="4" fill="hold" nodeType="withEffect">
                                  <p:stCondLst>
                                    <p:cond delay="31000"/>
                                  </p:stCondLst>
                                  <p:childTnLst>
                                    <p:animEffect transition="out" filter="slide(fromBottom)">
                                      <p:cBhvr>
                                        <p:cTn id="222" dur="500"/>
                                        <p:tgtEl>
                                          <p:spTgt spid="55455"/>
                                        </p:tgtEl>
                                      </p:cBhvr>
                                    </p:animEffect>
                                    <p:set>
                                      <p:cBhvr>
                                        <p:cTn id="223" dur="1" fill="hold">
                                          <p:stCondLst>
                                            <p:cond delay="499"/>
                                          </p:stCondLst>
                                        </p:cTn>
                                        <p:tgtEl>
                                          <p:spTgt spid="55455"/>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5458"/>
                                        </p:tgtEl>
                                        <p:attrNameLst>
                                          <p:attrName>style.visibility</p:attrName>
                                        </p:attrNameLst>
                                      </p:cBhvr>
                                      <p:to>
                                        <p:strVal val="visible"/>
                                      </p:to>
                                    </p:set>
                                    <p:animEffect transition="in" filter="slide(fromTop)">
                                      <p:cBhvr>
                                        <p:cTn id="226" dur="500"/>
                                        <p:tgtEl>
                                          <p:spTgt spid="55458"/>
                                        </p:tgtEl>
                                      </p:cBhvr>
                                    </p:animEffect>
                                  </p:childTnLst>
                                </p:cTn>
                              </p:par>
                              <p:par>
                                <p:cTn id="227" presetID="12" presetClass="exit" presetSubtype="4" fill="hold" nodeType="withEffect">
                                  <p:stCondLst>
                                    <p:cond delay="32000"/>
                                  </p:stCondLst>
                                  <p:childTnLst>
                                    <p:animEffect transition="out" filter="slide(fromBottom)">
                                      <p:cBhvr>
                                        <p:cTn id="228" dur="500"/>
                                        <p:tgtEl>
                                          <p:spTgt spid="55458"/>
                                        </p:tgtEl>
                                      </p:cBhvr>
                                    </p:animEffect>
                                    <p:set>
                                      <p:cBhvr>
                                        <p:cTn id="229" dur="1" fill="hold">
                                          <p:stCondLst>
                                            <p:cond delay="499"/>
                                          </p:stCondLst>
                                        </p:cTn>
                                        <p:tgtEl>
                                          <p:spTgt spid="55458"/>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5461"/>
                                        </p:tgtEl>
                                        <p:attrNameLst>
                                          <p:attrName>style.visibility</p:attrName>
                                        </p:attrNameLst>
                                      </p:cBhvr>
                                      <p:to>
                                        <p:strVal val="visible"/>
                                      </p:to>
                                    </p:set>
                                    <p:animEffect transition="in" filter="slide(fromTop)">
                                      <p:cBhvr>
                                        <p:cTn id="232" dur="500"/>
                                        <p:tgtEl>
                                          <p:spTgt spid="55461"/>
                                        </p:tgtEl>
                                      </p:cBhvr>
                                    </p:animEffect>
                                  </p:childTnLst>
                                </p:cTn>
                              </p:par>
                              <p:par>
                                <p:cTn id="233" presetID="12" presetClass="exit" presetSubtype="4" fill="hold" nodeType="withEffect">
                                  <p:stCondLst>
                                    <p:cond delay="33000"/>
                                  </p:stCondLst>
                                  <p:childTnLst>
                                    <p:animEffect transition="out" filter="slide(fromBottom)">
                                      <p:cBhvr>
                                        <p:cTn id="234" dur="500"/>
                                        <p:tgtEl>
                                          <p:spTgt spid="55461"/>
                                        </p:tgtEl>
                                      </p:cBhvr>
                                    </p:animEffect>
                                    <p:set>
                                      <p:cBhvr>
                                        <p:cTn id="235" dur="1" fill="hold">
                                          <p:stCondLst>
                                            <p:cond delay="499"/>
                                          </p:stCondLst>
                                        </p:cTn>
                                        <p:tgtEl>
                                          <p:spTgt spid="55461"/>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5464"/>
                                        </p:tgtEl>
                                        <p:attrNameLst>
                                          <p:attrName>style.visibility</p:attrName>
                                        </p:attrNameLst>
                                      </p:cBhvr>
                                      <p:to>
                                        <p:strVal val="visible"/>
                                      </p:to>
                                    </p:set>
                                    <p:animEffect transition="in" filter="slide(fromTop)">
                                      <p:cBhvr>
                                        <p:cTn id="238" dur="500"/>
                                        <p:tgtEl>
                                          <p:spTgt spid="55464"/>
                                        </p:tgtEl>
                                      </p:cBhvr>
                                    </p:animEffect>
                                  </p:childTnLst>
                                </p:cTn>
                              </p:par>
                              <p:par>
                                <p:cTn id="239" presetID="12" presetClass="exit" presetSubtype="4" fill="hold" nodeType="withEffect">
                                  <p:stCondLst>
                                    <p:cond delay="34000"/>
                                  </p:stCondLst>
                                  <p:childTnLst>
                                    <p:animEffect transition="out" filter="slide(fromBottom)">
                                      <p:cBhvr>
                                        <p:cTn id="240" dur="500"/>
                                        <p:tgtEl>
                                          <p:spTgt spid="55464"/>
                                        </p:tgtEl>
                                      </p:cBhvr>
                                    </p:animEffect>
                                    <p:set>
                                      <p:cBhvr>
                                        <p:cTn id="241" dur="1" fill="hold">
                                          <p:stCondLst>
                                            <p:cond delay="499"/>
                                          </p:stCondLst>
                                        </p:cTn>
                                        <p:tgtEl>
                                          <p:spTgt spid="55464"/>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5467"/>
                                        </p:tgtEl>
                                        <p:attrNameLst>
                                          <p:attrName>style.visibility</p:attrName>
                                        </p:attrNameLst>
                                      </p:cBhvr>
                                      <p:to>
                                        <p:strVal val="visible"/>
                                      </p:to>
                                    </p:set>
                                    <p:animEffect transition="in" filter="slide(fromTop)">
                                      <p:cBhvr>
                                        <p:cTn id="244" dur="500"/>
                                        <p:tgtEl>
                                          <p:spTgt spid="55467"/>
                                        </p:tgtEl>
                                      </p:cBhvr>
                                    </p:animEffect>
                                  </p:childTnLst>
                                </p:cTn>
                              </p:par>
                              <p:par>
                                <p:cTn id="245" presetID="12" presetClass="exit" presetSubtype="4" fill="hold" nodeType="withEffect">
                                  <p:stCondLst>
                                    <p:cond delay="35000"/>
                                  </p:stCondLst>
                                  <p:childTnLst>
                                    <p:animEffect transition="out" filter="slide(fromBottom)">
                                      <p:cBhvr>
                                        <p:cTn id="246" dur="500"/>
                                        <p:tgtEl>
                                          <p:spTgt spid="55467"/>
                                        </p:tgtEl>
                                      </p:cBhvr>
                                    </p:animEffect>
                                    <p:set>
                                      <p:cBhvr>
                                        <p:cTn id="247" dur="1" fill="hold">
                                          <p:stCondLst>
                                            <p:cond delay="499"/>
                                          </p:stCondLst>
                                        </p:cTn>
                                        <p:tgtEl>
                                          <p:spTgt spid="55467"/>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5470"/>
                                        </p:tgtEl>
                                        <p:attrNameLst>
                                          <p:attrName>style.visibility</p:attrName>
                                        </p:attrNameLst>
                                      </p:cBhvr>
                                      <p:to>
                                        <p:strVal val="visible"/>
                                      </p:to>
                                    </p:set>
                                    <p:animEffect transition="in" filter="slide(fromTop)">
                                      <p:cBhvr>
                                        <p:cTn id="250" dur="500"/>
                                        <p:tgtEl>
                                          <p:spTgt spid="55470"/>
                                        </p:tgtEl>
                                      </p:cBhvr>
                                    </p:animEffect>
                                  </p:childTnLst>
                                </p:cTn>
                              </p:par>
                              <p:par>
                                <p:cTn id="251" presetID="12" presetClass="exit" presetSubtype="4" fill="hold" nodeType="withEffect">
                                  <p:stCondLst>
                                    <p:cond delay="36000"/>
                                  </p:stCondLst>
                                  <p:childTnLst>
                                    <p:animEffect transition="out" filter="slide(fromBottom)">
                                      <p:cBhvr>
                                        <p:cTn id="252" dur="500"/>
                                        <p:tgtEl>
                                          <p:spTgt spid="55470"/>
                                        </p:tgtEl>
                                      </p:cBhvr>
                                    </p:animEffect>
                                    <p:set>
                                      <p:cBhvr>
                                        <p:cTn id="253" dur="1" fill="hold">
                                          <p:stCondLst>
                                            <p:cond delay="499"/>
                                          </p:stCondLst>
                                        </p:cTn>
                                        <p:tgtEl>
                                          <p:spTgt spid="55470"/>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5473"/>
                                        </p:tgtEl>
                                        <p:attrNameLst>
                                          <p:attrName>style.visibility</p:attrName>
                                        </p:attrNameLst>
                                      </p:cBhvr>
                                      <p:to>
                                        <p:strVal val="visible"/>
                                      </p:to>
                                    </p:set>
                                    <p:animEffect transition="in" filter="slide(fromTop)">
                                      <p:cBhvr>
                                        <p:cTn id="256" dur="500"/>
                                        <p:tgtEl>
                                          <p:spTgt spid="55473"/>
                                        </p:tgtEl>
                                      </p:cBhvr>
                                    </p:animEffect>
                                  </p:childTnLst>
                                </p:cTn>
                              </p:par>
                              <p:par>
                                <p:cTn id="257" presetID="12" presetClass="exit" presetSubtype="4" fill="hold" nodeType="withEffect">
                                  <p:stCondLst>
                                    <p:cond delay="37000"/>
                                  </p:stCondLst>
                                  <p:childTnLst>
                                    <p:animEffect transition="out" filter="slide(fromBottom)">
                                      <p:cBhvr>
                                        <p:cTn id="258" dur="500"/>
                                        <p:tgtEl>
                                          <p:spTgt spid="55473"/>
                                        </p:tgtEl>
                                      </p:cBhvr>
                                    </p:animEffect>
                                    <p:set>
                                      <p:cBhvr>
                                        <p:cTn id="259" dur="1" fill="hold">
                                          <p:stCondLst>
                                            <p:cond delay="499"/>
                                          </p:stCondLst>
                                        </p:cTn>
                                        <p:tgtEl>
                                          <p:spTgt spid="55473"/>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5476"/>
                                        </p:tgtEl>
                                        <p:attrNameLst>
                                          <p:attrName>style.visibility</p:attrName>
                                        </p:attrNameLst>
                                      </p:cBhvr>
                                      <p:to>
                                        <p:strVal val="visible"/>
                                      </p:to>
                                    </p:set>
                                    <p:animEffect transition="in" filter="slide(fromTop)">
                                      <p:cBhvr>
                                        <p:cTn id="262" dur="500"/>
                                        <p:tgtEl>
                                          <p:spTgt spid="55476"/>
                                        </p:tgtEl>
                                      </p:cBhvr>
                                    </p:animEffect>
                                  </p:childTnLst>
                                </p:cTn>
                              </p:par>
                              <p:par>
                                <p:cTn id="263" presetID="12" presetClass="exit" presetSubtype="4" fill="hold" nodeType="withEffect">
                                  <p:stCondLst>
                                    <p:cond delay="38000"/>
                                  </p:stCondLst>
                                  <p:childTnLst>
                                    <p:animEffect transition="out" filter="slide(fromBottom)">
                                      <p:cBhvr>
                                        <p:cTn id="264" dur="500"/>
                                        <p:tgtEl>
                                          <p:spTgt spid="55476"/>
                                        </p:tgtEl>
                                      </p:cBhvr>
                                    </p:animEffect>
                                    <p:set>
                                      <p:cBhvr>
                                        <p:cTn id="265" dur="1" fill="hold">
                                          <p:stCondLst>
                                            <p:cond delay="499"/>
                                          </p:stCondLst>
                                        </p:cTn>
                                        <p:tgtEl>
                                          <p:spTgt spid="55476"/>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5479"/>
                                        </p:tgtEl>
                                        <p:attrNameLst>
                                          <p:attrName>style.visibility</p:attrName>
                                        </p:attrNameLst>
                                      </p:cBhvr>
                                      <p:to>
                                        <p:strVal val="visible"/>
                                      </p:to>
                                    </p:set>
                                    <p:animEffect transition="in" filter="slide(fromTop)">
                                      <p:cBhvr>
                                        <p:cTn id="268" dur="500"/>
                                        <p:tgtEl>
                                          <p:spTgt spid="55479"/>
                                        </p:tgtEl>
                                      </p:cBhvr>
                                    </p:animEffect>
                                  </p:childTnLst>
                                </p:cTn>
                              </p:par>
                              <p:par>
                                <p:cTn id="269" presetID="12" presetClass="exit" presetSubtype="4" fill="hold" nodeType="withEffect">
                                  <p:stCondLst>
                                    <p:cond delay="39000"/>
                                  </p:stCondLst>
                                  <p:childTnLst>
                                    <p:animEffect transition="out" filter="slide(fromBottom)">
                                      <p:cBhvr>
                                        <p:cTn id="270" dur="500"/>
                                        <p:tgtEl>
                                          <p:spTgt spid="55479"/>
                                        </p:tgtEl>
                                      </p:cBhvr>
                                    </p:animEffect>
                                    <p:set>
                                      <p:cBhvr>
                                        <p:cTn id="271" dur="1" fill="hold">
                                          <p:stCondLst>
                                            <p:cond delay="499"/>
                                          </p:stCondLst>
                                        </p:cTn>
                                        <p:tgtEl>
                                          <p:spTgt spid="55479"/>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5482"/>
                                        </p:tgtEl>
                                        <p:attrNameLst>
                                          <p:attrName>style.visibility</p:attrName>
                                        </p:attrNameLst>
                                      </p:cBhvr>
                                      <p:to>
                                        <p:strVal val="visible"/>
                                      </p:to>
                                    </p:set>
                                    <p:animEffect transition="in" filter="slide(fromTop)">
                                      <p:cBhvr>
                                        <p:cTn id="274" dur="500"/>
                                        <p:tgtEl>
                                          <p:spTgt spid="55482"/>
                                        </p:tgtEl>
                                      </p:cBhvr>
                                    </p:animEffect>
                                  </p:childTnLst>
                                </p:cTn>
                              </p:par>
                              <p:par>
                                <p:cTn id="275" presetID="12" presetClass="exit" presetSubtype="4" fill="hold" nodeType="withEffect">
                                  <p:stCondLst>
                                    <p:cond delay="40000"/>
                                  </p:stCondLst>
                                  <p:childTnLst>
                                    <p:animEffect transition="out" filter="slide(fromBottom)">
                                      <p:cBhvr>
                                        <p:cTn id="276" dur="500"/>
                                        <p:tgtEl>
                                          <p:spTgt spid="55482"/>
                                        </p:tgtEl>
                                      </p:cBhvr>
                                    </p:animEffect>
                                    <p:set>
                                      <p:cBhvr>
                                        <p:cTn id="277" dur="1" fill="hold">
                                          <p:stCondLst>
                                            <p:cond delay="499"/>
                                          </p:stCondLst>
                                        </p:cTn>
                                        <p:tgtEl>
                                          <p:spTgt spid="55482"/>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5488"/>
                                        </p:tgtEl>
                                        <p:attrNameLst>
                                          <p:attrName>style.visibility</p:attrName>
                                        </p:attrNameLst>
                                      </p:cBhvr>
                                      <p:to>
                                        <p:strVal val="visible"/>
                                      </p:to>
                                    </p:set>
                                    <p:animEffect transition="in" filter="slide(fromTop)">
                                      <p:cBhvr>
                                        <p:cTn id="280" dur="500"/>
                                        <p:tgtEl>
                                          <p:spTgt spid="55488"/>
                                        </p:tgtEl>
                                      </p:cBhvr>
                                    </p:animEffect>
                                  </p:childTnLst>
                                </p:cTn>
                              </p:par>
                              <p:par>
                                <p:cTn id="281" presetID="12" presetClass="exit" presetSubtype="4" fill="hold" nodeType="withEffect">
                                  <p:stCondLst>
                                    <p:cond delay="40000"/>
                                  </p:stCondLst>
                                  <p:childTnLst>
                                    <p:animEffect transition="out" filter="slide(fromBottom)">
                                      <p:cBhvr>
                                        <p:cTn id="282" dur="500"/>
                                        <p:tgtEl>
                                          <p:spTgt spid="55485"/>
                                        </p:tgtEl>
                                      </p:cBhvr>
                                    </p:animEffect>
                                    <p:set>
                                      <p:cBhvr>
                                        <p:cTn id="283" dur="1" fill="hold">
                                          <p:stCondLst>
                                            <p:cond delay="499"/>
                                          </p:stCondLst>
                                        </p:cTn>
                                        <p:tgtEl>
                                          <p:spTgt spid="55485"/>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5491"/>
                                        </p:tgtEl>
                                        <p:attrNameLst>
                                          <p:attrName>style.visibility</p:attrName>
                                        </p:attrNameLst>
                                      </p:cBhvr>
                                      <p:to>
                                        <p:strVal val="visible"/>
                                      </p:to>
                                    </p:set>
                                    <p:animEffect transition="in" filter="slide(fromTop)">
                                      <p:cBhvr>
                                        <p:cTn id="286" dur="500"/>
                                        <p:tgtEl>
                                          <p:spTgt spid="55491"/>
                                        </p:tgtEl>
                                      </p:cBhvr>
                                    </p:animEffect>
                                  </p:childTnLst>
                                </p:cTn>
                              </p:par>
                              <p:par>
                                <p:cTn id="287" presetID="12" presetClass="exit" presetSubtype="4" fill="hold" nodeType="withEffect">
                                  <p:stCondLst>
                                    <p:cond delay="41000"/>
                                  </p:stCondLst>
                                  <p:childTnLst>
                                    <p:animEffect transition="out" filter="slide(fromBottom)">
                                      <p:cBhvr>
                                        <p:cTn id="288" dur="500"/>
                                        <p:tgtEl>
                                          <p:spTgt spid="55491"/>
                                        </p:tgtEl>
                                      </p:cBhvr>
                                    </p:animEffect>
                                    <p:set>
                                      <p:cBhvr>
                                        <p:cTn id="289" dur="1" fill="hold">
                                          <p:stCondLst>
                                            <p:cond delay="499"/>
                                          </p:stCondLst>
                                        </p:cTn>
                                        <p:tgtEl>
                                          <p:spTgt spid="55491"/>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5494"/>
                                        </p:tgtEl>
                                        <p:attrNameLst>
                                          <p:attrName>style.visibility</p:attrName>
                                        </p:attrNameLst>
                                      </p:cBhvr>
                                      <p:to>
                                        <p:strVal val="visible"/>
                                      </p:to>
                                    </p:set>
                                    <p:animEffect transition="in" filter="slide(fromTop)">
                                      <p:cBhvr>
                                        <p:cTn id="292" dur="500"/>
                                        <p:tgtEl>
                                          <p:spTgt spid="55494"/>
                                        </p:tgtEl>
                                      </p:cBhvr>
                                    </p:animEffect>
                                  </p:childTnLst>
                                </p:cTn>
                              </p:par>
                              <p:par>
                                <p:cTn id="293" presetID="12" presetClass="exit" presetSubtype="4" fill="hold" nodeType="withEffect">
                                  <p:stCondLst>
                                    <p:cond delay="42000"/>
                                  </p:stCondLst>
                                  <p:childTnLst>
                                    <p:animEffect transition="out" filter="slide(fromBottom)">
                                      <p:cBhvr>
                                        <p:cTn id="294" dur="500"/>
                                        <p:tgtEl>
                                          <p:spTgt spid="55494"/>
                                        </p:tgtEl>
                                      </p:cBhvr>
                                    </p:animEffect>
                                    <p:set>
                                      <p:cBhvr>
                                        <p:cTn id="295" dur="1" fill="hold">
                                          <p:stCondLst>
                                            <p:cond delay="499"/>
                                          </p:stCondLst>
                                        </p:cTn>
                                        <p:tgtEl>
                                          <p:spTgt spid="55494"/>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5497"/>
                                        </p:tgtEl>
                                        <p:attrNameLst>
                                          <p:attrName>style.visibility</p:attrName>
                                        </p:attrNameLst>
                                      </p:cBhvr>
                                      <p:to>
                                        <p:strVal val="visible"/>
                                      </p:to>
                                    </p:set>
                                    <p:animEffect transition="in" filter="slide(fromTop)">
                                      <p:cBhvr>
                                        <p:cTn id="298" dur="500"/>
                                        <p:tgtEl>
                                          <p:spTgt spid="55497"/>
                                        </p:tgtEl>
                                      </p:cBhvr>
                                    </p:animEffect>
                                  </p:childTnLst>
                                </p:cTn>
                              </p:par>
                              <p:par>
                                <p:cTn id="299" presetID="12" presetClass="exit" presetSubtype="4" fill="hold" nodeType="withEffect">
                                  <p:stCondLst>
                                    <p:cond delay="43000"/>
                                  </p:stCondLst>
                                  <p:childTnLst>
                                    <p:animEffect transition="out" filter="slide(fromBottom)">
                                      <p:cBhvr>
                                        <p:cTn id="300" dur="500"/>
                                        <p:tgtEl>
                                          <p:spTgt spid="55497"/>
                                        </p:tgtEl>
                                      </p:cBhvr>
                                    </p:animEffect>
                                    <p:set>
                                      <p:cBhvr>
                                        <p:cTn id="301" dur="1" fill="hold">
                                          <p:stCondLst>
                                            <p:cond delay="499"/>
                                          </p:stCondLst>
                                        </p:cTn>
                                        <p:tgtEl>
                                          <p:spTgt spid="55497"/>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5500"/>
                                        </p:tgtEl>
                                        <p:attrNameLst>
                                          <p:attrName>style.visibility</p:attrName>
                                        </p:attrNameLst>
                                      </p:cBhvr>
                                      <p:to>
                                        <p:strVal val="visible"/>
                                      </p:to>
                                    </p:set>
                                    <p:animEffect transition="in" filter="slide(fromTop)">
                                      <p:cBhvr>
                                        <p:cTn id="304" dur="500"/>
                                        <p:tgtEl>
                                          <p:spTgt spid="55500"/>
                                        </p:tgtEl>
                                      </p:cBhvr>
                                    </p:animEffect>
                                  </p:childTnLst>
                                </p:cTn>
                              </p:par>
                              <p:par>
                                <p:cTn id="305" presetID="12" presetClass="exit" presetSubtype="4" fill="hold" nodeType="withEffect">
                                  <p:stCondLst>
                                    <p:cond delay="44000"/>
                                  </p:stCondLst>
                                  <p:childTnLst>
                                    <p:animEffect transition="out" filter="slide(fromBottom)">
                                      <p:cBhvr>
                                        <p:cTn id="306" dur="500"/>
                                        <p:tgtEl>
                                          <p:spTgt spid="55500"/>
                                        </p:tgtEl>
                                      </p:cBhvr>
                                    </p:animEffect>
                                    <p:set>
                                      <p:cBhvr>
                                        <p:cTn id="307" dur="1" fill="hold">
                                          <p:stCondLst>
                                            <p:cond delay="499"/>
                                          </p:stCondLst>
                                        </p:cTn>
                                        <p:tgtEl>
                                          <p:spTgt spid="55500"/>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5503"/>
                                        </p:tgtEl>
                                        <p:attrNameLst>
                                          <p:attrName>style.visibility</p:attrName>
                                        </p:attrNameLst>
                                      </p:cBhvr>
                                      <p:to>
                                        <p:strVal val="visible"/>
                                      </p:to>
                                    </p:set>
                                    <p:animEffect transition="in" filter="slide(fromTop)">
                                      <p:cBhvr>
                                        <p:cTn id="310" dur="500"/>
                                        <p:tgtEl>
                                          <p:spTgt spid="55503"/>
                                        </p:tgtEl>
                                      </p:cBhvr>
                                    </p:animEffect>
                                  </p:childTnLst>
                                </p:cTn>
                              </p:par>
                              <p:par>
                                <p:cTn id="311" presetID="12" presetClass="exit" presetSubtype="4" fill="hold" nodeType="withEffect">
                                  <p:stCondLst>
                                    <p:cond delay="45000"/>
                                  </p:stCondLst>
                                  <p:childTnLst>
                                    <p:animEffect transition="out" filter="slide(fromBottom)">
                                      <p:cBhvr>
                                        <p:cTn id="312" dur="500"/>
                                        <p:tgtEl>
                                          <p:spTgt spid="55503"/>
                                        </p:tgtEl>
                                      </p:cBhvr>
                                    </p:animEffect>
                                    <p:set>
                                      <p:cBhvr>
                                        <p:cTn id="313" dur="1" fill="hold">
                                          <p:stCondLst>
                                            <p:cond delay="499"/>
                                          </p:stCondLst>
                                        </p:cTn>
                                        <p:tgtEl>
                                          <p:spTgt spid="55503"/>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5506"/>
                                        </p:tgtEl>
                                        <p:attrNameLst>
                                          <p:attrName>style.visibility</p:attrName>
                                        </p:attrNameLst>
                                      </p:cBhvr>
                                      <p:to>
                                        <p:strVal val="visible"/>
                                      </p:to>
                                    </p:set>
                                    <p:animEffect transition="in" filter="slide(fromTop)">
                                      <p:cBhvr>
                                        <p:cTn id="316" dur="500"/>
                                        <p:tgtEl>
                                          <p:spTgt spid="55506"/>
                                        </p:tgtEl>
                                      </p:cBhvr>
                                    </p:animEffect>
                                  </p:childTnLst>
                                </p:cTn>
                              </p:par>
                              <p:par>
                                <p:cTn id="317" presetID="12" presetClass="exit" presetSubtype="4" fill="hold" nodeType="withEffect">
                                  <p:stCondLst>
                                    <p:cond delay="46000"/>
                                  </p:stCondLst>
                                  <p:childTnLst>
                                    <p:animEffect transition="out" filter="slide(fromBottom)">
                                      <p:cBhvr>
                                        <p:cTn id="318" dur="500"/>
                                        <p:tgtEl>
                                          <p:spTgt spid="55506"/>
                                        </p:tgtEl>
                                      </p:cBhvr>
                                    </p:animEffect>
                                    <p:set>
                                      <p:cBhvr>
                                        <p:cTn id="319" dur="1" fill="hold">
                                          <p:stCondLst>
                                            <p:cond delay="499"/>
                                          </p:stCondLst>
                                        </p:cTn>
                                        <p:tgtEl>
                                          <p:spTgt spid="55506"/>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5509"/>
                                        </p:tgtEl>
                                        <p:attrNameLst>
                                          <p:attrName>style.visibility</p:attrName>
                                        </p:attrNameLst>
                                      </p:cBhvr>
                                      <p:to>
                                        <p:strVal val="visible"/>
                                      </p:to>
                                    </p:set>
                                    <p:animEffect transition="in" filter="slide(fromTop)">
                                      <p:cBhvr>
                                        <p:cTn id="322" dur="500"/>
                                        <p:tgtEl>
                                          <p:spTgt spid="55509"/>
                                        </p:tgtEl>
                                      </p:cBhvr>
                                    </p:animEffect>
                                  </p:childTnLst>
                                </p:cTn>
                              </p:par>
                              <p:par>
                                <p:cTn id="323" presetID="12" presetClass="exit" presetSubtype="4" fill="hold" nodeType="withEffect">
                                  <p:stCondLst>
                                    <p:cond delay="47000"/>
                                  </p:stCondLst>
                                  <p:childTnLst>
                                    <p:animEffect transition="out" filter="slide(fromBottom)">
                                      <p:cBhvr>
                                        <p:cTn id="324" dur="500"/>
                                        <p:tgtEl>
                                          <p:spTgt spid="55509"/>
                                        </p:tgtEl>
                                      </p:cBhvr>
                                    </p:animEffect>
                                    <p:set>
                                      <p:cBhvr>
                                        <p:cTn id="325" dur="1" fill="hold">
                                          <p:stCondLst>
                                            <p:cond delay="499"/>
                                          </p:stCondLst>
                                        </p:cTn>
                                        <p:tgtEl>
                                          <p:spTgt spid="55509"/>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5512"/>
                                        </p:tgtEl>
                                        <p:attrNameLst>
                                          <p:attrName>style.visibility</p:attrName>
                                        </p:attrNameLst>
                                      </p:cBhvr>
                                      <p:to>
                                        <p:strVal val="visible"/>
                                      </p:to>
                                    </p:set>
                                    <p:animEffect transition="in" filter="slide(fromTop)">
                                      <p:cBhvr>
                                        <p:cTn id="328" dur="500"/>
                                        <p:tgtEl>
                                          <p:spTgt spid="55512"/>
                                        </p:tgtEl>
                                      </p:cBhvr>
                                    </p:animEffect>
                                  </p:childTnLst>
                                </p:cTn>
                              </p:par>
                              <p:par>
                                <p:cTn id="329" presetID="12" presetClass="exit" presetSubtype="4" fill="hold" nodeType="withEffect">
                                  <p:stCondLst>
                                    <p:cond delay="48000"/>
                                  </p:stCondLst>
                                  <p:childTnLst>
                                    <p:animEffect transition="out" filter="slide(fromBottom)">
                                      <p:cBhvr>
                                        <p:cTn id="330" dur="500"/>
                                        <p:tgtEl>
                                          <p:spTgt spid="55512"/>
                                        </p:tgtEl>
                                      </p:cBhvr>
                                    </p:animEffect>
                                    <p:set>
                                      <p:cBhvr>
                                        <p:cTn id="331" dur="1" fill="hold">
                                          <p:stCondLst>
                                            <p:cond delay="499"/>
                                          </p:stCondLst>
                                        </p:cTn>
                                        <p:tgtEl>
                                          <p:spTgt spid="55512"/>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5515"/>
                                        </p:tgtEl>
                                        <p:attrNameLst>
                                          <p:attrName>style.visibility</p:attrName>
                                        </p:attrNameLst>
                                      </p:cBhvr>
                                      <p:to>
                                        <p:strVal val="visible"/>
                                      </p:to>
                                    </p:set>
                                    <p:animEffect transition="in" filter="slide(fromTop)">
                                      <p:cBhvr>
                                        <p:cTn id="334" dur="500"/>
                                        <p:tgtEl>
                                          <p:spTgt spid="55515"/>
                                        </p:tgtEl>
                                      </p:cBhvr>
                                    </p:animEffect>
                                  </p:childTnLst>
                                </p:cTn>
                              </p:par>
                              <p:par>
                                <p:cTn id="335" presetID="12" presetClass="exit" presetSubtype="4" fill="hold" nodeType="withEffect">
                                  <p:stCondLst>
                                    <p:cond delay="49000"/>
                                  </p:stCondLst>
                                  <p:childTnLst>
                                    <p:animEffect transition="out" filter="slide(fromBottom)">
                                      <p:cBhvr>
                                        <p:cTn id="336" dur="500"/>
                                        <p:tgtEl>
                                          <p:spTgt spid="55515"/>
                                        </p:tgtEl>
                                      </p:cBhvr>
                                    </p:animEffect>
                                    <p:set>
                                      <p:cBhvr>
                                        <p:cTn id="337" dur="1" fill="hold">
                                          <p:stCondLst>
                                            <p:cond delay="499"/>
                                          </p:stCondLst>
                                        </p:cTn>
                                        <p:tgtEl>
                                          <p:spTgt spid="55515"/>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5518"/>
                                        </p:tgtEl>
                                        <p:attrNameLst>
                                          <p:attrName>style.visibility</p:attrName>
                                        </p:attrNameLst>
                                      </p:cBhvr>
                                      <p:to>
                                        <p:strVal val="visible"/>
                                      </p:to>
                                    </p:set>
                                    <p:animEffect transition="in" filter="slide(fromTop)">
                                      <p:cBhvr>
                                        <p:cTn id="340" dur="500"/>
                                        <p:tgtEl>
                                          <p:spTgt spid="55518"/>
                                        </p:tgtEl>
                                      </p:cBhvr>
                                    </p:animEffect>
                                  </p:childTnLst>
                                </p:cTn>
                              </p:par>
                              <p:par>
                                <p:cTn id="341" presetID="12" presetClass="exit" presetSubtype="4" fill="hold" nodeType="withEffect">
                                  <p:stCondLst>
                                    <p:cond delay="50000"/>
                                  </p:stCondLst>
                                  <p:childTnLst>
                                    <p:animEffect transition="out" filter="slide(fromBottom)">
                                      <p:cBhvr>
                                        <p:cTn id="342" dur="500"/>
                                        <p:tgtEl>
                                          <p:spTgt spid="55488"/>
                                        </p:tgtEl>
                                      </p:cBhvr>
                                    </p:animEffect>
                                    <p:set>
                                      <p:cBhvr>
                                        <p:cTn id="343" dur="1" fill="hold">
                                          <p:stCondLst>
                                            <p:cond delay="499"/>
                                          </p:stCondLst>
                                        </p:cTn>
                                        <p:tgtEl>
                                          <p:spTgt spid="55488"/>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5551"/>
                                        </p:tgtEl>
                                        <p:attrNameLst>
                                          <p:attrName>style.visibility</p:attrName>
                                        </p:attrNameLst>
                                      </p:cBhvr>
                                      <p:to>
                                        <p:strVal val="visible"/>
                                      </p:to>
                                    </p:set>
                                    <p:animEffect transition="in" filter="slide(fromTop)">
                                      <p:cBhvr>
                                        <p:cTn id="346" dur="500"/>
                                        <p:tgtEl>
                                          <p:spTgt spid="55551"/>
                                        </p:tgtEl>
                                      </p:cBhvr>
                                    </p:animEffect>
                                  </p:childTnLst>
                                </p:cTn>
                              </p:par>
                              <p:par>
                                <p:cTn id="347" presetID="12" presetClass="exit" presetSubtype="4" fill="hold" nodeType="withEffect">
                                  <p:stCondLst>
                                    <p:cond delay="50000"/>
                                  </p:stCondLst>
                                  <p:childTnLst>
                                    <p:animEffect transition="out" filter="slide(fromBottom)">
                                      <p:cBhvr>
                                        <p:cTn id="348" dur="500"/>
                                        <p:tgtEl>
                                          <p:spTgt spid="55518"/>
                                        </p:tgtEl>
                                      </p:cBhvr>
                                    </p:animEffect>
                                    <p:set>
                                      <p:cBhvr>
                                        <p:cTn id="349" dur="1" fill="hold">
                                          <p:stCondLst>
                                            <p:cond delay="499"/>
                                          </p:stCondLst>
                                        </p:cTn>
                                        <p:tgtEl>
                                          <p:spTgt spid="55518"/>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5521"/>
                                        </p:tgtEl>
                                        <p:attrNameLst>
                                          <p:attrName>style.visibility</p:attrName>
                                        </p:attrNameLst>
                                      </p:cBhvr>
                                      <p:to>
                                        <p:strVal val="visible"/>
                                      </p:to>
                                    </p:set>
                                    <p:animEffect transition="in" filter="slide(fromTop)">
                                      <p:cBhvr>
                                        <p:cTn id="352" dur="500"/>
                                        <p:tgtEl>
                                          <p:spTgt spid="55521"/>
                                        </p:tgtEl>
                                      </p:cBhvr>
                                    </p:animEffect>
                                  </p:childTnLst>
                                </p:cTn>
                              </p:par>
                              <p:par>
                                <p:cTn id="353" presetID="12" presetClass="exit" presetSubtype="4" fill="hold" nodeType="withEffect">
                                  <p:stCondLst>
                                    <p:cond delay="51000"/>
                                  </p:stCondLst>
                                  <p:childTnLst>
                                    <p:animEffect transition="out" filter="slide(fromBottom)">
                                      <p:cBhvr>
                                        <p:cTn id="354" dur="500"/>
                                        <p:tgtEl>
                                          <p:spTgt spid="55521"/>
                                        </p:tgtEl>
                                      </p:cBhvr>
                                    </p:animEffect>
                                    <p:set>
                                      <p:cBhvr>
                                        <p:cTn id="355" dur="1" fill="hold">
                                          <p:stCondLst>
                                            <p:cond delay="499"/>
                                          </p:stCondLst>
                                        </p:cTn>
                                        <p:tgtEl>
                                          <p:spTgt spid="55521"/>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5524"/>
                                        </p:tgtEl>
                                        <p:attrNameLst>
                                          <p:attrName>style.visibility</p:attrName>
                                        </p:attrNameLst>
                                      </p:cBhvr>
                                      <p:to>
                                        <p:strVal val="visible"/>
                                      </p:to>
                                    </p:set>
                                    <p:animEffect transition="in" filter="slide(fromTop)">
                                      <p:cBhvr>
                                        <p:cTn id="358" dur="500"/>
                                        <p:tgtEl>
                                          <p:spTgt spid="55524"/>
                                        </p:tgtEl>
                                      </p:cBhvr>
                                    </p:animEffect>
                                  </p:childTnLst>
                                </p:cTn>
                              </p:par>
                              <p:par>
                                <p:cTn id="359" presetID="12" presetClass="exit" presetSubtype="4" fill="hold" nodeType="withEffect">
                                  <p:stCondLst>
                                    <p:cond delay="52000"/>
                                  </p:stCondLst>
                                  <p:childTnLst>
                                    <p:animEffect transition="out" filter="slide(fromBottom)">
                                      <p:cBhvr>
                                        <p:cTn id="360" dur="500"/>
                                        <p:tgtEl>
                                          <p:spTgt spid="55524"/>
                                        </p:tgtEl>
                                      </p:cBhvr>
                                    </p:animEffect>
                                    <p:set>
                                      <p:cBhvr>
                                        <p:cTn id="361" dur="1" fill="hold">
                                          <p:stCondLst>
                                            <p:cond delay="499"/>
                                          </p:stCondLst>
                                        </p:cTn>
                                        <p:tgtEl>
                                          <p:spTgt spid="55524"/>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5527"/>
                                        </p:tgtEl>
                                        <p:attrNameLst>
                                          <p:attrName>style.visibility</p:attrName>
                                        </p:attrNameLst>
                                      </p:cBhvr>
                                      <p:to>
                                        <p:strVal val="visible"/>
                                      </p:to>
                                    </p:set>
                                    <p:animEffect transition="in" filter="slide(fromTop)">
                                      <p:cBhvr>
                                        <p:cTn id="364" dur="500"/>
                                        <p:tgtEl>
                                          <p:spTgt spid="55527"/>
                                        </p:tgtEl>
                                      </p:cBhvr>
                                    </p:animEffect>
                                  </p:childTnLst>
                                </p:cTn>
                              </p:par>
                              <p:par>
                                <p:cTn id="365" presetID="12" presetClass="exit" presetSubtype="4" fill="hold" nodeType="withEffect">
                                  <p:stCondLst>
                                    <p:cond delay="53000"/>
                                  </p:stCondLst>
                                  <p:childTnLst>
                                    <p:animEffect transition="out" filter="slide(fromBottom)">
                                      <p:cBhvr>
                                        <p:cTn id="366" dur="500"/>
                                        <p:tgtEl>
                                          <p:spTgt spid="55527"/>
                                        </p:tgtEl>
                                      </p:cBhvr>
                                    </p:animEffect>
                                    <p:set>
                                      <p:cBhvr>
                                        <p:cTn id="367" dur="1" fill="hold">
                                          <p:stCondLst>
                                            <p:cond delay="499"/>
                                          </p:stCondLst>
                                        </p:cTn>
                                        <p:tgtEl>
                                          <p:spTgt spid="55527"/>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5530"/>
                                        </p:tgtEl>
                                        <p:attrNameLst>
                                          <p:attrName>style.visibility</p:attrName>
                                        </p:attrNameLst>
                                      </p:cBhvr>
                                      <p:to>
                                        <p:strVal val="visible"/>
                                      </p:to>
                                    </p:set>
                                    <p:animEffect transition="in" filter="slide(fromTop)">
                                      <p:cBhvr>
                                        <p:cTn id="370" dur="500"/>
                                        <p:tgtEl>
                                          <p:spTgt spid="55530"/>
                                        </p:tgtEl>
                                      </p:cBhvr>
                                    </p:animEffect>
                                  </p:childTnLst>
                                </p:cTn>
                              </p:par>
                              <p:par>
                                <p:cTn id="371" presetID="12" presetClass="exit" presetSubtype="4" fill="hold" nodeType="withEffect">
                                  <p:stCondLst>
                                    <p:cond delay="54000"/>
                                  </p:stCondLst>
                                  <p:childTnLst>
                                    <p:animEffect transition="out" filter="slide(fromBottom)">
                                      <p:cBhvr>
                                        <p:cTn id="372" dur="500"/>
                                        <p:tgtEl>
                                          <p:spTgt spid="55530"/>
                                        </p:tgtEl>
                                      </p:cBhvr>
                                    </p:animEffect>
                                    <p:set>
                                      <p:cBhvr>
                                        <p:cTn id="373" dur="1" fill="hold">
                                          <p:stCondLst>
                                            <p:cond delay="499"/>
                                          </p:stCondLst>
                                        </p:cTn>
                                        <p:tgtEl>
                                          <p:spTgt spid="55530"/>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5533"/>
                                        </p:tgtEl>
                                        <p:attrNameLst>
                                          <p:attrName>style.visibility</p:attrName>
                                        </p:attrNameLst>
                                      </p:cBhvr>
                                      <p:to>
                                        <p:strVal val="visible"/>
                                      </p:to>
                                    </p:set>
                                    <p:animEffect transition="in" filter="slide(fromTop)">
                                      <p:cBhvr>
                                        <p:cTn id="376" dur="500"/>
                                        <p:tgtEl>
                                          <p:spTgt spid="55533"/>
                                        </p:tgtEl>
                                      </p:cBhvr>
                                    </p:animEffect>
                                  </p:childTnLst>
                                </p:cTn>
                              </p:par>
                              <p:par>
                                <p:cTn id="377" presetID="12" presetClass="exit" presetSubtype="4" fill="hold" nodeType="withEffect">
                                  <p:stCondLst>
                                    <p:cond delay="55000"/>
                                  </p:stCondLst>
                                  <p:childTnLst>
                                    <p:animEffect transition="out" filter="slide(fromBottom)">
                                      <p:cBhvr>
                                        <p:cTn id="378" dur="500"/>
                                        <p:tgtEl>
                                          <p:spTgt spid="55533"/>
                                        </p:tgtEl>
                                      </p:cBhvr>
                                    </p:animEffect>
                                    <p:set>
                                      <p:cBhvr>
                                        <p:cTn id="379" dur="1" fill="hold">
                                          <p:stCondLst>
                                            <p:cond delay="499"/>
                                          </p:stCondLst>
                                        </p:cTn>
                                        <p:tgtEl>
                                          <p:spTgt spid="55533"/>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5536"/>
                                        </p:tgtEl>
                                        <p:attrNameLst>
                                          <p:attrName>style.visibility</p:attrName>
                                        </p:attrNameLst>
                                      </p:cBhvr>
                                      <p:to>
                                        <p:strVal val="visible"/>
                                      </p:to>
                                    </p:set>
                                    <p:animEffect transition="in" filter="slide(fromTop)">
                                      <p:cBhvr>
                                        <p:cTn id="382" dur="500"/>
                                        <p:tgtEl>
                                          <p:spTgt spid="55536"/>
                                        </p:tgtEl>
                                      </p:cBhvr>
                                    </p:animEffect>
                                  </p:childTnLst>
                                </p:cTn>
                              </p:par>
                              <p:par>
                                <p:cTn id="383" presetID="12" presetClass="exit" presetSubtype="4" fill="hold" nodeType="withEffect">
                                  <p:stCondLst>
                                    <p:cond delay="56000"/>
                                  </p:stCondLst>
                                  <p:childTnLst>
                                    <p:animEffect transition="out" filter="slide(fromBottom)">
                                      <p:cBhvr>
                                        <p:cTn id="384" dur="500"/>
                                        <p:tgtEl>
                                          <p:spTgt spid="55536"/>
                                        </p:tgtEl>
                                      </p:cBhvr>
                                    </p:animEffect>
                                    <p:set>
                                      <p:cBhvr>
                                        <p:cTn id="385" dur="1" fill="hold">
                                          <p:stCondLst>
                                            <p:cond delay="499"/>
                                          </p:stCondLst>
                                        </p:cTn>
                                        <p:tgtEl>
                                          <p:spTgt spid="55536"/>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5539"/>
                                        </p:tgtEl>
                                        <p:attrNameLst>
                                          <p:attrName>style.visibility</p:attrName>
                                        </p:attrNameLst>
                                      </p:cBhvr>
                                      <p:to>
                                        <p:strVal val="visible"/>
                                      </p:to>
                                    </p:set>
                                    <p:animEffect transition="in" filter="slide(fromTop)">
                                      <p:cBhvr>
                                        <p:cTn id="388" dur="500"/>
                                        <p:tgtEl>
                                          <p:spTgt spid="55539"/>
                                        </p:tgtEl>
                                      </p:cBhvr>
                                    </p:animEffect>
                                  </p:childTnLst>
                                </p:cTn>
                              </p:par>
                              <p:par>
                                <p:cTn id="389" presetID="12" presetClass="exit" presetSubtype="4" fill="hold" nodeType="withEffect">
                                  <p:stCondLst>
                                    <p:cond delay="57000"/>
                                  </p:stCondLst>
                                  <p:childTnLst>
                                    <p:animEffect transition="out" filter="slide(fromBottom)">
                                      <p:cBhvr>
                                        <p:cTn id="390" dur="500"/>
                                        <p:tgtEl>
                                          <p:spTgt spid="55539"/>
                                        </p:tgtEl>
                                      </p:cBhvr>
                                    </p:animEffect>
                                    <p:set>
                                      <p:cBhvr>
                                        <p:cTn id="391" dur="1" fill="hold">
                                          <p:stCondLst>
                                            <p:cond delay="499"/>
                                          </p:stCondLst>
                                        </p:cTn>
                                        <p:tgtEl>
                                          <p:spTgt spid="55539"/>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5542"/>
                                        </p:tgtEl>
                                        <p:attrNameLst>
                                          <p:attrName>style.visibility</p:attrName>
                                        </p:attrNameLst>
                                      </p:cBhvr>
                                      <p:to>
                                        <p:strVal val="visible"/>
                                      </p:to>
                                    </p:set>
                                    <p:animEffect transition="in" filter="slide(fromTop)">
                                      <p:cBhvr>
                                        <p:cTn id="394" dur="500"/>
                                        <p:tgtEl>
                                          <p:spTgt spid="55542"/>
                                        </p:tgtEl>
                                      </p:cBhvr>
                                    </p:animEffect>
                                  </p:childTnLst>
                                </p:cTn>
                              </p:par>
                              <p:par>
                                <p:cTn id="395" presetID="12" presetClass="exit" presetSubtype="4" fill="hold" nodeType="withEffect">
                                  <p:stCondLst>
                                    <p:cond delay="58000"/>
                                  </p:stCondLst>
                                  <p:childTnLst>
                                    <p:animEffect transition="out" filter="slide(fromBottom)">
                                      <p:cBhvr>
                                        <p:cTn id="396" dur="500"/>
                                        <p:tgtEl>
                                          <p:spTgt spid="55542"/>
                                        </p:tgtEl>
                                      </p:cBhvr>
                                    </p:animEffect>
                                    <p:set>
                                      <p:cBhvr>
                                        <p:cTn id="397" dur="1" fill="hold">
                                          <p:stCondLst>
                                            <p:cond delay="499"/>
                                          </p:stCondLst>
                                        </p:cTn>
                                        <p:tgtEl>
                                          <p:spTgt spid="55542"/>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5545"/>
                                        </p:tgtEl>
                                        <p:attrNameLst>
                                          <p:attrName>style.visibility</p:attrName>
                                        </p:attrNameLst>
                                      </p:cBhvr>
                                      <p:to>
                                        <p:strVal val="visible"/>
                                      </p:to>
                                    </p:set>
                                    <p:animEffect transition="in" filter="slide(fromTop)">
                                      <p:cBhvr>
                                        <p:cTn id="400" dur="500"/>
                                        <p:tgtEl>
                                          <p:spTgt spid="55545"/>
                                        </p:tgtEl>
                                      </p:cBhvr>
                                    </p:animEffect>
                                  </p:childTnLst>
                                </p:cTn>
                              </p:par>
                              <p:par>
                                <p:cTn id="401" presetID="12" presetClass="exit" presetSubtype="4" fill="hold" nodeType="withEffect">
                                  <p:stCondLst>
                                    <p:cond delay="59000"/>
                                  </p:stCondLst>
                                  <p:childTnLst>
                                    <p:animEffect transition="out" filter="slide(fromBottom)">
                                      <p:cBhvr>
                                        <p:cTn id="402" dur="500"/>
                                        <p:tgtEl>
                                          <p:spTgt spid="55545"/>
                                        </p:tgtEl>
                                      </p:cBhvr>
                                    </p:animEffect>
                                    <p:set>
                                      <p:cBhvr>
                                        <p:cTn id="403" dur="1" fill="hold">
                                          <p:stCondLst>
                                            <p:cond delay="499"/>
                                          </p:stCondLst>
                                        </p:cTn>
                                        <p:tgtEl>
                                          <p:spTgt spid="55545"/>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5548"/>
                                        </p:tgtEl>
                                        <p:attrNameLst>
                                          <p:attrName>style.visibility</p:attrName>
                                        </p:attrNameLst>
                                      </p:cBhvr>
                                      <p:to>
                                        <p:strVal val="visible"/>
                                      </p:to>
                                    </p:set>
                                    <p:animEffect transition="in" filter="slide(fromTop)">
                                      <p:cBhvr>
                                        <p:cTn id="406" dur="500"/>
                                        <p:tgtEl>
                                          <p:spTgt spid="5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3"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460"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5"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462"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463"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8"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19465" name="Group 9"/>
          <p:cNvGrpSpPr>
            <a:grpSpLocks/>
          </p:cNvGrpSpPr>
          <p:nvPr/>
        </p:nvGrpSpPr>
        <p:grpSpPr bwMode="auto">
          <a:xfrm>
            <a:off x="703263" y="2762250"/>
            <a:ext cx="1168400" cy="1912938"/>
            <a:chOff x="275" y="2008"/>
            <a:chExt cx="795" cy="1276"/>
          </a:xfrm>
        </p:grpSpPr>
        <p:sp>
          <p:nvSpPr>
            <p:cNvPr id="56330"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1"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2"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9"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6" name="Group 14"/>
          <p:cNvGrpSpPr>
            <a:grpSpLocks/>
          </p:cNvGrpSpPr>
          <p:nvPr/>
        </p:nvGrpSpPr>
        <p:grpSpPr bwMode="auto">
          <a:xfrm>
            <a:off x="1943100" y="2765425"/>
            <a:ext cx="1168400" cy="1912938"/>
            <a:chOff x="275" y="2008"/>
            <a:chExt cx="795" cy="1276"/>
          </a:xfrm>
        </p:grpSpPr>
        <p:sp>
          <p:nvSpPr>
            <p:cNvPr id="56335"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6"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7"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5"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7" name="Group 19"/>
          <p:cNvGrpSpPr>
            <a:grpSpLocks/>
          </p:cNvGrpSpPr>
          <p:nvPr/>
        </p:nvGrpSpPr>
        <p:grpSpPr bwMode="auto">
          <a:xfrm>
            <a:off x="3368675" y="2762250"/>
            <a:ext cx="1168400" cy="1912938"/>
            <a:chOff x="275" y="2008"/>
            <a:chExt cx="795" cy="1276"/>
          </a:xfrm>
        </p:grpSpPr>
        <p:sp>
          <p:nvSpPr>
            <p:cNvPr id="56340"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1"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2"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1"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8" name="Group 24"/>
          <p:cNvGrpSpPr>
            <a:grpSpLocks/>
          </p:cNvGrpSpPr>
          <p:nvPr/>
        </p:nvGrpSpPr>
        <p:grpSpPr bwMode="auto">
          <a:xfrm>
            <a:off x="4606925" y="2765425"/>
            <a:ext cx="1168400" cy="1912938"/>
            <a:chOff x="275" y="2008"/>
            <a:chExt cx="795" cy="1276"/>
          </a:xfrm>
        </p:grpSpPr>
        <p:sp>
          <p:nvSpPr>
            <p:cNvPr id="56345"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6"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7"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37"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9" name="Group 29"/>
          <p:cNvGrpSpPr>
            <a:grpSpLocks/>
          </p:cNvGrpSpPr>
          <p:nvPr/>
        </p:nvGrpSpPr>
        <p:grpSpPr bwMode="auto">
          <a:xfrm>
            <a:off x="6030913" y="2762250"/>
            <a:ext cx="1168400" cy="1912938"/>
            <a:chOff x="275" y="2008"/>
            <a:chExt cx="795" cy="1276"/>
          </a:xfrm>
        </p:grpSpPr>
        <p:sp>
          <p:nvSpPr>
            <p:cNvPr id="56350"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1"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2"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33"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6354"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5"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6"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473"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6358"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6359" name="Group 39"/>
          <p:cNvGrpSpPr>
            <a:grpSpLocks/>
          </p:cNvGrpSpPr>
          <p:nvPr/>
        </p:nvGrpSpPr>
        <p:grpSpPr bwMode="auto">
          <a:xfrm>
            <a:off x="7270750" y="2981325"/>
            <a:ext cx="1168400" cy="1473200"/>
            <a:chOff x="4580" y="1878"/>
            <a:chExt cx="736" cy="928"/>
          </a:xfrm>
        </p:grpSpPr>
        <p:sp>
          <p:nvSpPr>
            <p:cNvPr id="19728"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9"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362" name="Group 42"/>
          <p:cNvGrpSpPr>
            <a:grpSpLocks/>
          </p:cNvGrpSpPr>
          <p:nvPr/>
        </p:nvGrpSpPr>
        <p:grpSpPr bwMode="auto">
          <a:xfrm>
            <a:off x="7270750" y="2981325"/>
            <a:ext cx="1168400" cy="1473200"/>
            <a:chOff x="4580" y="1878"/>
            <a:chExt cx="736" cy="928"/>
          </a:xfrm>
        </p:grpSpPr>
        <p:sp>
          <p:nvSpPr>
            <p:cNvPr id="19726"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7"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365" name="Group 45"/>
          <p:cNvGrpSpPr>
            <a:grpSpLocks/>
          </p:cNvGrpSpPr>
          <p:nvPr/>
        </p:nvGrpSpPr>
        <p:grpSpPr bwMode="auto">
          <a:xfrm>
            <a:off x="6030913" y="2981325"/>
            <a:ext cx="1168400" cy="1473200"/>
            <a:chOff x="4580" y="1878"/>
            <a:chExt cx="736" cy="928"/>
          </a:xfrm>
        </p:grpSpPr>
        <p:sp>
          <p:nvSpPr>
            <p:cNvPr id="19724"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5"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9478" name="Group 48"/>
          <p:cNvGrpSpPr>
            <a:grpSpLocks/>
          </p:cNvGrpSpPr>
          <p:nvPr/>
        </p:nvGrpSpPr>
        <p:grpSpPr bwMode="auto">
          <a:xfrm>
            <a:off x="1943100" y="2982913"/>
            <a:ext cx="1168400" cy="1473200"/>
            <a:chOff x="4580" y="1878"/>
            <a:chExt cx="736" cy="928"/>
          </a:xfrm>
        </p:grpSpPr>
        <p:sp>
          <p:nvSpPr>
            <p:cNvPr id="19722"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3"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9479" name="Group 51"/>
          <p:cNvGrpSpPr>
            <a:grpSpLocks/>
          </p:cNvGrpSpPr>
          <p:nvPr/>
        </p:nvGrpSpPr>
        <p:grpSpPr bwMode="auto">
          <a:xfrm>
            <a:off x="703263" y="2982913"/>
            <a:ext cx="1168400" cy="1473200"/>
            <a:chOff x="4580" y="1878"/>
            <a:chExt cx="736" cy="928"/>
          </a:xfrm>
        </p:grpSpPr>
        <p:sp>
          <p:nvSpPr>
            <p:cNvPr id="19720"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1"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374" name="Group 54"/>
          <p:cNvGrpSpPr>
            <a:grpSpLocks/>
          </p:cNvGrpSpPr>
          <p:nvPr/>
        </p:nvGrpSpPr>
        <p:grpSpPr bwMode="auto">
          <a:xfrm>
            <a:off x="4606925" y="2984500"/>
            <a:ext cx="1168400" cy="1473200"/>
            <a:chOff x="4580" y="1878"/>
            <a:chExt cx="736" cy="928"/>
          </a:xfrm>
        </p:grpSpPr>
        <p:sp>
          <p:nvSpPr>
            <p:cNvPr id="19718"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9"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377" name="Group 57"/>
          <p:cNvGrpSpPr>
            <a:grpSpLocks/>
          </p:cNvGrpSpPr>
          <p:nvPr/>
        </p:nvGrpSpPr>
        <p:grpSpPr bwMode="auto">
          <a:xfrm>
            <a:off x="7270750" y="2981325"/>
            <a:ext cx="1168400" cy="1473200"/>
            <a:chOff x="4580" y="1878"/>
            <a:chExt cx="736" cy="928"/>
          </a:xfrm>
        </p:grpSpPr>
        <p:sp>
          <p:nvSpPr>
            <p:cNvPr id="19716"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7"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380" name="Group 60"/>
          <p:cNvGrpSpPr>
            <a:grpSpLocks/>
          </p:cNvGrpSpPr>
          <p:nvPr/>
        </p:nvGrpSpPr>
        <p:grpSpPr bwMode="auto">
          <a:xfrm>
            <a:off x="7270750" y="2981325"/>
            <a:ext cx="1168400" cy="1473200"/>
            <a:chOff x="4580" y="1878"/>
            <a:chExt cx="736" cy="928"/>
          </a:xfrm>
        </p:grpSpPr>
        <p:sp>
          <p:nvSpPr>
            <p:cNvPr id="19714"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5"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383" name="Group 63"/>
          <p:cNvGrpSpPr>
            <a:grpSpLocks/>
          </p:cNvGrpSpPr>
          <p:nvPr/>
        </p:nvGrpSpPr>
        <p:grpSpPr bwMode="auto">
          <a:xfrm>
            <a:off x="7270750" y="2981325"/>
            <a:ext cx="1168400" cy="1473200"/>
            <a:chOff x="4580" y="1878"/>
            <a:chExt cx="736" cy="928"/>
          </a:xfrm>
        </p:grpSpPr>
        <p:sp>
          <p:nvSpPr>
            <p:cNvPr id="19712"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3"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386" name="Group 66"/>
          <p:cNvGrpSpPr>
            <a:grpSpLocks/>
          </p:cNvGrpSpPr>
          <p:nvPr/>
        </p:nvGrpSpPr>
        <p:grpSpPr bwMode="auto">
          <a:xfrm>
            <a:off x="7270750" y="2981325"/>
            <a:ext cx="1168400" cy="1473200"/>
            <a:chOff x="4580" y="1878"/>
            <a:chExt cx="736" cy="928"/>
          </a:xfrm>
        </p:grpSpPr>
        <p:sp>
          <p:nvSpPr>
            <p:cNvPr id="19710"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1"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389" name="Group 69"/>
          <p:cNvGrpSpPr>
            <a:grpSpLocks/>
          </p:cNvGrpSpPr>
          <p:nvPr/>
        </p:nvGrpSpPr>
        <p:grpSpPr bwMode="auto">
          <a:xfrm>
            <a:off x="7270750" y="2981325"/>
            <a:ext cx="1168400" cy="1473200"/>
            <a:chOff x="4580" y="1878"/>
            <a:chExt cx="736" cy="928"/>
          </a:xfrm>
        </p:grpSpPr>
        <p:sp>
          <p:nvSpPr>
            <p:cNvPr id="19708"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9"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392" name="Group 72"/>
          <p:cNvGrpSpPr>
            <a:grpSpLocks/>
          </p:cNvGrpSpPr>
          <p:nvPr/>
        </p:nvGrpSpPr>
        <p:grpSpPr bwMode="auto">
          <a:xfrm>
            <a:off x="7270750" y="2981325"/>
            <a:ext cx="1168400" cy="1473200"/>
            <a:chOff x="4580" y="1878"/>
            <a:chExt cx="736" cy="928"/>
          </a:xfrm>
        </p:grpSpPr>
        <p:sp>
          <p:nvSpPr>
            <p:cNvPr id="19706"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7"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395" name="Group 75"/>
          <p:cNvGrpSpPr>
            <a:grpSpLocks/>
          </p:cNvGrpSpPr>
          <p:nvPr/>
        </p:nvGrpSpPr>
        <p:grpSpPr bwMode="auto">
          <a:xfrm>
            <a:off x="7270750" y="2981325"/>
            <a:ext cx="1168400" cy="1473200"/>
            <a:chOff x="4580" y="1878"/>
            <a:chExt cx="736" cy="928"/>
          </a:xfrm>
        </p:grpSpPr>
        <p:sp>
          <p:nvSpPr>
            <p:cNvPr id="19704"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5"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398" name="Group 78"/>
          <p:cNvGrpSpPr>
            <a:grpSpLocks/>
          </p:cNvGrpSpPr>
          <p:nvPr/>
        </p:nvGrpSpPr>
        <p:grpSpPr bwMode="auto">
          <a:xfrm>
            <a:off x="7270750" y="2981325"/>
            <a:ext cx="1168400" cy="1473200"/>
            <a:chOff x="4580" y="1878"/>
            <a:chExt cx="736" cy="928"/>
          </a:xfrm>
        </p:grpSpPr>
        <p:sp>
          <p:nvSpPr>
            <p:cNvPr id="19702"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3"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01" name="Group 81"/>
          <p:cNvGrpSpPr>
            <a:grpSpLocks/>
          </p:cNvGrpSpPr>
          <p:nvPr/>
        </p:nvGrpSpPr>
        <p:grpSpPr bwMode="auto">
          <a:xfrm>
            <a:off x="6030913" y="2981325"/>
            <a:ext cx="1168400" cy="1473200"/>
            <a:chOff x="4580" y="1878"/>
            <a:chExt cx="736" cy="928"/>
          </a:xfrm>
        </p:grpSpPr>
        <p:sp>
          <p:nvSpPr>
            <p:cNvPr id="19700"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1"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04" name="Group 84"/>
          <p:cNvGrpSpPr>
            <a:grpSpLocks/>
          </p:cNvGrpSpPr>
          <p:nvPr/>
        </p:nvGrpSpPr>
        <p:grpSpPr bwMode="auto">
          <a:xfrm>
            <a:off x="4606925" y="2984500"/>
            <a:ext cx="1168400" cy="1473200"/>
            <a:chOff x="4580" y="1878"/>
            <a:chExt cx="736" cy="928"/>
          </a:xfrm>
        </p:grpSpPr>
        <p:sp>
          <p:nvSpPr>
            <p:cNvPr id="19698"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9"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19491" name="Group 87"/>
          <p:cNvGrpSpPr>
            <a:grpSpLocks/>
          </p:cNvGrpSpPr>
          <p:nvPr/>
        </p:nvGrpSpPr>
        <p:grpSpPr bwMode="auto">
          <a:xfrm>
            <a:off x="3368675" y="2981325"/>
            <a:ext cx="1168400" cy="1473200"/>
            <a:chOff x="4580" y="1878"/>
            <a:chExt cx="736" cy="928"/>
          </a:xfrm>
        </p:grpSpPr>
        <p:sp>
          <p:nvSpPr>
            <p:cNvPr id="19696"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7"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10" name="Group 90"/>
          <p:cNvGrpSpPr>
            <a:grpSpLocks/>
          </p:cNvGrpSpPr>
          <p:nvPr/>
        </p:nvGrpSpPr>
        <p:grpSpPr bwMode="auto">
          <a:xfrm>
            <a:off x="7270750" y="2981325"/>
            <a:ext cx="1168400" cy="1473200"/>
            <a:chOff x="4580" y="1878"/>
            <a:chExt cx="736" cy="928"/>
          </a:xfrm>
        </p:grpSpPr>
        <p:sp>
          <p:nvSpPr>
            <p:cNvPr id="19694"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5"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13" name="Group 93"/>
          <p:cNvGrpSpPr>
            <a:grpSpLocks/>
          </p:cNvGrpSpPr>
          <p:nvPr/>
        </p:nvGrpSpPr>
        <p:grpSpPr bwMode="auto">
          <a:xfrm>
            <a:off x="6030913" y="2981325"/>
            <a:ext cx="1168400" cy="1473200"/>
            <a:chOff x="4580" y="1878"/>
            <a:chExt cx="736" cy="928"/>
          </a:xfrm>
        </p:grpSpPr>
        <p:sp>
          <p:nvSpPr>
            <p:cNvPr id="19692"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3"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16" name="Group 96"/>
          <p:cNvGrpSpPr>
            <a:grpSpLocks/>
          </p:cNvGrpSpPr>
          <p:nvPr/>
        </p:nvGrpSpPr>
        <p:grpSpPr bwMode="auto">
          <a:xfrm>
            <a:off x="7270750" y="2981325"/>
            <a:ext cx="1168400" cy="1473200"/>
            <a:chOff x="4580" y="1878"/>
            <a:chExt cx="736" cy="928"/>
          </a:xfrm>
        </p:grpSpPr>
        <p:sp>
          <p:nvSpPr>
            <p:cNvPr id="19690"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1"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19" name="Group 99"/>
          <p:cNvGrpSpPr>
            <a:grpSpLocks/>
          </p:cNvGrpSpPr>
          <p:nvPr/>
        </p:nvGrpSpPr>
        <p:grpSpPr bwMode="auto">
          <a:xfrm>
            <a:off x="7270750" y="2981325"/>
            <a:ext cx="1168400" cy="1473200"/>
            <a:chOff x="4580" y="1878"/>
            <a:chExt cx="736" cy="928"/>
          </a:xfrm>
        </p:grpSpPr>
        <p:sp>
          <p:nvSpPr>
            <p:cNvPr id="19688"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9"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22" name="Group 102"/>
          <p:cNvGrpSpPr>
            <a:grpSpLocks/>
          </p:cNvGrpSpPr>
          <p:nvPr/>
        </p:nvGrpSpPr>
        <p:grpSpPr bwMode="auto">
          <a:xfrm>
            <a:off x="7270750" y="2981325"/>
            <a:ext cx="1168400" cy="1473200"/>
            <a:chOff x="4580" y="1878"/>
            <a:chExt cx="736" cy="928"/>
          </a:xfrm>
        </p:grpSpPr>
        <p:sp>
          <p:nvSpPr>
            <p:cNvPr id="19686"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7"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25" name="Group 105"/>
          <p:cNvGrpSpPr>
            <a:grpSpLocks/>
          </p:cNvGrpSpPr>
          <p:nvPr/>
        </p:nvGrpSpPr>
        <p:grpSpPr bwMode="auto">
          <a:xfrm>
            <a:off x="7270750" y="2981325"/>
            <a:ext cx="1168400" cy="1473200"/>
            <a:chOff x="4580" y="1878"/>
            <a:chExt cx="736" cy="928"/>
          </a:xfrm>
        </p:grpSpPr>
        <p:sp>
          <p:nvSpPr>
            <p:cNvPr id="19684"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5"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28" name="Group 108"/>
          <p:cNvGrpSpPr>
            <a:grpSpLocks/>
          </p:cNvGrpSpPr>
          <p:nvPr/>
        </p:nvGrpSpPr>
        <p:grpSpPr bwMode="auto">
          <a:xfrm>
            <a:off x="7270750" y="2981325"/>
            <a:ext cx="1168400" cy="1473200"/>
            <a:chOff x="4580" y="1878"/>
            <a:chExt cx="736" cy="928"/>
          </a:xfrm>
        </p:grpSpPr>
        <p:sp>
          <p:nvSpPr>
            <p:cNvPr id="19682"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3"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31" name="Group 111"/>
          <p:cNvGrpSpPr>
            <a:grpSpLocks/>
          </p:cNvGrpSpPr>
          <p:nvPr/>
        </p:nvGrpSpPr>
        <p:grpSpPr bwMode="auto">
          <a:xfrm>
            <a:off x="7270750" y="2981325"/>
            <a:ext cx="1168400" cy="1473200"/>
            <a:chOff x="4580" y="1878"/>
            <a:chExt cx="736" cy="928"/>
          </a:xfrm>
        </p:grpSpPr>
        <p:sp>
          <p:nvSpPr>
            <p:cNvPr id="19680"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1"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34" name="Group 114"/>
          <p:cNvGrpSpPr>
            <a:grpSpLocks/>
          </p:cNvGrpSpPr>
          <p:nvPr/>
        </p:nvGrpSpPr>
        <p:grpSpPr bwMode="auto">
          <a:xfrm>
            <a:off x="7270750" y="2981325"/>
            <a:ext cx="1168400" cy="1473200"/>
            <a:chOff x="4580" y="1878"/>
            <a:chExt cx="736" cy="928"/>
          </a:xfrm>
        </p:grpSpPr>
        <p:sp>
          <p:nvSpPr>
            <p:cNvPr id="19678"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9"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37" name="Group 117"/>
          <p:cNvGrpSpPr>
            <a:grpSpLocks/>
          </p:cNvGrpSpPr>
          <p:nvPr/>
        </p:nvGrpSpPr>
        <p:grpSpPr bwMode="auto">
          <a:xfrm>
            <a:off x="7270750" y="2981325"/>
            <a:ext cx="1168400" cy="1473200"/>
            <a:chOff x="4580" y="1878"/>
            <a:chExt cx="736" cy="928"/>
          </a:xfrm>
        </p:grpSpPr>
        <p:sp>
          <p:nvSpPr>
            <p:cNvPr id="19676"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7"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440" name="Group 120"/>
          <p:cNvGrpSpPr>
            <a:grpSpLocks/>
          </p:cNvGrpSpPr>
          <p:nvPr/>
        </p:nvGrpSpPr>
        <p:grpSpPr bwMode="auto">
          <a:xfrm>
            <a:off x="7270750" y="2981325"/>
            <a:ext cx="1168400" cy="1473200"/>
            <a:chOff x="4580" y="1878"/>
            <a:chExt cx="736" cy="928"/>
          </a:xfrm>
        </p:grpSpPr>
        <p:sp>
          <p:nvSpPr>
            <p:cNvPr id="19674"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5"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43" name="Group 123"/>
          <p:cNvGrpSpPr>
            <a:grpSpLocks/>
          </p:cNvGrpSpPr>
          <p:nvPr/>
        </p:nvGrpSpPr>
        <p:grpSpPr bwMode="auto">
          <a:xfrm>
            <a:off x="7270750" y="2981325"/>
            <a:ext cx="1168400" cy="1473200"/>
            <a:chOff x="4580" y="1878"/>
            <a:chExt cx="736" cy="928"/>
          </a:xfrm>
        </p:grpSpPr>
        <p:sp>
          <p:nvSpPr>
            <p:cNvPr id="19672"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3"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46" name="Group 126"/>
          <p:cNvGrpSpPr>
            <a:grpSpLocks/>
          </p:cNvGrpSpPr>
          <p:nvPr/>
        </p:nvGrpSpPr>
        <p:grpSpPr bwMode="auto">
          <a:xfrm>
            <a:off x="6030913" y="2981325"/>
            <a:ext cx="1168400" cy="1473200"/>
            <a:chOff x="4580" y="1878"/>
            <a:chExt cx="736" cy="928"/>
          </a:xfrm>
        </p:grpSpPr>
        <p:sp>
          <p:nvSpPr>
            <p:cNvPr id="19670"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1"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49" name="Group 129"/>
          <p:cNvGrpSpPr>
            <a:grpSpLocks/>
          </p:cNvGrpSpPr>
          <p:nvPr/>
        </p:nvGrpSpPr>
        <p:grpSpPr bwMode="auto">
          <a:xfrm>
            <a:off x="7270750" y="2981325"/>
            <a:ext cx="1168400" cy="1473200"/>
            <a:chOff x="4580" y="1878"/>
            <a:chExt cx="736" cy="928"/>
          </a:xfrm>
        </p:grpSpPr>
        <p:sp>
          <p:nvSpPr>
            <p:cNvPr id="19668"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9"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52" name="Group 132"/>
          <p:cNvGrpSpPr>
            <a:grpSpLocks/>
          </p:cNvGrpSpPr>
          <p:nvPr/>
        </p:nvGrpSpPr>
        <p:grpSpPr bwMode="auto">
          <a:xfrm>
            <a:off x="7270750" y="2981325"/>
            <a:ext cx="1168400" cy="1473200"/>
            <a:chOff x="4580" y="1878"/>
            <a:chExt cx="736" cy="928"/>
          </a:xfrm>
        </p:grpSpPr>
        <p:sp>
          <p:nvSpPr>
            <p:cNvPr id="19666"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7"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55" name="Group 135"/>
          <p:cNvGrpSpPr>
            <a:grpSpLocks/>
          </p:cNvGrpSpPr>
          <p:nvPr/>
        </p:nvGrpSpPr>
        <p:grpSpPr bwMode="auto">
          <a:xfrm>
            <a:off x="7270750" y="2981325"/>
            <a:ext cx="1168400" cy="1473200"/>
            <a:chOff x="4580" y="1878"/>
            <a:chExt cx="736" cy="928"/>
          </a:xfrm>
        </p:grpSpPr>
        <p:sp>
          <p:nvSpPr>
            <p:cNvPr id="19664"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5"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58" name="Group 138"/>
          <p:cNvGrpSpPr>
            <a:grpSpLocks/>
          </p:cNvGrpSpPr>
          <p:nvPr/>
        </p:nvGrpSpPr>
        <p:grpSpPr bwMode="auto">
          <a:xfrm>
            <a:off x="7270750" y="2981325"/>
            <a:ext cx="1168400" cy="1473200"/>
            <a:chOff x="4580" y="1878"/>
            <a:chExt cx="736" cy="928"/>
          </a:xfrm>
        </p:grpSpPr>
        <p:sp>
          <p:nvSpPr>
            <p:cNvPr id="19662"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3"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61" name="Group 141"/>
          <p:cNvGrpSpPr>
            <a:grpSpLocks/>
          </p:cNvGrpSpPr>
          <p:nvPr/>
        </p:nvGrpSpPr>
        <p:grpSpPr bwMode="auto">
          <a:xfrm>
            <a:off x="7270750" y="2981325"/>
            <a:ext cx="1168400" cy="1473200"/>
            <a:chOff x="4580" y="1878"/>
            <a:chExt cx="736" cy="928"/>
          </a:xfrm>
        </p:grpSpPr>
        <p:sp>
          <p:nvSpPr>
            <p:cNvPr id="19660"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1"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64" name="Group 144"/>
          <p:cNvGrpSpPr>
            <a:grpSpLocks/>
          </p:cNvGrpSpPr>
          <p:nvPr/>
        </p:nvGrpSpPr>
        <p:grpSpPr bwMode="auto">
          <a:xfrm>
            <a:off x="7270750" y="2981325"/>
            <a:ext cx="1168400" cy="1473200"/>
            <a:chOff x="4580" y="1878"/>
            <a:chExt cx="736" cy="928"/>
          </a:xfrm>
        </p:grpSpPr>
        <p:sp>
          <p:nvSpPr>
            <p:cNvPr id="19658"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9"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67" name="Group 147"/>
          <p:cNvGrpSpPr>
            <a:grpSpLocks/>
          </p:cNvGrpSpPr>
          <p:nvPr/>
        </p:nvGrpSpPr>
        <p:grpSpPr bwMode="auto">
          <a:xfrm>
            <a:off x="7270750" y="2981325"/>
            <a:ext cx="1168400" cy="1473200"/>
            <a:chOff x="4580" y="1878"/>
            <a:chExt cx="736" cy="928"/>
          </a:xfrm>
        </p:grpSpPr>
        <p:sp>
          <p:nvSpPr>
            <p:cNvPr id="19656"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7"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70" name="Group 150"/>
          <p:cNvGrpSpPr>
            <a:grpSpLocks/>
          </p:cNvGrpSpPr>
          <p:nvPr/>
        </p:nvGrpSpPr>
        <p:grpSpPr bwMode="auto">
          <a:xfrm>
            <a:off x="7270750" y="2981325"/>
            <a:ext cx="1168400" cy="1473200"/>
            <a:chOff x="4580" y="1878"/>
            <a:chExt cx="736" cy="928"/>
          </a:xfrm>
        </p:grpSpPr>
        <p:sp>
          <p:nvSpPr>
            <p:cNvPr id="19654"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5"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473" name="Group 153"/>
          <p:cNvGrpSpPr>
            <a:grpSpLocks/>
          </p:cNvGrpSpPr>
          <p:nvPr/>
        </p:nvGrpSpPr>
        <p:grpSpPr bwMode="auto">
          <a:xfrm>
            <a:off x="7270750" y="2981325"/>
            <a:ext cx="1168400" cy="1473200"/>
            <a:chOff x="4580" y="1878"/>
            <a:chExt cx="736" cy="928"/>
          </a:xfrm>
        </p:grpSpPr>
        <p:sp>
          <p:nvSpPr>
            <p:cNvPr id="19652"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3"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76" name="Group 156"/>
          <p:cNvGrpSpPr>
            <a:grpSpLocks/>
          </p:cNvGrpSpPr>
          <p:nvPr/>
        </p:nvGrpSpPr>
        <p:grpSpPr bwMode="auto">
          <a:xfrm>
            <a:off x="7270750" y="2981325"/>
            <a:ext cx="1168400" cy="1473200"/>
            <a:chOff x="4580" y="1878"/>
            <a:chExt cx="736" cy="928"/>
          </a:xfrm>
        </p:grpSpPr>
        <p:sp>
          <p:nvSpPr>
            <p:cNvPr id="19650"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1"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79" name="Group 159"/>
          <p:cNvGrpSpPr>
            <a:grpSpLocks/>
          </p:cNvGrpSpPr>
          <p:nvPr/>
        </p:nvGrpSpPr>
        <p:grpSpPr bwMode="auto">
          <a:xfrm>
            <a:off x="7270750" y="2981325"/>
            <a:ext cx="1168400" cy="1473200"/>
            <a:chOff x="4580" y="1878"/>
            <a:chExt cx="736" cy="928"/>
          </a:xfrm>
        </p:grpSpPr>
        <p:sp>
          <p:nvSpPr>
            <p:cNvPr id="19648"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9"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82" name="Group 162"/>
          <p:cNvGrpSpPr>
            <a:grpSpLocks/>
          </p:cNvGrpSpPr>
          <p:nvPr/>
        </p:nvGrpSpPr>
        <p:grpSpPr bwMode="auto">
          <a:xfrm>
            <a:off x="7270750" y="2981325"/>
            <a:ext cx="1168400" cy="1473200"/>
            <a:chOff x="4580" y="1878"/>
            <a:chExt cx="736" cy="928"/>
          </a:xfrm>
        </p:grpSpPr>
        <p:sp>
          <p:nvSpPr>
            <p:cNvPr id="19646"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7"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85" name="Group 165"/>
          <p:cNvGrpSpPr>
            <a:grpSpLocks/>
          </p:cNvGrpSpPr>
          <p:nvPr/>
        </p:nvGrpSpPr>
        <p:grpSpPr bwMode="auto">
          <a:xfrm>
            <a:off x="7270750" y="2981325"/>
            <a:ext cx="1168400" cy="1473200"/>
            <a:chOff x="4580" y="1878"/>
            <a:chExt cx="736" cy="928"/>
          </a:xfrm>
        </p:grpSpPr>
        <p:sp>
          <p:nvSpPr>
            <p:cNvPr id="19644"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5"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88" name="Group 168"/>
          <p:cNvGrpSpPr>
            <a:grpSpLocks/>
          </p:cNvGrpSpPr>
          <p:nvPr/>
        </p:nvGrpSpPr>
        <p:grpSpPr bwMode="auto">
          <a:xfrm>
            <a:off x="7270750" y="2981325"/>
            <a:ext cx="1168400" cy="1473200"/>
            <a:chOff x="4580" y="1878"/>
            <a:chExt cx="736" cy="928"/>
          </a:xfrm>
        </p:grpSpPr>
        <p:sp>
          <p:nvSpPr>
            <p:cNvPr id="19642"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3"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91" name="Group 171"/>
          <p:cNvGrpSpPr>
            <a:grpSpLocks/>
          </p:cNvGrpSpPr>
          <p:nvPr/>
        </p:nvGrpSpPr>
        <p:grpSpPr bwMode="auto">
          <a:xfrm>
            <a:off x="7270750" y="2981325"/>
            <a:ext cx="1168400" cy="1473200"/>
            <a:chOff x="4580" y="1878"/>
            <a:chExt cx="736" cy="928"/>
          </a:xfrm>
        </p:grpSpPr>
        <p:sp>
          <p:nvSpPr>
            <p:cNvPr id="19640"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1"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94" name="Group 174"/>
          <p:cNvGrpSpPr>
            <a:grpSpLocks/>
          </p:cNvGrpSpPr>
          <p:nvPr/>
        </p:nvGrpSpPr>
        <p:grpSpPr bwMode="auto">
          <a:xfrm>
            <a:off x="7270750" y="2981325"/>
            <a:ext cx="1168400" cy="1473200"/>
            <a:chOff x="4580" y="1878"/>
            <a:chExt cx="736" cy="928"/>
          </a:xfrm>
        </p:grpSpPr>
        <p:sp>
          <p:nvSpPr>
            <p:cNvPr id="19638"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9"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97" name="Group 177"/>
          <p:cNvGrpSpPr>
            <a:grpSpLocks/>
          </p:cNvGrpSpPr>
          <p:nvPr/>
        </p:nvGrpSpPr>
        <p:grpSpPr bwMode="auto">
          <a:xfrm>
            <a:off x="7270750" y="2981325"/>
            <a:ext cx="1168400" cy="1473200"/>
            <a:chOff x="4580" y="1878"/>
            <a:chExt cx="736" cy="928"/>
          </a:xfrm>
        </p:grpSpPr>
        <p:sp>
          <p:nvSpPr>
            <p:cNvPr id="19636"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7"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00" name="Group 180"/>
          <p:cNvGrpSpPr>
            <a:grpSpLocks/>
          </p:cNvGrpSpPr>
          <p:nvPr/>
        </p:nvGrpSpPr>
        <p:grpSpPr bwMode="auto">
          <a:xfrm>
            <a:off x="7270750" y="2981325"/>
            <a:ext cx="1168400" cy="1473200"/>
            <a:chOff x="4580" y="1878"/>
            <a:chExt cx="736" cy="928"/>
          </a:xfrm>
        </p:grpSpPr>
        <p:sp>
          <p:nvSpPr>
            <p:cNvPr id="19634"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5"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03" name="Group 183"/>
          <p:cNvGrpSpPr>
            <a:grpSpLocks/>
          </p:cNvGrpSpPr>
          <p:nvPr/>
        </p:nvGrpSpPr>
        <p:grpSpPr bwMode="auto">
          <a:xfrm>
            <a:off x="7270750" y="2981325"/>
            <a:ext cx="1168400" cy="1473200"/>
            <a:chOff x="4580" y="1878"/>
            <a:chExt cx="736" cy="928"/>
          </a:xfrm>
        </p:grpSpPr>
        <p:sp>
          <p:nvSpPr>
            <p:cNvPr id="19632"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3"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06" name="Group 186"/>
          <p:cNvGrpSpPr>
            <a:grpSpLocks/>
          </p:cNvGrpSpPr>
          <p:nvPr/>
        </p:nvGrpSpPr>
        <p:grpSpPr bwMode="auto">
          <a:xfrm>
            <a:off x="7270750" y="2981325"/>
            <a:ext cx="1168400" cy="1473200"/>
            <a:chOff x="4580" y="1878"/>
            <a:chExt cx="736" cy="928"/>
          </a:xfrm>
        </p:grpSpPr>
        <p:sp>
          <p:nvSpPr>
            <p:cNvPr id="19630"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1"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09" name="Group 189"/>
          <p:cNvGrpSpPr>
            <a:grpSpLocks/>
          </p:cNvGrpSpPr>
          <p:nvPr/>
        </p:nvGrpSpPr>
        <p:grpSpPr bwMode="auto">
          <a:xfrm>
            <a:off x="6030913" y="2981325"/>
            <a:ext cx="1168400" cy="1473200"/>
            <a:chOff x="4580" y="1878"/>
            <a:chExt cx="736" cy="928"/>
          </a:xfrm>
        </p:grpSpPr>
        <p:sp>
          <p:nvSpPr>
            <p:cNvPr id="19628"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9"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12" name="Group 192"/>
          <p:cNvGrpSpPr>
            <a:grpSpLocks/>
          </p:cNvGrpSpPr>
          <p:nvPr/>
        </p:nvGrpSpPr>
        <p:grpSpPr bwMode="auto">
          <a:xfrm>
            <a:off x="6030913" y="2981325"/>
            <a:ext cx="1168400" cy="1473200"/>
            <a:chOff x="4580" y="1878"/>
            <a:chExt cx="736" cy="928"/>
          </a:xfrm>
        </p:grpSpPr>
        <p:sp>
          <p:nvSpPr>
            <p:cNvPr id="19626"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7"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15" name="Group 195"/>
          <p:cNvGrpSpPr>
            <a:grpSpLocks/>
          </p:cNvGrpSpPr>
          <p:nvPr/>
        </p:nvGrpSpPr>
        <p:grpSpPr bwMode="auto">
          <a:xfrm>
            <a:off x="7270750" y="2981325"/>
            <a:ext cx="1168400" cy="1473200"/>
            <a:chOff x="4580" y="1878"/>
            <a:chExt cx="736" cy="928"/>
          </a:xfrm>
        </p:grpSpPr>
        <p:sp>
          <p:nvSpPr>
            <p:cNvPr id="19624"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5"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518" name="Group 198"/>
          <p:cNvGrpSpPr>
            <a:grpSpLocks/>
          </p:cNvGrpSpPr>
          <p:nvPr/>
        </p:nvGrpSpPr>
        <p:grpSpPr bwMode="auto">
          <a:xfrm>
            <a:off x="7270750" y="2981325"/>
            <a:ext cx="1168400" cy="1473200"/>
            <a:chOff x="4580" y="1878"/>
            <a:chExt cx="736" cy="928"/>
          </a:xfrm>
        </p:grpSpPr>
        <p:sp>
          <p:nvSpPr>
            <p:cNvPr id="19622"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3"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521" name="Group 201"/>
          <p:cNvGrpSpPr>
            <a:grpSpLocks/>
          </p:cNvGrpSpPr>
          <p:nvPr/>
        </p:nvGrpSpPr>
        <p:grpSpPr bwMode="auto">
          <a:xfrm>
            <a:off x="7270750" y="2981325"/>
            <a:ext cx="1168400" cy="1473200"/>
            <a:chOff x="4580" y="1878"/>
            <a:chExt cx="736" cy="928"/>
          </a:xfrm>
        </p:grpSpPr>
        <p:sp>
          <p:nvSpPr>
            <p:cNvPr id="19620"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1"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524" name="Group 204"/>
          <p:cNvGrpSpPr>
            <a:grpSpLocks/>
          </p:cNvGrpSpPr>
          <p:nvPr/>
        </p:nvGrpSpPr>
        <p:grpSpPr bwMode="auto">
          <a:xfrm>
            <a:off x="7270750" y="2981325"/>
            <a:ext cx="1168400" cy="1473200"/>
            <a:chOff x="4580" y="1878"/>
            <a:chExt cx="736" cy="928"/>
          </a:xfrm>
        </p:grpSpPr>
        <p:sp>
          <p:nvSpPr>
            <p:cNvPr id="19618"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9"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527" name="Group 207"/>
          <p:cNvGrpSpPr>
            <a:grpSpLocks/>
          </p:cNvGrpSpPr>
          <p:nvPr/>
        </p:nvGrpSpPr>
        <p:grpSpPr bwMode="auto">
          <a:xfrm>
            <a:off x="7270750" y="2981325"/>
            <a:ext cx="1168400" cy="1473200"/>
            <a:chOff x="4580" y="1878"/>
            <a:chExt cx="736" cy="928"/>
          </a:xfrm>
        </p:grpSpPr>
        <p:sp>
          <p:nvSpPr>
            <p:cNvPr id="19616"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7"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530" name="Group 210"/>
          <p:cNvGrpSpPr>
            <a:grpSpLocks/>
          </p:cNvGrpSpPr>
          <p:nvPr/>
        </p:nvGrpSpPr>
        <p:grpSpPr bwMode="auto">
          <a:xfrm>
            <a:off x="7270750" y="2981325"/>
            <a:ext cx="1168400" cy="1473200"/>
            <a:chOff x="4580" y="1878"/>
            <a:chExt cx="736" cy="928"/>
          </a:xfrm>
        </p:grpSpPr>
        <p:sp>
          <p:nvSpPr>
            <p:cNvPr id="19614"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5"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533" name="Group 213"/>
          <p:cNvGrpSpPr>
            <a:grpSpLocks/>
          </p:cNvGrpSpPr>
          <p:nvPr/>
        </p:nvGrpSpPr>
        <p:grpSpPr bwMode="auto">
          <a:xfrm>
            <a:off x="7270750" y="2981325"/>
            <a:ext cx="1168400" cy="1473200"/>
            <a:chOff x="4580" y="1878"/>
            <a:chExt cx="736" cy="928"/>
          </a:xfrm>
        </p:grpSpPr>
        <p:sp>
          <p:nvSpPr>
            <p:cNvPr id="19612"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3"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36" name="Group 216"/>
          <p:cNvGrpSpPr>
            <a:grpSpLocks/>
          </p:cNvGrpSpPr>
          <p:nvPr/>
        </p:nvGrpSpPr>
        <p:grpSpPr bwMode="auto">
          <a:xfrm>
            <a:off x="7270750" y="2981325"/>
            <a:ext cx="1168400" cy="1473200"/>
            <a:chOff x="4580" y="1878"/>
            <a:chExt cx="736" cy="928"/>
          </a:xfrm>
        </p:grpSpPr>
        <p:sp>
          <p:nvSpPr>
            <p:cNvPr id="19610"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1"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39" name="Group 219"/>
          <p:cNvGrpSpPr>
            <a:grpSpLocks/>
          </p:cNvGrpSpPr>
          <p:nvPr/>
        </p:nvGrpSpPr>
        <p:grpSpPr bwMode="auto">
          <a:xfrm>
            <a:off x="7270750" y="2981325"/>
            <a:ext cx="1168400" cy="1473200"/>
            <a:chOff x="4580" y="1878"/>
            <a:chExt cx="736" cy="928"/>
          </a:xfrm>
        </p:grpSpPr>
        <p:sp>
          <p:nvSpPr>
            <p:cNvPr id="19608"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9"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42" name="Group 222"/>
          <p:cNvGrpSpPr>
            <a:grpSpLocks/>
          </p:cNvGrpSpPr>
          <p:nvPr/>
        </p:nvGrpSpPr>
        <p:grpSpPr bwMode="auto">
          <a:xfrm>
            <a:off x="7270750" y="2981325"/>
            <a:ext cx="1168400" cy="1473200"/>
            <a:chOff x="4580" y="1878"/>
            <a:chExt cx="736" cy="928"/>
          </a:xfrm>
        </p:grpSpPr>
        <p:sp>
          <p:nvSpPr>
            <p:cNvPr id="19606"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7"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45" name="Group 225"/>
          <p:cNvGrpSpPr>
            <a:grpSpLocks/>
          </p:cNvGrpSpPr>
          <p:nvPr/>
        </p:nvGrpSpPr>
        <p:grpSpPr bwMode="auto">
          <a:xfrm>
            <a:off x="7270750" y="2981325"/>
            <a:ext cx="1168400" cy="1473200"/>
            <a:chOff x="4580" y="1878"/>
            <a:chExt cx="736" cy="928"/>
          </a:xfrm>
        </p:grpSpPr>
        <p:sp>
          <p:nvSpPr>
            <p:cNvPr id="19604"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5"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548" name="Group 228"/>
          <p:cNvGrpSpPr>
            <a:grpSpLocks/>
          </p:cNvGrpSpPr>
          <p:nvPr/>
        </p:nvGrpSpPr>
        <p:grpSpPr bwMode="auto">
          <a:xfrm>
            <a:off x="7270750" y="2981325"/>
            <a:ext cx="1168400" cy="1473200"/>
            <a:chOff x="4580" y="1878"/>
            <a:chExt cx="736" cy="928"/>
          </a:xfrm>
        </p:grpSpPr>
        <p:sp>
          <p:nvSpPr>
            <p:cNvPr id="19602"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3"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551" name="Group 231"/>
          <p:cNvGrpSpPr>
            <a:grpSpLocks/>
          </p:cNvGrpSpPr>
          <p:nvPr/>
        </p:nvGrpSpPr>
        <p:grpSpPr bwMode="auto">
          <a:xfrm>
            <a:off x="7270750" y="2981325"/>
            <a:ext cx="1168400" cy="1473200"/>
            <a:chOff x="4580" y="1878"/>
            <a:chExt cx="736" cy="928"/>
          </a:xfrm>
        </p:grpSpPr>
        <p:sp>
          <p:nvSpPr>
            <p:cNvPr id="19600"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1"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554" name="Group 234"/>
          <p:cNvGrpSpPr>
            <a:grpSpLocks/>
          </p:cNvGrpSpPr>
          <p:nvPr/>
        </p:nvGrpSpPr>
        <p:grpSpPr bwMode="auto">
          <a:xfrm>
            <a:off x="7270750" y="2981325"/>
            <a:ext cx="1168400" cy="1473200"/>
            <a:chOff x="4580" y="1878"/>
            <a:chExt cx="736" cy="928"/>
          </a:xfrm>
        </p:grpSpPr>
        <p:sp>
          <p:nvSpPr>
            <p:cNvPr id="19598"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9"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557" name="Group 237"/>
          <p:cNvGrpSpPr>
            <a:grpSpLocks/>
          </p:cNvGrpSpPr>
          <p:nvPr/>
        </p:nvGrpSpPr>
        <p:grpSpPr bwMode="auto">
          <a:xfrm>
            <a:off x="7270750" y="2981325"/>
            <a:ext cx="1168400" cy="1473200"/>
            <a:chOff x="4580" y="1878"/>
            <a:chExt cx="736" cy="928"/>
          </a:xfrm>
        </p:grpSpPr>
        <p:sp>
          <p:nvSpPr>
            <p:cNvPr id="19596"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7"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560" name="Group 240"/>
          <p:cNvGrpSpPr>
            <a:grpSpLocks/>
          </p:cNvGrpSpPr>
          <p:nvPr/>
        </p:nvGrpSpPr>
        <p:grpSpPr bwMode="auto">
          <a:xfrm>
            <a:off x="7270750" y="2981325"/>
            <a:ext cx="1168400" cy="1473200"/>
            <a:chOff x="4580" y="1878"/>
            <a:chExt cx="736" cy="928"/>
          </a:xfrm>
        </p:grpSpPr>
        <p:sp>
          <p:nvSpPr>
            <p:cNvPr id="19594"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5"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563" name="Group 243"/>
          <p:cNvGrpSpPr>
            <a:grpSpLocks/>
          </p:cNvGrpSpPr>
          <p:nvPr/>
        </p:nvGrpSpPr>
        <p:grpSpPr bwMode="auto">
          <a:xfrm>
            <a:off x="7270750" y="2981325"/>
            <a:ext cx="1168400" cy="1473200"/>
            <a:chOff x="4580" y="1878"/>
            <a:chExt cx="736" cy="928"/>
          </a:xfrm>
        </p:grpSpPr>
        <p:sp>
          <p:nvSpPr>
            <p:cNvPr id="19592"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3"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66" name="Group 246"/>
          <p:cNvGrpSpPr>
            <a:grpSpLocks/>
          </p:cNvGrpSpPr>
          <p:nvPr/>
        </p:nvGrpSpPr>
        <p:grpSpPr bwMode="auto">
          <a:xfrm>
            <a:off x="7270750" y="2981325"/>
            <a:ext cx="1168400" cy="1473200"/>
            <a:chOff x="4580" y="1878"/>
            <a:chExt cx="736" cy="928"/>
          </a:xfrm>
        </p:grpSpPr>
        <p:sp>
          <p:nvSpPr>
            <p:cNvPr id="19590"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1"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69" name="Group 249"/>
          <p:cNvGrpSpPr>
            <a:grpSpLocks/>
          </p:cNvGrpSpPr>
          <p:nvPr/>
        </p:nvGrpSpPr>
        <p:grpSpPr bwMode="auto">
          <a:xfrm>
            <a:off x="7270750" y="2981325"/>
            <a:ext cx="1168400" cy="1473200"/>
            <a:chOff x="4580" y="1878"/>
            <a:chExt cx="736" cy="928"/>
          </a:xfrm>
        </p:grpSpPr>
        <p:sp>
          <p:nvSpPr>
            <p:cNvPr id="19588"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9"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72" name="Group 252"/>
          <p:cNvGrpSpPr>
            <a:grpSpLocks/>
          </p:cNvGrpSpPr>
          <p:nvPr/>
        </p:nvGrpSpPr>
        <p:grpSpPr bwMode="auto">
          <a:xfrm>
            <a:off x="7270750" y="2981325"/>
            <a:ext cx="1168400" cy="1473200"/>
            <a:chOff x="4580" y="1878"/>
            <a:chExt cx="736" cy="928"/>
          </a:xfrm>
        </p:grpSpPr>
        <p:sp>
          <p:nvSpPr>
            <p:cNvPr id="19586"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7"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75" name="Group 255"/>
          <p:cNvGrpSpPr>
            <a:grpSpLocks/>
          </p:cNvGrpSpPr>
          <p:nvPr/>
        </p:nvGrpSpPr>
        <p:grpSpPr bwMode="auto">
          <a:xfrm>
            <a:off x="6030913" y="2981325"/>
            <a:ext cx="1168400" cy="1473200"/>
            <a:chOff x="4580" y="1878"/>
            <a:chExt cx="736" cy="928"/>
          </a:xfrm>
        </p:grpSpPr>
        <p:sp>
          <p:nvSpPr>
            <p:cNvPr id="19584"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5"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6578"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549"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19550"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19551"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6583"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6584"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19554" name="Group 265"/>
          <p:cNvGrpSpPr>
            <a:grpSpLocks/>
          </p:cNvGrpSpPr>
          <p:nvPr/>
        </p:nvGrpSpPr>
        <p:grpSpPr bwMode="auto">
          <a:xfrm>
            <a:off x="3162300" y="3373438"/>
            <a:ext cx="120650" cy="693737"/>
            <a:chOff x="1939" y="2444"/>
            <a:chExt cx="81" cy="463"/>
          </a:xfrm>
        </p:grpSpPr>
        <p:sp>
          <p:nvSpPr>
            <p:cNvPr id="19582"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3"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9555" name="Group 268"/>
          <p:cNvGrpSpPr>
            <a:grpSpLocks/>
          </p:cNvGrpSpPr>
          <p:nvPr/>
        </p:nvGrpSpPr>
        <p:grpSpPr bwMode="auto">
          <a:xfrm>
            <a:off x="5843588" y="3373438"/>
            <a:ext cx="120650" cy="693737"/>
            <a:chOff x="1939" y="2444"/>
            <a:chExt cx="81" cy="463"/>
          </a:xfrm>
        </p:grpSpPr>
        <p:sp>
          <p:nvSpPr>
            <p:cNvPr id="19580"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1"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9556" name="Group 271"/>
          <p:cNvGrpSpPr>
            <a:grpSpLocks/>
          </p:cNvGrpSpPr>
          <p:nvPr/>
        </p:nvGrpSpPr>
        <p:grpSpPr bwMode="auto">
          <a:xfrm>
            <a:off x="706438" y="2768600"/>
            <a:ext cx="7731125" cy="1905000"/>
            <a:chOff x="445" y="1744"/>
            <a:chExt cx="4870" cy="1200"/>
          </a:xfrm>
        </p:grpSpPr>
        <p:grpSp>
          <p:nvGrpSpPr>
            <p:cNvPr id="19558" name="Group 272"/>
            <p:cNvGrpSpPr>
              <a:grpSpLocks/>
            </p:cNvGrpSpPr>
            <p:nvPr/>
          </p:nvGrpSpPr>
          <p:grpSpPr bwMode="auto">
            <a:xfrm>
              <a:off x="445" y="1744"/>
              <a:ext cx="734" cy="1200"/>
              <a:chOff x="448" y="1746"/>
              <a:chExt cx="724" cy="1188"/>
            </a:xfrm>
          </p:grpSpPr>
          <p:grpSp>
            <p:nvGrpSpPr>
              <p:cNvPr id="19576" name="Group 273"/>
              <p:cNvGrpSpPr>
                <a:grpSpLocks/>
              </p:cNvGrpSpPr>
              <p:nvPr/>
            </p:nvGrpSpPr>
            <p:grpSpPr bwMode="auto">
              <a:xfrm>
                <a:off x="454" y="1752"/>
                <a:ext cx="712" cy="1176"/>
                <a:chOff x="454" y="1752"/>
                <a:chExt cx="712" cy="1176"/>
              </a:xfrm>
            </p:grpSpPr>
            <p:sp>
              <p:nvSpPr>
                <p:cNvPr id="19578"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9"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77"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59" name="Group 277"/>
            <p:cNvGrpSpPr>
              <a:grpSpLocks/>
            </p:cNvGrpSpPr>
            <p:nvPr/>
          </p:nvGrpSpPr>
          <p:grpSpPr bwMode="auto">
            <a:xfrm>
              <a:off x="1225" y="1744"/>
              <a:ext cx="734" cy="1200"/>
              <a:chOff x="448" y="1746"/>
              <a:chExt cx="724" cy="1188"/>
            </a:xfrm>
          </p:grpSpPr>
          <p:grpSp>
            <p:nvGrpSpPr>
              <p:cNvPr id="19572" name="Group 278"/>
              <p:cNvGrpSpPr>
                <a:grpSpLocks/>
              </p:cNvGrpSpPr>
              <p:nvPr/>
            </p:nvGrpSpPr>
            <p:grpSpPr bwMode="auto">
              <a:xfrm>
                <a:off x="454" y="1752"/>
                <a:ext cx="712" cy="1176"/>
                <a:chOff x="454" y="1752"/>
                <a:chExt cx="712" cy="1176"/>
              </a:xfrm>
            </p:grpSpPr>
            <p:sp>
              <p:nvSpPr>
                <p:cNvPr id="19574"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5"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73"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60" name="Group 282"/>
            <p:cNvGrpSpPr>
              <a:grpSpLocks/>
            </p:cNvGrpSpPr>
            <p:nvPr/>
          </p:nvGrpSpPr>
          <p:grpSpPr bwMode="auto">
            <a:xfrm flipH="1">
              <a:off x="4581" y="1744"/>
              <a:ext cx="734" cy="1200"/>
              <a:chOff x="448" y="1746"/>
              <a:chExt cx="724" cy="1188"/>
            </a:xfrm>
          </p:grpSpPr>
          <p:grpSp>
            <p:nvGrpSpPr>
              <p:cNvPr id="19568" name="Group 283"/>
              <p:cNvGrpSpPr>
                <a:grpSpLocks/>
              </p:cNvGrpSpPr>
              <p:nvPr/>
            </p:nvGrpSpPr>
            <p:grpSpPr bwMode="auto">
              <a:xfrm>
                <a:off x="454" y="1752"/>
                <a:ext cx="712" cy="1176"/>
                <a:chOff x="454" y="1752"/>
                <a:chExt cx="712" cy="1176"/>
              </a:xfrm>
            </p:grpSpPr>
            <p:sp>
              <p:nvSpPr>
                <p:cNvPr id="19570"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1"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9"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61" name="Group 287"/>
            <p:cNvGrpSpPr>
              <a:grpSpLocks/>
            </p:cNvGrpSpPr>
            <p:nvPr/>
          </p:nvGrpSpPr>
          <p:grpSpPr bwMode="auto">
            <a:xfrm flipH="1">
              <a:off x="3799" y="1744"/>
              <a:ext cx="734" cy="1200"/>
              <a:chOff x="448" y="1746"/>
              <a:chExt cx="724" cy="1188"/>
            </a:xfrm>
          </p:grpSpPr>
          <p:grpSp>
            <p:nvGrpSpPr>
              <p:cNvPr id="19564" name="Group 288"/>
              <p:cNvGrpSpPr>
                <a:grpSpLocks/>
              </p:cNvGrpSpPr>
              <p:nvPr/>
            </p:nvGrpSpPr>
            <p:grpSpPr bwMode="auto">
              <a:xfrm>
                <a:off x="454" y="1752"/>
                <a:ext cx="712" cy="1176"/>
                <a:chOff x="454" y="1752"/>
                <a:chExt cx="712" cy="1176"/>
              </a:xfrm>
            </p:grpSpPr>
            <p:sp>
              <p:nvSpPr>
                <p:cNvPr id="19566"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67"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5"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2"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63"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
        <p:nvSpPr>
          <p:cNvPr id="19557" name="Text Box 262"/>
          <p:cNvSpPr txBox="1">
            <a:spLocks noChangeArrowheads="1"/>
          </p:cNvSpPr>
          <p:nvPr/>
        </p:nvSpPr>
        <p:spPr bwMode="auto">
          <a:xfrm>
            <a:off x="2257425" y="213995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a:solidFill>
                  <a:schemeClr val="bg1"/>
                </a:solidFill>
              </a:rPr>
              <a:t>Insert Text Here</a:t>
            </a:r>
            <a:endParaRPr lang="en-GB" altLang="en-US" sz="2800">
              <a:solidFill>
                <a:schemeClr val="bg1"/>
              </a:solidFill>
            </a:endParaRPr>
          </a:p>
        </p:txBody>
      </p:sp>
    </p:spTree>
    <p:extLst>
      <p:ext uri="{BB962C8B-B14F-4D97-AF65-F5344CB8AC3E}">
        <p14:creationId xmlns:p14="http://schemas.microsoft.com/office/powerpoint/2010/main" val="2252221685"/>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6359"/>
                                        </p:tgtEl>
                                      </p:cBhvr>
                                    </p:animEffect>
                                    <p:set>
                                      <p:cBhvr>
                                        <p:cTn id="7" dur="1" fill="hold">
                                          <p:stCondLst>
                                            <p:cond delay="499"/>
                                          </p:stCondLst>
                                        </p:cTn>
                                        <p:tgtEl>
                                          <p:spTgt spid="56359"/>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6365"/>
                                        </p:tgtEl>
                                      </p:cBhvr>
                                    </p:animEffect>
                                    <p:set>
                                      <p:cBhvr>
                                        <p:cTn id="10" dur="1" fill="hold">
                                          <p:stCondLst>
                                            <p:cond delay="499"/>
                                          </p:stCondLst>
                                        </p:cTn>
                                        <p:tgtEl>
                                          <p:spTgt spid="56365"/>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6374"/>
                                        </p:tgtEl>
                                      </p:cBhvr>
                                    </p:animEffect>
                                    <p:set>
                                      <p:cBhvr>
                                        <p:cTn id="13" dur="1" fill="hold">
                                          <p:stCondLst>
                                            <p:cond delay="499"/>
                                          </p:stCondLst>
                                        </p:cTn>
                                        <p:tgtEl>
                                          <p:spTgt spid="56374"/>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6404"/>
                                        </p:tgtEl>
                                        <p:attrNameLst>
                                          <p:attrName>style.visibility</p:attrName>
                                        </p:attrNameLst>
                                      </p:cBhvr>
                                      <p:to>
                                        <p:strVal val="visible"/>
                                      </p:to>
                                    </p:set>
                                    <p:animEffect transition="in" filter="slide(fromTop)">
                                      <p:cBhvr>
                                        <p:cTn id="16" dur="500"/>
                                        <p:tgtEl>
                                          <p:spTgt spid="56404"/>
                                        </p:tgtEl>
                                      </p:cBhvr>
                                    </p:animEffect>
                                  </p:childTnLst>
                                </p:cTn>
                              </p:par>
                              <p:par>
                                <p:cTn id="17" presetID="12" presetClass="entr" presetSubtype="1" fill="hold" nodeType="withEffect">
                                  <p:stCondLst>
                                    <p:cond delay="0"/>
                                  </p:stCondLst>
                                  <p:childTnLst>
                                    <p:set>
                                      <p:cBhvr>
                                        <p:cTn id="18" dur="1" fill="hold">
                                          <p:stCondLst>
                                            <p:cond delay="0"/>
                                          </p:stCondLst>
                                        </p:cTn>
                                        <p:tgtEl>
                                          <p:spTgt spid="56401"/>
                                        </p:tgtEl>
                                        <p:attrNameLst>
                                          <p:attrName>style.visibility</p:attrName>
                                        </p:attrNameLst>
                                      </p:cBhvr>
                                      <p:to>
                                        <p:strVal val="visible"/>
                                      </p:to>
                                    </p:set>
                                    <p:animEffect transition="in" filter="slide(fromTop)">
                                      <p:cBhvr>
                                        <p:cTn id="19" dur="500"/>
                                        <p:tgtEl>
                                          <p:spTgt spid="56401"/>
                                        </p:tgtEl>
                                      </p:cBhvr>
                                    </p:animEffect>
                                  </p:childTnLst>
                                </p:cTn>
                              </p:par>
                              <p:par>
                                <p:cTn id="20" presetID="12" presetClass="entr" presetSubtype="1" fill="hold" nodeType="withEffect">
                                  <p:stCondLst>
                                    <p:cond delay="0"/>
                                  </p:stCondLst>
                                  <p:childTnLst>
                                    <p:set>
                                      <p:cBhvr>
                                        <p:cTn id="21" dur="1" fill="hold">
                                          <p:stCondLst>
                                            <p:cond delay="0"/>
                                          </p:stCondLst>
                                        </p:cTn>
                                        <p:tgtEl>
                                          <p:spTgt spid="56362"/>
                                        </p:tgtEl>
                                        <p:attrNameLst>
                                          <p:attrName>style.visibility</p:attrName>
                                        </p:attrNameLst>
                                      </p:cBhvr>
                                      <p:to>
                                        <p:strVal val="visible"/>
                                      </p:to>
                                    </p:set>
                                    <p:animEffect transition="in" filter="slide(fromTop)">
                                      <p:cBhvr>
                                        <p:cTn id="22" dur="500"/>
                                        <p:tgtEl>
                                          <p:spTgt spid="56362"/>
                                        </p:tgtEl>
                                      </p:cBhvr>
                                    </p:animEffect>
                                  </p:childTnLst>
                                </p:cTn>
                              </p:par>
                              <p:par>
                                <p:cTn id="23" presetID="12" presetClass="exit" presetSubtype="4" fill="hold" nodeType="withEffect">
                                  <p:stCondLst>
                                    <p:cond delay="1000"/>
                                  </p:stCondLst>
                                  <p:childTnLst>
                                    <p:animEffect transition="out" filter="slide(fromBottom)">
                                      <p:cBhvr>
                                        <p:cTn id="24" dur="500"/>
                                        <p:tgtEl>
                                          <p:spTgt spid="56362"/>
                                        </p:tgtEl>
                                      </p:cBhvr>
                                    </p:animEffect>
                                    <p:set>
                                      <p:cBhvr>
                                        <p:cTn id="25" dur="1" fill="hold">
                                          <p:stCondLst>
                                            <p:cond delay="499"/>
                                          </p:stCondLst>
                                        </p:cTn>
                                        <p:tgtEl>
                                          <p:spTgt spid="56362"/>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6377"/>
                                        </p:tgtEl>
                                        <p:attrNameLst>
                                          <p:attrName>style.visibility</p:attrName>
                                        </p:attrNameLst>
                                      </p:cBhvr>
                                      <p:to>
                                        <p:strVal val="visible"/>
                                      </p:to>
                                    </p:set>
                                    <p:animEffect transition="in" filter="slide(fromTop)">
                                      <p:cBhvr>
                                        <p:cTn id="28" dur="500"/>
                                        <p:tgtEl>
                                          <p:spTgt spid="56377"/>
                                        </p:tgtEl>
                                      </p:cBhvr>
                                    </p:animEffect>
                                  </p:childTnLst>
                                </p:cTn>
                              </p:par>
                              <p:par>
                                <p:cTn id="29" presetID="12" presetClass="exit" presetSubtype="4" fill="hold" nodeType="withEffect">
                                  <p:stCondLst>
                                    <p:cond delay="2000"/>
                                  </p:stCondLst>
                                  <p:childTnLst>
                                    <p:animEffect transition="out" filter="slide(fromBottom)">
                                      <p:cBhvr>
                                        <p:cTn id="30" dur="500"/>
                                        <p:tgtEl>
                                          <p:spTgt spid="56377"/>
                                        </p:tgtEl>
                                      </p:cBhvr>
                                    </p:animEffect>
                                    <p:set>
                                      <p:cBhvr>
                                        <p:cTn id="31" dur="1" fill="hold">
                                          <p:stCondLst>
                                            <p:cond delay="499"/>
                                          </p:stCondLst>
                                        </p:cTn>
                                        <p:tgtEl>
                                          <p:spTgt spid="56377"/>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6380"/>
                                        </p:tgtEl>
                                        <p:attrNameLst>
                                          <p:attrName>style.visibility</p:attrName>
                                        </p:attrNameLst>
                                      </p:cBhvr>
                                      <p:to>
                                        <p:strVal val="visible"/>
                                      </p:to>
                                    </p:set>
                                    <p:animEffect transition="in" filter="slide(fromTop)">
                                      <p:cBhvr>
                                        <p:cTn id="34" dur="500"/>
                                        <p:tgtEl>
                                          <p:spTgt spid="56380"/>
                                        </p:tgtEl>
                                      </p:cBhvr>
                                    </p:animEffect>
                                  </p:childTnLst>
                                </p:cTn>
                              </p:par>
                              <p:par>
                                <p:cTn id="35" presetID="12" presetClass="exit" presetSubtype="4" fill="hold" nodeType="withEffect">
                                  <p:stCondLst>
                                    <p:cond delay="3000"/>
                                  </p:stCondLst>
                                  <p:childTnLst>
                                    <p:animEffect transition="out" filter="slide(fromBottom)">
                                      <p:cBhvr>
                                        <p:cTn id="36" dur="500"/>
                                        <p:tgtEl>
                                          <p:spTgt spid="56380"/>
                                        </p:tgtEl>
                                      </p:cBhvr>
                                    </p:animEffect>
                                    <p:set>
                                      <p:cBhvr>
                                        <p:cTn id="37" dur="1" fill="hold">
                                          <p:stCondLst>
                                            <p:cond delay="499"/>
                                          </p:stCondLst>
                                        </p:cTn>
                                        <p:tgtEl>
                                          <p:spTgt spid="56380"/>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6383"/>
                                        </p:tgtEl>
                                        <p:attrNameLst>
                                          <p:attrName>style.visibility</p:attrName>
                                        </p:attrNameLst>
                                      </p:cBhvr>
                                      <p:to>
                                        <p:strVal val="visible"/>
                                      </p:to>
                                    </p:set>
                                    <p:animEffect transition="in" filter="slide(fromTop)">
                                      <p:cBhvr>
                                        <p:cTn id="40" dur="500"/>
                                        <p:tgtEl>
                                          <p:spTgt spid="56383"/>
                                        </p:tgtEl>
                                      </p:cBhvr>
                                    </p:animEffect>
                                  </p:childTnLst>
                                </p:cTn>
                              </p:par>
                              <p:par>
                                <p:cTn id="41" presetID="12" presetClass="exit" presetSubtype="4" fill="hold" nodeType="withEffect">
                                  <p:stCondLst>
                                    <p:cond delay="4000"/>
                                  </p:stCondLst>
                                  <p:childTnLst>
                                    <p:animEffect transition="out" filter="slide(fromBottom)">
                                      <p:cBhvr>
                                        <p:cTn id="42" dur="500"/>
                                        <p:tgtEl>
                                          <p:spTgt spid="56383"/>
                                        </p:tgtEl>
                                      </p:cBhvr>
                                    </p:animEffect>
                                    <p:set>
                                      <p:cBhvr>
                                        <p:cTn id="43" dur="1" fill="hold">
                                          <p:stCondLst>
                                            <p:cond delay="499"/>
                                          </p:stCondLst>
                                        </p:cTn>
                                        <p:tgtEl>
                                          <p:spTgt spid="56383"/>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6386"/>
                                        </p:tgtEl>
                                        <p:attrNameLst>
                                          <p:attrName>style.visibility</p:attrName>
                                        </p:attrNameLst>
                                      </p:cBhvr>
                                      <p:to>
                                        <p:strVal val="visible"/>
                                      </p:to>
                                    </p:set>
                                    <p:animEffect transition="in" filter="slide(fromTop)">
                                      <p:cBhvr>
                                        <p:cTn id="46" dur="500"/>
                                        <p:tgtEl>
                                          <p:spTgt spid="56386"/>
                                        </p:tgtEl>
                                      </p:cBhvr>
                                    </p:animEffect>
                                  </p:childTnLst>
                                </p:cTn>
                              </p:par>
                              <p:par>
                                <p:cTn id="47" presetID="12" presetClass="exit" presetSubtype="4" fill="hold" nodeType="withEffect">
                                  <p:stCondLst>
                                    <p:cond delay="5000"/>
                                  </p:stCondLst>
                                  <p:childTnLst>
                                    <p:animEffect transition="out" filter="slide(fromBottom)">
                                      <p:cBhvr>
                                        <p:cTn id="48" dur="500"/>
                                        <p:tgtEl>
                                          <p:spTgt spid="56386"/>
                                        </p:tgtEl>
                                      </p:cBhvr>
                                    </p:animEffect>
                                    <p:set>
                                      <p:cBhvr>
                                        <p:cTn id="49" dur="1" fill="hold">
                                          <p:stCondLst>
                                            <p:cond delay="499"/>
                                          </p:stCondLst>
                                        </p:cTn>
                                        <p:tgtEl>
                                          <p:spTgt spid="56386"/>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6389"/>
                                        </p:tgtEl>
                                        <p:attrNameLst>
                                          <p:attrName>style.visibility</p:attrName>
                                        </p:attrNameLst>
                                      </p:cBhvr>
                                      <p:to>
                                        <p:strVal val="visible"/>
                                      </p:to>
                                    </p:set>
                                    <p:animEffect transition="in" filter="slide(fromTop)">
                                      <p:cBhvr>
                                        <p:cTn id="52" dur="500"/>
                                        <p:tgtEl>
                                          <p:spTgt spid="56389"/>
                                        </p:tgtEl>
                                      </p:cBhvr>
                                    </p:animEffect>
                                  </p:childTnLst>
                                </p:cTn>
                              </p:par>
                              <p:par>
                                <p:cTn id="53" presetID="12" presetClass="exit" presetSubtype="4" fill="hold" nodeType="withEffect">
                                  <p:stCondLst>
                                    <p:cond delay="6000"/>
                                  </p:stCondLst>
                                  <p:childTnLst>
                                    <p:animEffect transition="out" filter="slide(fromBottom)">
                                      <p:cBhvr>
                                        <p:cTn id="54" dur="500"/>
                                        <p:tgtEl>
                                          <p:spTgt spid="56389"/>
                                        </p:tgtEl>
                                      </p:cBhvr>
                                    </p:animEffect>
                                    <p:set>
                                      <p:cBhvr>
                                        <p:cTn id="55" dur="1" fill="hold">
                                          <p:stCondLst>
                                            <p:cond delay="499"/>
                                          </p:stCondLst>
                                        </p:cTn>
                                        <p:tgtEl>
                                          <p:spTgt spid="56389"/>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6392"/>
                                        </p:tgtEl>
                                        <p:attrNameLst>
                                          <p:attrName>style.visibility</p:attrName>
                                        </p:attrNameLst>
                                      </p:cBhvr>
                                      <p:to>
                                        <p:strVal val="visible"/>
                                      </p:to>
                                    </p:set>
                                    <p:animEffect transition="in" filter="slide(fromTop)">
                                      <p:cBhvr>
                                        <p:cTn id="58" dur="500"/>
                                        <p:tgtEl>
                                          <p:spTgt spid="56392"/>
                                        </p:tgtEl>
                                      </p:cBhvr>
                                    </p:animEffect>
                                  </p:childTnLst>
                                </p:cTn>
                              </p:par>
                              <p:par>
                                <p:cTn id="59" presetID="12" presetClass="exit" presetSubtype="4" fill="hold" nodeType="withEffect">
                                  <p:stCondLst>
                                    <p:cond delay="7000"/>
                                  </p:stCondLst>
                                  <p:childTnLst>
                                    <p:animEffect transition="out" filter="slide(fromBottom)">
                                      <p:cBhvr>
                                        <p:cTn id="60" dur="500"/>
                                        <p:tgtEl>
                                          <p:spTgt spid="56392"/>
                                        </p:tgtEl>
                                      </p:cBhvr>
                                    </p:animEffect>
                                    <p:set>
                                      <p:cBhvr>
                                        <p:cTn id="61" dur="1" fill="hold">
                                          <p:stCondLst>
                                            <p:cond delay="499"/>
                                          </p:stCondLst>
                                        </p:cTn>
                                        <p:tgtEl>
                                          <p:spTgt spid="56392"/>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6395"/>
                                        </p:tgtEl>
                                        <p:attrNameLst>
                                          <p:attrName>style.visibility</p:attrName>
                                        </p:attrNameLst>
                                      </p:cBhvr>
                                      <p:to>
                                        <p:strVal val="visible"/>
                                      </p:to>
                                    </p:set>
                                    <p:animEffect transition="in" filter="slide(fromTop)">
                                      <p:cBhvr>
                                        <p:cTn id="64" dur="500"/>
                                        <p:tgtEl>
                                          <p:spTgt spid="56395"/>
                                        </p:tgtEl>
                                      </p:cBhvr>
                                    </p:animEffect>
                                  </p:childTnLst>
                                </p:cTn>
                              </p:par>
                              <p:par>
                                <p:cTn id="65" presetID="12" presetClass="exit" presetSubtype="4" fill="hold" nodeType="withEffect">
                                  <p:stCondLst>
                                    <p:cond delay="8000"/>
                                  </p:stCondLst>
                                  <p:childTnLst>
                                    <p:animEffect transition="out" filter="slide(fromBottom)">
                                      <p:cBhvr>
                                        <p:cTn id="66" dur="500"/>
                                        <p:tgtEl>
                                          <p:spTgt spid="56395"/>
                                        </p:tgtEl>
                                      </p:cBhvr>
                                    </p:animEffect>
                                    <p:set>
                                      <p:cBhvr>
                                        <p:cTn id="67" dur="1" fill="hold">
                                          <p:stCondLst>
                                            <p:cond delay="499"/>
                                          </p:stCondLst>
                                        </p:cTn>
                                        <p:tgtEl>
                                          <p:spTgt spid="56395"/>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6398"/>
                                        </p:tgtEl>
                                        <p:attrNameLst>
                                          <p:attrName>style.visibility</p:attrName>
                                        </p:attrNameLst>
                                      </p:cBhvr>
                                      <p:to>
                                        <p:strVal val="visible"/>
                                      </p:to>
                                    </p:set>
                                    <p:animEffect transition="in" filter="slide(fromTop)">
                                      <p:cBhvr>
                                        <p:cTn id="70" dur="500"/>
                                        <p:tgtEl>
                                          <p:spTgt spid="56398"/>
                                        </p:tgtEl>
                                      </p:cBhvr>
                                    </p:animEffect>
                                  </p:childTnLst>
                                </p:cTn>
                              </p:par>
                              <p:par>
                                <p:cTn id="71" presetID="12" presetClass="exit" presetSubtype="4" fill="hold" nodeType="withEffect">
                                  <p:stCondLst>
                                    <p:cond delay="9000"/>
                                  </p:stCondLst>
                                  <p:childTnLst>
                                    <p:animEffect transition="out" filter="slide(fromBottom)">
                                      <p:cBhvr>
                                        <p:cTn id="72" dur="500"/>
                                        <p:tgtEl>
                                          <p:spTgt spid="56398"/>
                                        </p:tgtEl>
                                      </p:cBhvr>
                                    </p:animEffect>
                                    <p:set>
                                      <p:cBhvr>
                                        <p:cTn id="73" dur="1" fill="hold">
                                          <p:stCondLst>
                                            <p:cond delay="499"/>
                                          </p:stCondLst>
                                        </p:cTn>
                                        <p:tgtEl>
                                          <p:spTgt spid="56398"/>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6410"/>
                                        </p:tgtEl>
                                        <p:attrNameLst>
                                          <p:attrName>style.visibility</p:attrName>
                                        </p:attrNameLst>
                                      </p:cBhvr>
                                      <p:to>
                                        <p:strVal val="visible"/>
                                      </p:to>
                                    </p:set>
                                    <p:animEffect transition="in" filter="slide(fromTop)">
                                      <p:cBhvr>
                                        <p:cTn id="76" dur="500"/>
                                        <p:tgtEl>
                                          <p:spTgt spid="56410"/>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6416"/>
                                        </p:tgtEl>
                                        <p:attrNameLst>
                                          <p:attrName>style.visibility</p:attrName>
                                        </p:attrNameLst>
                                      </p:cBhvr>
                                      <p:to>
                                        <p:strVal val="visible"/>
                                      </p:to>
                                    </p:set>
                                    <p:animEffect transition="in" filter="slide(fromTop)">
                                      <p:cBhvr>
                                        <p:cTn id="79" dur="500"/>
                                        <p:tgtEl>
                                          <p:spTgt spid="56416"/>
                                        </p:tgtEl>
                                      </p:cBhvr>
                                    </p:animEffect>
                                  </p:childTnLst>
                                </p:cTn>
                              </p:par>
                              <p:par>
                                <p:cTn id="80" presetID="12" presetClass="exit" presetSubtype="4" fill="hold" nodeType="withEffect">
                                  <p:stCondLst>
                                    <p:cond delay="10000"/>
                                  </p:stCondLst>
                                  <p:childTnLst>
                                    <p:animEffect transition="out" filter="slide(fromBottom)">
                                      <p:cBhvr>
                                        <p:cTn id="81" dur="500"/>
                                        <p:tgtEl>
                                          <p:spTgt spid="56410"/>
                                        </p:tgtEl>
                                      </p:cBhvr>
                                    </p:animEffect>
                                    <p:set>
                                      <p:cBhvr>
                                        <p:cTn id="82" dur="1" fill="hold">
                                          <p:stCondLst>
                                            <p:cond delay="499"/>
                                          </p:stCondLst>
                                        </p:cTn>
                                        <p:tgtEl>
                                          <p:spTgt spid="56410"/>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6401"/>
                                        </p:tgtEl>
                                      </p:cBhvr>
                                    </p:animEffect>
                                    <p:set>
                                      <p:cBhvr>
                                        <p:cTn id="85" dur="1" fill="hold">
                                          <p:stCondLst>
                                            <p:cond delay="499"/>
                                          </p:stCondLst>
                                        </p:cTn>
                                        <p:tgtEl>
                                          <p:spTgt spid="56401"/>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6413"/>
                                        </p:tgtEl>
                                        <p:attrNameLst>
                                          <p:attrName>style.visibility</p:attrName>
                                        </p:attrNameLst>
                                      </p:cBhvr>
                                      <p:to>
                                        <p:strVal val="visible"/>
                                      </p:to>
                                    </p:set>
                                    <p:animEffect transition="in" filter="slide(fromTop)">
                                      <p:cBhvr>
                                        <p:cTn id="88" dur="500"/>
                                        <p:tgtEl>
                                          <p:spTgt spid="56413"/>
                                        </p:tgtEl>
                                      </p:cBhvr>
                                    </p:animEffect>
                                  </p:childTnLst>
                                </p:cTn>
                              </p:par>
                              <p:par>
                                <p:cTn id="89" presetID="12" presetClass="exit" presetSubtype="4" fill="hold" nodeType="withEffect">
                                  <p:stCondLst>
                                    <p:cond delay="11000"/>
                                  </p:stCondLst>
                                  <p:childTnLst>
                                    <p:animEffect transition="out" filter="slide(fromBottom)">
                                      <p:cBhvr>
                                        <p:cTn id="90" dur="500"/>
                                        <p:tgtEl>
                                          <p:spTgt spid="56416"/>
                                        </p:tgtEl>
                                      </p:cBhvr>
                                    </p:animEffect>
                                    <p:set>
                                      <p:cBhvr>
                                        <p:cTn id="91" dur="1" fill="hold">
                                          <p:stCondLst>
                                            <p:cond delay="499"/>
                                          </p:stCondLst>
                                        </p:cTn>
                                        <p:tgtEl>
                                          <p:spTgt spid="56416"/>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6419"/>
                                        </p:tgtEl>
                                        <p:attrNameLst>
                                          <p:attrName>style.visibility</p:attrName>
                                        </p:attrNameLst>
                                      </p:cBhvr>
                                      <p:to>
                                        <p:strVal val="visible"/>
                                      </p:to>
                                    </p:set>
                                    <p:animEffect transition="in" filter="slide(fromTop)">
                                      <p:cBhvr>
                                        <p:cTn id="94" dur="500"/>
                                        <p:tgtEl>
                                          <p:spTgt spid="56419"/>
                                        </p:tgtEl>
                                      </p:cBhvr>
                                    </p:animEffect>
                                  </p:childTnLst>
                                </p:cTn>
                              </p:par>
                              <p:par>
                                <p:cTn id="95" presetID="12" presetClass="exit" presetSubtype="4" fill="hold" nodeType="withEffect">
                                  <p:stCondLst>
                                    <p:cond delay="12000"/>
                                  </p:stCondLst>
                                  <p:childTnLst>
                                    <p:animEffect transition="out" filter="slide(fromBottom)">
                                      <p:cBhvr>
                                        <p:cTn id="96" dur="500"/>
                                        <p:tgtEl>
                                          <p:spTgt spid="56419"/>
                                        </p:tgtEl>
                                      </p:cBhvr>
                                    </p:animEffect>
                                    <p:set>
                                      <p:cBhvr>
                                        <p:cTn id="97" dur="1" fill="hold">
                                          <p:stCondLst>
                                            <p:cond delay="499"/>
                                          </p:stCondLst>
                                        </p:cTn>
                                        <p:tgtEl>
                                          <p:spTgt spid="56419"/>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6422"/>
                                        </p:tgtEl>
                                        <p:attrNameLst>
                                          <p:attrName>style.visibility</p:attrName>
                                        </p:attrNameLst>
                                      </p:cBhvr>
                                      <p:to>
                                        <p:strVal val="visible"/>
                                      </p:to>
                                    </p:set>
                                    <p:animEffect transition="in" filter="slide(fromTop)">
                                      <p:cBhvr>
                                        <p:cTn id="100" dur="500"/>
                                        <p:tgtEl>
                                          <p:spTgt spid="56422"/>
                                        </p:tgtEl>
                                      </p:cBhvr>
                                    </p:animEffect>
                                  </p:childTnLst>
                                </p:cTn>
                              </p:par>
                              <p:par>
                                <p:cTn id="101" presetID="12" presetClass="exit" presetSubtype="4" fill="hold" nodeType="withEffect">
                                  <p:stCondLst>
                                    <p:cond delay="13000"/>
                                  </p:stCondLst>
                                  <p:childTnLst>
                                    <p:animEffect transition="out" filter="slide(fromBottom)">
                                      <p:cBhvr>
                                        <p:cTn id="102" dur="500"/>
                                        <p:tgtEl>
                                          <p:spTgt spid="56422"/>
                                        </p:tgtEl>
                                      </p:cBhvr>
                                    </p:animEffect>
                                    <p:set>
                                      <p:cBhvr>
                                        <p:cTn id="103" dur="1" fill="hold">
                                          <p:stCondLst>
                                            <p:cond delay="499"/>
                                          </p:stCondLst>
                                        </p:cTn>
                                        <p:tgtEl>
                                          <p:spTgt spid="56422"/>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6425"/>
                                        </p:tgtEl>
                                        <p:attrNameLst>
                                          <p:attrName>style.visibility</p:attrName>
                                        </p:attrNameLst>
                                      </p:cBhvr>
                                      <p:to>
                                        <p:strVal val="visible"/>
                                      </p:to>
                                    </p:set>
                                    <p:animEffect transition="in" filter="slide(fromTop)">
                                      <p:cBhvr>
                                        <p:cTn id="106" dur="500"/>
                                        <p:tgtEl>
                                          <p:spTgt spid="56425"/>
                                        </p:tgtEl>
                                      </p:cBhvr>
                                    </p:animEffect>
                                  </p:childTnLst>
                                </p:cTn>
                              </p:par>
                              <p:par>
                                <p:cTn id="107" presetID="12" presetClass="exit" presetSubtype="4" fill="hold" nodeType="withEffect">
                                  <p:stCondLst>
                                    <p:cond delay="14000"/>
                                  </p:stCondLst>
                                  <p:childTnLst>
                                    <p:animEffect transition="out" filter="slide(fromBottom)">
                                      <p:cBhvr>
                                        <p:cTn id="108" dur="500"/>
                                        <p:tgtEl>
                                          <p:spTgt spid="56425"/>
                                        </p:tgtEl>
                                      </p:cBhvr>
                                    </p:animEffect>
                                    <p:set>
                                      <p:cBhvr>
                                        <p:cTn id="109" dur="1" fill="hold">
                                          <p:stCondLst>
                                            <p:cond delay="499"/>
                                          </p:stCondLst>
                                        </p:cTn>
                                        <p:tgtEl>
                                          <p:spTgt spid="56425"/>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6428"/>
                                        </p:tgtEl>
                                        <p:attrNameLst>
                                          <p:attrName>style.visibility</p:attrName>
                                        </p:attrNameLst>
                                      </p:cBhvr>
                                      <p:to>
                                        <p:strVal val="visible"/>
                                      </p:to>
                                    </p:set>
                                    <p:animEffect transition="in" filter="slide(fromTop)">
                                      <p:cBhvr>
                                        <p:cTn id="112" dur="500"/>
                                        <p:tgtEl>
                                          <p:spTgt spid="56428"/>
                                        </p:tgtEl>
                                      </p:cBhvr>
                                    </p:animEffect>
                                  </p:childTnLst>
                                </p:cTn>
                              </p:par>
                              <p:par>
                                <p:cTn id="113" presetID="12" presetClass="exit" presetSubtype="4" fill="hold" nodeType="withEffect">
                                  <p:stCondLst>
                                    <p:cond delay="15000"/>
                                  </p:stCondLst>
                                  <p:childTnLst>
                                    <p:animEffect transition="out" filter="slide(fromBottom)">
                                      <p:cBhvr>
                                        <p:cTn id="114" dur="500"/>
                                        <p:tgtEl>
                                          <p:spTgt spid="56428"/>
                                        </p:tgtEl>
                                      </p:cBhvr>
                                    </p:animEffect>
                                    <p:set>
                                      <p:cBhvr>
                                        <p:cTn id="115" dur="1" fill="hold">
                                          <p:stCondLst>
                                            <p:cond delay="499"/>
                                          </p:stCondLst>
                                        </p:cTn>
                                        <p:tgtEl>
                                          <p:spTgt spid="56428"/>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6431"/>
                                        </p:tgtEl>
                                        <p:attrNameLst>
                                          <p:attrName>style.visibility</p:attrName>
                                        </p:attrNameLst>
                                      </p:cBhvr>
                                      <p:to>
                                        <p:strVal val="visible"/>
                                      </p:to>
                                    </p:set>
                                    <p:animEffect transition="in" filter="slide(fromTop)">
                                      <p:cBhvr>
                                        <p:cTn id="118" dur="500"/>
                                        <p:tgtEl>
                                          <p:spTgt spid="56431"/>
                                        </p:tgtEl>
                                      </p:cBhvr>
                                    </p:animEffect>
                                  </p:childTnLst>
                                </p:cTn>
                              </p:par>
                              <p:par>
                                <p:cTn id="119" presetID="12" presetClass="exit" presetSubtype="4" fill="hold" nodeType="withEffect">
                                  <p:stCondLst>
                                    <p:cond delay="16000"/>
                                  </p:stCondLst>
                                  <p:childTnLst>
                                    <p:animEffect transition="out" filter="slide(fromBottom)">
                                      <p:cBhvr>
                                        <p:cTn id="120" dur="500"/>
                                        <p:tgtEl>
                                          <p:spTgt spid="56431"/>
                                        </p:tgtEl>
                                      </p:cBhvr>
                                    </p:animEffect>
                                    <p:set>
                                      <p:cBhvr>
                                        <p:cTn id="121" dur="1" fill="hold">
                                          <p:stCondLst>
                                            <p:cond delay="499"/>
                                          </p:stCondLst>
                                        </p:cTn>
                                        <p:tgtEl>
                                          <p:spTgt spid="56431"/>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6434"/>
                                        </p:tgtEl>
                                        <p:attrNameLst>
                                          <p:attrName>style.visibility</p:attrName>
                                        </p:attrNameLst>
                                      </p:cBhvr>
                                      <p:to>
                                        <p:strVal val="visible"/>
                                      </p:to>
                                    </p:set>
                                    <p:animEffect transition="in" filter="slide(fromTop)">
                                      <p:cBhvr>
                                        <p:cTn id="124" dur="500"/>
                                        <p:tgtEl>
                                          <p:spTgt spid="56434"/>
                                        </p:tgtEl>
                                      </p:cBhvr>
                                    </p:animEffect>
                                  </p:childTnLst>
                                </p:cTn>
                              </p:par>
                              <p:par>
                                <p:cTn id="125" presetID="12" presetClass="exit" presetSubtype="4" fill="hold" nodeType="withEffect">
                                  <p:stCondLst>
                                    <p:cond delay="17000"/>
                                  </p:stCondLst>
                                  <p:childTnLst>
                                    <p:animEffect transition="out" filter="slide(fromBottom)">
                                      <p:cBhvr>
                                        <p:cTn id="126" dur="500"/>
                                        <p:tgtEl>
                                          <p:spTgt spid="56434"/>
                                        </p:tgtEl>
                                      </p:cBhvr>
                                    </p:animEffect>
                                    <p:set>
                                      <p:cBhvr>
                                        <p:cTn id="127" dur="1" fill="hold">
                                          <p:stCondLst>
                                            <p:cond delay="499"/>
                                          </p:stCondLst>
                                        </p:cTn>
                                        <p:tgtEl>
                                          <p:spTgt spid="56434"/>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6437"/>
                                        </p:tgtEl>
                                        <p:attrNameLst>
                                          <p:attrName>style.visibility</p:attrName>
                                        </p:attrNameLst>
                                      </p:cBhvr>
                                      <p:to>
                                        <p:strVal val="visible"/>
                                      </p:to>
                                    </p:set>
                                    <p:animEffect transition="in" filter="slide(fromTop)">
                                      <p:cBhvr>
                                        <p:cTn id="130" dur="500"/>
                                        <p:tgtEl>
                                          <p:spTgt spid="56437"/>
                                        </p:tgtEl>
                                      </p:cBhvr>
                                    </p:animEffect>
                                  </p:childTnLst>
                                </p:cTn>
                              </p:par>
                              <p:par>
                                <p:cTn id="131" presetID="12" presetClass="exit" presetSubtype="4" fill="hold" nodeType="withEffect">
                                  <p:stCondLst>
                                    <p:cond delay="18000"/>
                                  </p:stCondLst>
                                  <p:childTnLst>
                                    <p:animEffect transition="out" filter="slide(fromBottom)">
                                      <p:cBhvr>
                                        <p:cTn id="132" dur="500"/>
                                        <p:tgtEl>
                                          <p:spTgt spid="56437"/>
                                        </p:tgtEl>
                                      </p:cBhvr>
                                    </p:animEffect>
                                    <p:set>
                                      <p:cBhvr>
                                        <p:cTn id="133" dur="1" fill="hold">
                                          <p:stCondLst>
                                            <p:cond delay="499"/>
                                          </p:stCondLst>
                                        </p:cTn>
                                        <p:tgtEl>
                                          <p:spTgt spid="56437"/>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6440"/>
                                        </p:tgtEl>
                                        <p:attrNameLst>
                                          <p:attrName>style.visibility</p:attrName>
                                        </p:attrNameLst>
                                      </p:cBhvr>
                                      <p:to>
                                        <p:strVal val="visible"/>
                                      </p:to>
                                    </p:set>
                                    <p:animEffect transition="in" filter="slide(fromTop)">
                                      <p:cBhvr>
                                        <p:cTn id="136" dur="500"/>
                                        <p:tgtEl>
                                          <p:spTgt spid="56440"/>
                                        </p:tgtEl>
                                      </p:cBhvr>
                                    </p:animEffect>
                                  </p:childTnLst>
                                </p:cTn>
                              </p:par>
                              <p:par>
                                <p:cTn id="137" presetID="12" presetClass="exit" presetSubtype="4" fill="hold" nodeType="withEffect">
                                  <p:stCondLst>
                                    <p:cond delay="19000"/>
                                  </p:stCondLst>
                                  <p:childTnLst>
                                    <p:animEffect transition="out" filter="slide(fromBottom)">
                                      <p:cBhvr>
                                        <p:cTn id="138" dur="500"/>
                                        <p:tgtEl>
                                          <p:spTgt spid="56440"/>
                                        </p:tgtEl>
                                      </p:cBhvr>
                                    </p:animEffect>
                                    <p:set>
                                      <p:cBhvr>
                                        <p:cTn id="139" dur="1" fill="hold">
                                          <p:stCondLst>
                                            <p:cond delay="499"/>
                                          </p:stCondLst>
                                        </p:cTn>
                                        <p:tgtEl>
                                          <p:spTgt spid="56440"/>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6443"/>
                                        </p:tgtEl>
                                        <p:attrNameLst>
                                          <p:attrName>style.visibility</p:attrName>
                                        </p:attrNameLst>
                                      </p:cBhvr>
                                      <p:to>
                                        <p:strVal val="visible"/>
                                      </p:to>
                                    </p:set>
                                    <p:animEffect transition="in" filter="slide(fromTop)">
                                      <p:cBhvr>
                                        <p:cTn id="142" dur="500"/>
                                        <p:tgtEl>
                                          <p:spTgt spid="56443"/>
                                        </p:tgtEl>
                                      </p:cBhvr>
                                    </p:animEffect>
                                  </p:childTnLst>
                                </p:cTn>
                              </p:par>
                              <p:par>
                                <p:cTn id="143" presetID="12" presetClass="exit" presetSubtype="4" fill="hold" nodeType="withEffect">
                                  <p:stCondLst>
                                    <p:cond delay="20000"/>
                                  </p:stCondLst>
                                  <p:childTnLst>
                                    <p:animEffect transition="out" filter="slide(fromBottom)">
                                      <p:cBhvr>
                                        <p:cTn id="144" dur="500"/>
                                        <p:tgtEl>
                                          <p:spTgt spid="56443"/>
                                        </p:tgtEl>
                                      </p:cBhvr>
                                    </p:animEffect>
                                    <p:set>
                                      <p:cBhvr>
                                        <p:cTn id="145" dur="1" fill="hold">
                                          <p:stCondLst>
                                            <p:cond delay="499"/>
                                          </p:stCondLst>
                                        </p:cTn>
                                        <p:tgtEl>
                                          <p:spTgt spid="56443"/>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6413"/>
                                        </p:tgtEl>
                                      </p:cBhvr>
                                    </p:animEffect>
                                    <p:set>
                                      <p:cBhvr>
                                        <p:cTn id="148" dur="1" fill="hold">
                                          <p:stCondLst>
                                            <p:cond delay="499"/>
                                          </p:stCondLst>
                                        </p:cTn>
                                        <p:tgtEl>
                                          <p:spTgt spid="56413"/>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6446"/>
                                        </p:tgtEl>
                                        <p:attrNameLst>
                                          <p:attrName>style.visibility</p:attrName>
                                        </p:attrNameLst>
                                      </p:cBhvr>
                                      <p:to>
                                        <p:strVal val="visible"/>
                                      </p:to>
                                    </p:set>
                                    <p:animEffect transition="in" filter="slide(fromTop)">
                                      <p:cBhvr>
                                        <p:cTn id="151" dur="500"/>
                                        <p:tgtEl>
                                          <p:spTgt spid="56446"/>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6449"/>
                                        </p:tgtEl>
                                        <p:attrNameLst>
                                          <p:attrName>style.visibility</p:attrName>
                                        </p:attrNameLst>
                                      </p:cBhvr>
                                      <p:to>
                                        <p:strVal val="visible"/>
                                      </p:to>
                                    </p:set>
                                    <p:animEffect transition="in" filter="slide(fromTop)">
                                      <p:cBhvr>
                                        <p:cTn id="154" dur="500"/>
                                        <p:tgtEl>
                                          <p:spTgt spid="56449"/>
                                        </p:tgtEl>
                                      </p:cBhvr>
                                    </p:animEffect>
                                  </p:childTnLst>
                                </p:cTn>
                              </p:par>
                              <p:par>
                                <p:cTn id="155" presetID="12" presetClass="exit" presetSubtype="4" fill="hold" nodeType="withEffect">
                                  <p:stCondLst>
                                    <p:cond delay="21000"/>
                                  </p:stCondLst>
                                  <p:childTnLst>
                                    <p:animEffect transition="out" filter="slide(fromBottom)">
                                      <p:cBhvr>
                                        <p:cTn id="156" dur="500"/>
                                        <p:tgtEl>
                                          <p:spTgt spid="56449"/>
                                        </p:tgtEl>
                                      </p:cBhvr>
                                    </p:animEffect>
                                    <p:set>
                                      <p:cBhvr>
                                        <p:cTn id="157" dur="1" fill="hold">
                                          <p:stCondLst>
                                            <p:cond delay="499"/>
                                          </p:stCondLst>
                                        </p:cTn>
                                        <p:tgtEl>
                                          <p:spTgt spid="56449"/>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6452"/>
                                        </p:tgtEl>
                                        <p:attrNameLst>
                                          <p:attrName>style.visibility</p:attrName>
                                        </p:attrNameLst>
                                      </p:cBhvr>
                                      <p:to>
                                        <p:strVal val="visible"/>
                                      </p:to>
                                    </p:set>
                                    <p:animEffect transition="in" filter="slide(fromTop)">
                                      <p:cBhvr>
                                        <p:cTn id="160" dur="500"/>
                                        <p:tgtEl>
                                          <p:spTgt spid="56452"/>
                                        </p:tgtEl>
                                      </p:cBhvr>
                                    </p:animEffect>
                                  </p:childTnLst>
                                </p:cTn>
                              </p:par>
                              <p:par>
                                <p:cTn id="161" presetID="12" presetClass="exit" presetSubtype="4" fill="hold" nodeType="withEffect">
                                  <p:stCondLst>
                                    <p:cond delay="22000"/>
                                  </p:stCondLst>
                                  <p:childTnLst>
                                    <p:animEffect transition="out" filter="slide(fromBottom)">
                                      <p:cBhvr>
                                        <p:cTn id="162" dur="500"/>
                                        <p:tgtEl>
                                          <p:spTgt spid="56452"/>
                                        </p:tgtEl>
                                      </p:cBhvr>
                                    </p:animEffect>
                                    <p:set>
                                      <p:cBhvr>
                                        <p:cTn id="163" dur="1" fill="hold">
                                          <p:stCondLst>
                                            <p:cond delay="499"/>
                                          </p:stCondLst>
                                        </p:cTn>
                                        <p:tgtEl>
                                          <p:spTgt spid="56452"/>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6455"/>
                                        </p:tgtEl>
                                        <p:attrNameLst>
                                          <p:attrName>style.visibility</p:attrName>
                                        </p:attrNameLst>
                                      </p:cBhvr>
                                      <p:to>
                                        <p:strVal val="visible"/>
                                      </p:to>
                                    </p:set>
                                    <p:animEffect transition="in" filter="slide(fromTop)">
                                      <p:cBhvr>
                                        <p:cTn id="166" dur="500"/>
                                        <p:tgtEl>
                                          <p:spTgt spid="56455"/>
                                        </p:tgtEl>
                                      </p:cBhvr>
                                    </p:animEffect>
                                  </p:childTnLst>
                                </p:cTn>
                              </p:par>
                              <p:par>
                                <p:cTn id="167" presetID="12" presetClass="exit" presetSubtype="4" fill="hold" nodeType="withEffect">
                                  <p:stCondLst>
                                    <p:cond delay="23000"/>
                                  </p:stCondLst>
                                  <p:childTnLst>
                                    <p:animEffect transition="out" filter="slide(fromBottom)">
                                      <p:cBhvr>
                                        <p:cTn id="168" dur="500"/>
                                        <p:tgtEl>
                                          <p:spTgt spid="56455"/>
                                        </p:tgtEl>
                                      </p:cBhvr>
                                    </p:animEffect>
                                    <p:set>
                                      <p:cBhvr>
                                        <p:cTn id="169" dur="1" fill="hold">
                                          <p:stCondLst>
                                            <p:cond delay="499"/>
                                          </p:stCondLst>
                                        </p:cTn>
                                        <p:tgtEl>
                                          <p:spTgt spid="56455"/>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6458"/>
                                        </p:tgtEl>
                                        <p:attrNameLst>
                                          <p:attrName>style.visibility</p:attrName>
                                        </p:attrNameLst>
                                      </p:cBhvr>
                                      <p:to>
                                        <p:strVal val="visible"/>
                                      </p:to>
                                    </p:set>
                                    <p:animEffect transition="in" filter="slide(fromTop)">
                                      <p:cBhvr>
                                        <p:cTn id="172" dur="500"/>
                                        <p:tgtEl>
                                          <p:spTgt spid="56458"/>
                                        </p:tgtEl>
                                      </p:cBhvr>
                                    </p:animEffect>
                                  </p:childTnLst>
                                </p:cTn>
                              </p:par>
                              <p:par>
                                <p:cTn id="173" presetID="12" presetClass="exit" presetSubtype="4" fill="hold" nodeType="withEffect">
                                  <p:stCondLst>
                                    <p:cond delay="24000"/>
                                  </p:stCondLst>
                                  <p:childTnLst>
                                    <p:animEffect transition="out" filter="slide(fromBottom)">
                                      <p:cBhvr>
                                        <p:cTn id="174" dur="500"/>
                                        <p:tgtEl>
                                          <p:spTgt spid="56458"/>
                                        </p:tgtEl>
                                      </p:cBhvr>
                                    </p:animEffect>
                                    <p:set>
                                      <p:cBhvr>
                                        <p:cTn id="175" dur="1" fill="hold">
                                          <p:stCondLst>
                                            <p:cond delay="499"/>
                                          </p:stCondLst>
                                        </p:cTn>
                                        <p:tgtEl>
                                          <p:spTgt spid="56458"/>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6461"/>
                                        </p:tgtEl>
                                        <p:attrNameLst>
                                          <p:attrName>style.visibility</p:attrName>
                                        </p:attrNameLst>
                                      </p:cBhvr>
                                      <p:to>
                                        <p:strVal val="visible"/>
                                      </p:to>
                                    </p:set>
                                    <p:animEffect transition="in" filter="slide(fromTop)">
                                      <p:cBhvr>
                                        <p:cTn id="178" dur="500"/>
                                        <p:tgtEl>
                                          <p:spTgt spid="56461"/>
                                        </p:tgtEl>
                                      </p:cBhvr>
                                    </p:animEffect>
                                  </p:childTnLst>
                                </p:cTn>
                              </p:par>
                              <p:par>
                                <p:cTn id="179" presetID="12" presetClass="exit" presetSubtype="4" fill="hold" nodeType="withEffect">
                                  <p:stCondLst>
                                    <p:cond delay="25000"/>
                                  </p:stCondLst>
                                  <p:childTnLst>
                                    <p:animEffect transition="out" filter="slide(fromBottom)">
                                      <p:cBhvr>
                                        <p:cTn id="180" dur="500"/>
                                        <p:tgtEl>
                                          <p:spTgt spid="56461"/>
                                        </p:tgtEl>
                                      </p:cBhvr>
                                    </p:animEffect>
                                    <p:set>
                                      <p:cBhvr>
                                        <p:cTn id="181" dur="1" fill="hold">
                                          <p:stCondLst>
                                            <p:cond delay="499"/>
                                          </p:stCondLst>
                                        </p:cTn>
                                        <p:tgtEl>
                                          <p:spTgt spid="56461"/>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6464"/>
                                        </p:tgtEl>
                                        <p:attrNameLst>
                                          <p:attrName>style.visibility</p:attrName>
                                        </p:attrNameLst>
                                      </p:cBhvr>
                                      <p:to>
                                        <p:strVal val="visible"/>
                                      </p:to>
                                    </p:set>
                                    <p:animEffect transition="in" filter="slide(fromTop)">
                                      <p:cBhvr>
                                        <p:cTn id="184" dur="500"/>
                                        <p:tgtEl>
                                          <p:spTgt spid="56464"/>
                                        </p:tgtEl>
                                      </p:cBhvr>
                                    </p:animEffect>
                                  </p:childTnLst>
                                </p:cTn>
                              </p:par>
                              <p:par>
                                <p:cTn id="185" presetID="12" presetClass="exit" presetSubtype="4" fill="hold" nodeType="withEffect">
                                  <p:stCondLst>
                                    <p:cond delay="26000"/>
                                  </p:stCondLst>
                                  <p:childTnLst>
                                    <p:animEffect transition="out" filter="slide(fromBottom)">
                                      <p:cBhvr>
                                        <p:cTn id="186" dur="500"/>
                                        <p:tgtEl>
                                          <p:spTgt spid="56464"/>
                                        </p:tgtEl>
                                      </p:cBhvr>
                                    </p:animEffect>
                                    <p:set>
                                      <p:cBhvr>
                                        <p:cTn id="187" dur="1" fill="hold">
                                          <p:stCondLst>
                                            <p:cond delay="499"/>
                                          </p:stCondLst>
                                        </p:cTn>
                                        <p:tgtEl>
                                          <p:spTgt spid="56464"/>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6467"/>
                                        </p:tgtEl>
                                        <p:attrNameLst>
                                          <p:attrName>style.visibility</p:attrName>
                                        </p:attrNameLst>
                                      </p:cBhvr>
                                      <p:to>
                                        <p:strVal val="visible"/>
                                      </p:to>
                                    </p:set>
                                    <p:animEffect transition="in" filter="slide(fromTop)">
                                      <p:cBhvr>
                                        <p:cTn id="190" dur="500"/>
                                        <p:tgtEl>
                                          <p:spTgt spid="56467"/>
                                        </p:tgtEl>
                                      </p:cBhvr>
                                    </p:animEffect>
                                  </p:childTnLst>
                                </p:cTn>
                              </p:par>
                              <p:par>
                                <p:cTn id="191" presetID="12" presetClass="exit" presetSubtype="4" fill="hold" nodeType="withEffect">
                                  <p:stCondLst>
                                    <p:cond delay="27000"/>
                                  </p:stCondLst>
                                  <p:childTnLst>
                                    <p:animEffect transition="out" filter="slide(fromBottom)">
                                      <p:cBhvr>
                                        <p:cTn id="192" dur="500"/>
                                        <p:tgtEl>
                                          <p:spTgt spid="56467"/>
                                        </p:tgtEl>
                                      </p:cBhvr>
                                    </p:animEffect>
                                    <p:set>
                                      <p:cBhvr>
                                        <p:cTn id="193" dur="1" fill="hold">
                                          <p:stCondLst>
                                            <p:cond delay="499"/>
                                          </p:stCondLst>
                                        </p:cTn>
                                        <p:tgtEl>
                                          <p:spTgt spid="56467"/>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6470"/>
                                        </p:tgtEl>
                                        <p:attrNameLst>
                                          <p:attrName>style.visibility</p:attrName>
                                        </p:attrNameLst>
                                      </p:cBhvr>
                                      <p:to>
                                        <p:strVal val="visible"/>
                                      </p:to>
                                    </p:set>
                                    <p:animEffect transition="in" filter="slide(fromTop)">
                                      <p:cBhvr>
                                        <p:cTn id="196" dur="500"/>
                                        <p:tgtEl>
                                          <p:spTgt spid="56470"/>
                                        </p:tgtEl>
                                      </p:cBhvr>
                                    </p:animEffect>
                                  </p:childTnLst>
                                </p:cTn>
                              </p:par>
                              <p:par>
                                <p:cTn id="197" presetID="12" presetClass="exit" presetSubtype="4" fill="hold" nodeType="withEffect">
                                  <p:stCondLst>
                                    <p:cond delay="28000"/>
                                  </p:stCondLst>
                                  <p:childTnLst>
                                    <p:animEffect transition="out" filter="slide(fromBottom)">
                                      <p:cBhvr>
                                        <p:cTn id="198" dur="500"/>
                                        <p:tgtEl>
                                          <p:spTgt spid="56470"/>
                                        </p:tgtEl>
                                      </p:cBhvr>
                                    </p:animEffect>
                                    <p:set>
                                      <p:cBhvr>
                                        <p:cTn id="199" dur="1" fill="hold">
                                          <p:stCondLst>
                                            <p:cond delay="499"/>
                                          </p:stCondLst>
                                        </p:cTn>
                                        <p:tgtEl>
                                          <p:spTgt spid="56470"/>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6473"/>
                                        </p:tgtEl>
                                        <p:attrNameLst>
                                          <p:attrName>style.visibility</p:attrName>
                                        </p:attrNameLst>
                                      </p:cBhvr>
                                      <p:to>
                                        <p:strVal val="visible"/>
                                      </p:to>
                                    </p:set>
                                    <p:animEffect transition="in" filter="slide(fromTop)">
                                      <p:cBhvr>
                                        <p:cTn id="202" dur="500"/>
                                        <p:tgtEl>
                                          <p:spTgt spid="56473"/>
                                        </p:tgtEl>
                                      </p:cBhvr>
                                    </p:animEffect>
                                  </p:childTnLst>
                                </p:cTn>
                              </p:par>
                              <p:par>
                                <p:cTn id="203" presetID="12" presetClass="exit" presetSubtype="4" fill="hold" nodeType="withEffect">
                                  <p:stCondLst>
                                    <p:cond delay="29000"/>
                                  </p:stCondLst>
                                  <p:childTnLst>
                                    <p:animEffect transition="out" filter="slide(fromBottom)">
                                      <p:cBhvr>
                                        <p:cTn id="204" dur="500"/>
                                        <p:tgtEl>
                                          <p:spTgt spid="56473"/>
                                        </p:tgtEl>
                                      </p:cBhvr>
                                    </p:animEffect>
                                    <p:set>
                                      <p:cBhvr>
                                        <p:cTn id="205" dur="1" fill="hold">
                                          <p:stCondLst>
                                            <p:cond delay="499"/>
                                          </p:stCondLst>
                                        </p:cTn>
                                        <p:tgtEl>
                                          <p:spTgt spid="56473"/>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6476"/>
                                        </p:tgtEl>
                                        <p:attrNameLst>
                                          <p:attrName>style.visibility</p:attrName>
                                        </p:attrNameLst>
                                      </p:cBhvr>
                                      <p:to>
                                        <p:strVal val="visible"/>
                                      </p:to>
                                    </p:set>
                                    <p:animEffect transition="in" filter="slide(fromTop)">
                                      <p:cBhvr>
                                        <p:cTn id="208" dur="500"/>
                                        <p:tgtEl>
                                          <p:spTgt spid="56476"/>
                                        </p:tgtEl>
                                      </p:cBhvr>
                                    </p:animEffect>
                                  </p:childTnLst>
                                </p:cTn>
                              </p:par>
                              <p:par>
                                <p:cTn id="209" presetID="12" presetClass="exit" presetSubtype="4" fill="hold" nodeType="withEffect">
                                  <p:stCondLst>
                                    <p:cond delay="30000"/>
                                  </p:stCondLst>
                                  <p:childTnLst>
                                    <p:animEffect transition="out" filter="slide(fromBottom)">
                                      <p:cBhvr>
                                        <p:cTn id="210" dur="500"/>
                                        <p:tgtEl>
                                          <p:spTgt spid="56446"/>
                                        </p:tgtEl>
                                      </p:cBhvr>
                                    </p:animEffect>
                                    <p:set>
                                      <p:cBhvr>
                                        <p:cTn id="211" dur="1" fill="hold">
                                          <p:stCondLst>
                                            <p:cond delay="499"/>
                                          </p:stCondLst>
                                        </p:cTn>
                                        <p:tgtEl>
                                          <p:spTgt spid="56446"/>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6479"/>
                                        </p:tgtEl>
                                        <p:attrNameLst>
                                          <p:attrName>style.visibility</p:attrName>
                                        </p:attrNameLst>
                                      </p:cBhvr>
                                      <p:to>
                                        <p:strVal val="visible"/>
                                      </p:to>
                                    </p:set>
                                    <p:animEffect transition="in" filter="slide(fromTop)">
                                      <p:cBhvr>
                                        <p:cTn id="214" dur="500"/>
                                        <p:tgtEl>
                                          <p:spTgt spid="56479"/>
                                        </p:tgtEl>
                                      </p:cBhvr>
                                    </p:animEffect>
                                  </p:childTnLst>
                                </p:cTn>
                              </p:par>
                              <p:par>
                                <p:cTn id="215" presetID="12" presetClass="exit" presetSubtype="4" fill="hold" nodeType="withEffect">
                                  <p:stCondLst>
                                    <p:cond delay="30000"/>
                                  </p:stCondLst>
                                  <p:childTnLst>
                                    <p:animEffect transition="out" filter="slide(fromBottom)">
                                      <p:cBhvr>
                                        <p:cTn id="216" dur="500"/>
                                        <p:tgtEl>
                                          <p:spTgt spid="56476"/>
                                        </p:tgtEl>
                                      </p:cBhvr>
                                    </p:animEffect>
                                    <p:set>
                                      <p:cBhvr>
                                        <p:cTn id="217" dur="1" fill="hold">
                                          <p:stCondLst>
                                            <p:cond delay="499"/>
                                          </p:stCondLst>
                                        </p:cTn>
                                        <p:tgtEl>
                                          <p:spTgt spid="56476"/>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6509"/>
                                        </p:tgtEl>
                                        <p:attrNameLst>
                                          <p:attrName>style.visibility</p:attrName>
                                        </p:attrNameLst>
                                      </p:cBhvr>
                                      <p:to>
                                        <p:strVal val="visible"/>
                                      </p:to>
                                    </p:set>
                                    <p:animEffect transition="in" filter="slide(fromTop)">
                                      <p:cBhvr>
                                        <p:cTn id="220" dur="500"/>
                                        <p:tgtEl>
                                          <p:spTgt spid="56509"/>
                                        </p:tgtEl>
                                      </p:cBhvr>
                                    </p:animEffect>
                                  </p:childTnLst>
                                </p:cTn>
                              </p:par>
                              <p:par>
                                <p:cTn id="221" presetID="12" presetClass="exit" presetSubtype="4" fill="hold" nodeType="withEffect">
                                  <p:stCondLst>
                                    <p:cond delay="31000"/>
                                  </p:stCondLst>
                                  <p:childTnLst>
                                    <p:animEffect transition="out" filter="slide(fromBottom)">
                                      <p:cBhvr>
                                        <p:cTn id="222" dur="500"/>
                                        <p:tgtEl>
                                          <p:spTgt spid="56479"/>
                                        </p:tgtEl>
                                      </p:cBhvr>
                                    </p:animEffect>
                                    <p:set>
                                      <p:cBhvr>
                                        <p:cTn id="223" dur="1" fill="hold">
                                          <p:stCondLst>
                                            <p:cond delay="499"/>
                                          </p:stCondLst>
                                        </p:cTn>
                                        <p:tgtEl>
                                          <p:spTgt spid="56479"/>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6482"/>
                                        </p:tgtEl>
                                        <p:attrNameLst>
                                          <p:attrName>style.visibility</p:attrName>
                                        </p:attrNameLst>
                                      </p:cBhvr>
                                      <p:to>
                                        <p:strVal val="visible"/>
                                      </p:to>
                                    </p:set>
                                    <p:animEffect transition="in" filter="slide(fromTop)">
                                      <p:cBhvr>
                                        <p:cTn id="226" dur="500"/>
                                        <p:tgtEl>
                                          <p:spTgt spid="56482"/>
                                        </p:tgtEl>
                                      </p:cBhvr>
                                    </p:animEffect>
                                  </p:childTnLst>
                                </p:cTn>
                              </p:par>
                              <p:par>
                                <p:cTn id="227" presetID="12" presetClass="exit" presetSubtype="4" fill="hold" nodeType="withEffect">
                                  <p:stCondLst>
                                    <p:cond delay="32000"/>
                                  </p:stCondLst>
                                  <p:childTnLst>
                                    <p:animEffect transition="out" filter="slide(fromBottom)">
                                      <p:cBhvr>
                                        <p:cTn id="228" dur="500"/>
                                        <p:tgtEl>
                                          <p:spTgt spid="56482"/>
                                        </p:tgtEl>
                                      </p:cBhvr>
                                    </p:animEffect>
                                    <p:set>
                                      <p:cBhvr>
                                        <p:cTn id="229" dur="1" fill="hold">
                                          <p:stCondLst>
                                            <p:cond delay="499"/>
                                          </p:stCondLst>
                                        </p:cTn>
                                        <p:tgtEl>
                                          <p:spTgt spid="56482"/>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6485"/>
                                        </p:tgtEl>
                                        <p:attrNameLst>
                                          <p:attrName>style.visibility</p:attrName>
                                        </p:attrNameLst>
                                      </p:cBhvr>
                                      <p:to>
                                        <p:strVal val="visible"/>
                                      </p:to>
                                    </p:set>
                                    <p:animEffect transition="in" filter="slide(fromTop)">
                                      <p:cBhvr>
                                        <p:cTn id="232" dur="500"/>
                                        <p:tgtEl>
                                          <p:spTgt spid="56485"/>
                                        </p:tgtEl>
                                      </p:cBhvr>
                                    </p:animEffect>
                                  </p:childTnLst>
                                </p:cTn>
                              </p:par>
                              <p:par>
                                <p:cTn id="233" presetID="12" presetClass="exit" presetSubtype="4" fill="hold" nodeType="withEffect">
                                  <p:stCondLst>
                                    <p:cond delay="33000"/>
                                  </p:stCondLst>
                                  <p:childTnLst>
                                    <p:animEffect transition="out" filter="slide(fromBottom)">
                                      <p:cBhvr>
                                        <p:cTn id="234" dur="500"/>
                                        <p:tgtEl>
                                          <p:spTgt spid="56485"/>
                                        </p:tgtEl>
                                      </p:cBhvr>
                                    </p:animEffect>
                                    <p:set>
                                      <p:cBhvr>
                                        <p:cTn id="235" dur="1" fill="hold">
                                          <p:stCondLst>
                                            <p:cond delay="499"/>
                                          </p:stCondLst>
                                        </p:cTn>
                                        <p:tgtEl>
                                          <p:spTgt spid="56485"/>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6488"/>
                                        </p:tgtEl>
                                        <p:attrNameLst>
                                          <p:attrName>style.visibility</p:attrName>
                                        </p:attrNameLst>
                                      </p:cBhvr>
                                      <p:to>
                                        <p:strVal val="visible"/>
                                      </p:to>
                                    </p:set>
                                    <p:animEffect transition="in" filter="slide(fromTop)">
                                      <p:cBhvr>
                                        <p:cTn id="238" dur="500"/>
                                        <p:tgtEl>
                                          <p:spTgt spid="56488"/>
                                        </p:tgtEl>
                                      </p:cBhvr>
                                    </p:animEffect>
                                  </p:childTnLst>
                                </p:cTn>
                              </p:par>
                              <p:par>
                                <p:cTn id="239" presetID="12" presetClass="exit" presetSubtype="4" fill="hold" nodeType="withEffect">
                                  <p:stCondLst>
                                    <p:cond delay="34000"/>
                                  </p:stCondLst>
                                  <p:childTnLst>
                                    <p:animEffect transition="out" filter="slide(fromBottom)">
                                      <p:cBhvr>
                                        <p:cTn id="240" dur="500"/>
                                        <p:tgtEl>
                                          <p:spTgt spid="56488"/>
                                        </p:tgtEl>
                                      </p:cBhvr>
                                    </p:animEffect>
                                    <p:set>
                                      <p:cBhvr>
                                        <p:cTn id="241" dur="1" fill="hold">
                                          <p:stCondLst>
                                            <p:cond delay="499"/>
                                          </p:stCondLst>
                                        </p:cTn>
                                        <p:tgtEl>
                                          <p:spTgt spid="56488"/>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6491"/>
                                        </p:tgtEl>
                                        <p:attrNameLst>
                                          <p:attrName>style.visibility</p:attrName>
                                        </p:attrNameLst>
                                      </p:cBhvr>
                                      <p:to>
                                        <p:strVal val="visible"/>
                                      </p:to>
                                    </p:set>
                                    <p:animEffect transition="in" filter="slide(fromTop)">
                                      <p:cBhvr>
                                        <p:cTn id="244" dur="500"/>
                                        <p:tgtEl>
                                          <p:spTgt spid="56491"/>
                                        </p:tgtEl>
                                      </p:cBhvr>
                                    </p:animEffect>
                                  </p:childTnLst>
                                </p:cTn>
                              </p:par>
                              <p:par>
                                <p:cTn id="245" presetID="12" presetClass="exit" presetSubtype="4" fill="hold" nodeType="withEffect">
                                  <p:stCondLst>
                                    <p:cond delay="35000"/>
                                  </p:stCondLst>
                                  <p:childTnLst>
                                    <p:animEffect transition="out" filter="slide(fromBottom)">
                                      <p:cBhvr>
                                        <p:cTn id="246" dur="500"/>
                                        <p:tgtEl>
                                          <p:spTgt spid="56491"/>
                                        </p:tgtEl>
                                      </p:cBhvr>
                                    </p:animEffect>
                                    <p:set>
                                      <p:cBhvr>
                                        <p:cTn id="247" dur="1" fill="hold">
                                          <p:stCondLst>
                                            <p:cond delay="499"/>
                                          </p:stCondLst>
                                        </p:cTn>
                                        <p:tgtEl>
                                          <p:spTgt spid="56491"/>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6494"/>
                                        </p:tgtEl>
                                        <p:attrNameLst>
                                          <p:attrName>style.visibility</p:attrName>
                                        </p:attrNameLst>
                                      </p:cBhvr>
                                      <p:to>
                                        <p:strVal val="visible"/>
                                      </p:to>
                                    </p:set>
                                    <p:animEffect transition="in" filter="slide(fromTop)">
                                      <p:cBhvr>
                                        <p:cTn id="250" dur="500"/>
                                        <p:tgtEl>
                                          <p:spTgt spid="56494"/>
                                        </p:tgtEl>
                                      </p:cBhvr>
                                    </p:animEffect>
                                  </p:childTnLst>
                                </p:cTn>
                              </p:par>
                              <p:par>
                                <p:cTn id="251" presetID="12" presetClass="exit" presetSubtype="4" fill="hold" nodeType="withEffect">
                                  <p:stCondLst>
                                    <p:cond delay="36000"/>
                                  </p:stCondLst>
                                  <p:childTnLst>
                                    <p:animEffect transition="out" filter="slide(fromBottom)">
                                      <p:cBhvr>
                                        <p:cTn id="252" dur="500"/>
                                        <p:tgtEl>
                                          <p:spTgt spid="56494"/>
                                        </p:tgtEl>
                                      </p:cBhvr>
                                    </p:animEffect>
                                    <p:set>
                                      <p:cBhvr>
                                        <p:cTn id="253" dur="1" fill="hold">
                                          <p:stCondLst>
                                            <p:cond delay="499"/>
                                          </p:stCondLst>
                                        </p:cTn>
                                        <p:tgtEl>
                                          <p:spTgt spid="56494"/>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6497"/>
                                        </p:tgtEl>
                                        <p:attrNameLst>
                                          <p:attrName>style.visibility</p:attrName>
                                        </p:attrNameLst>
                                      </p:cBhvr>
                                      <p:to>
                                        <p:strVal val="visible"/>
                                      </p:to>
                                    </p:set>
                                    <p:animEffect transition="in" filter="slide(fromTop)">
                                      <p:cBhvr>
                                        <p:cTn id="256" dur="500"/>
                                        <p:tgtEl>
                                          <p:spTgt spid="56497"/>
                                        </p:tgtEl>
                                      </p:cBhvr>
                                    </p:animEffect>
                                  </p:childTnLst>
                                </p:cTn>
                              </p:par>
                              <p:par>
                                <p:cTn id="257" presetID="12" presetClass="exit" presetSubtype="4" fill="hold" nodeType="withEffect">
                                  <p:stCondLst>
                                    <p:cond delay="37000"/>
                                  </p:stCondLst>
                                  <p:childTnLst>
                                    <p:animEffect transition="out" filter="slide(fromBottom)">
                                      <p:cBhvr>
                                        <p:cTn id="258" dur="500"/>
                                        <p:tgtEl>
                                          <p:spTgt spid="56497"/>
                                        </p:tgtEl>
                                      </p:cBhvr>
                                    </p:animEffect>
                                    <p:set>
                                      <p:cBhvr>
                                        <p:cTn id="259" dur="1" fill="hold">
                                          <p:stCondLst>
                                            <p:cond delay="499"/>
                                          </p:stCondLst>
                                        </p:cTn>
                                        <p:tgtEl>
                                          <p:spTgt spid="56497"/>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6500"/>
                                        </p:tgtEl>
                                        <p:attrNameLst>
                                          <p:attrName>style.visibility</p:attrName>
                                        </p:attrNameLst>
                                      </p:cBhvr>
                                      <p:to>
                                        <p:strVal val="visible"/>
                                      </p:to>
                                    </p:set>
                                    <p:animEffect transition="in" filter="slide(fromTop)">
                                      <p:cBhvr>
                                        <p:cTn id="262" dur="500"/>
                                        <p:tgtEl>
                                          <p:spTgt spid="56500"/>
                                        </p:tgtEl>
                                      </p:cBhvr>
                                    </p:animEffect>
                                  </p:childTnLst>
                                </p:cTn>
                              </p:par>
                              <p:par>
                                <p:cTn id="263" presetID="12" presetClass="exit" presetSubtype="4" fill="hold" nodeType="withEffect">
                                  <p:stCondLst>
                                    <p:cond delay="38000"/>
                                  </p:stCondLst>
                                  <p:childTnLst>
                                    <p:animEffect transition="out" filter="slide(fromBottom)">
                                      <p:cBhvr>
                                        <p:cTn id="264" dur="500"/>
                                        <p:tgtEl>
                                          <p:spTgt spid="56500"/>
                                        </p:tgtEl>
                                      </p:cBhvr>
                                    </p:animEffect>
                                    <p:set>
                                      <p:cBhvr>
                                        <p:cTn id="265" dur="1" fill="hold">
                                          <p:stCondLst>
                                            <p:cond delay="499"/>
                                          </p:stCondLst>
                                        </p:cTn>
                                        <p:tgtEl>
                                          <p:spTgt spid="56500"/>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6503"/>
                                        </p:tgtEl>
                                        <p:attrNameLst>
                                          <p:attrName>style.visibility</p:attrName>
                                        </p:attrNameLst>
                                      </p:cBhvr>
                                      <p:to>
                                        <p:strVal val="visible"/>
                                      </p:to>
                                    </p:set>
                                    <p:animEffect transition="in" filter="slide(fromTop)">
                                      <p:cBhvr>
                                        <p:cTn id="268" dur="500"/>
                                        <p:tgtEl>
                                          <p:spTgt spid="56503"/>
                                        </p:tgtEl>
                                      </p:cBhvr>
                                    </p:animEffect>
                                  </p:childTnLst>
                                </p:cTn>
                              </p:par>
                              <p:par>
                                <p:cTn id="269" presetID="12" presetClass="exit" presetSubtype="4" fill="hold" nodeType="withEffect">
                                  <p:stCondLst>
                                    <p:cond delay="39000"/>
                                  </p:stCondLst>
                                  <p:childTnLst>
                                    <p:animEffect transition="out" filter="slide(fromBottom)">
                                      <p:cBhvr>
                                        <p:cTn id="270" dur="500"/>
                                        <p:tgtEl>
                                          <p:spTgt spid="56503"/>
                                        </p:tgtEl>
                                      </p:cBhvr>
                                    </p:animEffect>
                                    <p:set>
                                      <p:cBhvr>
                                        <p:cTn id="271" dur="1" fill="hold">
                                          <p:stCondLst>
                                            <p:cond delay="499"/>
                                          </p:stCondLst>
                                        </p:cTn>
                                        <p:tgtEl>
                                          <p:spTgt spid="56503"/>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6506"/>
                                        </p:tgtEl>
                                        <p:attrNameLst>
                                          <p:attrName>style.visibility</p:attrName>
                                        </p:attrNameLst>
                                      </p:cBhvr>
                                      <p:to>
                                        <p:strVal val="visible"/>
                                      </p:to>
                                    </p:set>
                                    <p:animEffect transition="in" filter="slide(fromTop)">
                                      <p:cBhvr>
                                        <p:cTn id="274" dur="500"/>
                                        <p:tgtEl>
                                          <p:spTgt spid="56506"/>
                                        </p:tgtEl>
                                      </p:cBhvr>
                                    </p:animEffect>
                                  </p:childTnLst>
                                </p:cTn>
                              </p:par>
                              <p:par>
                                <p:cTn id="275" presetID="12" presetClass="exit" presetSubtype="4" fill="hold" nodeType="withEffect">
                                  <p:stCondLst>
                                    <p:cond delay="40000"/>
                                  </p:stCondLst>
                                  <p:childTnLst>
                                    <p:animEffect transition="out" filter="slide(fromBottom)">
                                      <p:cBhvr>
                                        <p:cTn id="276" dur="500"/>
                                        <p:tgtEl>
                                          <p:spTgt spid="56506"/>
                                        </p:tgtEl>
                                      </p:cBhvr>
                                    </p:animEffect>
                                    <p:set>
                                      <p:cBhvr>
                                        <p:cTn id="277" dur="1" fill="hold">
                                          <p:stCondLst>
                                            <p:cond delay="499"/>
                                          </p:stCondLst>
                                        </p:cTn>
                                        <p:tgtEl>
                                          <p:spTgt spid="56506"/>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6512"/>
                                        </p:tgtEl>
                                        <p:attrNameLst>
                                          <p:attrName>style.visibility</p:attrName>
                                        </p:attrNameLst>
                                      </p:cBhvr>
                                      <p:to>
                                        <p:strVal val="visible"/>
                                      </p:to>
                                    </p:set>
                                    <p:animEffect transition="in" filter="slide(fromTop)">
                                      <p:cBhvr>
                                        <p:cTn id="280" dur="500"/>
                                        <p:tgtEl>
                                          <p:spTgt spid="56512"/>
                                        </p:tgtEl>
                                      </p:cBhvr>
                                    </p:animEffect>
                                  </p:childTnLst>
                                </p:cTn>
                              </p:par>
                              <p:par>
                                <p:cTn id="281" presetID="12" presetClass="exit" presetSubtype="4" fill="hold" nodeType="withEffect">
                                  <p:stCondLst>
                                    <p:cond delay="40000"/>
                                  </p:stCondLst>
                                  <p:childTnLst>
                                    <p:animEffect transition="out" filter="slide(fromBottom)">
                                      <p:cBhvr>
                                        <p:cTn id="282" dur="500"/>
                                        <p:tgtEl>
                                          <p:spTgt spid="56509"/>
                                        </p:tgtEl>
                                      </p:cBhvr>
                                    </p:animEffect>
                                    <p:set>
                                      <p:cBhvr>
                                        <p:cTn id="283" dur="1" fill="hold">
                                          <p:stCondLst>
                                            <p:cond delay="499"/>
                                          </p:stCondLst>
                                        </p:cTn>
                                        <p:tgtEl>
                                          <p:spTgt spid="56509"/>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6515"/>
                                        </p:tgtEl>
                                        <p:attrNameLst>
                                          <p:attrName>style.visibility</p:attrName>
                                        </p:attrNameLst>
                                      </p:cBhvr>
                                      <p:to>
                                        <p:strVal val="visible"/>
                                      </p:to>
                                    </p:set>
                                    <p:animEffect transition="in" filter="slide(fromTop)">
                                      <p:cBhvr>
                                        <p:cTn id="286" dur="500"/>
                                        <p:tgtEl>
                                          <p:spTgt spid="56515"/>
                                        </p:tgtEl>
                                      </p:cBhvr>
                                    </p:animEffect>
                                  </p:childTnLst>
                                </p:cTn>
                              </p:par>
                              <p:par>
                                <p:cTn id="287" presetID="12" presetClass="exit" presetSubtype="4" fill="hold" nodeType="withEffect">
                                  <p:stCondLst>
                                    <p:cond delay="41000"/>
                                  </p:stCondLst>
                                  <p:childTnLst>
                                    <p:animEffect transition="out" filter="slide(fromBottom)">
                                      <p:cBhvr>
                                        <p:cTn id="288" dur="500"/>
                                        <p:tgtEl>
                                          <p:spTgt spid="56515"/>
                                        </p:tgtEl>
                                      </p:cBhvr>
                                    </p:animEffect>
                                    <p:set>
                                      <p:cBhvr>
                                        <p:cTn id="289" dur="1" fill="hold">
                                          <p:stCondLst>
                                            <p:cond delay="499"/>
                                          </p:stCondLst>
                                        </p:cTn>
                                        <p:tgtEl>
                                          <p:spTgt spid="56515"/>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6518"/>
                                        </p:tgtEl>
                                        <p:attrNameLst>
                                          <p:attrName>style.visibility</p:attrName>
                                        </p:attrNameLst>
                                      </p:cBhvr>
                                      <p:to>
                                        <p:strVal val="visible"/>
                                      </p:to>
                                    </p:set>
                                    <p:animEffect transition="in" filter="slide(fromTop)">
                                      <p:cBhvr>
                                        <p:cTn id="292" dur="500"/>
                                        <p:tgtEl>
                                          <p:spTgt spid="56518"/>
                                        </p:tgtEl>
                                      </p:cBhvr>
                                    </p:animEffect>
                                  </p:childTnLst>
                                </p:cTn>
                              </p:par>
                              <p:par>
                                <p:cTn id="293" presetID="12" presetClass="exit" presetSubtype="4" fill="hold" nodeType="withEffect">
                                  <p:stCondLst>
                                    <p:cond delay="42000"/>
                                  </p:stCondLst>
                                  <p:childTnLst>
                                    <p:animEffect transition="out" filter="slide(fromBottom)">
                                      <p:cBhvr>
                                        <p:cTn id="294" dur="500"/>
                                        <p:tgtEl>
                                          <p:spTgt spid="56518"/>
                                        </p:tgtEl>
                                      </p:cBhvr>
                                    </p:animEffect>
                                    <p:set>
                                      <p:cBhvr>
                                        <p:cTn id="295" dur="1" fill="hold">
                                          <p:stCondLst>
                                            <p:cond delay="499"/>
                                          </p:stCondLst>
                                        </p:cTn>
                                        <p:tgtEl>
                                          <p:spTgt spid="56518"/>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6521"/>
                                        </p:tgtEl>
                                        <p:attrNameLst>
                                          <p:attrName>style.visibility</p:attrName>
                                        </p:attrNameLst>
                                      </p:cBhvr>
                                      <p:to>
                                        <p:strVal val="visible"/>
                                      </p:to>
                                    </p:set>
                                    <p:animEffect transition="in" filter="slide(fromTop)">
                                      <p:cBhvr>
                                        <p:cTn id="298" dur="500"/>
                                        <p:tgtEl>
                                          <p:spTgt spid="56521"/>
                                        </p:tgtEl>
                                      </p:cBhvr>
                                    </p:animEffect>
                                  </p:childTnLst>
                                </p:cTn>
                              </p:par>
                              <p:par>
                                <p:cTn id="299" presetID="12" presetClass="exit" presetSubtype="4" fill="hold" nodeType="withEffect">
                                  <p:stCondLst>
                                    <p:cond delay="43000"/>
                                  </p:stCondLst>
                                  <p:childTnLst>
                                    <p:animEffect transition="out" filter="slide(fromBottom)">
                                      <p:cBhvr>
                                        <p:cTn id="300" dur="500"/>
                                        <p:tgtEl>
                                          <p:spTgt spid="56521"/>
                                        </p:tgtEl>
                                      </p:cBhvr>
                                    </p:animEffect>
                                    <p:set>
                                      <p:cBhvr>
                                        <p:cTn id="301" dur="1" fill="hold">
                                          <p:stCondLst>
                                            <p:cond delay="499"/>
                                          </p:stCondLst>
                                        </p:cTn>
                                        <p:tgtEl>
                                          <p:spTgt spid="56521"/>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6524"/>
                                        </p:tgtEl>
                                        <p:attrNameLst>
                                          <p:attrName>style.visibility</p:attrName>
                                        </p:attrNameLst>
                                      </p:cBhvr>
                                      <p:to>
                                        <p:strVal val="visible"/>
                                      </p:to>
                                    </p:set>
                                    <p:animEffect transition="in" filter="slide(fromTop)">
                                      <p:cBhvr>
                                        <p:cTn id="304" dur="500"/>
                                        <p:tgtEl>
                                          <p:spTgt spid="56524"/>
                                        </p:tgtEl>
                                      </p:cBhvr>
                                    </p:animEffect>
                                  </p:childTnLst>
                                </p:cTn>
                              </p:par>
                              <p:par>
                                <p:cTn id="305" presetID="12" presetClass="exit" presetSubtype="4" fill="hold" nodeType="withEffect">
                                  <p:stCondLst>
                                    <p:cond delay="44000"/>
                                  </p:stCondLst>
                                  <p:childTnLst>
                                    <p:animEffect transition="out" filter="slide(fromBottom)">
                                      <p:cBhvr>
                                        <p:cTn id="306" dur="500"/>
                                        <p:tgtEl>
                                          <p:spTgt spid="56524"/>
                                        </p:tgtEl>
                                      </p:cBhvr>
                                    </p:animEffect>
                                    <p:set>
                                      <p:cBhvr>
                                        <p:cTn id="307" dur="1" fill="hold">
                                          <p:stCondLst>
                                            <p:cond delay="499"/>
                                          </p:stCondLst>
                                        </p:cTn>
                                        <p:tgtEl>
                                          <p:spTgt spid="56524"/>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6527"/>
                                        </p:tgtEl>
                                        <p:attrNameLst>
                                          <p:attrName>style.visibility</p:attrName>
                                        </p:attrNameLst>
                                      </p:cBhvr>
                                      <p:to>
                                        <p:strVal val="visible"/>
                                      </p:to>
                                    </p:set>
                                    <p:animEffect transition="in" filter="slide(fromTop)">
                                      <p:cBhvr>
                                        <p:cTn id="310" dur="500"/>
                                        <p:tgtEl>
                                          <p:spTgt spid="56527"/>
                                        </p:tgtEl>
                                      </p:cBhvr>
                                    </p:animEffect>
                                  </p:childTnLst>
                                </p:cTn>
                              </p:par>
                              <p:par>
                                <p:cTn id="311" presetID="12" presetClass="exit" presetSubtype="4" fill="hold" nodeType="withEffect">
                                  <p:stCondLst>
                                    <p:cond delay="45000"/>
                                  </p:stCondLst>
                                  <p:childTnLst>
                                    <p:animEffect transition="out" filter="slide(fromBottom)">
                                      <p:cBhvr>
                                        <p:cTn id="312" dur="500"/>
                                        <p:tgtEl>
                                          <p:spTgt spid="56527"/>
                                        </p:tgtEl>
                                      </p:cBhvr>
                                    </p:animEffect>
                                    <p:set>
                                      <p:cBhvr>
                                        <p:cTn id="313" dur="1" fill="hold">
                                          <p:stCondLst>
                                            <p:cond delay="499"/>
                                          </p:stCondLst>
                                        </p:cTn>
                                        <p:tgtEl>
                                          <p:spTgt spid="56527"/>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6530"/>
                                        </p:tgtEl>
                                        <p:attrNameLst>
                                          <p:attrName>style.visibility</p:attrName>
                                        </p:attrNameLst>
                                      </p:cBhvr>
                                      <p:to>
                                        <p:strVal val="visible"/>
                                      </p:to>
                                    </p:set>
                                    <p:animEffect transition="in" filter="slide(fromTop)">
                                      <p:cBhvr>
                                        <p:cTn id="316" dur="500"/>
                                        <p:tgtEl>
                                          <p:spTgt spid="56530"/>
                                        </p:tgtEl>
                                      </p:cBhvr>
                                    </p:animEffect>
                                  </p:childTnLst>
                                </p:cTn>
                              </p:par>
                              <p:par>
                                <p:cTn id="317" presetID="12" presetClass="exit" presetSubtype="4" fill="hold" nodeType="withEffect">
                                  <p:stCondLst>
                                    <p:cond delay="46000"/>
                                  </p:stCondLst>
                                  <p:childTnLst>
                                    <p:animEffect transition="out" filter="slide(fromBottom)">
                                      <p:cBhvr>
                                        <p:cTn id="318" dur="500"/>
                                        <p:tgtEl>
                                          <p:spTgt spid="56530"/>
                                        </p:tgtEl>
                                      </p:cBhvr>
                                    </p:animEffect>
                                    <p:set>
                                      <p:cBhvr>
                                        <p:cTn id="319" dur="1" fill="hold">
                                          <p:stCondLst>
                                            <p:cond delay="499"/>
                                          </p:stCondLst>
                                        </p:cTn>
                                        <p:tgtEl>
                                          <p:spTgt spid="56530"/>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6533"/>
                                        </p:tgtEl>
                                        <p:attrNameLst>
                                          <p:attrName>style.visibility</p:attrName>
                                        </p:attrNameLst>
                                      </p:cBhvr>
                                      <p:to>
                                        <p:strVal val="visible"/>
                                      </p:to>
                                    </p:set>
                                    <p:animEffect transition="in" filter="slide(fromTop)">
                                      <p:cBhvr>
                                        <p:cTn id="322" dur="500"/>
                                        <p:tgtEl>
                                          <p:spTgt spid="56533"/>
                                        </p:tgtEl>
                                      </p:cBhvr>
                                    </p:animEffect>
                                  </p:childTnLst>
                                </p:cTn>
                              </p:par>
                              <p:par>
                                <p:cTn id="323" presetID="12" presetClass="exit" presetSubtype="4" fill="hold" nodeType="withEffect">
                                  <p:stCondLst>
                                    <p:cond delay="47000"/>
                                  </p:stCondLst>
                                  <p:childTnLst>
                                    <p:animEffect transition="out" filter="slide(fromBottom)">
                                      <p:cBhvr>
                                        <p:cTn id="324" dur="500"/>
                                        <p:tgtEl>
                                          <p:spTgt spid="56533"/>
                                        </p:tgtEl>
                                      </p:cBhvr>
                                    </p:animEffect>
                                    <p:set>
                                      <p:cBhvr>
                                        <p:cTn id="325" dur="1" fill="hold">
                                          <p:stCondLst>
                                            <p:cond delay="499"/>
                                          </p:stCondLst>
                                        </p:cTn>
                                        <p:tgtEl>
                                          <p:spTgt spid="56533"/>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6536"/>
                                        </p:tgtEl>
                                        <p:attrNameLst>
                                          <p:attrName>style.visibility</p:attrName>
                                        </p:attrNameLst>
                                      </p:cBhvr>
                                      <p:to>
                                        <p:strVal val="visible"/>
                                      </p:to>
                                    </p:set>
                                    <p:animEffect transition="in" filter="slide(fromTop)">
                                      <p:cBhvr>
                                        <p:cTn id="328" dur="500"/>
                                        <p:tgtEl>
                                          <p:spTgt spid="56536"/>
                                        </p:tgtEl>
                                      </p:cBhvr>
                                    </p:animEffect>
                                  </p:childTnLst>
                                </p:cTn>
                              </p:par>
                              <p:par>
                                <p:cTn id="329" presetID="12" presetClass="exit" presetSubtype="4" fill="hold" nodeType="withEffect">
                                  <p:stCondLst>
                                    <p:cond delay="48000"/>
                                  </p:stCondLst>
                                  <p:childTnLst>
                                    <p:animEffect transition="out" filter="slide(fromBottom)">
                                      <p:cBhvr>
                                        <p:cTn id="330" dur="500"/>
                                        <p:tgtEl>
                                          <p:spTgt spid="56536"/>
                                        </p:tgtEl>
                                      </p:cBhvr>
                                    </p:animEffect>
                                    <p:set>
                                      <p:cBhvr>
                                        <p:cTn id="331" dur="1" fill="hold">
                                          <p:stCondLst>
                                            <p:cond delay="499"/>
                                          </p:stCondLst>
                                        </p:cTn>
                                        <p:tgtEl>
                                          <p:spTgt spid="56536"/>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6539"/>
                                        </p:tgtEl>
                                        <p:attrNameLst>
                                          <p:attrName>style.visibility</p:attrName>
                                        </p:attrNameLst>
                                      </p:cBhvr>
                                      <p:to>
                                        <p:strVal val="visible"/>
                                      </p:to>
                                    </p:set>
                                    <p:animEffect transition="in" filter="slide(fromTop)">
                                      <p:cBhvr>
                                        <p:cTn id="334" dur="500"/>
                                        <p:tgtEl>
                                          <p:spTgt spid="56539"/>
                                        </p:tgtEl>
                                      </p:cBhvr>
                                    </p:animEffect>
                                  </p:childTnLst>
                                </p:cTn>
                              </p:par>
                              <p:par>
                                <p:cTn id="335" presetID="12" presetClass="exit" presetSubtype="4" fill="hold" nodeType="withEffect">
                                  <p:stCondLst>
                                    <p:cond delay="49000"/>
                                  </p:stCondLst>
                                  <p:childTnLst>
                                    <p:animEffect transition="out" filter="slide(fromBottom)">
                                      <p:cBhvr>
                                        <p:cTn id="336" dur="500"/>
                                        <p:tgtEl>
                                          <p:spTgt spid="56539"/>
                                        </p:tgtEl>
                                      </p:cBhvr>
                                    </p:animEffect>
                                    <p:set>
                                      <p:cBhvr>
                                        <p:cTn id="337" dur="1" fill="hold">
                                          <p:stCondLst>
                                            <p:cond delay="499"/>
                                          </p:stCondLst>
                                        </p:cTn>
                                        <p:tgtEl>
                                          <p:spTgt spid="56539"/>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6542"/>
                                        </p:tgtEl>
                                        <p:attrNameLst>
                                          <p:attrName>style.visibility</p:attrName>
                                        </p:attrNameLst>
                                      </p:cBhvr>
                                      <p:to>
                                        <p:strVal val="visible"/>
                                      </p:to>
                                    </p:set>
                                    <p:animEffect transition="in" filter="slide(fromTop)">
                                      <p:cBhvr>
                                        <p:cTn id="340" dur="500"/>
                                        <p:tgtEl>
                                          <p:spTgt spid="56542"/>
                                        </p:tgtEl>
                                      </p:cBhvr>
                                    </p:animEffect>
                                  </p:childTnLst>
                                </p:cTn>
                              </p:par>
                              <p:par>
                                <p:cTn id="341" presetID="12" presetClass="exit" presetSubtype="4" fill="hold" nodeType="withEffect">
                                  <p:stCondLst>
                                    <p:cond delay="50000"/>
                                  </p:stCondLst>
                                  <p:childTnLst>
                                    <p:animEffect transition="out" filter="slide(fromBottom)">
                                      <p:cBhvr>
                                        <p:cTn id="342" dur="500"/>
                                        <p:tgtEl>
                                          <p:spTgt spid="56512"/>
                                        </p:tgtEl>
                                      </p:cBhvr>
                                    </p:animEffect>
                                    <p:set>
                                      <p:cBhvr>
                                        <p:cTn id="343" dur="1" fill="hold">
                                          <p:stCondLst>
                                            <p:cond delay="499"/>
                                          </p:stCondLst>
                                        </p:cTn>
                                        <p:tgtEl>
                                          <p:spTgt spid="56512"/>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6575"/>
                                        </p:tgtEl>
                                        <p:attrNameLst>
                                          <p:attrName>style.visibility</p:attrName>
                                        </p:attrNameLst>
                                      </p:cBhvr>
                                      <p:to>
                                        <p:strVal val="visible"/>
                                      </p:to>
                                    </p:set>
                                    <p:animEffect transition="in" filter="slide(fromTop)">
                                      <p:cBhvr>
                                        <p:cTn id="346" dur="500"/>
                                        <p:tgtEl>
                                          <p:spTgt spid="56575"/>
                                        </p:tgtEl>
                                      </p:cBhvr>
                                    </p:animEffect>
                                  </p:childTnLst>
                                </p:cTn>
                              </p:par>
                              <p:par>
                                <p:cTn id="347" presetID="12" presetClass="exit" presetSubtype="4" fill="hold" nodeType="withEffect">
                                  <p:stCondLst>
                                    <p:cond delay="50000"/>
                                  </p:stCondLst>
                                  <p:childTnLst>
                                    <p:animEffect transition="out" filter="slide(fromBottom)">
                                      <p:cBhvr>
                                        <p:cTn id="348" dur="500"/>
                                        <p:tgtEl>
                                          <p:spTgt spid="56542"/>
                                        </p:tgtEl>
                                      </p:cBhvr>
                                    </p:animEffect>
                                    <p:set>
                                      <p:cBhvr>
                                        <p:cTn id="349" dur="1" fill="hold">
                                          <p:stCondLst>
                                            <p:cond delay="499"/>
                                          </p:stCondLst>
                                        </p:cTn>
                                        <p:tgtEl>
                                          <p:spTgt spid="56542"/>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6545"/>
                                        </p:tgtEl>
                                        <p:attrNameLst>
                                          <p:attrName>style.visibility</p:attrName>
                                        </p:attrNameLst>
                                      </p:cBhvr>
                                      <p:to>
                                        <p:strVal val="visible"/>
                                      </p:to>
                                    </p:set>
                                    <p:animEffect transition="in" filter="slide(fromTop)">
                                      <p:cBhvr>
                                        <p:cTn id="352" dur="500"/>
                                        <p:tgtEl>
                                          <p:spTgt spid="56545"/>
                                        </p:tgtEl>
                                      </p:cBhvr>
                                    </p:animEffect>
                                  </p:childTnLst>
                                </p:cTn>
                              </p:par>
                              <p:par>
                                <p:cTn id="353" presetID="12" presetClass="exit" presetSubtype="4" fill="hold" nodeType="withEffect">
                                  <p:stCondLst>
                                    <p:cond delay="51000"/>
                                  </p:stCondLst>
                                  <p:childTnLst>
                                    <p:animEffect transition="out" filter="slide(fromBottom)">
                                      <p:cBhvr>
                                        <p:cTn id="354" dur="500"/>
                                        <p:tgtEl>
                                          <p:spTgt spid="56545"/>
                                        </p:tgtEl>
                                      </p:cBhvr>
                                    </p:animEffect>
                                    <p:set>
                                      <p:cBhvr>
                                        <p:cTn id="355" dur="1" fill="hold">
                                          <p:stCondLst>
                                            <p:cond delay="499"/>
                                          </p:stCondLst>
                                        </p:cTn>
                                        <p:tgtEl>
                                          <p:spTgt spid="56545"/>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6548"/>
                                        </p:tgtEl>
                                        <p:attrNameLst>
                                          <p:attrName>style.visibility</p:attrName>
                                        </p:attrNameLst>
                                      </p:cBhvr>
                                      <p:to>
                                        <p:strVal val="visible"/>
                                      </p:to>
                                    </p:set>
                                    <p:animEffect transition="in" filter="slide(fromTop)">
                                      <p:cBhvr>
                                        <p:cTn id="358" dur="500"/>
                                        <p:tgtEl>
                                          <p:spTgt spid="56548"/>
                                        </p:tgtEl>
                                      </p:cBhvr>
                                    </p:animEffect>
                                  </p:childTnLst>
                                </p:cTn>
                              </p:par>
                              <p:par>
                                <p:cTn id="359" presetID="12" presetClass="exit" presetSubtype="4" fill="hold" nodeType="withEffect">
                                  <p:stCondLst>
                                    <p:cond delay="52000"/>
                                  </p:stCondLst>
                                  <p:childTnLst>
                                    <p:animEffect transition="out" filter="slide(fromBottom)">
                                      <p:cBhvr>
                                        <p:cTn id="360" dur="500"/>
                                        <p:tgtEl>
                                          <p:spTgt spid="56548"/>
                                        </p:tgtEl>
                                      </p:cBhvr>
                                    </p:animEffect>
                                    <p:set>
                                      <p:cBhvr>
                                        <p:cTn id="361" dur="1" fill="hold">
                                          <p:stCondLst>
                                            <p:cond delay="499"/>
                                          </p:stCondLst>
                                        </p:cTn>
                                        <p:tgtEl>
                                          <p:spTgt spid="56548"/>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6551"/>
                                        </p:tgtEl>
                                        <p:attrNameLst>
                                          <p:attrName>style.visibility</p:attrName>
                                        </p:attrNameLst>
                                      </p:cBhvr>
                                      <p:to>
                                        <p:strVal val="visible"/>
                                      </p:to>
                                    </p:set>
                                    <p:animEffect transition="in" filter="slide(fromTop)">
                                      <p:cBhvr>
                                        <p:cTn id="364" dur="500"/>
                                        <p:tgtEl>
                                          <p:spTgt spid="56551"/>
                                        </p:tgtEl>
                                      </p:cBhvr>
                                    </p:animEffect>
                                  </p:childTnLst>
                                </p:cTn>
                              </p:par>
                              <p:par>
                                <p:cTn id="365" presetID="12" presetClass="exit" presetSubtype="4" fill="hold" nodeType="withEffect">
                                  <p:stCondLst>
                                    <p:cond delay="53000"/>
                                  </p:stCondLst>
                                  <p:childTnLst>
                                    <p:animEffect transition="out" filter="slide(fromBottom)">
                                      <p:cBhvr>
                                        <p:cTn id="366" dur="500"/>
                                        <p:tgtEl>
                                          <p:spTgt spid="56551"/>
                                        </p:tgtEl>
                                      </p:cBhvr>
                                    </p:animEffect>
                                    <p:set>
                                      <p:cBhvr>
                                        <p:cTn id="367" dur="1" fill="hold">
                                          <p:stCondLst>
                                            <p:cond delay="499"/>
                                          </p:stCondLst>
                                        </p:cTn>
                                        <p:tgtEl>
                                          <p:spTgt spid="56551"/>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6554"/>
                                        </p:tgtEl>
                                        <p:attrNameLst>
                                          <p:attrName>style.visibility</p:attrName>
                                        </p:attrNameLst>
                                      </p:cBhvr>
                                      <p:to>
                                        <p:strVal val="visible"/>
                                      </p:to>
                                    </p:set>
                                    <p:animEffect transition="in" filter="slide(fromTop)">
                                      <p:cBhvr>
                                        <p:cTn id="370" dur="500"/>
                                        <p:tgtEl>
                                          <p:spTgt spid="56554"/>
                                        </p:tgtEl>
                                      </p:cBhvr>
                                    </p:animEffect>
                                  </p:childTnLst>
                                </p:cTn>
                              </p:par>
                              <p:par>
                                <p:cTn id="371" presetID="12" presetClass="exit" presetSubtype="4" fill="hold" nodeType="withEffect">
                                  <p:stCondLst>
                                    <p:cond delay="54000"/>
                                  </p:stCondLst>
                                  <p:childTnLst>
                                    <p:animEffect transition="out" filter="slide(fromBottom)">
                                      <p:cBhvr>
                                        <p:cTn id="372" dur="500"/>
                                        <p:tgtEl>
                                          <p:spTgt spid="56554"/>
                                        </p:tgtEl>
                                      </p:cBhvr>
                                    </p:animEffect>
                                    <p:set>
                                      <p:cBhvr>
                                        <p:cTn id="373" dur="1" fill="hold">
                                          <p:stCondLst>
                                            <p:cond delay="499"/>
                                          </p:stCondLst>
                                        </p:cTn>
                                        <p:tgtEl>
                                          <p:spTgt spid="56554"/>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6557"/>
                                        </p:tgtEl>
                                        <p:attrNameLst>
                                          <p:attrName>style.visibility</p:attrName>
                                        </p:attrNameLst>
                                      </p:cBhvr>
                                      <p:to>
                                        <p:strVal val="visible"/>
                                      </p:to>
                                    </p:set>
                                    <p:animEffect transition="in" filter="slide(fromTop)">
                                      <p:cBhvr>
                                        <p:cTn id="376" dur="500"/>
                                        <p:tgtEl>
                                          <p:spTgt spid="56557"/>
                                        </p:tgtEl>
                                      </p:cBhvr>
                                    </p:animEffect>
                                  </p:childTnLst>
                                </p:cTn>
                              </p:par>
                              <p:par>
                                <p:cTn id="377" presetID="12" presetClass="exit" presetSubtype="4" fill="hold" nodeType="withEffect">
                                  <p:stCondLst>
                                    <p:cond delay="55000"/>
                                  </p:stCondLst>
                                  <p:childTnLst>
                                    <p:animEffect transition="out" filter="slide(fromBottom)">
                                      <p:cBhvr>
                                        <p:cTn id="378" dur="500"/>
                                        <p:tgtEl>
                                          <p:spTgt spid="56557"/>
                                        </p:tgtEl>
                                      </p:cBhvr>
                                    </p:animEffect>
                                    <p:set>
                                      <p:cBhvr>
                                        <p:cTn id="379" dur="1" fill="hold">
                                          <p:stCondLst>
                                            <p:cond delay="499"/>
                                          </p:stCondLst>
                                        </p:cTn>
                                        <p:tgtEl>
                                          <p:spTgt spid="56557"/>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6560"/>
                                        </p:tgtEl>
                                        <p:attrNameLst>
                                          <p:attrName>style.visibility</p:attrName>
                                        </p:attrNameLst>
                                      </p:cBhvr>
                                      <p:to>
                                        <p:strVal val="visible"/>
                                      </p:to>
                                    </p:set>
                                    <p:animEffect transition="in" filter="slide(fromTop)">
                                      <p:cBhvr>
                                        <p:cTn id="382" dur="500"/>
                                        <p:tgtEl>
                                          <p:spTgt spid="56560"/>
                                        </p:tgtEl>
                                      </p:cBhvr>
                                    </p:animEffect>
                                  </p:childTnLst>
                                </p:cTn>
                              </p:par>
                              <p:par>
                                <p:cTn id="383" presetID="12" presetClass="exit" presetSubtype="4" fill="hold" nodeType="withEffect">
                                  <p:stCondLst>
                                    <p:cond delay="56000"/>
                                  </p:stCondLst>
                                  <p:childTnLst>
                                    <p:animEffect transition="out" filter="slide(fromBottom)">
                                      <p:cBhvr>
                                        <p:cTn id="384" dur="500"/>
                                        <p:tgtEl>
                                          <p:spTgt spid="56560"/>
                                        </p:tgtEl>
                                      </p:cBhvr>
                                    </p:animEffect>
                                    <p:set>
                                      <p:cBhvr>
                                        <p:cTn id="385" dur="1" fill="hold">
                                          <p:stCondLst>
                                            <p:cond delay="499"/>
                                          </p:stCondLst>
                                        </p:cTn>
                                        <p:tgtEl>
                                          <p:spTgt spid="56560"/>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6563"/>
                                        </p:tgtEl>
                                        <p:attrNameLst>
                                          <p:attrName>style.visibility</p:attrName>
                                        </p:attrNameLst>
                                      </p:cBhvr>
                                      <p:to>
                                        <p:strVal val="visible"/>
                                      </p:to>
                                    </p:set>
                                    <p:animEffect transition="in" filter="slide(fromTop)">
                                      <p:cBhvr>
                                        <p:cTn id="388" dur="500"/>
                                        <p:tgtEl>
                                          <p:spTgt spid="56563"/>
                                        </p:tgtEl>
                                      </p:cBhvr>
                                    </p:animEffect>
                                  </p:childTnLst>
                                </p:cTn>
                              </p:par>
                              <p:par>
                                <p:cTn id="389" presetID="12" presetClass="exit" presetSubtype="4" fill="hold" nodeType="withEffect">
                                  <p:stCondLst>
                                    <p:cond delay="57000"/>
                                  </p:stCondLst>
                                  <p:childTnLst>
                                    <p:animEffect transition="out" filter="slide(fromBottom)">
                                      <p:cBhvr>
                                        <p:cTn id="390" dur="500"/>
                                        <p:tgtEl>
                                          <p:spTgt spid="56563"/>
                                        </p:tgtEl>
                                      </p:cBhvr>
                                    </p:animEffect>
                                    <p:set>
                                      <p:cBhvr>
                                        <p:cTn id="391" dur="1" fill="hold">
                                          <p:stCondLst>
                                            <p:cond delay="499"/>
                                          </p:stCondLst>
                                        </p:cTn>
                                        <p:tgtEl>
                                          <p:spTgt spid="56563"/>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6566"/>
                                        </p:tgtEl>
                                        <p:attrNameLst>
                                          <p:attrName>style.visibility</p:attrName>
                                        </p:attrNameLst>
                                      </p:cBhvr>
                                      <p:to>
                                        <p:strVal val="visible"/>
                                      </p:to>
                                    </p:set>
                                    <p:animEffect transition="in" filter="slide(fromTop)">
                                      <p:cBhvr>
                                        <p:cTn id="394" dur="500"/>
                                        <p:tgtEl>
                                          <p:spTgt spid="56566"/>
                                        </p:tgtEl>
                                      </p:cBhvr>
                                    </p:animEffect>
                                  </p:childTnLst>
                                </p:cTn>
                              </p:par>
                              <p:par>
                                <p:cTn id="395" presetID="12" presetClass="exit" presetSubtype="4" fill="hold" nodeType="withEffect">
                                  <p:stCondLst>
                                    <p:cond delay="58000"/>
                                  </p:stCondLst>
                                  <p:childTnLst>
                                    <p:animEffect transition="out" filter="slide(fromBottom)">
                                      <p:cBhvr>
                                        <p:cTn id="396" dur="500"/>
                                        <p:tgtEl>
                                          <p:spTgt spid="56566"/>
                                        </p:tgtEl>
                                      </p:cBhvr>
                                    </p:animEffect>
                                    <p:set>
                                      <p:cBhvr>
                                        <p:cTn id="397" dur="1" fill="hold">
                                          <p:stCondLst>
                                            <p:cond delay="499"/>
                                          </p:stCondLst>
                                        </p:cTn>
                                        <p:tgtEl>
                                          <p:spTgt spid="56566"/>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6569"/>
                                        </p:tgtEl>
                                        <p:attrNameLst>
                                          <p:attrName>style.visibility</p:attrName>
                                        </p:attrNameLst>
                                      </p:cBhvr>
                                      <p:to>
                                        <p:strVal val="visible"/>
                                      </p:to>
                                    </p:set>
                                    <p:animEffect transition="in" filter="slide(fromTop)">
                                      <p:cBhvr>
                                        <p:cTn id="400" dur="500"/>
                                        <p:tgtEl>
                                          <p:spTgt spid="56569"/>
                                        </p:tgtEl>
                                      </p:cBhvr>
                                    </p:animEffect>
                                  </p:childTnLst>
                                </p:cTn>
                              </p:par>
                              <p:par>
                                <p:cTn id="401" presetID="12" presetClass="exit" presetSubtype="4" fill="hold" nodeType="withEffect">
                                  <p:stCondLst>
                                    <p:cond delay="59000"/>
                                  </p:stCondLst>
                                  <p:childTnLst>
                                    <p:animEffect transition="out" filter="slide(fromBottom)">
                                      <p:cBhvr>
                                        <p:cTn id="402" dur="500"/>
                                        <p:tgtEl>
                                          <p:spTgt spid="56569"/>
                                        </p:tgtEl>
                                      </p:cBhvr>
                                    </p:animEffect>
                                    <p:set>
                                      <p:cBhvr>
                                        <p:cTn id="403" dur="1" fill="hold">
                                          <p:stCondLst>
                                            <p:cond delay="499"/>
                                          </p:stCondLst>
                                        </p:cTn>
                                        <p:tgtEl>
                                          <p:spTgt spid="56569"/>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6572"/>
                                        </p:tgtEl>
                                        <p:attrNameLst>
                                          <p:attrName>style.visibility</p:attrName>
                                        </p:attrNameLst>
                                      </p:cBhvr>
                                      <p:to>
                                        <p:strVal val="visible"/>
                                      </p:to>
                                    </p:set>
                                    <p:animEffect transition="in" filter="slide(fromTop)">
                                      <p:cBhvr>
                                        <p:cTn id="406" dur="500"/>
                                        <p:tgtEl>
                                          <p:spTgt spid="5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ea typeface="ＭＳ Ｐゴシック" panose="020B0600070205080204" pitchFamily="34" charset="-128"/>
              </a:rPr>
              <a:t>Objects and Programs</a:t>
            </a:r>
          </a:p>
        </p:txBody>
      </p:sp>
      <p:sp>
        <p:nvSpPr>
          <p:cNvPr id="14339" name="Content Placeholder 2"/>
          <p:cNvSpPr>
            <a:spLocks noGrp="1"/>
          </p:cNvSpPr>
          <p:nvPr>
            <p:ph idx="1"/>
          </p:nvPr>
        </p:nvSpPr>
        <p:spPr/>
        <p:txBody>
          <a:bodyPr/>
          <a:lstStyle/>
          <a:p>
            <a:pPr>
              <a:spcBef>
                <a:spcPct val="0"/>
              </a:spcBef>
            </a:pPr>
            <a:r>
              <a:rPr lang="en-US" altLang="en-US" dirty="0">
                <a:ea typeface="ＭＳ Ｐゴシック" panose="020B0600070205080204" pitchFamily="34" charset="-128"/>
              </a:rPr>
              <a:t>You have learned how to structure your programs by decomposing tasks into functions</a:t>
            </a:r>
          </a:p>
          <a:p>
            <a:pPr lvl="1"/>
            <a:r>
              <a:rPr lang="en-US" altLang="en-US" dirty="0">
                <a:ea typeface="ＭＳ Ｐゴシック" panose="020B0600070205080204" pitchFamily="34" charset="-128"/>
              </a:rPr>
              <a:t>Experience shows that it does not go far enough</a:t>
            </a:r>
          </a:p>
          <a:p>
            <a:pPr lvl="1"/>
            <a:r>
              <a:rPr lang="en-US" altLang="en-US" dirty="0">
                <a:ea typeface="ＭＳ Ｐゴシック" panose="020B0600070205080204" pitchFamily="34" charset="-128"/>
              </a:rPr>
              <a:t>It is difficult to understand and update a program that consists of a large collection of functions</a:t>
            </a:r>
          </a:p>
          <a:p>
            <a:r>
              <a:rPr lang="en-US" altLang="en-US" dirty="0">
                <a:ea typeface="ＭＳ Ｐゴシック" panose="020B0600070205080204" pitchFamily="34" charset="-128"/>
              </a:rPr>
              <a:t>To overcome this problem, computer scientists invented </a:t>
            </a:r>
            <a:r>
              <a:rPr lang="en-US" altLang="en-US" b="1" dirty="0">
                <a:ea typeface="ＭＳ Ｐゴシック" panose="020B0600070205080204" pitchFamily="34" charset="-128"/>
              </a:rPr>
              <a:t>object-oriented programming</a:t>
            </a:r>
            <a:r>
              <a:rPr lang="en-US" altLang="en-US" dirty="0">
                <a:ea typeface="ＭＳ Ｐゴシック" panose="020B0600070205080204" pitchFamily="34" charset="-128"/>
              </a:rPr>
              <a:t>, a programming style in which tasks are solved by collaborating objects</a:t>
            </a:r>
          </a:p>
          <a:p>
            <a:r>
              <a:rPr lang="en-US" altLang="en-US" dirty="0">
                <a:ea typeface="ＭＳ Ｐゴシック" panose="020B0600070205080204" pitchFamily="34" charset="-128"/>
              </a:rPr>
              <a:t>Each object has its own set of data, together with a set of methods that act upon the data</a:t>
            </a:r>
            <a:endParaRPr lang="en-US" altLang="en-US" sz="7200"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56C3998B-B088-49C2-A806-511F249DA480}" type="datetime1">
              <a:rPr lang="en-US" smtClean="0"/>
              <a:t>3/15/2017</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47"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484"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49"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486"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487"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52"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0489" name="Group 9"/>
          <p:cNvGrpSpPr>
            <a:grpSpLocks/>
          </p:cNvGrpSpPr>
          <p:nvPr/>
        </p:nvGrpSpPr>
        <p:grpSpPr bwMode="auto">
          <a:xfrm>
            <a:off x="703263" y="2762250"/>
            <a:ext cx="1168400" cy="1912938"/>
            <a:chOff x="275" y="2008"/>
            <a:chExt cx="795" cy="1276"/>
          </a:xfrm>
        </p:grpSpPr>
        <p:sp>
          <p:nvSpPr>
            <p:cNvPr id="57354"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55"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56"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73"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0" name="Group 14"/>
          <p:cNvGrpSpPr>
            <a:grpSpLocks/>
          </p:cNvGrpSpPr>
          <p:nvPr/>
        </p:nvGrpSpPr>
        <p:grpSpPr bwMode="auto">
          <a:xfrm>
            <a:off x="1943100" y="2765425"/>
            <a:ext cx="1168400" cy="1912938"/>
            <a:chOff x="275" y="2008"/>
            <a:chExt cx="795" cy="1276"/>
          </a:xfrm>
        </p:grpSpPr>
        <p:sp>
          <p:nvSpPr>
            <p:cNvPr id="57359"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0"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1"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9"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1" name="Group 19"/>
          <p:cNvGrpSpPr>
            <a:grpSpLocks/>
          </p:cNvGrpSpPr>
          <p:nvPr/>
        </p:nvGrpSpPr>
        <p:grpSpPr bwMode="auto">
          <a:xfrm>
            <a:off x="3368675" y="2762250"/>
            <a:ext cx="1168400" cy="1912938"/>
            <a:chOff x="275" y="2008"/>
            <a:chExt cx="795" cy="1276"/>
          </a:xfrm>
        </p:grpSpPr>
        <p:sp>
          <p:nvSpPr>
            <p:cNvPr id="57364"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5"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6"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5"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2" name="Group 24"/>
          <p:cNvGrpSpPr>
            <a:grpSpLocks/>
          </p:cNvGrpSpPr>
          <p:nvPr/>
        </p:nvGrpSpPr>
        <p:grpSpPr bwMode="auto">
          <a:xfrm>
            <a:off x="4606925" y="2765425"/>
            <a:ext cx="1168400" cy="1912938"/>
            <a:chOff x="275" y="2008"/>
            <a:chExt cx="795" cy="1276"/>
          </a:xfrm>
        </p:grpSpPr>
        <p:sp>
          <p:nvSpPr>
            <p:cNvPr id="57369"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0"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1"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1"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3" name="Group 29"/>
          <p:cNvGrpSpPr>
            <a:grpSpLocks/>
          </p:cNvGrpSpPr>
          <p:nvPr/>
        </p:nvGrpSpPr>
        <p:grpSpPr bwMode="auto">
          <a:xfrm>
            <a:off x="6030913" y="2762250"/>
            <a:ext cx="1168400" cy="1912938"/>
            <a:chOff x="275" y="2008"/>
            <a:chExt cx="795" cy="1276"/>
          </a:xfrm>
        </p:grpSpPr>
        <p:sp>
          <p:nvSpPr>
            <p:cNvPr id="57374"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5"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6"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57"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7378"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9"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80"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497"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7382"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7383" name="Group 39"/>
          <p:cNvGrpSpPr>
            <a:grpSpLocks/>
          </p:cNvGrpSpPr>
          <p:nvPr/>
        </p:nvGrpSpPr>
        <p:grpSpPr bwMode="auto">
          <a:xfrm>
            <a:off x="7270750" y="2981325"/>
            <a:ext cx="1168400" cy="1473200"/>
            <a:chOff x="4580" y="1878"/>
            <a:chExt cx="736" cy="928"/>
          </a:xfrm>
        </p:grpSpPr>
        <p:sp>
          <p:nvSpPr>
            <p:cNvPr id="20752"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53"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386" name="Group 42"/>
          <p:cNvGrpSpPr>
            <a:grpSpLocks/>
          </p:cNvGrpSpPr>
          <p:nvPr/>
        </p:nvGrpSpPr>
        <p:grpSpPr bwMode="auto">
          <a:xfrm>
            <a:off x="7270750" y="2981325"/>
            <a:ext cx="1168400" cy="1473200"/>
            <a:chOff x="4580" y="1878"/>
            <a:chExt cx="736" cy="928"/>
          </a:xfrm>
        </p:grpSpPr>
        <p:sp>
          <p:nvSpPr>
            <p:cNvPr id="20750"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51"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389" name="Group 45"/>
          <p:cNvGrpSpPr>
            <a:grpSpLocks/>
          </p:cNvGrpSpPr>
          <p:nvPr/>
        </p:nvGrpSpPr>
        <p:grpSpPr bwMode="auto">
          <a:xfrm>
            <a:off x="6030913" y="2981325"/>
            <a:ext cx="1168400" cy="1473200"/>
            <a:chOff x="4580" y="1878"/>
            <a:chExt cx="736" cy="928"/>
          </a:xfrm>
        </p:grpSpPr>
        <p:sp>
          <p:nvSpPr>
            <p:cNvPr id="20748"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9"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0502" name="Group 48"/>
          <p:cNvGrpSpPr>
            <a:grpSpLocks/>
          </p:cNvGrpSpPr>
          <p:nvPr/>
        </p:nvGrpSpPr>
        <p:grpSpPr bwMode="auto">
          <a:xfrm>
            <a:off x="1943100" y="2982913"/>
            <a:ext cx="1168400" cy="1473200"/>
            <a:chOff x="4580" y="1878"/>
            <a:chExt cx="736" cy="928"/>
          </a:xfrm>
        </p:grpSpPr>
        <p:sp>
          <p:nvSpPr>
            <p:cNvPr id="20746"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7"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0503" name="Group 51"/>
          <p:cNvGrpSpPr>
            <a:grpSpLocks/>
          </p:cNvGrpSpPr>
          <p:nvPr/>
        </p:nvGrpSpPr>
        <p:grpSpPr bwMode="auto">
          <a:xfrm>
            <a:off x="703263" y="2982913"/>
            <a:ext cx="1168400" cy="1473200"/>
            <a:chOff x="4580" y="1878"/>
            <a:chExt cx="736" cy="928"/>
          </a:xfrm>
        </p:grpSpPr>
        <p:sp>
          <p:nvSpPr>
            <p:cNvPr id="20744"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5"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398" name="Group 54"/>
          <p:cNvGrpSpPr>
            <a:grpSpLocks/>
          </p:cNvGrpSpPr>
          <p:nvPr/>
        </p:nvGrpSpPr>
        <p:grpSpPr bwMode="auto">
          <a:xfrm>
            <a:off x="4606925" y="2984500"/>
            <a:ext cx="1168400" cy="1473200"/>
            <a:chOff x="4580" y="1878"/>
            <a:chExt cx="736" cy="928"/>
          </a:xfrm>
        </p:grpSpPr>
        <p:sp>
          <p:nvSpPr>
            <p:cNvPr id="20742"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3"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01" name="Group 57"/>
          <p:cNvGrpSpPr>
            <a:grpSpLocks/>
          </p:cNvGrpSpPr>
          <p:nvPr/>
        </p:nvGrpSpPr>
        <p:grpSpPr bwMode="auto">
          <a:xfrm>
            <a:off x="7270750" y="2981325"/>
            <a:ext cx="1168400" cy="1473200"/>
            <a:chOff x="4580" y="1878"/>
            <a:chExt cx="736" cy="928"/>
          </a:xfrm>
        </p:grpSpPr>
        <p:sp>
          <p:nvSpPr>
            <p:cNvPr id="20740"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1"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04" name="Group 60"/>
          <p:cNvGrpSpPr>
            <a:grpSpLocks/>
          </p:cNvGrpSpPr>
          <p:nvPr/>
        </p:nvGrpSpPr>
        <p:grpSpPr bwMode="auto">
          <a:xfrm>
            <a:off x="7270750" y="2981325"/>
            <a:ext cx="1168400" cy="1473200"/>
            <a:chOff x="4580" y="1878"/>
            <a:chExt cx="736" cy="928"/>
          </a:xfrm>
        </p:grpSpPr>
        <p:sp>
          <p:nvSpPr>
            <p:cNvPr id="20738"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9"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07" name="Group 63"/>
          <p:cNvGrpSpPr>
            <a:grpSpLocks/>
          </p:cNvGrpSpPr>
          <p:nvPr/>
        </p:nvGrpSpPr>
        <p:grpSpPr bwMode="auto">
          <a:xfrm>
            <a:off x="7270750" y="2981325"/>
            <a:ext cx="1168400" cy="1473200"/>
            <a:chOff x="4580" y="1878"/>
            <a:chExt cx="736" cy="928"/>
          </a:xfrm>
        </p:grpSpPr>
        <p:sp>
          <p:nvSpPr>
            <p:cNvPr id="20736"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7"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10" name="Group 66"/>
          <p:cNvGrpSpPr>
            <a:grpSpLocks/>
          </p:cNvGrpSpPr>
          <p:nvPr/>
        </p:nvGrpSpPr>
        <p:grpSpPr bwMode="auto">
          <a:xfrm>
            <a:off x="7270750" y="2981325"/>
            <a:ext cx="1168400" cy="1473200"/>
            <a:chOff x="4580" y="1878"/>
            <a:chExt cx="736" cy="928"/>
          </a:xfrm>
        </p:grpSpPr>
        <p:sp>
          <p:nvSpPr>
            <p:cNvPr id="20734"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5"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13" name="Group 69"/>
          <p:cNvGrpSpPr>
            <a:grpSpLocks/>
          </p:cNvGrpSpPr>
          <p:nvPr/>
        </p:nvGrpSpPr>
        <p:grpSpPr bwMode="auto">
          <a:xfrm>
            <a:off x="7270750" y="2981325"/>
            <a:ext cx="1168400" cy="1473200"/>
            <a:chOff x="4580" y="1878"/>
            <a:chExt cx="736" cy="928"/>
          </a:xfrm>
        </p:grpSpPr>
        <p:sp>
          <p:nvSpPr>
            <p:cNvPr id="20732"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3"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16" name="Group 72"/>
          <p:cNvGrpSpPr>
            <a:grpSpLocks/>
          </p:cNvGrpSpPr>
          <p:nvPr/>
        </p:nvGrpSpPr>
        <p:grpSpPr bwMode="auto">
          <a:xfrm>
            <a:off x="7270750" y="2981325"/>
            <a:ext cx="1168400" cy="1473200"/>
            <a:chOff x="4580" y="1878"/>
            <a:chExt cx="736" cy="928"/>
          </a:xfrm>
        </p:grpSpPr>
        <p:sp>
          <p:nvSpPr>
            <p:cNvPr id="20730"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1"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19" name="Group 75"/>
          <p:cNvGrpSpPr>
            <a:grpSpLocks/>
          </p:cNvGrpSpPr>
          <p:nvPr/>
        </p:nvGrpSpPr>
        <p:grpSpPr bwMode="auto">
          <a:xfrm>
            <a:off x="7270750" y="2981325"/>
            <a:ext cx="1168400" cy="1473200"/>
            <a:chOff x="4580" y="1878"/>
            <a:chExt cx="736" cy="928"/>
          </a:xfrm>
        </p:grpSpPr>
        <p:sp>
          <p:nvSpPr>
            <p:cNvPr id="20728"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9"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22" name="Group 78"/>
          <p:cNvGrpSpPr>
            <a:grpSpLocks/>
          </p:cNvGrpSpPr>
          <p:nvPr/>
        </p:nvGrpSpPr>
        <p:grpSpPr bwMode="auto">
          <a:xfrm>
            <a:off x="7270750" y="2981325"/>
            <a:ext cx="1168400" cy="1473200"/>
            <a:chOff x="4580" y="1878"/>
            <a:chExt cx="736" cy="928"/>
          </a:xfrm>
        </p:grpSpPr>
        <p:sp>
          <p:nvSpPr>
            <p:cNvPr id="20726"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7"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425" name="Group 81"/>
          <p:cNvGrpSpPr>
            <a:grpSpLocks/>
          </p:cNvGrpSpPr>
          <p:nvPr/>
        </p:nvGrpSpPr>
        <p:grpSpPr bwMode="auto">
          <a:xfrm>
            <a:off x="6030913" y="2981325"/>
            <a:ext cx="1168400" cy="1473200"/>
            <a:chOff x="4580" y="1878"/>
            <a:chExt cx="736" cy="928"/>
          </a:xfrm>
        </p:grpSpPr>
        <p:sp>
          <p:nvSpPr>
            <p:cNvPr id="20724"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5"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28" name="Group 84"/>
          <p:cNvGrpSpPr>
            <a:grpSpLocks/>
          </p:cNvGrpSpPr>
          <p:nvPr/>
        </p:nvGrpSpPr>
        <p:grpSpPr bwMode="auto">
          <a:xfrm>
            <a:off x="4606925" y="2984500"/>
            <a:ext cx="1168400" cy="1473200"/>
            <a:chOff x="4580" y="1878"/>
            <a:chExt cx="736" cy="928"/>
          </a:xfrm>
        </p:grpSpPr>
        <p:sp>
          <p:nvSpPr>
            <p:cNvPr id="20722"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3"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20515" name="Group 87"/>
          <p:cNvGrpSpPr>
            <a:grpSpLocks/>
          </p:cNvGrpSpPr>
          <p:nvPr/>
        </p:nvGrpSpPr>
        <p:grpSpPr bwMode="auto">
          <a:xfrm>
            <a:off x="3368675" y="2981325"/>
            <a:ext cx="1168400" cy="1473200"/>
            <a:chOff x="4580" y="1878"/>
            <a:chExt cx="736" cy="928"/>
          </a:xfrm>
        </p:grpSpPr>
        <p:sp>
          <p:nvSpPr>
            <p:cNvPr id="20720"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1"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34" name="Group 90"/>
          <p:cNvGrpSpPr>
            <a:grpSpLocks/>
          </p:cNvGrpSpPr>
          <p:nvPr/>
        </p:nvGrpSpPr>
        <p:grpSpPr bwMode="auto">
          <a:xfrm>
            <a:off x="7270750" y="2981325"/>
            <a:ext cx="1168400" cy="1473200"/>
            <a:chOff x="4580" y="1878"/>
            <a:chExt cx="736" cy="928"/>
          </a:xfrm>
        </p:grpSpPr>
        <p:sp>
          <p:nvSpPr>
            <p:cNvPr id="20718"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9"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37" name="Group 93"/>
          <p:cNvGrpSpPr>
            <a:grpSpLocks/>
          </p:cNvGrpSpPr>
          <p:nvPr/>
        </p:nvGrpSpPr>
        <p:grpSpPr bwMode="auto">
          <a:xfrm>
            <a:off x="6030913" y="2981325"/>
            <a:ext cx="1168400" cy="1473200"/>
            <a:chOff x="4580" y="1878"/>
            <a:chExt cx="736" cy="928"/>
          </a:xfrm>
        </p:grpSpPr>
        <p:sp>
          <p:nvSpPr>
            <p:cNvPr id="20716"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7"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40" name="Group 96"/>
          <p:cNvGrpSpPr>
            <a:grpSpLocks/>
          </p:cNvGrpSpPr>
          <p:nvPr/>
        </p:nvGrpSpPr>
        <p:grpSpPr bwMode="auto">
          <a:xfrm>
            <a:off x="7270750" y="2981325"/>
            <a:ext cx="1168400" cy="1473200"/>
            <a:chOff x="4580" y="1878"/>
            <a:chExt cx="736" cy="928"/>
          </a:xfrm>
        </p:grpSpPr>
        <p:sp>
          <p:nvSpPr>
            <p:cNvPr id="20714"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5"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443" name="Group 99"/>
          <p:cNvGrpSpPr>
            <a:grpSpLocks/>
          </p:cNvGrpSpPr>
          <p:nvPr/>
        </p:nvGrpSpPr>
        <p:grpSpPr bwMode="auto">
          <a:xfrm>
            <a:off x="7270750" y="2981325"/>
            <a:ext cx="1168400" cy="1473200"/>
            <a:chOff x="4580" y="1878"/>
            <a:chExt cx="736" cy="928"/>
          </a:xfrm>
        </p:grpSpPr>
        <p:sp>
          <p:nvSpPr>
            <p:cNvPr id="20712"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3"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46" name="Group 102"/>
          <p:cNvGrpSpPr>
            <a:grpSpLocks/>
          </p:cNvGrpSpPr>
          <p:nvPr/>
        </p:nvGrpSpPr>
        <p:grpSpPr bwMode="auto">
          <a:xfrm>
            <a:off x="7270750" y="2981325"/>
            <a:ext cx="1168400" cy="1473200"/>
            <a:chOff x="4580" y="1878"/>
            <a:chExt cx="736" cy="928"/>
          </a:xfrm>
        </p:grpSpPr>
        <p:sp>
          <p:nvSpPr>
            <p:cNvPr id="20710"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1"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49" name="Group 105"/>
          <p:cNvGrpSpPr>
            <a:grpSpLocks/>
          </p:cNvGrpSpPr>
          <p:nvPr/>
        </p:nvGrpSpPr>
        <p:grpSpPr bwMode="auto">
          <a:xfrm>
            <a:off x="7270750" y="2981325"/>
            <a:ext cx="1168400" cy="1473200"/>
            <a:chOff x="4580" y="1878"/>
            <a:chExt cx="736" cy="928"/>
          </a:xfrm>
        </p:grpSpPr>
        <p:sp>
          <p:nvSpPr>
            <p:cNvPr id="20708"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9"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52" name="Group 108"/>
          <p:cNvGrpSpPr>
            <a:grpSpLocks/>
          </p:cNvGrpSpPr>
          <p:nvPr/>
        </p:nvGrpSpPr>
        <p:grpSpPr bwMode="auto">
          <a:xfrm>
            <a:off x="7270750" y="2981325"/>
            <a:ext cx="1168400" cy="1473200"/>
            <a:chOff x="4580" y="1878"/>
            <a:chExt cx="736" cy="928"/>
          </a:xfrm>
        </p:grpSpPr>
        <p:sp>
          <p:nvSpPr>
            <p:cNvPr id="20706"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7"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55" name="Group 111"/>
          <p:cNvGrpSpPr>
            <a:grpSpLocks/>
          </p:cNvGrpSpPr>
          <p:nvPr/>
        </p:nvGrpSpPr>
        <p:grpSpPr bwMode="auto">
          <a:xfrm>
            <a:off x="7270750" y="2981325"/>
            <a:ext cx="1168400" cy="1473200"/>
            <a:chOff x="4580" y="1878"/>
            <a:chExt cx="736" cy="928"/>
          </a:xfrm>
        </p:grpSpPr>
        <p:sp>
          <p:nvSpPr>
            <p:cNvPr id="20704"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5"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58" name="Group 114"/>
          <p:cNvGrpSpPr>
            <a:grpSpLocks/>
          </p:cNvGrpSpPr>
          <p:nvPr/>
        </p:nvGrpSpPr>
        <p:grpSpPr bwMode="auto">
          <a:xfrm>
            <a:off x="7270750" y="2981325"/>
            <a:ext cx="1168400" cy="1473200"/>
            <a:chOff x="4580" y="1878"/>
            <a:chExt cx="736" cy="928"/>
          </a:xfrm>
        </p:grpSpPr>
        <p:sp>
          <p:nvSpPr>
            <p:cNvPr id="20702"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3"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61" name="Group 117"/>
          <p:cNvGrpSpPr>
            <a:grpSpLocks/>
          </p:cNvGrpSpPr>
          <p:nvPr/>
        </p:nvGrpSpPr>
        <p:grpSpPr bwMode="auto">
          <a:xfrm>
            <a:off x="7270750" y="2981325"/>
            <a:ext cx="1168400" cy="1473200"/>
            <a:chOff x="4580" y="1878"/>
            <a:chExt cx="736" cy="928"/>
          </a:xfrm>
        </p:grpSpPr>
        <p:sp>
          <p:nvSpPr>
            <p:cNvPr id="20700"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1"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64" name="Group 120"/>
          <p:cNvGrpSpPr>
            <a:grpSpLocks/>
          </p:cNvGrpSpPr>
          <p:nvPr/>
        </p:nvGrpSpPr>
        <p:grpSpPr bwMode="auto">
          <a:xfrm>
            <a:off x="7270750" y="2981325"/>
            <a:ext cx="1168400" cy="1473200"/>
            <a:chOff x="4580" y="1878"/>
            <a:chExt cx="736" cy="928"/>
          </a:xfrm>
        </p:grpSpPr>
        <p:sp>
          <p:nvSpPr>
            <p:cNvPr id="20698"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9"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467" name="Group 123"/>
          <p:cNvGrpSpPr>
            <a:grpSpLocks/>
          </p:cNvGrpSpPr>
          <p:nvPr/>
        </p:nvGrpSpPr>
        <p:grpSpPr bwMode="auto">
          <a:xfrm>
            <a:off x="7270750" y="2981325"/>
            <a:ext cx="1168400" cy="1473200"/>
            <a:chOff x="4580" y="1878"/>
            <a:chExt cx="736" cy="928"/>
          </a:xfrm>
        </p:grpSpPr>
        <p:sp>
          <p:nvSpPr>
            <p:cNvPr id="20696"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7"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70" name="Group 126"/>
          <p:cNvGrpSpPr>
            <a:grpSpLocks/>
          </p:cNvGrpSpPr>
          <p:nvPr/>
        </p:nvGrpSpPr>
        <p:grpSpPr bwMode="auto">
          <a:xfrm>
            <a:off x="6030913" y="2981325"/>
            <a:ext cx="1168400" cy="1473200"/>
            <a:chOff x="4580" y="1878"/>
            <a:chExt cx="736" cy="928"/>
          </a:xfrm>
        </p:grpSpPr>
        <p:sp>
          <p:nvSpPr>
            <p:cNvPr id="20694"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5"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73" name="Group 129"/>
          <p:cNvGrpSpPr>
            <a:grpSpLocks/>
          </p:cNvGrpSpPr>
          <p:nvPr/>
        </p:nvGrpSpPr>
        <p:grpSpPr bwMode="auto">
          <a:xfrm>
            <a:off x="7270750" y="2981325"/>
            <a:ext cx="1168400" cy="1473200"/>
            <a:chOff x="4580" y="1878"/>
            <a:chExt cx="736" cy="928"/>
          </a:xfrm>
        </p:grpSpPr>
        <p:sp>
          <p:nvSpPr>
            <p:cNvPr id="20692"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3"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476" name="Group 132"/>
          <p:cNvGrpSpPr>
            <a:grpSpLocks/>
          </p:cNvGrpSpPr>
          <p:nvPr/>
        </p:nvGrpSpPr>
        <p:grpSpPr bwMode="auto">
          <a:xfrm>
            <a:off x="7270750" y="2981325"/>
            <a:ext cx="1168400" cy="1473200"/>
            <a:chOff x="4580" y="1878"/>
            <a:chExt cx="736" cy="928"/>
          </a:xfrm>
        </p:grpSpPr>
        <p:sp>
          <p:nvSpPr>
            <p:cNvPr id="20690"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1"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79" name="Group 135"/>
          <p:cNvGrpSpPr>
            <a:grpSpLocks/>
          </p:cNvGrpSpPr>
          <p:nvPr/>
        </p:nvGrpSpPr>
        <p:grpSpPr bwMode="auto">
          <a:xfrm>
            <a:off x="7270750" y="2981325"/>
            <a:ext cx="1168400" cy="1473200"/>
            <a:chOff x="4580" y="1878"/>
            <a:chExt cx="736" cy="928"/>
          </a:xfrm>
        </p:grpSpPr>
        <p:sp>
          <p:nvSpPr>
            <p:cNvPr id="20688"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9"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82" name="Group 138"/>
          <p:cNvGrpSpPr>
            <a:grpSpLocks/>
          </p:cNvGrpSpPr>
          <p:nvPr/>
        </p:nvGrpSpPr>
        <p:grpSpPr bwMode="auto">
          <a:xfrm>
            <a:off x="7270750" y="2981325"/>
            <a:ext cx="1168400" cy="1473200"/>
            <a:chOff x="4580" y="1878"/>
            <a:chExt cx="736" cy="928"/>
          </a:xfrm>
        </p:grpSpPr>
        <p:sp>
          <p:nvSpPr>
            <p:cNvPr id="20686"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7"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85" name="Group 141"/>
          <p:cNvGrpSpPr>
            <a:grpSpLocks/>
          </p:cNvGrpSpPr>
          <p:nvPr/>
        </p:nvGrpSpPr>
        <p:grpSpPr bwMode="auto">
          <a:xfrm>
            <a:off x="7270750" y="2981325"/>
            <a:ext cx="1168400" cy="1473200"/>
            <a:chOff x="4580" y="1878"/>
            <a:chExt cx="736" cy="928"/>
          </a:xfrm>
        </p:grpSpPr>
        <p:sp>
          <p:nvSpPr>
            <p:cNvPr id="20684"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5"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88" name="Group 144"/>
          <p:cNvGrpSpPr>
            <a:grpSpLocks/>
          </p:cNvGrpSpPr>
          <p:nvPr/>
        </p:nvGrpSpPr>
        <p:grpSpPr bwMode="auto">
          <a:xfrm>
            <a:off x="7270750" y="2981325"/>
            <a:ext cx="1168400" cy="1473200"/>
            <a:chOff x="4580" y="1878"/>
            <a:chExt cx="736" cy="928"/>
          </a:xfrm>
        </p:grpSpPr>
        <p:sp>
          <p:nvSpPr>
            <p:cNvPr id="20682"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3"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91" name="Group 147"/>
          <p:cNvGrpSpPr>
            <a:grpSpLocks/>
          </p:cNvGrpSpPr>
          <p:nvPr/>
        </p:nvGrpSpPr>
        <p:grpSpPr bwMode="auto">
          <a:xfrm>
            <a:off x="7270750" y="2981325"/>
            <a:ext cx="1168400" cy="1473200"/>
            <a:chOff x="4580" y="1878"/>
            <a:chExt cx="736" cy="928"/>
          </a:xfrm>
        </p:grpSpPr>
        <p:sp>
          <p:nvSpPr>
            <p:cNvPr id="20680"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1"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94" name="Group 150"/>
          <p:cNvGrpSpPr>
            <a:grpSpLocks/>
          </p:cNvGrpSpPr>
          <p:nvPr/>
        </p:nvGrpSpPr>
        <p:grpSpPr bwMode="auto">
          <a:xfrm>
            <a:off x="7270750" y="2981325"/>
            <a:ext cx="1168400" cy="1473200"/>
            <a:chOff x="4580" y="1878"/>
            <a:chExt cx="736" cy="928"/>
          </a:xfrm>
        </p:grpSpPr>
        <p:sp>
          <p:nvSpPr>
            <p:cNvPr id="20678"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9"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97" name="Group 153"/>
          <p:cNvGrpSpPr>
            <a:grpSpLocks/>
          </p:cNvGrpSpPr>
          <p:nvPr/>
        </p:nvGrpSpPr>
        <p:grpSpPr bwMode="auto">
          <a:xfrm>
            <a:off x="7270750" y="2981325"/>
            <a:ext cx="1168400" cy="1473200"/>
            <a:chOff x="4580" y="1878"/>
            <a:chExt cx="736" cy="928"/>
          </a:xfrm>
        </p:grpSpPr>
        <p:sp>
          <p:nvSpPr>
            <p:cNvPr id="20676"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7"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00" name="Group 156"/>
          <p:cNvGrpSpPr>
            <a:grpSpLocks/>
          </p:cNvGrpSpPr>
          <p:nvPr/>
        </p:nvGrpSpPr>
        <p:grpSpPr bwMode="auto">
          <a:xfrm>
            <a:off x="7270750" y="2981325"/>
            <a:ext cx="1168400" cy="1473200"/>
            <a:chOff x="4580" y="1878"/>
            <a:chExt cx="736" cy="928"/>
          </a:xfrm>
        </p:grpSpPr>
        <p:sp>
          <p:nvSpPr>
            <p:cNvPr id="20674"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5"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03" name="Group 159"/>
          <p:cNvGrpSpPr>
            <a:grpSpLocks/>
          </p:cNvGrpSpPr>
          <p:nvPr/>
        </p:nvGrpSpPr>
        <p:grpSpPr bwMode="auto">
          <a:xfrm>
            <a:off x="7270750" y="2981325"/>
            <a:ext cx="1168400" cy="1473200"/>
            <a:chOff x="4580" y="1878"/>
            <a:chExt cx="736" cy="928"/>
          </a:xfrm>
        </p:grpSpPr>
        <p:sp>
          <p:nvSpPr>
            <p:cNvPr id="20672"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3"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06" name="Group 162"/>
          <p:cNvGrpSpPr>
            <a:grpSpLocks/>
          </p:cNvGrpSpPr>
          <p:nvPr/>
        </p:nvGrpSpPr>
        <p:grpSpPr bwMode="auto">
          <a:xfrm>
            <a:off x="7270750" y="2981325"/>
            <a:ext cx="1168400" cy="1473200"/>
            <a:chOff x="4580" y="1878"/>
            <a:chExt cx="736" cy="928"/>
          </a:xfrm>
        </p:grpSpPr>
        <p:sp>
          <p:nvSpPr>
            <p:cNvPr id="20670"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1"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09" name="Group 165"/>
          <p:cNvGrpSpPr>
            <a:grpSpLocks/>
          </p:cNvGrpSpPr>
          <p:nvPr/>
        </p:nvGrpSpPr>
        <p:grpSpPr bwMode="auto">
          <a:xfrm>
            <a:off x="7270750" y="2981325"/>
            <a:ext cx="1168400" cy="1473200"/>
            <a:chOff x="4580" y="1878"/>
            <a:chExt cx="736" cy="928"/>
          </a:xfrm>
        </p:grpSpPr>
        <p:sp>
          <p:nvSpPr>
            <p:cNvPr id="20668"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9"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12" name="Group 168"/>
          <p:cNvGrpSpPr>
            <a:grpSpLocks/>
          </p:cNvGrpSpPr>
          <p:nvPr/>
        </p:nvGrpSpPr>
        <p:grpSpPr bwMode="auto">
          <a:xfrm>
            <a:off x="7270750" y="2981325"/>
            <a:ext cx="1168400" cy="1473200"/>
            <a:chOff x="4580" y="1878"/>
            <a:chExt cx="736" cy="928"/>
          </a:xfrm>
        </p:grpSpPr>
        <p:sp>
          <p:nvSpPr>
            <p:cNvPr id="20666"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7"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15" name="Group 171"/>
          <p:cNvGrpSpPr>
            <a:grpSpLocks/>
          </p:cNvGrpSpPr>
          <p:nvPr/>
        </p:nvGrpSpPr>
        <p:grpSpPr bwMode="auto">
          <a:xfrm>
            <a:off x="7270750" y="2981325"/>
            <a:ext cx="1168400" cy="1473200"/>
            <a:chOff x="4580" y="1878"/>
            <a:chExt cx="736" cy="928"/>
          </a:xfrm>
        </p:grpSpPr>
        <p:sp>
          <p:nvSpPr>
            <p:cNvPr id="20664"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5"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18" name="Group 174"/>
          <p:cNvGrpSpPr>
            <a:grpSpLocks/>
          </p:cNvGrpSpPr>
          <p:nvPr/>
        </p:nvGrpSpPr>
        <p:grpSpPr bwMode="auto">
          <a:xfrm>
            <a:off x="7270750" y="2981325"/>
            <a:ext cx="1168400" cy="1473200"/>
            <a:chOff x="4580" y="1878"/>
            <a:chExt cx="736" cy="928"/>
          </a:xfrm>
        </p:grpSpPr>
        <p:sp>
          <p:nvSpPr>
            <p:cNvPr id="20662"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3"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21" name="Group 177"/>
          <p:cNvGrpSpPr>
            <a:grpSpLocks/>
          </p:cNvGrpSpPr>
          <p:nvPr/>
        </p:nvGrpSpPr>
        <p:grpSpPr bwMode="auto">
          <a:xfrm>
            <a:off x="7270750" y="2981325"/>
            <a:ext cx="1168400" cy="1473200"/>
            <a:chOff x="4580" y="1878"/>
            <a:chExt cx="736" cy="928"/>
          </a:xfrm>
        </p:grpSpPr>
        <p:sp>
          <p:nvSpPr>
            <p:cNvPr id="20660"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1"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24" name="Group 180"/>
          <p:cNvGrpSpPr>
            <a:grpSpLocks/>
          </p:cNvGrpSpPr>
          <p:nvPr/>
        </p:nvGrpSpPr>
        <p:grpSpPr bwMode="auto">
          <a:xfrm>
            <a:off x="7270750" y="2981325"/>
            <a:ext cx="1168400" cy="1473200"/>
            <a:chOff x="4580" y="1878"/>
            <a:chExt cx="736" cy="928"/>
          </a:xfrm>
        </p:grpSpPr>
        <p:sp>
          <p:nvSpPr>
            <p:cNvPr id="20658"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9"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27" name="Group 183"/>
          <p:cNvGrpSpPr>
            <a:grpSpLocks/>
          </p:cNvGrpSpPr>
          <p:nvPr/>
        </p:nvGrpSpPr>
        <p:grpSpPr bwMode="auto">
          <a:xfrm>
            <a:off x="7270750" y="2981325"/>
            <a:ext cx="1168400" cy="1473200"/>
            <a:chOff x="4580" y="1878"/>
            <a:chExt cx="736" cy="928"/>
          </a:xfrm>
        </p:grpSpPr>
        <p:sp>
          <p:nvSpPr>
            <p:cNvPr id="20656"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7"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30" name="Group 186"/>
          <p:cNvGrpSpPr>
            <a:grpSpLocks/>
          </p:cNvGrpSpPr>
          <p:nvPr/>
        </p:nvGrpSpPr>
        <p:grpSpPr bwMode="auto">
          <a:xfrm>
            <a:off x="7270750" y="2981325"/>
            <a:ext cx="1168400" cy="1473200"/>
            <a:chOff x="4580" y="1878"/>
            <a:chExt cx="736" cy="928"/>
          </a:xfrm>
        </p:grpSpPr>
        <p:sp>
          <p:nvSpPr>
            <p:cNvPr id="20654"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5"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33" name="Group 189"/>
          <p:cNvGrpSpPr>
            <a:grpSpLocks/>
          </p:cNvGrpSpPr>
          <p:nvPr/>
        </p:nvGrpSpPr>
        <p:grpSpPr bwMode="auto">
          <a:xfrm>
            <a:off x="6030913" y="2981325"/>
            <a:ext cx="1168400" cy="1473200"/>
            <a:chOff x="4580" y="1878"/>
            <a:chExt cx="736" cy="928"/>
          </a:xfrm>
        </p:grpSpPr>
        <p:sp>
          <p:nvSpPr>
            <p:cNvPr id="20652"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3"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36" name="Group 192"/>
          <p:cNvGrpSpPr>
            <a:grpSpLocks/>
          </p:cNvGrpSpPr>
          <p:nvPr/>
        </p:nvGrpSpPr>
        <p:grpSpPr bwMode="auto">
          <a:xfrm>
            <a:off x="6030913" y="2981325"/>
            <a:ext cx="1168400" cy="1473200"/>
            <a:chOff x="4580" y="1878"/>
            <a:chExt cx="736" cy="928"/>
          </a:xfrm>
        </p:grpSpPr>
        <p:sp>
          <p:nvSpPr>
            <p:cNvPr id="20650"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1"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39" name="Group 195"/>
          <p:cNvGrpSpPr>
            <a:grpSpLocks/>
          </p:cNvGrpSpPr>
          <p:nvPr/>
        </p:nvGrpSpPr>
        <p:grpSpPr bwMode="auto">
          <a:xfrm>
            <a:off x="7270750" y="2981325"/>
            <a:ext cx="1168400" cy="1473200"/>
            <a:chOff x="4580" y="1878"/>
            <a:chExt cx="736" cy="928"/>
          </a:xfrm>
        </p:grpSpPr>
        <p:sp>
          <p:nvSpPr>
            <p:cNvPr id="20648"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9"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42" name="Group 198"/>
          <p:cNvGrpSpPr>
            <a:grpSpLocks/>
          </p:cNvGrpSpPr>
          <p:nvPr/>
        </p:nvGrpSpPr>
        <p:grpSpPr bwMode="auto">
          <a:xfrm>
            <a:off x="7270750" y="2981325"/>
            <a:ext cx="1168400" cy="1473200"/>
            <a:chOff x="4580" y="1878"/>
            <a:chExt cx="736" cy="928"/>
          </a:xfrm>
        </p:grpSpPr>
        <p:sp>
          <p:nvSpPr>
            <p:cNvPr id="20646"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7"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45" name="Group 201"/>
          <p:cNvGrpSpPr>
            <a:grpSpLocks/>
          </p:cNvGrpSpPr>
          <p:nvPr/>
        </p:nvGrpSpPr>
        <p:grpSpPr bwMode="auto">
          <a:xfrm>
            <a:off x="7270750" y="2981325"/>
            <a:ext cx="1168400" cy="1473200"/>
            <a:chOff x="4580" y="1878"/>
            <a:chExt cx="736" cy="928"/>
          </a:xfrm>
        </p:grpSpPr>
        <p:sp>
          <p:nvSpPr>
            <p:cNvPr id="20644"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5"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48" name="Group 204"/>
          <p:cNvGrpSpPr>
            <a:grpSpLocks/>
          </p:cNvGrpSpPr>
          <p:nvPr/>
        </p:nvGrpSpPr>
        <p:grpSpPr bwMode="auto">
          <a:xfrm>
            <a:off x="7270750" y="2981325"/>
            <a:ext cx="1168400" cy="1473200"/>
            <a:chOff x="4580" y="1878"/>
            <a:chExt cx="736" cy="928"/>
          </a:xfrm>
        </p:grpSpPr>
        <p:sp>
          <p:nvSpPr>
            <p:cNvPr id="20642"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3"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51" name="Group 207"/>
          <p:cNvGrpSpPr>
            <a:grpSpLocks/>
          </p:cNvGrpSpPr>
          <p:nvPr/>
        </p:nvGrpSpPr>
        <p:grpSpPr bwMode="auto">
          <a:xfrm>
            <a:off x="7270750" y="2981325"/>
            <a:ext cx="1168400" cy="1473200"/>
            <a:chOff x="4580" y="1878"/>
            <a:chExt cx="736" cy="928"/>
          </a:xfrm>
        </p:grpSpPr>
        <p:sp>
          <p:nvSpPr>
            <p:cNvPr id="20640"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1"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54" name="Group 210"/>
          <p:cNvGrpSpPr>
            <a:grpSpLocks/>
          </p:cNvGrpSpPr>
          <p:nvPr/>
        </p:nvGrpSpPr>
        <p:grpSpPr bwMode="auto">
          <a:xfrm>
            <a:off x="7270750" y="2981325"/>
            <a:ext cx="1168400" cy="1473200"/>
            <a:chOff x="4580" y="1878"/>
            <a:chExt cx="736" cy="928"/>
          </a:xfrm>
        </p:grpSpPr>
        <p:sp>
          <p:nvSpPr>
            <p:cNvPr id="20638"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9"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57" name="Group 213"/>
          <p:cNvGrpSpPr>
            <a:grpSpLocks/>
          </p:cNvGrpSpPr>
          <p:nvPr/>
        </p:nvGrpSpPr>
        <p:grpSpPr bwMode="auto">
          <a:xfrm>
            <a:off x="7270750" y="2981325"/>
            <a:ext cx="1168400" cy="1473200"/>
            <a:chOff x="4580" y="1878"/>
            <a:chExt cx="736" cy="928"/>
          </a:xfrm>
        </p:grpSpPr>
        <p:sp>
          <p:nvSpPr>
            <p:cNvPr id="20636"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7"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60" name="Group 216"/>
          <p:cNvGrpSpPr>
            <a:grpSpLocks/>
          </p:cNvGrpSpPr>
          <p:nvPr/>
        </p:nvGrpSpPr>
        <p:grpSpPr bwMode="auto">
          <a:xfrm>
            <a:off x="7270750" y="2981325"/>
            <a:ext cx="1168400" cy="1473200"/>
            <a:chOff x="4580" y="1878"/>
            <a:chExt cx="736" cy="928"/>
          </a:xfrm>
        </p:grpSpPr>
        <p:sp>
          <p:nvSpPr>
            <p:cNvPr id="20634"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5"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63" name="Group 219"/>
          <p:cNvGrpSpPr>
            <a:grpSpLocks/>
          </p:cNvGrpSpPr>
          <p:nvPr/>
        </p:nvGrpSpPr>
        <p:grpSpPr bwMode="auto">
          <a:xfrm>
            <a:off x="7270750" y="2981325"/>
            <a:ext cx="1168400" cy="1473200"/>
            <a:chOff x="4580" y="1878"/>
            <a:chExt cx="736" cy="928"/>
          </a:xfrm>
        </p:grpSpPr>
        <p:sp>
          <p:nvSpPr>
            <p:cNvPr id="20632"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3"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66" name="Group 222"/>
          <p:cNvGrpSpPr>
            <a:grpSpLocks/>
          </p:cNvGrpSpPr>
          <p:nvPr/>
        </p:nvGrpSpPr>
        <p:grpSpPr bwMode="auto">
          <a:xfrm>
            <a:off x="7270750" y="2981325"/>
            <a:ext cx="1168400" cy="1473200"/>
            <a:chOff x="4580" y="1878"/>
            <a:chExt cx="736" cy="928"/>
          </a:xfrm>
        </p:grpSpPr>
        <p:sp>
          <p:nvSpPr>
            <p:cNvPr id="20630"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1"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69" name="Group 225"/>
          <p:cNvGrpSpPr>
            <a:grpSpLocks/>
          </p:cNvGrpSpPr>
          <p:nvPr/>
        </p:nvGrpSpPr>
        <p:grpSpPr bwMode="auto">
          <a:xfrm>
            <a:off x="7270750" y="2981325"/>
            <a:ext cx="1168400" cy="1473200"/>
            <a:chOff x="4580" y="1878"/>
            <a:chExt cx="736" cy="928"/>
          </a:xfrm>
        </p:grpSpPr>
        <p:sp>
          <p:nvSpPr>
            <p:cNvPr id="20628"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9"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72" name="Group 228"/>
          <p:cNvGrpSpPr>
            <a:grpSpLocks/>
          </p:cNvGrpSpPr>
          <p:nvPr/>
        </p:nvGrpSpPr>
        <p:grpSpPr bwMode="auto">
          <a:xfrm>
            <a:off x="7270750" y="2981325"/>
            <a:ext cx="1168400" cy="1473200"/>
            <a:chOff x="4580" y="1878"/>
            <a:chExt cx="736" cy="928"/>
          </a:xfrm>
        </p:grpSpPr>
        <p:sp>
          <p:nvSpPr>
            <p:cNvPr id="20626"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7"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75" name="Group 231"/>
          <p:cNvGrpSpPr>
            <a:grpSpLocks/>
          </p:cNvGrpSpPr>
          <p:nvPr/>
        </p:nvGrpSpPr>
        <p:grpSpPr bwMode="auto">
          <a:xfrm>
            <a:off x="7270750" y="2981325"/>
            <a:ext cx="1168400" cy="1473200"/>
            <a:chOff x="4580" y="1878"/>
            <a:chExt cx="736" cy="928"/>
          </a:xfrm>
        </p:grpSpPr>
        <p:sp>
          <p:nvSpPr>
            <p:cNvPr id="20624"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5"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78" name="Group 234"/>
          <p:cNvGrpSpPr>
            <a:grpSpLocks/>
          </p:cNvGrpSpPr>
          <p:nvPr/>
        </p:nvGrpSpPr>
        <p:grpSpPr bwMode="auto">
          <a:xfrm>
            <a:off x="7270750" y="2981325"/>
            <a:ext cx="1168400" cy="1473200"/>
            <a:chOff x="4580" y="1878"/>
            <a:chExt cx="736" cy="928"/>
          </a:xfrm>
        </p:grpSpPr>
        <p:sp>
          <p:nvSpPr>
            <p:cNvPr id="20622"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3"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81" name="Group 237"/>
          <p:cNvGrpSpPr>
            <a:grpSpLocks/>
          </p:cNvGrpSpPr>
          <p:nvPr/>
        </p:nvGrpSpPr>
        <p:grpSpPr bwMode="auto">
          <a:xfrm>
            <a:off x="7270750" y="2981325"/>
            <a:ext cx="1168400" cy="1473200"/>
            <a:chOff x="4580" y="1878"/>
            <a:chExt cx="736" cy="928"/>
          </a:xfrm>
        </p:grpSpPr>
        <p:sp>
          <p:nvSpPr>
            <p:cNvPr id="20620"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1"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84" name="Group 240"/>
          <p:cNvGrpSpPr>
            <a:grpSpLocks/>
          </p:cNvGrpSpPr>
          <p:nvPr/>
        </p:nvGrpSpPr>
        <p:grpSpPr bwMode="auto">
          <a:xfrm>
            <a:off x="7270750" y="2981325"/>
            <a:ext cx="1168400" cy="1473200"/>
            <a:chOff x="4580" y="1878"/>
            <a:chExt cx="736" cy="928"/>
          </a:xfrm>
        </p:grpSpPr>
        <p:sp>
          <p:nvSpPr>
            <p:cNvPr id="20618"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9"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87" name="Group 243"/>
          <p:cNvGrpSpPr>
            <a:grpSpLocks/>
          </p:cNvGrpSpPr>
          <p:nvPr/>
        </p:nvGrpSpPr>
        <p:grpSpPr bwMode="auto">
          <a:xfrm>
            <a:off x="7270750" y="2981325"/>
            <a:ext cx="1168400" cy="1473200"/>
            <a:chOff x="4580" y="1878"/>
            <a:chExt cx="736" cy="928"/>
          </a:xfrm>
        </p:grpSpPr>
        <p:sp>
          <p:nvSpPr>
            <p:cNvPr id="20616"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7"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90" name="Group 246"/>
          <p:cNvGrpSpPr>
            <a:grpSpLocks/>
          </p:cNvGrpSpPr>
          <p:nvPr/>
        </p:nvGrpSpPr>
        <p:grpSpPr bwMode="auto">
          <a:xfrm>
            <a:off x="7270750" y="2981325"/>
            <a:ext cx="1168400" cy="1473200"/>
            <a:chOff x="4580" y="1878"/>
            <a:chExt cx="736" cy="928"/>
          </a:xfrm>
        </p:grpSpPr>
        <p:sp>
          <p:nvSpPr>
            <p:cNvPr id="20614"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5"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93" name="Group 249"/>
          <p:cNvGrpSpPr>
            <a:grpSpLocks/>
          </p:cNvGrpSpPr>
          <p:nvPr/>
        </p:nvGrpSpPr>
        <p:grpSpPr bwMode="auto">
          <a:xfrm>
            <a:off x="7270750" y="2981325"/>
            <a:ext cx="1168400" cy="1473200"/>
            <a:chOff x="4580" y="1878"/>
            <a:chExt cx="736" cy="928"/>
          </a:xfrm>
        </p:grpSpPr>
        <p:sp>
          <p:nvSpPr>
            <p:cNvPr id="20612"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3"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96" name="Group 252"/>
          <p:cNvGrpSpPr>
            <a:grpSpLocks/>
          </p:cNvGrpSpPr>
          <p:nvPr/>
        </p:nvGrpSpPr>
        <p:grpSpPr bwMode="auto">
          <a:xfrm>
            <a:off x="7270750" y="2981325"/>
            <a:ext cx="1168400" cy="1473200"/>
            <a:chOff x="4580" y="1878"/>
            <a:chExt cx="736" cy="928"/>
          </a:xfrm>
        </p:grpSpPr>
        <p:sp>
          <p:nvSpPr>
            <p:cNvPr id="20610"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1"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99" name="Group 255"/>
          <p:cNvGrpSpPr>
            <a:grpSpLocks/>
          </p:cNvGrpSpPr>
          <p:nvPr/>
        </p:nvGrpSpPr>
        <p:grpSpPr bwMode="auto">
          <a:xfrm>
            <a:off x="6030913" y="2981325"/>
            <a:ext cx="1168400" cy="1473200"/>
            <a:chOff x="4580" y="1878"/>
            <a:chExt cx="736" cy="928"/>
          </a:xfrm>
        </p:grpSpPr>
        <p:sp>
          <p:nvSpPr>
            <p:cNvPr id="20608"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9"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7602"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573"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0574"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0575"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7607"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7608"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0578" name="Group 265"/>
          <p:cNvGrpSpPr>
            <a:grpSpLocks/>
          </p:cNvGrpSpPr>
          <p:nvPr/>
        </p:nvGrpSpPr>
        <p:grpSpPr bwMode="auto">
          <a:xfrm>
            <a:off x="3162300" y="3373438"/>
            <a:ext cx="120650" cy="693737"/>
            <a:chOff x="1939" y="2444"/>
            <a:chExt cx="81" cy="463"/>
          </a:xfrm>
        </p:grpSpPr>
        <p:sp>
          <p:nvSpPr>
            <p:cNvPr id="20606"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7"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0579" name="Group 268"/>
          <p:cNvGrpSpPr>
            <a:grpSpLocks/>
          </p:cNvGrpSpPr>
          <p:nvPr/>
        </p:nvGrpSpPr>
        <p:grpSpPr bwMode="auto">
          <a:xfrm>
            <a:off x="5843588" y="3373438"/>
            <a:ext cx="120650" cy="693737"/>
            <a:chOff x="1939" y="2444"/>
            <a:chExt cx="81" cy="463"/>
          </a:xfrm>
        </p:grpSpPr>
        <p:sp>
          <p:nvSpPr>
            <p:cNvPr id="20604"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5"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0580" name="Group 271"/>
          <p:cNvGrpSpPr>
            <a:grpSpLocks/>
          </p:cNvGrpSpPr>
          <p:nvPr/>
        </p:nvGrpSpPr>
        <p:grpSpPr bwMode="auto">
          <a:xfrm>
            <a:off x="706438" y="2768600"/>
            <a:ext cx="7731125" cy="1905000"/>
            <a:chOff x="445" y="1744"/>
            <a:chExt cx="4870" cy="1200"/>
          </a:xfrm>
        </p:grpSpPr>
        <p:grpSp>
          <p:nvGrpSpPr>
            <p:cNvPr id="20582" name="Group 272"/>
            <p:cNvGrpSpPr>
              <a:grpSpLocks/>
            </p:cNvGrpSpPr>
            <p:nvPr/>
          </p:nvGrpSpPr>
          <p:grpSpPr bwMode="auto">
            <a:xfrm>
              <a:off x="445" y="1744"/>
              <a:ext cx="734" cy="1200"/>
              <a:chOff x="448" y="1746"/>
              <a:chExt cx="724" cy="1188"/>
            </a:xfrm>
          </p:grpSpPr>
          <p:grpSp>
            <p:nvGrpSpPr>
              <p:cNvPr id="20600" name="Group 273"/>
              <p:cNvGrpSpPr>
                <a:grpSpLocks/>
              </p:cNvGrpSpPr>
              <p:nvPr/>
            </p:nvGrpSpPr>
            <p:grpSpPr bwMode="auto">
              <a:xfrm>
                <a:off x="454" y="1752"/>
                <a:ext cx="712" cy="1176"/>
                <a:chOff x="454" y="1752"/>
                <a:chExt cx="712" cy="1176"/>
              </a:xfrm>
            </p:grpSpPr>
            <p:sp>
              <p:nvSpPr>
                <p:cNvPr id="20602"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603"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601"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3" name="Group 277"/>
            <p:cNvGrpSpPr>
              <a:grpSpLocks/>
            </p:cNvGrpSpPr>
            <p:nvPr/>
          </p:nvGrpSpPr>
          <p:grpSpPr bwMode="auto">
            <a:xfrm>
              <a:off x="1225" y="1744"/>
              <a:ext cx="734" cy="1200"/>
              <a:chOff x="448" y="1746"/>
              <a:chExt cx="724" cy="1188"/>
            </a:xfrm>
          </p:grpSpPr>
          <p:grpSp>
            <p:nvGrpSpPr>
              <p:cNvPr id="20596" name="Group 278"/>
              <p:cNvGrpSpPr>
                <a:grpSpLocks/>
              </p:cNvGrpSpPr>
              <p:nvPr/>
            </p:nvGrpSpPr>
            <p:grpSpPr bwMode="auto">
              <a:xfrm>
                <a:off x="454" y="1752"/>
                <a:ext cx="712" cy="1176"/>
                <a:chOff x="454" y="1752"/>
                <a:chExt cx="712" cy="1176"/>
              </a:xfrm>
            </p:grpSpPr>
            <p:sp>
              <p:nvSpPr>
                <p:cNvPr id="20598"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9"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97"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4" name="Group 282"/>
            <p:cNvGrpSpPr>
              <a:grpSpLocks/>
            </p:cNvGrpSpPr>
            <p:nvPr/>
          </p:nvGrpSpPr>
          <p:grpSpPr bwMode="auto">
            <a:xfrm flipH="1">
              <a:off x="4581" y="1744"/>
              <a:ext cx="734" cy="1200"/>
              <a:chOff x="448" y="1746"/>
              <a:chExt cx="724" cy="1188"/>
            </a:xfrm>
          </p:grpSpPr>
          <p:grpSp>
            <p:nvGrpSpPr>
              <p:cNvPr id="20592" name="Group 283"/>
              <p:cNvGrpSpPr>
                <a:grpSpLocks/>
              </p:cNvGrpSpPr>
              <p:nvPr/>
            </p:nvGrpSpPr>
            <p:grpSpPr bwMode="auto">
              <a:xfrm>
                <a:off x="454" y="1752"/>
                <a:ext cx="712" cy="1176"/>
                <a:chOff x="454" y="1752"/>
                <a:chExt cx="712" cy="1176"/>
              </a:xfrm>
            </p:grpSpPr>
            <p:sp>
              <p:nvSpPr>
                <p:cNvPr id="20594"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5"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93"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5" name="Group 287"/>
            <p:cNvGrpSpPr>
              <a:grpSpLocks/>
            </p:cNvGrpSpPr>
            <p:nvPr/>
          </p:nvGrpSpPr>
          <p:grpSpPr bwMode="auto">
            <a:xfrm flipH="1">
              <a:off x="3799" y="1744"/>
              <a:ext cx="734" cy="1200"/>
              <a:chOff x="448" y="1746"/>
              <a:chExt cx="724" cy="1188"/>
            </a:xfrm>
          </p:grpSpPr>
          <p:grpSp>
            <p:nvGrpSpPr>
              <p:cNvPr id="20588" name="Group 288"/>
              <p:cNvGrpSpPr>
                <a:grpSpLocks/>
              </p:cNvGrpSpPr>
              <p:nvPr/>
            </p:nvGrpSpPr>
            <p:grpSpPr bwMode="auto">
              <a:xfrm>
                <a:off x="454" y="1752"/>
                <a:ext cx="712" cy="1176"/>
                <a:chOff x="454" y="1752"/>
                <a:chExt cx="712" cy="1176"/>
              </a:xfrm>
            </p:grpSpPr>
            <p:sp>
              <p:nvSpPr>
                <p:cNvPr id="20590"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1"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89"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86"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587"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
        <p:nvSpPr>
          <p:cNvPr id="20581" name="Text Box 262"/>
          <p:cNvSpPr txBox="1">
            <a:spLocks noChangeArrowheads="1"/>
          </p:cNvSpPr>
          <p:nvPr/>
        </p:nvSpPr>
        <p:spPr bwMode="auto">
          <a:xfrm>
            <a:off x="2257425" y="213995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a:solidFill>
                  <a:schemeClr val="bg1"/>
                </a:solidFill>
              </a:rPr>
              <a:t>Insert Text Here</a:t>
            </a:r>
            <a:endParaRPr lang="en-GB" altLang="en-US" sz="2800">
              <a:solidFill>
                <a:schemeClr val="bg1"/>
              </a:solidFill>
            </a:endParaRPr>
          </a:p>
        </p:txBody>
      </p:sp>
    </p:spTree>
    <p:extLst>
      <p:ext uri="{BB962C8B-B14F-4D97-AF65-F5344CB8AC3E}">
        <p14:creationId xmlns:p14="http://schemas.microsoft.com/office/powerpoint/2010/main" val="2528329032"/>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7383"/>
                                        </p:tgtEl>
                                      </p:cBhvr>
                                    </p:animEffect>
                                    <p:set>
                                      <p:cBhvr>
                                        <p:cTn id="7" dur="1" fill="hold">
                                          <p:stCondLst>
                                            <p:cond delay="499"/>
                                          </p:stCondLst>
                                        </p:cTn>
                                        <p:tgtEl>
                                          <p:spTgt spid="57383"/>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7389"/>
                                        </p:tgtEl>
                                      </p:cBhvr>
                                    </p:animEffect>
                                    <p:set>
                                      <p:cBhvr>
                                        <p:cTn id="10" dur="1" fill="hold">
                                          <p:stCondLst>
                                            <p:cond delay="499"/>
                                          </p:stCondLst>
                                        </p:cTn>
                                        <p:tgtEl>
                                          <p:spTgt spid="57389"/>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7398"/>
                                        </p:tgtEl>
                                      </p:cBhvr>
                                    </p:animEffect>
                                    <p:set>
                                      <p:cBhvr>
                                        <p:cTn id="13" dur="1" fill="hold">
                                          <p:stCondLst>
                                            <p:cond delay="499"/>
                                          </p:stCondLst>
                                        </p:cTn>
                                        <p:tgtEl>
                                          <p:spTgt spid="57398"/>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7428"/>
                                        </p:tgtEl>
                                        <p:attrNameLst>
                                          <p:attrName>style.visibility</p:attrName>
                                        </p:attrNameLst>
                                      </p:cBhvr>
                                      <p:to>
                                        <p:strVal val="visible"/>
                                      </p:to>
                                    </p:set>
                                    <p:animEffect transition="in" filter="slide(fromTop)">
                                      <p:cBhvr>
                                        <p:cTn id="16" dur="500"/>
                                        <p:tgtEl>
                                          <p:spTgt spid="57428"/>
                                        </p:tgtEl>
                                      </p:cBhvr>
                                    </p:animEffect>
                                  </p:childTnLst>
                                </p:cTn>
                              </p:par>
                              <p:par>
                                <p:cTn id="17" presetID="12" presetClass="entr" presetSubtype="1" fill="hold" nodeType="withEffect">
                                  <p:stCondLst>
                                    <p:cond delay="0"/>
                                  </p:stCondLst>
                                  <p:childTnLst>
                                    <p:set>
                                      <p:cBhvr>
                                        <p:cTn id="18" dur="1" fill="hold">
                                          <p:stCondLst>
                                            <p:cond delay="0"/>
                                          </p:stCondLst>
                                        </p:cTn>
                                        <p:tgtEl>
                                          <p:spTgt spid="57425"/>
                                        </p:tgtEl>
                                        <p:attrNameLst>
                                          <p:attrName>style.visibility</p:attrName>
                                        </p:attrNameLst>
                                      </p:cBhvr>
                                      <p:to>
                                        <p:strVal val="visible"/>
                                      </p:to>
                                    </p:set>
                                    <p:animEffect transition="in" filter="slide(fromTop)">
                                      <p:cBhvr>
                                        <p:cTn id="19" dur="500"/>
                                        <p:tgtEl>
                                          <p:spTgt spid="57425"/>
                                        </p:tgtEl>
                                      </p:cBhvr>
                                    </p:animEffect>
                                  </p:childTnLst>
                                </p:cTn>
                              </p:par>
                              <p:par>
                                <p:cTn id="20" presetID="12" presetClass="entr" presetSubtype="1" fill="hold" nodeType="withEffect">
                                  <p:stCondLst>
                                    <p:cond delay="0"/>
                                  </p:stCondLst>
                                  <p:childTnLst>
                                    <p:set>
                                      <p:cBhvr>
                                        <p:cTn id="21" dur="1" fill="hold">
                                          <p:stCondLst>
                                            <p:cond delay="0"/>
                                          </p:stCondLst>
                                        </p:cTn>
                                        <p:tgtEl>
                                          <p:spTgt spid="57386"/>
                                        </p:tgtEl>
                                        <p:attrNameLst>
                                          <p:attrName>style.visibility</p:attrName>
                                        </p:attrNameLst>
                                      </p:cBhvr>
                                      <p:to>
                                        <p:strVal val="visible"/>
                                      </p:to>
                                    </p:set>
                                    <p:animEffect transition="in" filter="slide(fromTop)">
                                      <p:cBhvr>
                                        <p:cTn id="22" dur="500"/>
                                        <p:tgtEl>
                                          <p:spTgt spid="57386"/>
                                        </p:tgtEl>
                                      </p:cBhvr>
                                    </p:animEffect>
                                  </p:childTnLst>
                                </p:cTn>
                              </p:par>
                              <p:par>
                                <p:cTn id="23" presetID="12" presetClass="exit" presetSubtype="4" fill="hold" nodeType="withEffect">
                                  <p:stCondLst>
                                    <p:cond delay="1000"/>
                                  </p:stCondLst>
                                  <p:childTnLst>
                                    <p:animEffect transition="out" filter="slide(fromBottom)">
                                      <p:cBhvr>
                                        <p:cTn id="24" dur="500"/>
                                        <p:tgtEl>
                                          <p:spTgt spid="57386"/>
                                        </p:tgtEl>
                                      </p:cBhvr>
                                    </p:animEffect>
                                    <p:set>
                                      <p:cBhvr>
                                        <p:cTn id="25" dur="1" fill="hold">
                                          <p:stCondLst>
                                            <p:cond delay="499"/>
                                          </p:stCondLst>
                                        </p:cTn>
                                        <p:tgtEl>
                                          <p:spTgt spid="57386"/>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7401"/>
                                        </p:tgtEl>
                                        <p:attrNameLst>
                                          <p:attrName>style.visibility</p:attrName>
                                        </p:attrNameLst>
                                      </p:cBhvr>
                                      <p:to>
                                        <p:strVal val="visible"/>
                                      </p:to>
                                    </p:set>
                                    <p:animEffect transition="in" filter="slide(fromTop)">
                                      <p:cBhvr>
                                        <p:cTn id="28" dur="500"/>
                                        <p:tgtEl>
                                          <p:spTgt spid="57401"/>
                                        </p:tgtEl>
                                      </p:cBhvr>
                                    </p:animEffect>
                                  </p:childTnLst>
                                </p:cTn>
                              </p:par>
                              <p:par>
                                <p:cTn id="29" presetID="12" presetClass="exit" presetSubtype="4" fill="hold" nodeType="withEffect">
                                  <p:stCondLst>
                                    <p:cond delay="2000"/>
                                  </p:stCondLst>
                                  <p:childTnLst>
                                    <p:animEffect transition="out" filter="slide(fromBottom)">
                                      <p:cBhvr>
                                        <p:cTn id="30" dur="500"/>
                                        <p:tgtEl>
                                          <p:spTgt spid="57401"/>
                                        </p:tgtEl>
                                      </p:cBhvr>
                                    </p:animEffect>
                                    <p:set>
                                      <p:cBhvr>
                                        <p:cTn id="31" dur="1" fill="hold">
                                          <p:stCondLst>
                                            <p:cond delay="499"/>
                                          </p:stCondLst>
                                        </p:cTn>
                                        <p:tgtEl>
                                          <p:spTgt spid="57401"/>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7404"/>
                                        </p:tgtEl>
                                        <p:attrNameLst>
                                          <p:attrName>style.visibility</p:attrName>
                                        </p:attrNameLst>
                                      </p:cBhvr>
                                      <p:to>
                                        <p:strVal val="visible"/>
                                      </p:to>
                                    </p:set>
                                    <p:animEffect transition="in" filter="slide(fromTop)">
                                      <p:cBhvr>
                                        <p:cTn id="34" dur="500"/>
                                        <p:tgtEl>
                                          <p:spTgt spid="57404"/>
                                        </p:tgtEl>
                                      </p:cBhvr>
                                    </p:animEffect>
                                  </p:childTnLst>
                                </p:cTn>
                              </p:par>
                              <p:par>
                                <p:cTn id="35" presetID="12" presetClass="exit" presetSubtype="4" fill="hold" nodeType="withEffect">
                                  <p:stCondLst>
                                    <p:cond delay="3000"/>
                                  </p:stCondLst>
                                  <p:childTnLst>
                                    <p:animEffect transition="out" filter="slide(fromBottom)">
                                      <p:cBhvr>
                                        <p:cTn id="36" dur="500"/>
                                        <p:tgtEl>
                                          <p:spTgt spid="57404"/>
                                        </p:tgtEl>
                                      </p:cBhvr>
                                    </p:animEffect>
                                    <p:set>
                                      <p:cBhvr>
                                        <p:cTn id="37" dur="1" fill="hold">
                                          <p:stCondLst>
                                            <p:cond delay="499"/>
                                          </p:stCondLst>
                                        </p:cTn>
                                        <p:tgtEl>
                                          <p:spTgt spid="57404"/>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7407"/>
                                        </p:tgtEl>
                                        <p:attrNameLst>
                                          <p:attrName>style.visibility</p:attrName>
                                        </p:attrNameLst>
                                      </p:cBhvr>
                                      <p:to>
                                        <p:strVal val="visible"/>
                                      </p:to>
                                    </p:set>
                                    <p:animEffect transition="in" filter="slide(fromTop)">
                                      <p:cBhvr>
                                        <p:cTn id="40" dur="500"/>
                                        <p:tgtEl>
                                          <p:spTgt spid="57407"/>
                                        </p:tgtEl>
                                      </p:cBhvr>
                                    </p:animEffect>
                                  </p:childTnLst>
                                </p:cTn>
                              </p:par>
                              <p:par>
                                <p:cTn id="41" presetID="12" presetClass="exit" presetSubtype="4" fill="hold" nodeType="withEffect">
                                  <p:stCondLst>
                                    <p:cond delay="4000"/>
                                  </p:stCondLst>
                                  <p:childTnLst>
                                    <p:animEffect transition="out" filter="slide(fromBottom)">
                                      <p:cBhvr>
                                        <p:cTn id="42" dur="500"/>
                                        <p:tgtEl>
                                          <p:spTgt spid="57407"/>
                                        </p:tgtEl>
                                      </p:cBhvr>
                                    </p:animEffect>
                                    <p:set>
                                      <p:cBhvr>
                                        <p:cTn id="43" dur="1" fill="hold">
                                          <p:stCondLst>
                                            <p:cond delay="499"/>
                                          </p:stCondLst>
                                        </p:cTn>
                                        <p:tgtEl>
                                          <p:spTgt spid="57407"/>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7410"/>
                                        </p:tgtEl>
                                        <p:attrNameLst>
                                          <p:attrName>style.visibility</p:attrName>
                                        </p:attrNameLst>
                                      </p:cBhvr>
                                      <p:to>
                                        <p:strVal val="visible"/>
                                      </p:to>
                                    </p:set>
                                    <p:animEffect transition="in" filter="slide(fromTop)">
                                      <p:cBhvr>
                                        <p:cTn id="46" dur="500"/>
                                        <p:tgtEl>
                                          <p:spTgt spid="57410"/>
                                        </p:tgtEl>
                                      </p:cBhvr>
                                    </p:animEffect>
                                  </p:childTnLst>
                                </p:cTn>
                              </p:par>
                              <p:par>
                                <p:cTn id="47" presetID="12" presetClass="exit" presetSubtype="4" fill="hold" nodeType="withEffect">
                                  <p:stCondLst>
                                    <p:cond delay="5000"/>
                                  </p:stCondLst>
                                  <p:childTnLst>
                                    <p:animEffect transition="out" filter="slide(fromBottom)">
                                      <p:cBhvr>
                                        <p:cTn id="48" dur="500"/>
                                        <p:tgtEl>
                                          <p:spTgt spid="57410"/>
                                        </p:tgtEl>
                                      </p:cBhvr>
                                    </p:animEffect>
                                    <p:set>
                                      <p:cBhvr>
                                        <p:cTn id="49" dur="1" fill="hold">
                                          <p:stCondLst>
                                            <p:cond delay="499"/>
                                          </p:stCondLst>
                                        </p:cTn>
                                        <p:tgtEl>
                                          <p:spTgt spid="57410"/>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7413"/>
                                        </p:tgtEl>
                                        <p:attrNameLst>
                                          <p:attrName>style.visibility</p:attrName>
                                        </p:attrNameLst>
                                      </p:cBhvr>
                                      <p:to>
                                        <p:strVal val="visible"/>
                                      </p:to>
                                    </p:set>
                                    <p:animEffect transition="in" filter="slide(fromTop)">
                                      <p:cBhvr>
                                        <p:cTn id="52" dur="500"/>
                                        <p:tgtEl>
                                          <p:spTgt spid="57413"/>
                                        </p:tgtEl>
                                      </p:cBhvr>
                                    </p:animEffect>
                                  </p:childTnLst>
                                </p:cTn>
                              </p:par>
                              <p:par>
                                <p:cTn id="53" presetID="12" presetClass="exit" presetSubtype="4" fill="hold" nodeType="withEffect">
                                  <p:stCondLst>
                                    <p:cond delay="6000"/>
                                  </p:stCondLst>
                                  <p:childTnLst>
                                    <p:animEffect transition="out" filter="slide(fromBottom)">
                                      <p:cBhvr>
                                        <p:cTn id="54" dur="500"/>
                                        <p:tgtEl>
                                          <p:spTgt spid="57413"/>
                                        </p:tgtEl>
                                      </p:cBhvr>
                                    </p:animEffect>
                                    <p:set>
                                      <p:cBhvr>
                                        <p:cTn id="55" dur="1" fill="hold">
                                          <p:stCondLst>
                                            <p:cond delay="499"/>
                                          </p:stCondLst>
                                        </p:cTn>
                                        <p:tgtEl>
                                          <p:spTgt spid="57413"/>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7416"/>
                                        </p:tgtEl>
                                        <p:attrNameLst>
                                          <p:attrName>style.visibility</p:attrName>
                                        </p:attrNameLst>
                                      </p:cBhvr>
                                      <p:to>
                                        <p:strVal val="visible"/>
                                      </p:to>
                                    </p:set>
                                    <p:animEffect transition="in" filter="slide(fromTop)">
                                      <p:cBhvr>
                                        <p:cTn id="58" dur="500"/>
                                        <p:tgtEl>
                                          <p:spTgt spid="57416"/>
                                        </p:tgtEl>
                                      </p:cBhvr>
                                    </p:animEffect>
                                  </p:childTnLst>
                                </p:cTn>
                              </p:par>
                              <p:par>
                                <p:cTn id="59" presetID="12" presetClass="exit" presetSubtype="4" fill="hold" nodeType="withEffect">
                                  <p:stCondLst>
                                    <p:cond delay="7000"/>
                                  </p:stCondLst>
                                  <p:childTnLst>
                                    <p:animEffect transition="out" filter="slide(fromBottom)">
                                      <p:cBhvr>
                                        <p:cTn id="60" dur="500"/>
                                        <p:tgtEl>
                                          <p:spTgt spid="57416"/>
                                        </p:tgtEl>
                                      </p:cBhvr>
                                    </p:animEffect>
                                    <p:set>
                                      <p:cBhvr>
                                        <p:cTn id="61" dur="1" fill="hold">
                                          <p:stCondLst>
                                            <p:cond delay="499"/>
                                          </p:stCondLst>
                                        </p:cTn>
                                        <p:tgtEl>
                                          <p:spTgt spid="57416"/>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7419"/>
                                        </p:tgtEl>
                                        <p:attrNameLst>
                                          <p:attrName>style.visibility</p:attrName>
                                        </p:attrNameLst>
                                      </p:cBhvr>
                                      <p:to>
                                        <p:strVal val="visible"/>
                                      </p:to>
                                    </p:set>
                                    <p:animEffect transition="in" filter="slide(fromTop)">
                                      <p:cBhvr>
                                        <p:cTn id="64" dur="500"/>
                                        <p:tgtEl>
                                          <p:spTgt spid="57419"/>
                                        </p:tgtEl>
                                      </p:cBhvr>
                                    </p:animEffect>
                                  </p:childTnLst>
                                </p:cTn>
                              </p:par>
                              <p:par>
                                <p:cTn id="65" presetID="12" presetClass="exit" presetSubtype="4" fill="hold" nodeType="withEffect">
                                  <p:stCondLst>
                                    <p:cond delay="8000"/>
                                  </p:stCondLst>
                                  <p:childTnLst>
                                    <p:animEffect transition="out" filter="slide(fromBottom)">
                                      <p:cBhvr>
                                        <p:cTn id="66" dur="500"/>
                                        <p:tgtEl>
                                          <p:spTgt spid="57419"/>
                                        </p:tgtEl>
                                      </p:cBhvr>
                                    </p:animEffect>
                                    <p:set>
                                      <p:cBhvr>
                                        <p:cTn id="67" dur="1" fill="hold">
                                          <p:stCondLst>
                                            <p:cond delay="499"/>
                                          </p:stCondLst>
                                        </p:cTn>
                                        <p:tgtEl>
                                          <p:spTgt spid="57419"/>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7422"/>
                                        </p:tgtEl>
                                        <p:attrNameLst>
                                          <p:attrName>style.visibility</p:attrName>
                                        </p:attrNameLst>
                                      </p:cBhvr>
                                      <p:to>
                                        <p:strVal val="visible"/>
                                      </p:to>
                                    </p:set>
                                    <p:animEffect transition="in" filter="slide(fromTop)">
                                      <p:cBhvr>
                                        <p:cTn id="70" dur="500"/>
                                        <p:tgtEl>
                                          <p:spTgt spid="57422"/>
                                        </p:tgtEl>
                                      </p:cBhvr>
                                    </p:animEffect>
                                  </p:childTnLst>
                                </p:cTn>
                              </p:par>
                              <p:par>
                                <p:cTn id="71" presetID="12" presetClass="exit" presetSubtype="4" fill="hold" nodeType="withEffect">
                                  <p:stCondLst>
                                    <p:cond delay="9000"/>
                                  </p:stCondLst>
                                  <p:childTnLst>
                                    <p:animEffect transition="out" filter="slide(fromBottom)">
                                      <p:cBhvr>
                                        <p:cTn id="72" dur="500"/>
                                        <p:tgtEl>
                                          <p:spTgt spid="57422"/>
                                        </p:tgtEl>
                                      </p:cBhvr>
                                    </p:animEffect>
                                    <p:set>
                                      <p:cBhvr>
                                        <p:cTn id="73" dur="1" fill="hold">
                                          <p:stCondLst>
                                            <p:cond delay="499"/>
                                          </p:stCondLst>
                                        </p:cTn>
                                        <p:tgtEl>
                                          <p:spTgt spid="57422"/>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7434"/>
                                        </p:tgtEl>
                                        <p:attrNameLst>
                                          <p:attrName>style.visibility</p:attrName>
                                        </p:attrNameLst>
                                      </p:cBhvr>
                                      <p:to>
                                        <p:strVal val="visible"/>
                                      </p:to>
                                    </p:set>
                                    <p:animEffect transition="in" filter="slide(fromTop)">
                                      <p:cBhvr>
                                        <p:cTn id="76" dur="500"/>
                                        <p:tgtEl>
                                          <p:spTgt spid="57434"/>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7440"/>
                                        </p:tgtEl>
                                        <p:attrNameLst>
                                          <p:attrName>style.visibility</p:attrName>
                                        </p:attrNameLst>
                                      </p:cBhvr>
                                      <p:to>
                                        <p:strVal val="visible"/>
                                      </p:to>
                                    </p:set>
                                    <p:animEffect transition="in" filter="slide(fromTop)">
                                      <p:cBhvr>
                                        <p:cTn id="79" dur="500"/>
                                        <p:tgtEl>
                                          <p:spTgt spid="57440"/>
                                        </p:tgtEl>
                                      </p:cBhvr>
                                    </p:animEffect>
                                  </p:childTnLst>
                                </p:cTn>
                              </p:par>
                              <p:par>
                                <p:cTn id="80" presetID="12" presetClass="exit" presetSubtype="4" fill="hold" nodeType="withEffect">
                                  <p:stCondLst>
                                    <p:cond delay="10000"/>
                                  </p:stCondLst>
                                  <p:childTnLst>
                                    <p:animEffect transition="out" filter="slide(fromBottom)">
                                      <p:cBhvr>
                                        <p:cTn id="81" dur="500"/>
                                        <p:tgtEl>
                                          <p:spTgt spid="57434"/>
                                        </p:tgtEl>
                                      </p:cBhvr>
                                    </p:animEffect>
                                    <p:set>
                                      <p:cBhvr>
                                        <p:cTn id="82" dur="1" fill="hold">
                                          <p:stCondLst>
                                            <p:cond delay="499"/>
                                          </p:stCondLst>
                                        </p:cTn>
                                        <p:tgtEl>
                                          <p:spTgt spid="57434"/>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7425"/>
                                        </p:tgtEl>
                                      </p:cBhvr>
                                    </p:animEffect>
                                    <p:set>
                                      <p:cBhvr>
                                        <p:cTn id="85" dur="1" fill="hold">
                                          <p:stCondLst>
                                            <p:cond delay="499"/>
                                          </p:stCondLst>
                                        </p:cTn>
                                        <p:tgtEl>
                                          <p:spTgt spid="57425"/>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7437"/>
                                        </p:tgtEl>
                                        <p:attrNameLst>
                                          <p:attrName>style.visibility</p:attrName>
                                        </p:attrNameLst>
                                      </p:cBhvr>
                                      <p:to>
                                        <p:strVal val="visible"/>
                                      </p:to>
                                    </p:set>
                                    <p:animEffect transition="in" filter="slide(fromTop)">
                                      <p:cBhvr>
                                        <p:cTn id="88" dur="500"/>
                                        <p:tgtEl>
                                          <p:spTgt spid="57437"/>
                                        </p:tgtEl>
                                      </p:cBhvr>
                                    </p:animEffect>
                                  </p:childTnLst>
                                </p:cTn>
                              </p:par>
                              <p:par>
                                <p:cTn id="89" presetID="12" presetClass="exit" presetSubtype="4" fill="hold" nodeType="withEffect">
                                  <p:stCondLst>
                                    <p:cond delay="11000"/>
                                  </p:stCondLst>
                                  <p:childTnLst>
                                    <p:animEffect transition="out" filter="slide(fromBottom)">
                                      <p:cBhvr>
                                        <p:cTn id="90" dur="500"/>
                                        <p:tgtEl>
                                          <p:spTgt spid="57440"/>
                                        </p:tgtEl>
                                      </p:cBhvr>
                                    </p:animEffect>
                                    <p:set>
                                      <p:cBhvr>
                                        <p:cTn id="91" dur="1" fill="hold">
                                          <p:stCondLst>
                                            <p:cond delay="499"/>
                                          </p:stCondLst>
                                        </p:cTn>
                                        <p:tgtEl>
                                          <p:spTgt spid="57440"/>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7443"/>
                                        </p:tgtEl>
                                        <p:attrNameLst>
                                          <p:attrName>style.visibility</p:attrName>
                                        </p:attrNameLst>
                                      </p:cBhvr>
                                      <p:to>
                                        <p:strVal val="visible"/>
                                      </p:to>
                                    </p:set>
                                    <p:animEffect transition="in" filter="slide(fromTop)">
                                      <p:cBhvr>
                                        <p:cTn id="94" dur="500"/>
                                        <p:tgtEl>
                                          <p:spTgt spid="57443"/>
                                        </p:tgtEl>
                                      </p:cBhvr>
                                    </p:animEffect>
                                  </p:childTnLst>
                                </p:cTn>
                              </p:par>
                              <p:par>
                                <p:cTn id="95" presetID="12" presetClass="exit" presetSubtype="4" fill="hold" nodeType="withEffect">
                                  <p:stCondLst>
                                    <p:cond delay="12000"/>
                                  </p:stCondLst>
                                  <p:childTnLst>
                                    <p:animEffect transition="out" filter="slide(fromBottom)">
                                      <p:cBhvr>
                                        <p:cTn id="96" dur="500"/>
                                        <p:tgtEl>
                                          <p:spTgt spid="57443"/>
                                        </p:tgtEl>
                                      </p:cBhvr>
                                    </p:animEffect>
                                    <p:set>
                                      <p:cBhvr>
                                        <p:cTn id="97" dur="1" fill="hold">
                                          <p:stCondLst>
                                            <p:cond delay="499"/>
                                          </p:stCondLst>
                                        </p:cTn>
                                        <p:tgtEl>
                                          <p:spTgt spid="57443"/>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7446"/>
                                        </p:tgtEl>
                                        <p:attrNameLst>
                                          <p:attrName>style.visibility</p:attrName>
                                        </p:attrNameLst>
                                      </p:cBhvr>
                                      <p:to>
                                        <p:strVal val="visible"/>
                                      </p:to>
                                    </p:set>
                                    <p:animEffect transition="in" filter="slide(fromTop)">
                                      <p:cBhvr>
                                        <p:cTn id="100" dur="500"/>
                                        <p:tgtEl>
                                          <p:spTgt spid="57446"/>
                                        </p:tgtEl>
                                      </p:cBhvr>
                                    </p:animEffect>
                                  </p:childTnLst>
                                </p:cTn>
                              </p:par>
                              <p:par>
                                <p:cTn id="101" presetID="12" presetClass="exit" presetSubtype="4" fill="hold" nodeType="withEffect">
                                  <p:stCondLst>
                                    <p:cond delay="13000"/>
                                  </p:stCondLst>
                                  <p:childTnLst>
                                    <p:animEffect transition="out" filter="slide(fromBottom)">
                                      <p:cBhvr>
                                        <p:cTn id="102" dur="500"/>
                                        <p:tgtEl>
                                          <p:spTgt spid="57446"/>
                                        </p:tgtEl>
                                      </p:cBhvr>
                                    </p:animEffect>
                                    <p:set>
                                      <p:cBhvr>
                                        <p:cTn id="103" dur="1" fill="hold">
                                          <p:stCondLst>
                                            <p:cond delay="499"/>
                                          </p:stCondLst>
                                        </p:cTn>
                                        <p:tgtEl>
                                          <p:spTgt spid="57446"/>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7449"/>
                                        </p:tgtEl>
                                        <p:attrNameLst>
                                          <p:attrName>style.visibility</p:attrName>
                                        </p:attrNameLst>
                                      </p:cBhvr>
                                      <p:to>
                                        <p:strVal val="visible"/>
                                      </p:to>
                                    </p:set>
                                    <p:animEffect transition="in" filter="slide(fromTop)">
                                      <p:cBhvr>
                                        <p:cTn id="106" dur="500"/>
                                        <p:tgtEl>
                                          <p:spTgt spid="57449"/>
                                        </p:tgtEl>
                                      </p:cBhvr>
                                    </p:animEffect>
                                  </p:childTnLst>
                                </p:cTn>
                              </p:par>
                              <p:par>
                                <p:cTn id="107" presetID="12" presetClass="exit" presetSubtype="4" fill="hold" nodeType="withEffect">
                                  <p:stCondLst>
                                    <p:cond delay="14000"/>
                                  </p:stCondLst>
                                  <p:childTnLst>
                                    <p:animEffect transition="out" filter="slide(fromBottom)">
                                      <p:cBhvr>
                                        <p:cTn id="108" dur="500"/>
                                        <p:tgtEl>
                                          <p:spTgt spid="57449"/>
                                        </p:tgtEl>
                                      </p:cBhvr>
                                    </p:animEffect>
                                    <p:set>
                                      <p:cBhvr>
                                        <p:cTn id="109" dur="1" fill="hold">
                                          <p:stCondLst>
                                            <p:cond delay="499"/>
                                          </p:stCondLst>
                                        </p:cTn>
                                        <p:tgtEl>
                                          <p:spTgt spid="57449"/>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7452"/>
                                        </p:tgtEl>
                                        <p:attrNameLst>
                                          <p:attrName>style.visibility</p:attrName>
                                        </p:attrNameLst>
                                      </p:cBhvr>
                                      <p:to>
                                        <p:strVal val="visible"/>
                                      </p:to>
                                    </p:set>
                                    <p:animEffect transition="in" filter="slide(fromTop)">
                                      <p:cBhvr>
                                        <p:cTn id="112" dur="500"/>
                                        <p:tgtEl>
                                          <p:spTgt spid="57452"/>
                                        </p:tgtEl>
                                      </p:cBhvr>
                                    </p:animEffect>
                                  </p:childTnLst>
                                </p:cTn>
                              </p:par>
                              <p:par>
                                <p:cTn id="113" presetID="12" presetClass="exit" presetSubtype="4" fill="hold" nodeType="withEffect">
                                  <p:stCondLst>
                                    <p:cond delay="15000"/>
                                  </p:stCondLst>
                                  <p:childTnLst>
                                    <p:animEffect transition="out" filter="slide(fromBottom)">
                                      <p:cBhvr>
                                        <p:cTn id="114" dur="500"/>
                                        <p:tgtEl>
                                          <p:spTgt spid="57452"/>
                                        </p:tgtEl>
                                      </p:cBhvr>
                                    </p:animEffect>
                                    <p:set>
                                      <p:cBhvr>
                                        <p:cTn id="115" dur="1" fill="hold">
                                          <p:stCondLst>
                                            <p:cond delay="499"/>
                                          </p:stCondLst>
                                        </p:cTn>
                                        <p:tgtEl>
                                          <p:spTgt spid="57452"/>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7455"/>
                                        </p:tgtEl>
                                        <p:attrNameLst>
                                          <p:attrName>style.visibility</p:attrName>
                                        </p:attrNameLst>
                                      </p:cBhvr>
                                      <p:to>
                                        <p:strVal val="visible"/>
                                      </p:to>
                                    </p:set>
                                    <p:animEffect transition="in" filter="slide(fromTop)">
                                      <p:cBhvr>
                                        <p:cTn id="118" dur="500"/>
                                        <p:tgtEl>
                                          <p:spTgt spid="57455"/>
                                        </p:tgtEl>
                                      </p:cBhvr>
                                    </p:animEffect>
                                  </p:childTnLst>
                                </p:cTn>
                              </p:par>
                              <p:par>
                                <p:cTn id="119" presetID="12" presetClass="exit" presetSubtype="4" fill="hold" nodeType="withEffect">
                                  <p:stCondLst>
                                    <p:cond delay="16000"/>
                                  </p:stCondLst>
                                  <p:childTnLst>
                                    <p:animEffect transition="out" filter="slide(fromBottom)">
                                      <p:cBhvr>
                                        <p:cTn id="120" dur="500"/>
                                        <p:tgtEl>
                                          <p:spTgt spid="57455"/>
                                        </p:tgtEl>
                                      </p:cBhvr>
                                    </p:animEffect>
                                    <p:set>
                                      <p:cBhvr>
                                        <p:cTn id="121" dur="1" fill="hold">
                                          <p:stCondLst>
                                            <p:cond delay="499"/>
                                          </p:stCondLst>
                                        </p:cTn>
                                        <p:tgtEl>
                                          <p:spTgt spid="57455"/>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7458"/>
                                        </p:tgtEl>
                                        <p:attrNameLst>
                                          <p:attrName>style.visibility</p:attrName>
                                        </p:attrNameLst>
                                      </p:cBhvr>
                                      <p:to>
                                        <p:strVal val="visible"/>
                                      </p:to>
                                    </p:set>
                                    <p:animEffect transition="in" filter="slide(fromTop)">
                                      <p:cBhvr>
                                        <p:cTn id="124" dur="500"/>
                                        <p:tgtEl>
                                          <p:spTgt spid="57458"/>
                                        </p:tgtEl>
                                      </p:cBhvr>
                                    </p:animEffect>
                                  </p:childTnLst>
                                </p:cTn>
                              </p:par>
                              <p:par>
                                <p:cTn id="125" presetID="12" presetClass="exit" presetSubtype="4" fill="hold" nodeType="withEffect">
                                  <p:stCondLst>
                                    <p:cond delay="17000"/>
                                  </p:stCondLst>
                                  <p:childTnLst>
                                    <p:animEffect transition="out" filter="slide(fromBottom)">
                                      <p:cBhvr>
                                        <p:cTn id="126" dur="500"/>
                                        <p:tgtEl>
                                          <p:spTgt spid="57458"/>
                                        </p:tgtEl>
                                      </p:cBhvr>
                                    </p:animEffect>
                                    <p:set>
                                      <p:cBhvr>
                                        <p:cTn id="127" dur="1" fill="hold">
                                          <p:stCondLst>
                                            <p:cond delay="499"/>
                                          </p:stCondLst>
                                        </p:cTn>
                                        <p:tgtEl>
                                          <p:spTgt spid="57458"/>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7461"/>
                                        </p:tgtEl>
                                        <p:attrNameLst>
                                          <p:attrName>style.visibility</p:attrName>
                                        </p:attrNameLst>
                                      </p:cBhvr>
                                      <p:to>
                                        <p:strVal val="visible"/>
                                      </p:to>
                                    </p:set>
                                    <p:animEffect transition="in" filter="slide(fromTop)">
                                      <p:cBhvr>
                                        <p:cTn id="130" dur="500"/>
                                        <p:tgtEl>
                                          <p:spTgt spid="57461"/>
                                        </p:tgtEl>
                                      </p:cBhvr>
                                    </p:animEffect>
                                  </p:childTnLst>
                                </p:cTn>
                              </p:par>
                              <p:par>
                                <p:cTn id="131" presetID="12" presetClass="exit" presetSubtype="4" fill="hold" nodeType="withEffect">
                                  <p:stCondLst>
                                    <p:cond delay="18000"/>
                                  </p:stCondLst>
                                  <p:childTnLst>
                                    <p:animEffect transition="out" filter="slide(fromBottom)">
                                      <p:cBhvr>
                                        <p:cTn id="132" dur="500"/>
                                        <p:tgtEl>
                                          <p:spTgt spid="57461"/>
                                        </p:tgtEl>
                                      </p:cBhvr>
                                    </p:animEffect>
                                    <p:set>
                                      <p:cBhvr>
                                        <p:cTn id="133" dur="1" fill="hold">
                                          <p:stCondLst>
                                            <p:cond delay="499"/>
                                          </p:stCondLst>
                                        </p:cTn>
                                        <p:tgtEl>
                                          <p:spTgt spid="57461"/>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7464"/>
                                        </p:tgtEl>
                                        <p:attrNameLst>
                                          <p:attrName>style.visibility</p:attrName>
                                        </p:attrNameLst>
                                      </p:cBhvr>
                                      <p:to>
                                        <p:strVal val="visible"/>
                                      </p:to>
                                    </p:set>
                                    <p:animEffect transition="in" filter="slide(fromTop)">
                                      <p:cBhvr>
                                        <p:cTn id="136" dur="500"/>
                                        <p:tgtEl>
                                          <p:spTgt spid="57464"/>
                                        </p:tgtEl>
                                      </p:cBhvr>
                                    </p:animEffect>
                                  </p:childTnLst>
                                </p:cTn>
                              </p:par>
                              <p:par>
                                <p:cTn id="137" presetID="12" presetClass="exit" presetSubtype="4" fill="hold" nodeType="withEffect">
                                  <p:stCondLst>
                                    <p:cond delay="19000"/>
                                  </p:stCondLst>
                                  <p:childTnLst>
                                    <p:animEffect transition="out" filter="slide(fromBottom)">
                                      <p:cBhvr>
                                        <p:cTn id="138" dur="500"/>
                                        <p:tgtEl>
                                          <p:spTgt spid="57464"/>
                                        </p:tgtEl>
                                      </p:cBhvr>
                                    </p:animEffect>
                                    <p:set>
                                      <p:cBhvr>
                                        <p:cTn id="139" dur="1" fill="hold">
                                          <p:stCondLst>
                                            <p:cond delay="499"/>
                                          </p:stCondLst>
                                        </p:cTn>
                                        <p:tgtEl>
                                          <p:spTgt spid="57464"/>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7467"/>
                                        </p:tgtEl>
                                        <p:attrNameLst>
                                          <p:attrName>style.visibility</p:attrName>
                                        </p:attrNameLst>
                                      </p:cBhvr>
                                      <p:to>
                                        <p:strVal val="visible"/>
                                      </p:to>
                                    </p:set>
                                    <p:animEffect transition="in" filter="slide(fromTop)">
                                      <p:cBhvr>
                                        <p:cTn id="142" dur="500"/>
                                        <p:tgtEl>
                                          <p:spTgt spid="57467"/>
                                        </p:tgtEl>
                                      </p:cBhvr>
                                    </p:animEffect>
                                  </p:childTnLst>
                                </p:cTn>
                              </p:par>
                              <p:par>
                                <p:cTn id="143" presetID="12" presetClass="exit" presetSubtype="4" fill="hold" nodeType="withEffect">
                                  <p:stCondLst>
                                    <p:cond delay="20000"/>
                                  </p:stCondLst>
                                  <p:childTnLst>
                                    <p:animEffect transition="out" filter="slide(fromBottom)">
                                      <p:cBhvr>
                                        <p:cTn id="144" dur="500"/>
                                        <p:tgtEl>
                                          <p:spTgt spid="57467"/>
                                        </p:tgtEl>
                                      </p:cBhvr>
                                    </p:animEffect>
                                    <p:set>
                                      <p:cBhvr>
                                        <p:cTn id="145" dur="1" fill="hold">
                                          <p:stCondLst>
                                            <p:cond delay="499"/>
                                          </p:stCondLst>
                                        </p:cTn>
                                        <p:tgtEl>
                                          <p:spTgt spid="57467"/>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7437"/>
                                        </p:tgtEl>
                                      </p:cBhvr>
                                    </p:animEffect>
                                    <p:set>
                                      <p:cBhvr>
                                        <p:cTn id="148" dur="1" fill="hold">
                                          <p:stCondLst>
                                            <p:cond delay="499"/>
                                          </p:stCondLst>
                                        </p:cTn>
                                        <p:tgtEl>
                                          <p:spTgt spid="57437"/>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7470"/>
                                        </p:tgtEl>
                                        <p:attrNameLst>
                                          <p:attrName>style.visibility</p:attrName>
                                        </p:attrNameLst>
                                      </p:cBhvr>
                                      <p:to>
                                        <p:strVal val="visible"/>
                                      </p:to>
                                    </p:set>
                                    <p:animEffect transition="in" filter="slide(fromTop)">
                                      <p:cBhvr>
                                        <p:cTn id="151" dur="500"/>
                                        <p:tgtEl>
                                          <p:spTgt spid="57470"/>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7473"/>
                                        </p:tgtEl>
                                        <p:attrNameLst>
                                          <p:attrName>style.visibility</p:attrName>
                                        </p:attrNameLst>
                                      </p:cBhvr>
                                      <p:to>
                                        <p:strVal val="visible"/>
                                      </p:to>
                                    </p:set>
                                    <p:animEffect transition="in" filter="slide(fromTop)">
                                      <p:cBhvr>
                                        <p:cTn id="154" dur="500"/>
                                        <p:tgtEl>
                                          <p:spTgt spid="57473"/>
                                        </p:tgtEl>
                                      </p:cBhvr>
                                    </p:animEffect>
                                  </p:childTnLst>
                                </p:cTn>
                              </p:par>
                              <p:par>
                                <p:cTn id="155" presetID="12" presetClass="exit" presetSubtype="4" fill="hold" nodeType="withEffect">
                                  <p:stCondLst>
                                    <p:cond delay="21000"/>
                                  </p:stCondLst>
                                  <p:childTnLst>
                                    <p:animEffect transition="out" filter="slide(fromBottom)">
                                      <p:cBhvr>
                                        <p:cTn id="156" dur="500"/>
                                        <p:tgtEl>
                                          <p:spTgt spid="57473"/>
                                        </p:tgtEl>
                                      </p:cBhvr>
                                    </p:animEffect>
                                    <p:set>
                                      <p:cBhvr>
                                        <p:cTn id="157" dur="1" fill="hold">
                                          <p:stCondLst>
                                            <p:cond delay="499"/>
                                          </p:stCondLst>
                                        </p:cTn>
                                        <p:tgtEl>
                                          <p:spTgt spid="57473"/>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7476"/>
                                        </p:tgtEl>
                                        <p:attrNameLst>
                                          <p:attrName>style.visibility</p:attrName>
                                        </p:attrNameLst>
                                      </p:cBhvr>
                                      <p:to>
                                        <p:strVal val="visible"/>
                                      </p:to>
                                    </p:set>
                                    <p:animEffect transition="in" filter="slide(fromTop)">
                                      <p:cBhvr>
                                        <p:cTn id="160" dur="500"/>
                                        <p:tgtEl>
                                          <p:spTgt spid="57476"/>
                                        </p:tgtEl>
                                      </p:cBhvr>
                                    </p:animEffect>
                                  </p:childTnLst>
                                </p:cTn>
                              </p:par>
                              <p:par>
                                <p:cTn id="161" presetID="12" presetClass="exit" presetSubtype="4" fill="hold" nodeType="withEffect">
                                  <p:stCondLst>
                                    <p:cond delay="22000"/>
                                  </p:stCondLst>
                                  <p:childTnLst>
                                    <p:animEffect transition="out" filter="slide(fromBottom)">
                                      <p:cBhvr>
                                        <p:cTn id="162" dur="500"/>
                                        <p:tgtEl>
                                          <p:spTgt spid="57476"/>
                                        </p:tgtEl>
                                      </p:cBhvr>
                                    </p:animEffect>
                                    <p:set>
                                      <p:cBhvr>
                                        <p:cTn id="163" dur="1" fill="hold">
                                          <p:stCondLst>
                                            <p:cond delay="499"/>
                                          </p:stCondLst>
                                        </p:cTn>
                                        <p:tgtEl>
                                          <p:spTgt spid="57476"/>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7479"/>
                                        </p:tgtEl>
                                        <p:attrNameLst>
                                          <p:attrName>style.visibility</p:attrName>
                                        </p:attrNameLst>
                                      </p:cBhvr>
                                      <p:to>
                                        <p:strVal val="visible"/>
                                      </p:to>
                                    </p:set>
                                    <p:animEffect transition="in" filter="slide(fromTop)">
                                      <p:cBhvr>
                                        <p:cTn id="166" dur="500"/>
                                        <p:tgtEl>
                                          <p:spTgt spid="57479"/>
                                        </p:tgtEl>
                                      </p:cBhvr>
                                    </p:animEffect>
                                  </p:childTnLst>
                                </p:cTn>
                              </p:par>
                              <p:par>
                                <p:cTn id="167" presetID="12" presetClass="exit" presetSubtype="4" fill="hold" nodeType="withEffect">
                                  <p:stCondLst>
                                    <p:cond delay="23000"/>
                                  </p:stCondLst>
                                  <p:childTnLst>
                                    <p:animEffect transition="out" filter="slide(fromBottom)">
                                      <p:cBhvr>
                                        <p:cTn id="168" dur="500"/>
                                        <p:tgtEl>
                                          <p:spTgt spid="57479"/>
                                        </p:tgtEl>
                                      </p:cBhvr>
                                    </p:animEffect>
                                    <p:set>
                                      <p:cBhvr>
                                        <p:cTn id="169" dur="1" fill="hold">
                                          <p:stCondLst>
                                            <p:cond delay="499"/>
                                          </p:stCondLst>
                                        </p:cTn>
                                        <p:tgtEl>
                                          <p:spTgt spid="57479"/>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7482"/>
                                        </p:tgtEl>
                                        <p:attrNameLst>
                                          <p:attrName>style.visibility</p:attrName>
                                        </p:attrNameLst>
                                      </p:cBhvr>
                                      <p:to>
                                        <p:strVal val="visible"/>
                                      </p:to>
                                    </p:set>
                                    <p:animEffect transition="in" filter="slide(fromTop)">
                                      <p:cBhvr>
                                        <p:cTn id="172" dur="500"/>
                                        <p:tgtEl>
                                          <p:spTgt spid="57482"/>
                                        </p:tgtEl>
                                      </p:cBhvr>
                                    </p:animEffect>
                                  </p:childTnLst>
                                </p:cTn>
                              </p:par>
                              <p:par>
                                <p:cTn id="173" presetID="12" presetClass="exit" presetSubtype="4" fill="hold" nodeType="withEffect">
                                  <p:stCondLst>
                                    <p:cond delay="24000"/>
                                  </p:stCondLst>
                                  <p:childTnLst>
                                    <p:animEffect transition="out" filter="slide(fromBottom)">
                                      <p:cBhvr>
                                        <p:cTn id="174" dur="500"/>
                                        <p:tgtEl>
                                          <p:spTgt spid="57482"/>
                                        </p:tgtEl>
                                      </p:cBhvr>
                                    </p:animEffect>
                                    <p:set>
                                      <p:cBhvr>
                                        <p:cTn id="175" dur="1" fill="hold">
                                          <p:stCondLst>
                                            <p:cond delay="499"/>
                                          </p:stCondLst>
                                        </p:cTn>
                                        <p:tgtEl>
                                          <p:spTgt spid="57482"/>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7485"/>
                                        </p:tgtEl>
                                        <p:attrNameLst>
                                          <p:attrName>style.visibility</p:attrName>
                                        </p:attrNameLst>
                                      </p:cBhvr>
                                      <p:to>
                                        <p:strVal val="visible"/>
                                      </p:to>
                                    </p:set>
                                    <p:animEffect transition="in" filter="slide(fromTop)">
                                      <p:cBhvr>
                                        <p:cTn id="178" dur="500"/>
                                        <p:tgtEl>
                                          <p:spTgt spid="57485"/>
                                        </p:tgtEl>
                                      </p:cBhvr>
                                    </p:animEffect>
                                  </p:childTnLst>
                                </p:cTn>
                              </p:par>
                              <p:par>
                                <p:cTn id="179" presetID="12" presetClass="exit" presetSubtype="4" fill="hold" nodeType="withEffect">
                                  <p:stCondLst>
                                    <p:cond delay="25000"/>
                                  </p:stCondLst>
                                  <p:childTnLst>
                                    <p:animEffect transition="out" filter="slide(fromBottom)">
                                      <p:cBhvr>
                                        <p:cTn id="180" dur="500"/>
                                        <p:tgtEl>
                                          <p:spTgt spid="57485"/>
                                        </p:tgtEl>
                                      </p:cBhvr>
                                    </p:animEffect>
                                    <p:set>
                                      <p:cBhvr>
                                        <p:cTn id="181" dur="1" fill="hold">
                                          <p:stCondLst>
                                            <p:cond delay="499"/>
                                          </p:stCondLst>
                                        </p:cTn>
                                        <p:tgtEl>
                                          <p:spTgt spid="57485"/>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7488"/>
                                        </p:tgtEl>
                                        <p:attrNameLst>
                                          <p:attrName>style.visibility</p:attrName>
                                        </p:attrNameLst>
                                      </p:cBhvr>
                                      <p:to>
                                        <p:strVal val="visible"/>
                                      </p:to>
                                    </p:set>
                                    <p:animEffect transition="in" filter="slide(fromTop)">
                                      <p:cBhvr>
                                        <p:cTn id="184" dur="500"/>
                                        <p:tgtEl>
                                          <p:spTgt spid="57488"/>
                                        </p:tgtEl>
                                      </p:cBhvr>
                                    </p:animEffect>
                                  </p:childTnLst>
                                </p:cTn>
                              </p:par>
                              <p:par>
                                <p:cTn id="185" presetID="12" presetClass="exit" presetSubtype="4" fill="hold" nodeType="withEffect">
                                  <p:stCondLst>
                                    <p:cond delay="26000"/>
                                  </p:stCondLst>
                                  <p:childTnLst>
                                    <p:animEffect transition="out" filter="slide(fromBottom)">
                                      <p:cBhvr>
                                        <p:cTn id="186" dur="500"/>
                                        <p:tgtEl>
                                          <p:spTgt spid="57488"/>
                                        </p:tgtEl>
                                      </p:cBhvr>
                                    </p:animEffect>
                                    <p:set>
                                      <p:cBhvr>
                                        <p:cTn id="187" dur="1" fill="hold">
                                          <p:stCondLst>
                                            <p:cond delay="499"/>
                                          </p:stCondLst>
                                        </p:cTn>
                                        <p:tgtEl>
                                          <p:spTgt spid="57488"/>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7491"/>
                                        </p:tgtEl>
                                        <p:attrNameLst>
                                          <p:attrName>style.visibility</p:attrName>
                                        </p:attrNameLst>
                                      </p:cBhvr>
                                      <p:to>
                                        <p:strVal val="visible"/>
                                      </p:to>
                                    </p:set>
                                    <p:animEffect transition="in" filter="slide(fromTop)">
                                      <p:cBhvr>
                                        <p:cTn id="190" dur="500"/>
                                        <p:tgtEl>
                                          <p:spTgt spid="57491"/>
                                        </p:tgtEl>
                                      </p:cBhvr>
                                    </p:animEffect>
                                  </p:childTnLst>
                                </p:cTn>
                              </p:par>
                              <p:par>
                                <p:cTn id="191" presetID="12" presetClass="exit" presetSubtype="4" fill="hold" nodeType="withEffect">
                                  <p:stCondLst>
                                    <p:cond delay="27000"/>
                                  </p:stCondLst>
                                  <p:childTnLst>
                                    <p:animEffect transition="out" filter="slide(fromBottom)">
                                      <p:cBhvr>
                                        <p:cTn id="192" dur="500"/>
                                        <p:tgtEl>
                                          <p:spTgt spid="57491"/>
                                        </p:tgtEl>
                                      </p:cBhvr>
                                    </p:animEffect>
                                    <p:set>
                                      <p:cBhvr>
                                        <p:cTn id="193" dur="1" fill="hold">
                                          <p:stCondLst>
                                            <p:cond delay="499"/>
                                          </p:stCondLst>
                                        </p:cTn>
                                        <p:tgtEl>
                                          <p:spTgt spid="57491"/>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7494"/>
                                        </p:tgtEl>
                                        <p:attrNameLst>
                                          <p:attrName>style.visibility</p:attrName>
                                        </p:attrNameLst>
                                      </p:cBhvr>
                                      <p:to>
                                        <p:strVal val="visible"/>
                                      </p:to>
                                    </p:set>
                                    <p:animEffect transition="in" filter="slide(fromTop)">
                                      <p:cBhvr>
                                        <p:cTn id="196" dur="500"/>
                                        <p:tgtEl>
                                          <p:spTgt spid="57494"/>
                                        </p:tgtEl>
                                      </p:cBhvr>
                                    </p:animEffect>
                                  </p:childTnLst>
                                </p:cTn>
                              </p:par>
                              <p:par>
                                <p:cTn id="197" presetID="12" presetClass="exit" presetSubtype="4" fill="hold" nodeType="withEffect">
                                  <p:stCondLst>
                                    <p:cond delay="28000"/>
                                  </p:stCondLst>
                                  <p:childTnLst>
                                    <p:animEffect transition="out" filter="slide(fromBottom)">
                                      <p:cBhvr>
                                        <p:cTn id="198" dur="500"/>
                                        <p:tgtEl>
                                          <p:spTgt spid="57494"/>
                                        </p:tgtEl>
                                      </p:cBhvr>
                                    </p:animEffect>
                                    <p:set>
                                      <p:cBhvr>
                                        <p:cTn id="199" dur="1" fill="hold">
                                          <p:stCondLst>
                                            <p:cond delay="499"/>
                                          </p:stCondLst>
                                        </p:cTn>
                                        <p:tgtEl>
                                          <p:spTgt spid="57494"/>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7497"/>
                                        </p:tgtEl>
                                        <p:attrNameLst>
                                          <p:attrName>style.visibility</p:attrName>
                                        </p:attrNameLst>
                                      </p:cBhvr>
                                      <p:to>
                                        <p:strVal val="visible"/>
                                      </p:to>
                                    </p:set>
                                    <p:animEffect transition="in" filter="slide(fromTop)">
                                      <p:cBhvr>
                                        <p:cTn id="202" dur="500"/>
                                        <p:tgtEl>
                                          <p:spTgt spid="57497"/>
                                        </p:tgtEl>
                                      </p:cBhvr>
                                    </p:animEffect>
                                  </p:childTnLst>
                                </p:cTn>
                              </p:par>
                              <p:par>
                                <p:cTn id="203" presetID="12" presetClass="exit" presetSubtype="4" fill="hold" nodeType="withEffect">
                                  <p:stCondLst>
                                    <p:cond delay="29000"/>
                                  </p:stCondLst>
                                  <p:childTnLst>
                                    <p:animEffect transition="out" filter="slide(fromBottom)">
                                      <p:cBhvr>
                                        <p:cTn id="204" dur="500"/>
                                        <p:tgtEl>
                                          <p:spTgt spid="57497"/>
                                        </p:tgtEl>
                                      </p:cBhvr>
                                    </p:animEffect>
                                    <p:set>
                                      <p:cBhvr>
                                        <p:cTn id="205" dur="1" fill="hold">
                                          <p:stCondLst>
                                            <p:cond delay="499"/>
                                          </p:stCondLst>
                                        </p:cTn>
                                        <p:tgtEl>
                                          <p:spTgt spid="57497"/>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7500"/>
                                        </p:tgtEl>
                                        <p:attrNameLst>
                                          <p:attrName>style.visibility</p:attrName>
                                        </p:attrNameLst>
                                      </p:cBhvr>
                                      <p:to>
                                        <p:strVal val="visible"/>
                                      </p:to>
                                    </p:set>
                                    <p:animEffect transition="in" filter="slide(fromTop)">
                                      <p:cBhvr>
                                        <p:cTn id="208" dur="500"/>
                                        <p:tgtEl>
                                          <p:spTgt spid="57500"/>
                                        </p:tgtEl>
                                      </p:cBhvr>
                                    </p:animEffect>
                                  </p:childTnLst>
                                </p:cTn>
                              </p:par>
                              <p:par>
                                <p:cTn id="209" presetID="12" presetClass="exit" presetSubtype="4" fill="hold" nodeType="withEffect">
                                  <p:stCondLst>
                                    <p:cond delay="30000"/>
                                  </p:stCondLst>
                                  <p:childTnLst>
                                    <p:animEffect transition="out" filter="slide(fromBottom)">
                                      <p:cBhvr>
                                        <p:cTn id="210" dur="500"/>
                                        <p:tgtEl>
                                          <p:spTgt spid="57470"/>
                                        </p:tgtEl>
                                      </p:cBhvr>
                                    </p:animEffect>
                                    <p:set>
                                      <p:cBhvr>
                                        <p:cTn id="211" dur="1" fill="hold">
                                          <p:stCondLst>
                                            <p:cond delay="499"/>
                                          </p:stCondLst>
                                        </p:cTn>
                                        <p:tgtEl>
                                          <p:spTgt spid="57470"/>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7503"/>
                                        </p:tgtEl>
                                        <p:attrNameLst>
                                          <p:attrName>style.visibility</p:attrName>
                                        </p:attrNameLst>
                                      </p:cBhvr>
                                      <p:to>
                                        <p:strVal val="visible"/>
                                      </p:to>
                                    </p:set>
                                    <p:animEffect transition="in" filter="slide(fromTop)">
                                      <p:cBhvr>
                                        <p:cTn id="214" dur="500"/>
                                        <p:tgtEl>
                                          <p:spTgt spid="57503"/>
                                        </p:tgtEl>
                                      </p:cBhvr>
                                    </p:animEffect>
                                  </p:childTnLst>
                                </p:cTn>
                              </p:par>
                              <p:par>
                                <p:cTn id="215" presetID="12" presetClass="exit" presetSubtype="4" fill="hold" nodeType="withEffect">
                                  <p:stCondLst>
                                    <p:cond delay="30000"/>
                                  </p:stCondLst>
                                  <p:childTnLst>
                                    <p:animEffect transition="out" filter="slide(fromBottom)">
                                      <p:cBhvr>
                                        <p:cTn id="216" dur="500"/>
                                        <p:tgtEl>
                                          <p:spTgt spid="57500"/>
                                        </p:tgtEl>
                                      </p:cBhvr>
                                    </p:animEffect>
                                    <p:set>
                                      <p:cBhvr>
                                        <p:cTn id="217" dur="1" fill="hold">
                                          <p:stCondLst>
                                            <p:cond delay="499"/>
                                          </p:stCondLst>
                                        </p:cTn>
                                        <p:tgtEl>
                                          <p:spTgt spid="57500"/>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7533"/>
                                        </p:tgtEl>
                                        <p:attrNameLst>
                                          <p:attrName>style.visibility</p:attrName>
                                        </p:attrNameLst>
                                      </p:cBhvr>
                                      <p:to>
                                        <p:strVal val="visible"/>
                                      </p:to>
                                    </p:set>
                                    <p:animEffect transition="in" filter="slide(fromTop)">
                                      <p:cBhvr>
                                        <p:cTn id="220" dur="500"/>
                                        <p:tgtEl>
                                          <p:spTgt spid="57533"/>
                                        </p:tgtEl>
                                      </p:cBhvr>
                                    </p:animEffect>
                                  </p:childTnLst>
                                </p:cTn>
                              </p:par>
                              <p:par>
                                <p:cTn id="221" presetID="12" presetClass="exit" presetSubtype="4" fill="hold" nodeType="withEffect">
                                  <p:stCondLst>
                                    <p:cond delay="31000"/>
                                  </p:stCondLst>
                                  <p:childTnLst>
                                    <p:animEffect transition="out" filter="slide(fromBottom)">
                                      <p:cBhvr>
                                        <p:cTn id="222" dur="500"/>
                                        <p:tgtEl>
                                          <p:spTgt spid="57503"/>
                                        </p:tgtEl>
                                      </p:cBhvr>
                                    </p:animEffect>
                                    <p:set>
                                      <p:cBhvr>
                                        <p:cTn id="223" dur="1" fill="hold">
                                          <p:stCondLst>
                                            <p:cond delay="499"/>
                                          </p:stCondLst>
                                        </p:cTn>
                                        <p:tgtEl>
                                          <p:spTgt spid="57503"/>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7506"/>
                                        </p:tgtEl>
                                        <p:attrNameLst>
                                          <p:attrName>style.visibility</p:attrName>
                                        </p:attrNameLst>
                                      </p:cBhvr>
                                      <p:to>
                                        <p:strVal val="visible"/>
                                      </p:to>
                                    </p:set>
                                    <p:animEffect transition="in" filter="slide(fromTop)">
                                      <p:cBhvr>
                                        <p:cTn id="226" dur="500"/>
                                        <p:tgtEl>
                                          <p:spTgt spid="57506"/>
                                        </p:tgtEl>
                                      </p:cBhvr>
                                    </p:animEffect>
                                  </p:childTnLst>
                                </p:cTn>
                              </p:par>
                              <p:par>
                                <p:cTn id="227" presetID="12" presetClass="exit" presetSubtype="4" fill="hold" nodeType="withEffect">
                                  <p:stCondLst>
                                    <p:cond delay="32000"/>
                                  </p:stCondLst>
                                  <p:childTnLst>
                                    <p:animEffect transition="out" filter="slide(fromBottom)">
                                      <p:cBhvr>
                                        <p:cTn id="228" dur="500"/>
                                        <p:tgtEl>
                                          <p:spTgt spid="57506"/>
                                        </p:tgtEl>
                                      </p:cBhvr>
                                    </p:animEffect>
                                    <p:set>
                                      <p:cBhvr>
                                        <p:cTn id="229" dur="1" fill="hold">
                                          <p:stCondLst>
                                            <p:cond delay="499"/>
                                          </p:stCondLst>
                                        </p:cTn>
                                        <p:tgtEl>
                                          <p:spTgt spid="57506"/>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7509"/>
                                        </p:tgtEl>
                                        <p:attrNameLst>
                                          <p:attrName>style.visibility</p:attrName>
                                        </p:attrNameLst>
                                      </p:cBhvr>
                                      <p:to>
                                        <p:strVal val="visible"/>
                                      </p:to>
                                    </p:set>
                                    <p:animEffect transition="in" filter="slide(fromTop)">
                                      <p:cBhvr>
                                        <p:cTn id="232" dur="500"/>
                                        <p:tgtEl>
                                          <p:spTgt spid="57509"/>
                                        </p:tgtEl>
                                      </p:cBhvr>
                                    </p:animEffect>
                                  </p:childTnLst>
                                </p:cTn>
                              </p:par>
                              <p:par>
                                <p:cTn id="233" presetID="12" presetClass="exit" presetSubtype="4" fill="hold" nodeType="withEffect">
                                  <p:stCondLst>
                                    <p:cond delay="33000"/>
                                  </p:stCondLst>
                                  <p:childTnLst>
                                    <p:animEffect transition="out" filter="slide(fromBottom)">
                                      <p:cBhvr>
                                        <p:cTn id="234" dur="500"/>
                                        <p:tgtEl>
                                          <p:spTgt spid="57509"/>
                                        </p:tgtEl>
                                      </p:cBhvr>
                                    </p:animEffect>
                                    <p:set>
                                      <p:cBhvr>
                                        <p:cTn id="235" dur="1" fill="hold">
                                          <p:stCondLst>
                                            <p:cond delay="499"/>
                                          </p:stCondLst>
                                        </p:cTn>
                                        <p:tgtEl>
                                          <p:spTgt spid="57509"/>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7512"/>
                                        </p:tgtEl>
                                        <p:attrNameLst>
                                          <p:attrName>style.visibility</p:attrName>
                                        </p:attrNameLst>
                                      </p:cBhvr>
                                      <p:to>
                                        <p:strVal val="visible"/>
                                      </p:to>
                                    </p:set>
                                    <p:animEffect transition="in" filter="slide(fromTop)">
                                      <p:cBhvr>
                                        <p:cTn id="238" dur="500"/>
                                        <p:tgtEl>
                                          <p:spTgt spid="57512"/>
                                        </p:tgtEl>
                                      </p:cBhvr>
                                    </p:animEffect>
                                  </p:childTnLst>
                                </p:cTn>
                              </p:par>
                              <p:par>
                                <p:cTn id="239" presetID="12" presetClass="exit" presetSubtype="4" fill="hold" nodeType="withEffect">
                                  <p:stCondLst>
                                    <p:cond delay="34000"/>
                                  </p:stCondLst>
                                  <p:childTnLst>
                                    <p:animEffect transition="out" filter="slide(fromBottom)">
                                      <p:cBhvr>
                                        <p:cTn id="240" dur="500"/>
                                        <p:tgtEl>
                                          <p:spTgt spid="57512"/>
                                        </p:tgtEl>
                                      </p:cBhvr>
                                    </p:animEffect>
                                    <p:set>
                                      <p:cBhvr>
                                        <p:cTn id="241" dur="1" fill="hold">
                                          <p:stCondLst>
                                            <p:cond delay="499"/>
                                          </p:stCondLst>
                                        </p:cTn>
                                        <p:tgtEl>
                                          <p:spTgt spid="57512"/>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7515"/>
                                        </p:tgtEl>
                                        <p:attrNameLst>
                                          <p:attrName>style.visibility</p:attrName>
                                        </p:attrNameLst>
                                      </p:cBhvr>
                                      <p:to>
                                        <p:strVal val="visible"/>
                                      </p:to>
                                    </p:set>
                                    <p:animEffect transition="in" filter="slide(fromTop)">
                                      <p:cBhvr>
                                        <p:cTn id="244" dur="500"/>
                                        <p:tgtEl>
                                          <p:spTgt spid="57515"/>
                                        </p:tgtEl>
                                      </p:cBhvr>
                                    </p:animEffect>
                                  </p:childTnLst>
                                </p:cTn>
                              </p:par>
                              <p:par>
                                <p:cTn id="245" presetID="12" presetClass="exit" presetSubtype="4" fill="hold" nodeType="withEffect">
                                  <p:stCondLst>
                                    <p:cond delay="35000"/>
                                  </p:stCondLst>
                                  <p:childTnLst>
                                    <p:animEffect transition="out" filter="slide(fromBottom)">
                                      <p:cBhvr>
                                        <p:cTn id="246" dur="500"/>
                                        <p:tgtEl>
                                          <p:spTgt spid="57515"/>
                                        </p:tgtEl>
                                      </p:cBhvr>
                                    </p:animEffect>
                                    <p:set>
                                      <p:cBhvr>
                                        <p:cTn id="247" dur="1" fill="hold">
                                          <p:stCondLst>
                                            <p:cond delay="499"/>
                                          </p:stCondLst>
                                        </p:cTn>
                                        <p:tgtEl>
                                          <p:spTgt spid="57515"/>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7518"/>
                                        </p:tgtEl>
                                        <p:attrNameLst>
                                          <p:attrName>style.visibility</p:attrName>
                                        </p:attrNameLst>
                                      </p:cBhvr>
                                      <p:to>
                                        <p:strVal val="visible"/>
                                      </p:to>
                                    </p:set>
                                    <p:animEffect transition="in" filter="slide(fromTop)">
                                      <p:cBhvr>
                                        <p:cTn id="250" dur="500"/>
                                        <p:tgtEl>
                                          <p:spTgt spid="57518"/>
                                        </p:tgtEl>
                                      </p:cBhvr>
                                    </p:animEffect>
                                  </p:childTnLst>
                                </p:cTn>
                              </p:par>
                              <p:par>
                                <p:cTn id="251" presetID="12" presetClass="exit" presetSubtype="4" fill="hold" nodeType="withEffect">
                                  <p:stCondLst>
                                    <p:cond delay="36000"/>
                                  </p:stCondLst>
                                  <p:childTnLst>
                                    <p:animEffect transition="out" filter="slide(fromBottom)">
                                      <p:cBhvr>
                                        <p:cTn id="252" dur="500"/>
                                        <p:tgtEl>
                                          <p:spTgt spid="57518"/>
                                        </p:tgtEl>
                                      </p:cBhvr>
                                    </p:animEffect>
                                    <p:set>
                                      <p:cBhvr>
                                        <p:cTn id="253" dur="1" fill="hold">
                                          <p:stCondLst>
                                            <p:cond delay="499"/>
                                          </p:stCondLst>
                                        </p:cTn>
                                        <p:tgtEl>
                                          <p:spTgt spid="57518"/>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7521"/>
                                        </p:tgtEl>
                                        <p:attrNameLst>
                                          <p:attrName>style.visibility</p:attrName>
                                        </p:attrNameLst>
                                      </p:cBhvr>
                                      <p:to>
                                        <p:strVal val="visible"/>
                                      </p:to>
                                    </p:set>
                                    <p:animEffect transition="in" filter="slide(fromTop)">
                                      <p:cBhvr>
                                        <p:cTn id="256" dur="500"/>
                                        <p:tgtEl>
                                          <p:spTgt spid="57521"/>
                                        </p:tgtEl>
                                      </p:cBhvr>
                                    </p:animEffect>
                                  </p:childTnLst>
                                </p:cTn>
                              </p:par>
                              <p:par>
                                <p:cTn id="257" presetID="12" presetClass="exit" presetSubtype="4" fill="hold" nodeType="withEffect">
                                  <p:stCondLst>
                                    <p:cond delay="37000"/>
                                  </p:stCondLst>
                                  <p:childTnLst>
                                    <p:animEffect transition="out" filter="slide(fromBottom)">
                                      <p:cBhvr>
                                        <p:cTn id="258" dur="500"/>
                                        <p:tgtEl>
                                          <p:spTgt spid="57521"/>
                                        </p:tgtEl>
                                      </p:cBhvr>
                                    </p:animEffect>
                                    <p:set>
                                      <p:cBhvr>
                                        <p:cTn id="259" dur="1" fill="hold">
                                          <p:stCondLst>
                                            <p:cond delay="499"/>
                                          </p:stCondLst>
                                        </p:cTn>
                                        <p:tgtEl>
                                          <p:spTgt spid="57521"/>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7524"/>
                                        </p:tgtEl>
                                        <p:attrNameLst>
                                          <p:attrName>style.visibility</p:attrName>
                                        </p:attrNameLst>
                                      </p:cBhvr>
                                      <p:to>
                                        <p:strVal val="visible"/>
                                      </p:to>
                                    </p:set>
                                    <p:animEffect transition="in" filter="slide(fromTop)">
                                      <p:cBhvr>
                                        <p:cTn id="262" dur="500"/>
                                        <p:tgtEl>
                                          <p:spTgt spid="57524"/>
                                        </p:tgtEl>
                                      </p:cBhvr>
                                    </p:animEffect>
                                  </p:childTnLst>
                                </p:cTn>
                              </p:par>
                              <p:par>
                                <p:cTn id="263" presetID="12" presetClass="exit" presetSubtype="4" fill="hold" nodeType="withEffect">
                                  <p:stCondLst>
                                    <p:cond delay="38000"/>
                                  </p:stCondLst>
                                  <p:childTnLst>
                                    <p:animEffect transition="out" filter="slide(fromBottom)">
                                      <p:cBhvr>
                                        <p:cTn id="264" dur="500"/>
                                        <p:tgtEl>
                                          <p:spTgt spid="57524"/>
                                        </p:tgtEl>
                                      </p:cBhvr>
                                    </p:animEffect>
                                    <p:set>
                                      <p:cBhvr>
                                        <p:cTn id="265" dur="1" fill="hold">
                                          <p:stCondLst>
                                            <p:cond delay="499"/>
                                          </p:stCondLst>
                                        </p:cTn>
                                        <p:tgtEl>
                                          <p:spTgt spid="57524"/>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7527"/>
                                        </p:tgtEl>
                                        <p:attrNameLst>
                                          <p:attrName>style.visibility</p:attrName>
                                        </p:attrNameLst>
                                      </p:cBhvr>
                                      <p:to>
                                        <p:strVal val="visible"/>
                                      </p:to>
                                    </p:set>
                                    <p:animEffect transition="in" filter="slide(fromTop)">
                                      <p:cBhvr>
                                        <p:cTn id="268" dur="500"/>
                                        <p:tgtEl>
                                          <p:spTgt spid="57527"/>
                                        </p:tgtEl>
                                      </p:cBhvr>
                                    </p:animEffect>
                                  </p:childTnLst>
                                </p:cTn>
                              </p:par>
                              <p:par>
                                <p:cTn id="269" presetID="12" presetClass="exit" presetSubtype="4" fill="hold" nodeType="withEffect">
                                  <p:stCondLst>
                                    <p:cond delay="39000"/>
                                  </p:stCondLst>
                                  <p:childTnLst>
                                    <p:animEffect transition="out" filter="slide(fromBottom)">
                                      <p:cBhvr>
                                        <p:cTn id="270" dur="500"/>
                                        <p:tgtEl>
                                          <p:spTgt spid="57527"/>
                                        </p:tgtEl>
                                      </p:cBhvr>
                                    </p:animEffect>
                                    <p:set>
                                      <p:cBhvr>
                                        <p:cTn id="271" dur="1" fill="hold">
                                          <p:stCondLst>
                                            <p:cond delay="499"/>
                                          </p:stCondLst>
                                        </p:cTn>
                                        <p:tgtEl>
                                          <p:spTgt spid="57527"/>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7530"/>
                                        </p:tgtEl>
                                        <p:attrNameLst>
                                          <p:attrName>style.visibility</p:attrName>
                                        </p:attrNameLst>
                                      </p:cBhvr>
                                      <p:to>
                                        <p:strVal val="visible"/>
                                      </p:to>
                                    </p:set>
                                    <p:animEffect transition="in" filter="slide(fromTop)">
                                      <p:cBhvr>
                                        <p:cTn id="274" dur="500"/>
                                        <p:tgtEl>
                                          <p:spTgt spid="57530"/>
                                        </p:tgtEl>
                                      </p:cBhvr>
                                    </p:animEffect>
                                  </p:childTnLst>
                                </p:cTn>
                              </p:par>
                              <p:par>
                                <p:cTn id="275" presetID="12" presetClass="exit" presetSubtype="4" fill="hold" nodeType="withEffect">
                                  <p:stCondLst>
                                    <p:cond delay="40000"/>
                                  </p:stCondLst>
                                  <p:childTnLst>
                                    <p:animEffect transition="out" filter="slide(fromBottom)">
                                      <p:cBhvr>
                                        <p:cTn id="276" dur="500"/>
                                        <p:tgtEl>
                                          <p:spTgt spid="57530"/>
                                        </p:tgtEl>
                                      </p:cBhvr>
                                    </p:animEffect>
                                    <p:set>
                                      <p:cBhvr>
                                        <p:cTn id="277" dur="1" fill="hold">
                                          <p:stCondLst>
                                            <p:cond delay="499"/>
                                          </p:stCondLst>
                                        </p:cTn>
                                        <p:tgtEl>
                                          <p:spTgt spid="57530"/>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7536"/>
                                        </p:tgtEl>
                                        <p:attrNameLst>
                                          <p:attrName>style.visibility</p:attrName>
                                        </p:attrNameLst>
                                      </p:cBhvr>
                                      <p:to>
                                        <p:strVal val="visible"/>
                                      </p:to>
                                    </p:set>
                                    <p:animEffect transition="in" filter="slide(fromTop)">
                                      <p:cBhvr>
                                        <p:cTn id="280" dur="500"/>
                                        <p:tgtEl>
                                          <p:spTgt spid="57536"/>
                                        </p:tgtEl>
                                      </p:cBhvr>
                                    </p:animEffect>
                                  </p:childTnLst>
                                </p:cTn>
                              </p:par>
                              <p:par>
                                <p:cTn id="281" presetID="12" presetClass="exit" presetSubtype="4" fill="hold" nodeType="withEffect">
                                  <p:stCondLst>
                                    <p:cond delay="40000"/>
                                  </p:stCondLst>
                                  <p:childTnLst>
                                    <p:animEffect transition="out" filter="slide(fromBottom)">
                                      <p:cBhvr>
                                        <p:cTn id="282" dur="500"/>
                                        <p:tgtEl>
                                          <p:spTgt spid="57533"/>
                                        </p:tgtEl>
                                      </p:cBhvr>
                                    </p:animEffect>
                                    <p:set>
                                      <p:cBhvr>
                                        <p:cTn id="283" dur="1" fill="hold">
                                          <p:stCondLst>
                                            <p:cond delay="499"/>
                                          </p:stCondLst>
                                        </p:cTn>
                                        <p:tgtEl>
                                          <p:spTgt spid="57533"/>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7539"/>
                                        </p:tgtEl>
                                        <p:attrNameLst>
                                          <p:attrName>style.visibility</p:attrName>
                                        </p:attrNameLst>
                                      </p:cBhvr>
                                      <p:to>
                                        <p:strVal val="visible"/>
                                      </p:to>
                                    </p:set>
                                    <p:animEffect transition="in" filter="slide(fromTop)">
                                      <p:cBhvr>
                                        <p:cTn id="286" dur="500"/>
                                        <p:tgtEl>
                                          <p:spTgt spid="57539"/>
                                        </p:tgtEl>
                                      </p:cBhvr>
                                    </p:animEffect>
                                  </p:childTnLst>
                                </p:cTn>
                              </p:par>
                              <p:par>
                                <p:cTn id="287" presetID="12" presetClass="exit" presetSubtype="4" fill="hold" nodeType="withEffect">
                                  <p:stCondLst>
                                    <p:cond delay="41000"/>
                                  </p:stCondLst>
                                  <p:childTnLst>
                                    <p:animEffect transition="out" filter="slide(fromBottom)">
                                      <p:cBhvr>
                                        <p:cTn id="288" dur="500"/>
                                        <p:tgtEl>
                                          <p:spTgt spid="57539"/>
                                        </p:tgtEl>
                                      </p:cBhvr>
                                    </p:animEffect>
                                    <p:set>
                                      <p:cBhvr>
                                        <p:cTn id="289" dur="1" fill="hold">
                                          <p:stCondLst>
                                            <p:cond delay="499"/>
                                          </p:stCondLst>
                                        </p:cTn>
                                        <p:tgtEl>
                                          <p:spTgt spid="57539"/>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7542"/>
                                        </p:tgtEl>
                                        <p:attrNameLst>
                                          <p:attrName>style.visibility</p:attrName>
                                        </p:attrNameLst>
                                      </p:cBhvr>
                                      <p:to>
                                        <p:strVal val="visible"/>
                                      </p:to>
                                    </p:set>
                                    <p:animEffect transition="in" filter="slide(fromTop)">
                                      <p:cBhvr>
                                        <p:cTn id="292" dur="500"/>
                                        <p:tgtEl>
                                          <p:spTgt spid="57542"/>
                                        </p:tgtEl>
                                      </p:cBhvr>
                                    </p:animEffect>
                                  </p:childTnLst>
                                </p:cTn>
                              </p:par>
                              <p:par>
                                <p:cTn id="293" presetID="12" presetClass="exit" presetSubtype="4" fill="hold" nodeType="withEffect">
                                  <p:stCondLst>
                                    <p:cond delay="42000"/>
                                  </p:stCondLst>
                                  <p:childTnLst>
                                    <p:animEffect transition="out" filter="slide(fromBottom)">
                                      <p:cBhvr>
                                        <p:cTn id="294" dur="500"/>
                                        <p:tgtEl>
                                          <p:spTgt spid="57542"/>
                                        </p:tgtEl>
                                      </p:cBhvr>
                                    </p:animEffect>
                                    <p:set>
                                      <p:cBhvr>
                                        <p:cTn id="295" dur="1" fill="hold">
                                          <p:stCondLst>
                                            <p:cond delay="499"/>
                                          </p:stCondLst>
                                        </p:cTn>
                                        <p:tgtEl>
                                          <p:spTgt spid="57542"/>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7545"/>
                                        </p:tgtEl>
                                        <p:attrNameLst>
                                          <p:attrName>style.visibility</p:attrName>
                                        </p:attrNameLst>
                                      </p:cBhvr>
                                      <p:to>
                                        <p:strVal val="visible"/>
                                      </p:to>
                                    </p:set>
                                    <p:animEffect transition="in" filter="slide(fromTop)">
                                      <p:cBhvr>
                                        <p:cTn id="298" dur="500"/>
                                        <p:tgtEl>
                                          <p:spTgt spid="57545"/>
                                        </p:tgtEl>
                                      </p:cBhvr>
                                    </p:animEffect>
                                  </p:childTnLst>
                                </p:cTn>
                              </p:par>
                              <p:par>
                                <p:cTn id="299" presetID="12" presetClass="exit" presetSubtype="4" fill="hold" nodeType="withEffect">
                                  <p:stCondLst>
                                    <p:cond delay="43000"/>
                                  </p:stCondLst>
                                  <p:childTnLst>
                                    <p:animEffect transition="out" filter="slide(fromBottom)">
                                      <p:cBhvr>
                                        <p:cTn id="300" dur="500"/>
                                        <p:tgtEl>
                                          <p:spTgt spid="57545"/>
                                        </p:tgtEl>
                                      </p:cBhvr>
                                    </p:animEffect>
                                    <p:set>
                                      <p:cBhvr>
                                        <p:cTn id="301" dur="1" fill="hold">
                                          <p:stCondLst>
                                            <p:cond delay="499"/>
                                          </p:stCondLst>
                                        </p:cTn>
                                        <p:tgtEl>
                                          <p:spTgt spid="57545"/>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7548"/>
                                        </p:tgtEl>
                                        <p:attrNameLst>
                                          <p:attrName>style.visibility</p:attrName>
                                        </p:attrNameLst>
                                      </p:cBhvr>
                                      <p:to>
                                        <p:strVal val="visible"/>
                                      </p:to>
                                    </p:set>
                                    <p:animEffect transition="in" filter="slide(fromTop)">
                                      <p:cBhvr>
                                        <p:cTn id="304" dur="500"/>
                                        <p:tgtEl>
                                          <p:spTgt spid="57548"/>
                                        </p:tgtEl>
                                      </p:cBhvr>
                                    </p:animEffect>
                                  </p:childTnLst>
                                </p:cTn>
                              </p:par>
                              <p:par>
                                <p:cTn id="305" presetID="12" presetClass="exit" presetSubtype="4" fill="hold" nodeType="withEffect">
                                  <p:stCondLst>
                                    <p:cond delay="44000"/>
                                  </p:stCondLst>
                                  <p:childTnLst>
                                    <p:animEffect transition="out" filter="slide(fromBottom)">
                                      <p:cBhvr>
                                        <p:cTn id="306" dur="500"/>
                                        <p:tgtEl>
                                          <p:spTgt spid="57548"/>
                                        </p:tgtEl>
                                      </p:cBhvr>
                                    </p:animEffect>
                                    <p:set>
                                      <p:cBhvr>
                                        <p:cTn id="307" dur="1" fill="hold">
                                          <p:stCondLst>
                                            <p:cond delay="499"/>
                                          </p:stCondLst>
                                        </p:cTn>
                                        <p:tgtEl>
                                          <p:spTgt spid="57548"/>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7551"/>
                                        </p:tgtEl>
                                        <p:attrNameLst>
                                          <p:attrName>style.visibility</p:attrName>
                                        </p:attrNameLst>
                                      </p:cBhvr>
                                      <p:to>
                                        <p:strVal val="visible"/>
                                      </p:to>
                                    </p:set>
                                    <p:animEffect transition="in" filter="slide(fromTop)">
                                      <p:cBhvr>
                                        <p:cTn id="310" dur="500"/>
                                        <p:tgtEl>
                                          <p:spTgt spid="57551"/>
                                        </p:tgtEl>
                                      </p:cBhvr>
                                    </p:animEffect>
                                  </p:childTnLst>
                                </p:cTn>
                              </p:par>
                              <p:par>
                                <p:cTn id="311" presetID="12" presetClass="exit" presetSubtype="4" fill="hold" nodeType="withEffect">
                                  <p:stCondLst>
                                    <p:cond delay="45000"/>
                                  </p:stCondLst>
                                  <p:childTnLst>
                                    <p:animEffect transition="out" filter="slide(fromBottom)">
                                      <p:cBhvr>
                                        <p:cTn id="312" dur="500"/>
                                        <p:tgtEl>
                                          <p:spTgt spid="57551"/>
                                        </p:tgtEl>
                                      </p:cBhvr>
                                    </p:animEffect>
                                    <p:set>
                                      <p:cBhvr>
                                        <p:cTn id="313" dur="1" fill="hold">
                                          <p:stCondLst>
                                            <p:cond delay="499"/>
                                          </p:stCondLst>
                                        </p:cTn>
                                        <p:tgtEl>
                                          <p:spTgt spid="57551"/>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7554"/>
                                        </p:tgtEl>
                                        <p:attrNameLst>
                                          <p:attrName>style.visibility</p:attrName>
                                        </p:attrNameLst>
                                      </p:cBhvr>
                                      <p:to>
                                        <p:strVal val="visible"/>
                                      </p:to>
                                    </p:set>
                                    <p:animEffect transition="in" filter="slide(fromTop)">
                                      <p:cBhvr>
                                        <p:cTn id="316" dur="500"/>
                                        <p:tgtEl>
                                          <p:spTgt spid="57554"/>
                                        </p:tgtEl>
                                      </p:cBhvr>
                                    </p:animEffect>
                                  </p:childTnLst>
                                </p:cTn>
                              </p:par>
                              <p:par>
                                <p:cTn id="317" presetID="12" presetClass="exit" presetSubtype="4" fill="hold" nodeType="withEffect">
                                  <p:stCondLst>
                                    <p:cond delay="46000"/>
                                  </p:stCondLst>
                                  <p:childTnLst>
                                    <p:animEffect transition="out" filter="slide(fromBottom)">
                                      <p:cBhvr>
                                        <p:cTn id="318" dur="500"/>
                                        <p:tgtEl>
                                          <p:spTgt spid="57554"/>
                                        </p:tgtEl>
                                      </p:cBhvr>
                                    </p:animEffect>
                                    <p:set>
                                      <p:cBhvr>
                                        <p:cTn id="319" dur="1" fill="hold">
                                          <p:stCondLst>
                                            <p:cond delay="499"/>
                                          </p:stCondLst>
                                        </p:cTn>
                                        <p:tgtEl>
                                          <p:spTgt spid="57554"/>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7557"/>
                                        </p:tgtEl>
                                        <p:attrNameLst>
                                          <p:attrName>style.visibility</p:attrName>
                                        </p:attrNameLst>
                                      </p:cBhvr>
                                      <p:to>
                                        <p:strVal val="visible"/>
                                      </p:to>
                                    </p:set>
                                    <p:animEffect transition="in" filter="slide(fromTop)">
                                      <p:cBhvr>
                                        <p:cTn id="322" dur="500"/>
                                        <p:tgtEl>
                                          <p:spTgt spid="57557"/>
                                        </p:tgtEl>
                                      </p:cBhvr>
                                    </p:animEffect>
                                  </p:childTnLst>
                                </p:cTn>
                              </p:par>
                              <p:par>
                                <p:cTn id="323" presetID="12" presetClass="exit" presetSubtype="4" fill="hold" nodeType="withEffect">
                                  <p:stCondLst>
                                    <p:cond delay="47000"/>
                                  </p:stCondLst>
                                  <p:childTnLst>
                                    <p:animEffect transition="out" filter="slide(fromBottom)">
                                      <p:cBhvr>
                                        <p:cTn id="324" dur="500"/>
                                        <p:tgtEl>
                                          <p:spTgt spid="57557"/>
                                        </p:tgtEl>
                                      </p:cBhvr>
                                    </p:animEffect>
                                    <p:set>
                                      <p:cBhvr>
                                        <p:cTn id="325" dur="1" fill="hold">
                                          <p:stCondLst>
                                            <p:cond delay="499"/>
                                          </p:stCondLst>
                                        </p:cTn>
                                        <p:tgtEl>
                                          <p:spTgt spid="57557"/>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7560"/>
                                        </p:tgtEl>
                                        <p:attrNameLst>
                                          <p:attrName>style.visibility</p:attrName>
                                        </p:attrNameLst>
                                      </p:cBhvr>
                                      <p:to>
                                        <p:strVal val="visible"/>
                                      </p:to>
                                    </p:set>
                                    <p:animEffect transition="in" filter="slide(fromTop)">
                                      <p:cBhvr>
                                        <p:cTn id="328" dur="500"/>
                                        <p:tgtEl>
                                          <p:spTgt spid="57560"/>
                                        </p:tgtEl>
                                      </p:cBhvr>
                                    </p:animEffect>
                                  </p:childTnLst>
                                </p:cTn>
                              </p:par>
                              <p:par>
                                <p:cTn id="329" presetID="12" presetClass="exit" presetSubtype="4" fill="hold" nodeType="withEffect">
                                  <p:stCondLst>
                                    <p:cond delay="48000"/>
                                  </p:stCondLst>
                                  <p:childTnLst>
                                    <p:animEffect transition="out" filter="slide(fromBottom)">
                                      <p:cBhvr>
                                        <p:cTn id="330" dur="500"/>
                                        <p:tgtEl>
                                          <p:spTgt spid="57560"/>
                                        </p:tgtEl>
                                      </p:cBhvr>
                                    </p:animEffect>
                                    <p:set>
                                      <p:cBhvr>
                                        <p:cTn id="331" dur="1" fill="hold">
                                          <p:stCondLst>
                                            <p:cond delay="499"/>
                                          </p:stCondLst>
                                        </p:cTn>
                                        <p:tgtEl>
                                          <p:spTgt spid="57560"/>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7563"/>
                                        </p:tgtEl>
                                        <p:attrNameLst>
                                          <p:attrName>style.visibility</p:attrName>
                                        </p:attrNameLst>
                                      </p:cBhvr>
                                      <p:to>
                                        <p:strVal val="visible"/>
                                      </p:to>
                                    </p:set>
                                    <p:animEffect transition="in" filter="slide(fromTop)">
                                      <p:cBhvr>
                                        <p:cTn id="334" dur="500"/>
                                        <p:tgtEl>
                                          <p:spTgt spid="57563"/>
                                        </p:tgtEl>
                                      </p:cBhvr>
                                    </p:animEffect>
                                  </p:childTnLst>
                                </p:cTn>
                              </p:par>
                              <p:par>
                                <p:cTn id="335" presetID="12" presetClass="exit" presetSubtype="4" fill="hold" nodeType="withEffect">
                                  <p:stCondLst>
                                    <p:cond delay="49000"/>
                                  </p:stCondLst>
                                  <p:childTnLst>
                                    <p:animEffect transition="out" filter="slide(fromBottom)">
                                      <p:cBhvr>
                                        <p:cTn id="336" dur="500"/>
                                        <p:tgtEl>
                                          <p:spTgt spid="57563"/>
                                        </p:tgtEl>
                                      </p:cBhvr>
                                    </p:animEffect>
                                    <p:set>
                                      <p:cBhvr>
                                        <p:cTn id="337" dur="1" fill="hold">
                                          <p:stCondLst>
                                            <p:cond delay="499"/>
                                          </p:stCondLst>
                                        </p:cTn>
                                        <p:tgtEl>
                                          <p:spTgt spid="57563"/>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7566"/>
                                        </p:tgtEl>
                                        <p:attrNameLst>
                                          <p:attrName>style.visibility</p:attrName>
                                        </p:attrNameLst>
                                      </p:cBhvr>
                                      <p:to>
                                        <p:strVal val="visible"/>
                                      </p:to>
                                    </p:set>
                                    <p:animEffect transition="in" filter="slide(fromTop)">
                                      <p:cBhvr>
                                        <p:cTn id="340" dur="500"/>
                                        <p:tgtEl>
                                          <p:spTgt spid="57566"/>
                                        </p:tgtEl>
                                      </p:cBhvr>
                                    </p:animEffect>
                                  </p:childTnLst>
                                </p:cTn>
                              </p:par>
                              <p:par>
                                <p:cTn id="341" presetID="12" presetClass="exit" presetSubtype="4" fill="hold" nodeType="withEffect">
                                  <p:stCondLst>
                                    <p:cond delay="50000"/>
                                  </p:stCondLst>
                                  <p:childTnLst>
                                    <p:animEffect transition="out" filter="slide(fromBottom)">
                                      <p:cBhvr>
                                        <p:cTn id="342" dur="500"/>
                                        <p:tgtEl>
                                          <p:spTgt spid="57536"/>
                                        </p:tgtEl>
                                      </p:cBhvr>
                                    </p:animEffect>
                                    <p:set>
                                      <p:cBhvr>
                                        <p:cTn id="343" dur="1" fill="hold">
                                          <p:stCondLst>
                                            <p:cond delay="499"/>
                                          </p:stCondLst>
                                        </p:cTn>
                                        <p:tgtEl>
                                          <p:spTgt spid="57536"/>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7599"/>
                                        </p:tgtEl>
                                        <p:attrNameLst>
                                          <p:attrName>style.visibility</p:attrName>
                                        </p:attrNameLst>
                                      </p:cBhvr>
                                      <p:to>
                                        <p:strVal val="visible"/>
                                      </p:to>
                                    </p:set>
                                    <p:animEffect transition="in" filter="slide(fromTop)">
                                      <p:cBhvr>
                                        <p:cTn id="346" dur="500"/>
                                        <p:tgtEl>
                                          <p:spTgt spid="57599"/>
                                        </p:tgtEl>
                                      </p:cBhvr>
                                    </p:animEffect>
                                  </p:childTnLst>
                                </p:cTn>
                              </p:par>
                              <p:par>
                                <p:cTn id="347" presetID="12" presetClass="exit" presetSubtype="4" fill="hold" nodeType="withEffect">
                                  <p:stCondLst>
                                    <p:cond delay="50000"/>
                                  </p:stCondLst>
                                  <p:childTnLst>
                                    <p:animEffect transition="out" filter="slide(fromBottom)">
                                      <p:cBhvr>
                                        <p:cTn id="348" dur="500"/>
                                        <p:tgtEl>
                                          <p:spTgt spid="57566"/>
                                        </p:tgtEl>
                                      </p:cBhvr>
                                    </p:animEffect>
                                    <p:set>
                                      <p:cBhvr>
                                        <p:cTn id="349" dur="1" fill="hold">
                                          <p:stCondLst>
                                            <p:cond delay="499"/>
                                          </p:stCondLst>
                                        </p:cTn>
                                        <p:tgtEl>
                                          <p:spTgt spid="57566"/>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7569"/>
                                        </p:tgtEl>
                                        <p:attrNameLst>
                                          <p:attrName>style.visibility</p:attrName>
                                        </p:attrNameLst>
                                      </p:cBhvr>
                                      <p:to>
                                        <p:strVal val="visible"/>
                                      </p:to>
                                    </p:set>
                                    <p:animEffect transition="in" filter="slide(fromTop)">
                                      <p:cBhvr>
                                        <p:cTn id="352" dur="500"/>
                                        <p:tgtEl>
                                          <p:spTgt spid="57569"/>
                                        </p:tgtEl>
                                      </p:cBhvr>
                                    </p:animEffect>
                                  </p:childTnLst>
                                </p:cTn>
                              </p:par>
                              <p:par>
                                <p:cTn id="353" presetID="12" presetClass="exit" presetSubtype="4" fill="hold" nodeType="withEffect">
                                  <p:stCondLst>
                                    <p:cond delay="51000"/>
                                  </p:stCondLst>
                                  <p:childTnLst>
                                    <p:animEffect transition="out" filter="slide(fromBottom)">
                                      <p:cBhvr>
                                        <p:cTn id="354" dur="500"/>
                                        <p:tgtEl>
                                          <p:spTgt spid="57569"/>
                                        </p:tgtEl>
                                      </p:cBhvr>
                                    </p:animEffect>
                                    <p:set>
                                      <p:cBhvr>
                                        <p:cTn id="355" dur="1" fill="hold">
                                          <p:stCondLst>
                                            <p:cond delay="499"/>
                                          </p:stCondLst>
                                        </p:cTn>
                                        <p:tgtEl>
                                          <p:spTgt spid="57569"/>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7572"/>
                                        </p:tgtEl>
                                        <p:attrNameLst>
                                          <p:attrName>style.visibility</p:attrName>
                                        </p:attrNameLst>
                                      </p:cBhvr>
                                      <p:to>
                                        <p:strVal val="visible"/>
                                      </p:to>
                                    </p:set>
                                    <p:animEffect transition="in" filter="slide(fromTop)">
                                      <p:cBhvr>
                                        <p:cTn id="358" dur="500"/>
                                        <p:tgtEl>
                                          <p:spTgt spid="57572"/>
                                        </p:tgtEl>
                                      </p:cBhvr>
                                    </p:animEffect>
                                  </p:childTnLst>
                                </p:cTn>
                              </p:par>
                              <p:par>
                                <p:cTn id="359" presetID="12" presetClass="exit" presetSubtype="4" fill="hold" nodeType="withEffect">
                                  <p:stCondLst>
                                    <p:cond delay="52000"/>
                                  </p:stCondLst>
                                  <p:childTnLst>
                                    <p:animEffect transition="out" filter="slide(fromBottom)">
                                      <p:cBhvr>
                                        <p:cTn id="360" dur="500"/>
                                        <p:tgtEl>
                                          <p:spTgt spid="57572"/>
                                        </p:tgtEl>
                                      </p:cBhvr>
                                    </p:animEffect>
                                    <p:set>
                                      <p:cBhvr>
                                        <p:cTn id="361" dur="1" fill="hold">
                                          <p:stCondLst>
                                            <p:cond delay="499"/>
                                          </p:stCondLst>
                                        </p:cTn>
                                        <p:tgtEl>
                                          <p:spTgt spid="57572"/>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7575"/>
                                        </p:tgtEl>
                                        <p:attrNameLst>
                                          <p:attrName>style.visibility</p:attrName>
                                        </p:attrNameLst>
                                      </p:cBhvr>
                                      <p:to>
                                        <p:strVal val="visible"/>
                                      </p:to>
                                    </p:set>
                                    <p:animEffect transition="in" filter="slide(fromTop)">
                                      <p:cBhvr>
                                        <p:cTn id="364" dur="500"/>
                                        <p:tgtEl>
                                          <p:spTgt spid="57575"/>
                                        </p:tgtEl>
                                      </p:cBhvr>
                                    </p:animEffect>
                                  </p:childTnLst>
                                </p:cTn>
                              </p:par>
                              <p:par>
                                <p:cTn id="365" presetID="12" presetClass="exit" presetSubtype="4" fill="hold" nodeType="withEffect">
                                  <p:stCondLst>
                                    <p:cond delay="53000"/>
                                  </p:stCondLst>
                                  <p:childTnLst>
                                    <p:animEffect transition="out" filter="slide(fromBottom)">
                                      <p:cBhvr>
                                        <p:cTn id="366" dur="500"/>
                                        <p:tgtEl>
                                          <p:spTgt spid="57575"/>
                                        </p:tgtEl>
                                      </p:cBhvr>
                                    </p:animEffect>
                                    <p:set>
                                      <p:cBhvr>
                                        <p:cTn id="367" dur="1" fill="hold">
                                          <p:stCondLst>
                                            <p:cond delay="499"/>
                                          </p:stCondLst>
                                        </p:cTn>
                                        <p:tgtEl>
                                          <p:spTgt spid="57575"/>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7578"/>
                                        </p:tgtEl>
                                        <p:attrNameLst>
                                          <p:attrName>style.visibility</p:attrName>
                                        </p:attrNameLst>
                                      </p:cBhvr>
                                      <p:to>
                                        <p:strVal val="visible"/>
                                      </p:to>
                                    </p:set>
                                    <p:animEffect transition="in" filter="slide(fromTop)">
                                      <p:cBhvr>
                                        <p:cTn id="370" dur="500"/>
                                        <p:tgtEl>
                                          <p:spTgt spid="57578"/>
                                        </p:tgtEl>
                                      </p:cBhvr>
                                    </p:animEffect>
                                  </p:childTnLst>
                                </p:cTn>
                              </p:par>
                              <p:par>
                                <p:cTn id="371" presetID="12" presetClass="exit" presetSubtype="4" fill="hold" nodeType="withEffect">
                                  <p:stCondLst>
                                    <p:cond delay="54000"/>
                                  </p:stCondLst>
                                  <p:childTnLst>
                                    <p:animEffect transition="out" filter="slide(fromBottom)">
                                      <p:cBhvr>
                                        <p:cTn id="372" dur="500"/>
                                        <p:tgtEl>
                                          <p:spTgt spid="57578"/>
                                        </p:tgtEl>
                                      </p:cBhvr>
                                    </p:animEffect>
                                    <p:set>
                                      <p:cBhvr>
                                        <p:cTn id="373" dur="1" fill="hold">
                                          <p:stCondLst>
                                            <p:cond delay="499"/>
                                          </p:stCondLst>
                                        </p:cTn>
                                        <p:tgtEl>
                                          <p:spTgt spid="57578"/>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7581"/>
                                        </p:tgtEl>
                                        <p:attrNameLst>
                                          <p:attrName>style.visibility</p:attrName>
                                        </p:attrNameLst>
                                      </p:cBhvr>
                                      <p:to>
                                        <p:strVal val="visible"/>
                                      </p:to>
                                    </p:set>
                                    <p:animEffect transition="in" filter="slide(fromTop)">
                                      <p:cBhvr>
                                        <p:cTn id="376" dur="500"/>
                                        <p:tgtEl>
                                          <p:spTgt spid="57581"/>
                                        </p:tgtEl>
                                      </p:cBhvr>
                                    </p:animEffect>
                                  </p:childTnLst>
                                </p:cTn>
                              </p:par>
                              <p:par>
                                <p:cTn id="377" presetID="12" presetClass="exit" presetSubtype="4" fill="hold" nodeType="withEffect">
                                  <p:stCondLst>
                                    <p:cond delay="55000"/>
                                  </p:stCondLst>
                                  <p:childTnLst>
                                    <p:animEffect transition="out" filter="slide(fromBottom)">
                                      <p:cBhvr>
                                        <p:cTn id="378" dur="500"/>
                                        <p:tgtEl>
                                          <p:spTgt spid="57581"/>
                                        </p:tgtEl>
                                      </p:cBhvr>
                                    </p:animEffect>
                                    <p:set>
                                      <p:cBhvr>
                                        <p:cTn id="379" dur="1" fill="hold">
                                          <p:stCondLst>
                                            <p:cond delay="499"/>
                                          </p:stCondLst>
                                        </p:cTn>
                                        <p:tgtEl>
                                          <p:spTgt spid="57581"/>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7584"/>
                                        </p:tgtEl>
                                        <p:attrNameLst>
                                          <p:attrName>style.visibility</p:attrName>
                                        </p:attrNameLst>
                                      </p:cBhvr>
                                      <p:to>
                                        <p:strVal val="visible"/>
                                      </p:to>
                                    </p:set>
                                    <p:animEffect transition="in" filter="slide(fromTop)">
                                      <p:cBhvr>
                                        <p:cTn id="382" dur="500"/>
                                        <p:tgtEl>
                                          <p:spTgt spid="57584"/>
                                        </p:tgtEl>
                                      </p:cBhvr>
                                    </p:animEffect>
                                  </p:childTnLst>
                                </p:cTn>
                              </p:par>
                              <p:par>
                                <p:cTn id="383" presetID="12" presetClass="exit" presetSubtype="4" fill="hold" nodeType="withEffect">
                                  <p:stCondLst>
                                    <p:cond delay="56000"/>
                                  </p:stCondLst>
                                  <p:childTnLst>
                                    <p:animEffect transition="out" filter="slide(fromBottom)">
                                      <p:cBhvr>
                                        <p:cTn id="384" dur="500"/>
                                        <p:tgtEl>
                                          <p:spTgt spid="57584"/>
                                        </p:tgtEl>
                                      </p:cBhvr>
                                    </p:animEffect>
                                    <p:set>
                                      <p:cBhvr>
                                        <p:cTn id="385" dur="1" fill="hold">
                                          <p:stCondLst>
                                            <p:cond delay="499"/>
                                          </p:stCondLst>
                                        </p:cTn>
                                        <p:tgtEl>
                                          <p:spTgt spid="57584"/>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7587"/>
                                        </p:tgtEl>
                                        <p:attrNameLst>
                                          <p:attrName>style.visibility</p:attrName>
                                        </p:attrNameLst>
                                      </p:cBhvr>
                                      <p:to>
                                        <p:strVal val="visible"/>
                                      </p:to>
                                    </p:set>
                                    <p:animEffect transition="in" filter="slide(fromTop)">
                                      <p:cBhvr>
                                        <p:cTn id="388" dur="500"/>
                                        <p:tgtEl>
                                          <p:spTgt spid="57587"/>
                                        </p:tgtEl>
                                      </p:cBhvr>
                                    </p:animEffect>
                                  </p:childTnLst>
                                </p:cTn>
                              </p:par>
                              <p:par>
                                <p:cTn id="389" presetID="12" presetClass="exit" presetSubtype="4" fill="hold" nodeType="withEffect">
                                  <p:stCondLst>
                                    <p:cond delay="57000"/>
                                  </p:stCondLst>
                                  <p:childTnLst>
                                    <p:animEffect transition="out" filter="slide(fromBottom)">
                                      <p:cBhvr>
                                        <p:cTn id="390" dur="500"/>
                                        <p:tgtEl>
                                          <p:spTgt spid="57587"/>
                                        </p:tgtEl>
                                      </p:cBhvr>
                                    </p:animEffect>
                                    <p:set>
                                      <p:cBhvr>
                                        <p:cTn id="391" dur="1" fill="hold">
                                          <p:stCondLst>
                                            <p:cond delay="499"/>
                                          </p:stCondLst>
                                        </p:cTn>
                                        <p:tgtEl>
                                          <p:spTgt spid="57587"/>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7590"/>
                                        </p:tgtEl>
                                        <p:attrNameLst>
                                          <p:attrName>style.visibility</p:attrName>
                                        </p:attrNameLst>
                                      </p:cBhvr>
                                      <p:to>
                                        <p:strVal val="visible"/>
                                      </p:to>
                                    </p:set>
                                    <p:animEffect transition="in" filter="slide(fromTop)">
                                      <p:cBhvr>
                                        <p:cTn id="394" dur="500"/>
                                        <p:tgtEl>
                                          <p:spTgt spid="57590"/>
                                        </p:tgtEl>
                                      </p:cBhvr>
                                    </p:animEffect>
                                  </p:childTnLst>
                                </p:cTn>
                              </p:par>
                              <p:par>
                                <p:cTn id="395" presetID="12" presetClass="exit" presetSubtype="4" fill="hold" nodeType="withEffect">
                                  <p:stCondLst>
                                    <p:cond delay="58000"/>
                                  </p:stCondLst>
                                  <p:childTnLst>
                                    <p:animEffect transition="out" filter="slide(fromBottom)">
                                      <p:cBhvr>
                                        <p:cTn id="396" dur="500"/>
                                        <p:tgtEl>
                                          <p:spTgt spid="57590"/>
                                        </p:tgtEl>
                                      </p:cBhvr>
                                    </p:animEffect>
                                    <p:set>
                                      <p:cBhvr>
                                        <p:cTn id="397" dur="1" fill="hold">
                                          <p:stCondLst>
                                            <p:cond delay="499"/>
                                          </p:stCondLst>
                                        </p:cTn>
                                        <p:tgtEl>
                                          <p:spTgt spid="57590"/>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7593"/>
                                        </p:tgtEl>
                                        <p:attrNameLst>
                                          <p:attrName>style.visibility</p:attrName>
                                        </p:attrNameLst>
                                      </p:cBhvr>
                                      <p:to>
                                        <p:strVal val="visible"/>
                                      </p:to>
                                    </p:set>
                                    <p:animEffect transition="in" filter="slide(fromTop)">
                                      <p:cBhvr>
                                        <p:cTn id="400" dur="500"/>
                                        <p:tgtEl>
                                          <p:spTgt spid="57593"/>
                                        </p:tgtEl>
                                      </p:cBhvr>
                                    </p:animEffect>
                                  </p:childTnLst>
                                </p:cTn>
                              </p:par>
                              <p:par>
                                <p:cTn id="401" presetID="12" presetClass="exit" presetSubtype="4" fill="hold" nodeType="withEffect">
                                  <p:stCondLst>
                                    <p:cond delay="59000"/>
                                  </p:stCondLst>
                                  <p:childTnLst>
                                    <p:animEffect transition="out" filter="slide(fromBottom)">
                                      <p:cBhvr>
                                        <p:cTn id="402" dur="500"/>
                                        <p:tgtEl>
                                          <p:spTgt spid="57593"/>
                                        </p:tgtEl>
                                      </p:cBhvr>
                                    </p:animEffect>
                                    <p:set>
                                      <p:cBhvr>
                                        <p:cTn id="403" dur="1" fill="hold">
                                          <p:stCondLst>
                                            <p:cond delay="499"/>
                                          </p:stCondLst>
                                        </p:cTn>
                                        <p:tgtEl>
                                          <p:spTgt spid="57593"/>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7596"/>
                                        </p:tgtEl>
                                        <p:attrNameLst>
                                          <p:attrName>style.visibility</p:attrName>
                                        </p:attrNameLst>
                                      </p:cBhvr>
                                      <p:to>
                                        <p:strVal val="visible"/>
                                      </p:to>
                                    </p:set>
                                    <p:animEffect transition="in" filter="slide(fromTop)">
                                      <p:cBhvr>
                                        <p:cTn id="406" dur="500"/>
                                        <p:tgtEl>
                                          <p:spTgt spid="5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1"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08"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3"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10"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511"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6"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1513" name="Group 9"/>
          <p:cNvGrpSpPr>
            <a:grpSpLocks/>
          </p:cNvGrpSpPr>
          <p:nvPr/>
        </p:nvGrpSpPr>
        <p:grpSpPr bwMode="auto">
          <a:xfrm>
            <a:off x="703263" y="2762250"/>
            <a:ext cx="1168400" cy="1912938"/>
            <a:chOff x="275" y="2008"/>
            <a:chExt cx="795" cy="1276"/>
          </a:xfrm>
        </p:grpSpPr>
        <p:sp>
          <p:nvSpPr>
            <p:cNvPr id="58378"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79"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0"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97"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4" name="Group 14"/>
          <p:cNvGrpSpPr>
            <a:grpSpLocks/>
          </p:cNvGrpSpPr>
          <p:nvPr/>
        </p:nvGrpSpPr>
        <p:grpSpPr bwMode="auto">
          <a:xfrm>
            <a:off x="1943100" y="2765425"/>
            <a:ext cx="1168400" cy="1912938"/>
            <a:chOff x="275" y="2008"/>
            <a:chExt cx="795" cy="1276"/>
          </a:xfrm>
        </p:grpSpPr>
        <p:sp>
          <p:nvSpPr>
            <p:cNvPr id="58383"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4"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5"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93"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5" name="Group 19"/>
          <p:cNvGrpSpPr>
            <a:grpSpLocks/>
          </p:cNvGrpSpPr>
          <p:nvPr/>
        </p:nvGrpSpPr>
        <p:grpSpPr bwMode="auto">
          <a:xfrm>
            <a:off x="3368675" y="2762250"/>
            <a:ext cx="1168400" cy="1912938"/>
            <a:chOff x="275" y="2008"/>
            <a:chExt cx="795" cy="1276"/>
          </a:xfrm>
        </p:grpSpPr>
        <p:sp>
          <p:nvSpPr>
            <p:cNvPr id="58388"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9"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0"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9"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6" name="Group 24"/>
          <p:cNvGrpSpPr>
            <a:grpSpLocks/>
          </p:cNvGrpSpPr>
          <p:nvPr/>
        </p:nvGrpSpPr>
        <p:grpSpPr bwMode="auto">
          <a:xfrm>
            <a:off x="4606925" y="2765425"/>
            <a:ext cx="1168400" cy="1912938"/>
            <a:chOff x="275" y="2008"/>
            <a:chExt cx="795" cy="1276"/>
          </a:xfrm>
        </p:grpSpPr>
        <p:sp>
          <p:nvSpPr>
            <p:cNvPr id="58393"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4"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5"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5"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7" name="Group 29"/>
          <p:cNvGrpSpPr>
            <a:grpSpLocks/>
          </p:cNvGrpSpPr>
          <p:nvPr/>
        </p:nvGrpSpPr>
        <p:grpSpPr bwMode="auto">
          <a:xfrm>
            <a:off x="6030913" y="2762250"/>
            <a:ext cx="1168400" cy="1912938"/>
            <a:chOff x="275" y="2008"/>
            <a:chExt cx="795" cy="1276"/>
          </a:xfrm>
        </p:grpSpPr>
        <p:sp>
          <p:nvSpPr>
            <p:cNvPr id="58398"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9"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0"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1"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8402"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3"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4"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521"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8406"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8407" name="Group 39"/>
          <p:cNvGrpSpPr>
            <a:grpSpLocks/>
          </p:cNvGrpSpPr>
          <p:nvPr/>
        </p:nvGrpSpPr>
        <p:grpSpPr bwMode="auto">
          <a:xfrm>
            <a:off x="7270750" y="2981325"/>
            <a:ext cx="1168400" cy="1473200"/>
            <a:chOff x="4580" y="1878"/>
            <a:chExt cx="736" cy="928"/>
          </a:xfrm>
        </p:grpSpPr>
        <p:sp>
          <p:nvSpPr>
            <p:cNvPr id="21776"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7"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10" name="Group 42"/>
          <p:cNvGrpSpPr>
            <a:grpSpLocks/>
          </p:cNvGrpSpPr>
          <p:nvPr/>
        </p:nvGrpSpPr>
        <p:grpSpPr bwMode="auto">
          <a:xfrm>
            <a:off x="7270750" y="2981325"/>
            <a:ext cx="1168400" cy="1473200"/>
            <a:chOff x="4580" y="1878"/>
            <a:chExt cx="736" cy="928"/>
          </a:xfrm>
        </p:grpSpPr>
        <p:sp>
          <p:nvSpPr>
            <p:cNvPr id="21774"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5"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413" name="Group 45"/>
          <p:cNvGrpSpPr>
            <a:grpSpLocks/>
          </p:cNvGrpSpPr>
          <p:nvPr/>
        </p:nvGrpSpPr>
        <p:grpSpPr bwMode="auto">
          <a:xfrm>
            <a:off x="6030913" y="2981325"/>
            <a:ext cx="1168400" cy="1473200"/>
            <a:chOff x="4580" y="1878"/>
            <a:chExt cx="736" cy="928"/>
          </a:xfrm>
        </p:grpSpPr>
        <p:sp>
          <p:nvSpPr>
            <p:cNvPr id="21772"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3"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1526" name="Group 48"/>
          <p:cNvGrpSpPr>
            <a:grpSpLocks/>
          </p:cNvGrpSpPr>
          <p:nvPr/>
        </p:nvGrpSpPr>
        <p:grpSpPr bwMode="auto">
          <a:xfrm>
            <a:off x="1943100" y="2982913"/>
            <a:ext cx="1168400" cy="1473200"/>
            <a:chOff x="4580" y="1878"/>
            <a:chExt cx="736" cy="928"/>
          </a:xfrm>
        </p:grpSpPr>
        <p:sp>
          <p:nvSpPr>
            <p:cNvPr id="21770"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1"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1527" name="Group 51"/>
          <p:cNvGrpSpPr>
            <a:grpSpLocks/>
          </p:cNvGrpSpPr>
          <p:nvPr/>
        </p:nvGrpSpPr>
        <p:grpSpPr bwMode="auto">
          <a:xfrm>
            <a:off x="703263" y="2982913"/>
            <a:ext cx="1168400" cy="1473200"/>
            <a:chOff x="4580" y="1878"/>
            <a:chExt cx="736" cy="928"/>
          </a:xfrm>
        </p:grpSpPr>
        <p:sp>
          <p:nvSpPr>
            <p:cNvPr id="21768"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9"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22" name="Group 54"/>
          <p:cNvGrpSpPr>
            <a:grpSpLocks/>
          </p:cNvGrpSpPr>
          <p:nvPr/>
        </p:nvGrpSpPr>
        <p:grpSpPr bwMode="auto">
          <a:xfrm>
            <a:off x="4606925" y="2984500"/>
            <a:ext cx="1168400" cy="1473200"/>
            <a:chOff x="4580" y="1878"/>
            <a:chExt cx="736" cy="928"/>
          </a:xfrm>
        </p:grpSpPr>
        <p:sp>
          <p:nvSpPr>
            <p:cNvPr id="21766"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7"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25" name="Group 57"/>
          <p:cNvGrpSpPr>
            <a:grpSpLocks/>
          </p:cNvGrpSpPr>
          <p:nvPr/>
        </p:nvGrpSpPr>
        <p:grpSpPr bwMode="auto">
          <a:xfrm>
            <a:off x="7270750" y="2981325"/>
            <a:ext cx="1168400" cy="1473200"/>
            <a:chOff x="4580" y="1878"/>
            <a:chExt cx="736" cy="928"/>
          </a:xfrm>
        </p:grpSpPr>
        <p:sp>
          <p:nvSpPr>
            <p:cNvPr id="21764"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5"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428" name="Group 60"/>
          <p:cNvGrpSpPr>
            <a:grpSpLocks/>
          </p:cNvGrpSpPr>
          <p:nvPr/>
        </p:nvGrpSpPr>
        <p:grpSpPr bwMode="auto">
          <a:xfrm>
            <a:off x="7270750" y="2981325"/>
            <a:ext cx="1168400" cy="1473200"/>
            <a:chOff x="4580" y="1878"/>
            <a:chExt cx="736" cy="928"/>
          </a:xfrm>
        </p:grpSpPr>
        <p:sp>
          <p:nvSpPr>
            <p:cNvPr id="21762"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3"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431" name="Group 63"/>
          <p:cNvGrpSpPr>
            <a:grpSpLocks/>
          </p:cNvGrpSpPr>
          <p:nvPr/>
        </p:nvGrpSpPr>
        <p:grpSpPr bwMode="auto">
          <a:xfrm>
            <a:off x="7270750" y="2981325"/>
            <a:ext cx="1168400" cy="1473200"/>
            <a:chOff x="4580" y="1878"/>
            <a:chExt cx="736" cy="928"/>
          </a:xfrm>
        </p:grpSpPr>
        <p:sp>
          <p:nvSpPr>
            <p:cNvPr id="21760"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1"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434" name="Group 66"/>
          <p:cNvGrpSpPr>
            <a:grpSpLocks/>
          </p:cNvGrpSpPr>
          <p:nvPr/>
        </p:nvGrpSpPr>
        <p:grpSpPr bwMode="auto">
          <a:xfrm>
            <a:off x="7270750" y="2981325"/>
            <a:ext cx="1168400" cy="1473200"/>
            <a:chOff x="4580" y="1878"/>
            <a:chExt cx="736" cy="928"/>
          </a:xfrm>
        </p:grpSpPr>
        <p:sp>
          <p:nvSpPr>
            <p:cNvPr id="21758"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9"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37" name="Group 69"/>
          <p:cNvGrpSpPr>
            <a:grpSpLocks/>
          </p:cNvGrpSpPr>
          <p:nvPr/>
        </p:nvGrpSpPr>
        <p:grpSpPr bwMode="auto">
          <a:xfrm>
            <a:off x="7270750" y="2981325"/>
            <a:ext cx="1168400" cy="1473200"/>
            <a:chOff x="4580" y="1878"/>
            <a:chExt cx="736" cy="928"/>
          </a:xfrm>
        </p:grpSpPr>
        <p:sp>
          <p:nvSpPr>
            <p:cNvPr id="21756"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7"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40" name="Group 72"/>
          <p:cNvGrpSpPr>
            <a:grpSpLocks/>
          </p:cNvGrpSpPr>
          <p:nvPr/>
        </p:nvGrpSpPr>
        <p:grpSpPr bwMode="auto">
          <a:xfrm>
            <a:off x="7270750" y="2981325"/>
            <a:ext cx="1168400" cy="1473200"/>
            <a:chOff x="4580" y="1878"/>
            <a:chExt cx="736" cy="928"/>
          </a:xfrm>
        </p:grpSpPr>
        <p:sp>
          <p:nvSpPr>
            <p:cNvPr id="21754"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5"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43" name="Group 75"/>
          <p:cNvGrpSpPr>
            <a:grpSpLocks/>
          </p:cNvGrpSpPr>
          <p:nvPr/>
        </p:nvGrpSpPr>
        <p:grpSpPr bwMode="auto">
          <a:xfrm>
            <a:off x="7270750" y="2981325"/>
            <a:ext cx="1168400" cy="1473200"/>
            <a:chOff x="4580" y="1878"/>
            <a:chExt cx="736" cy="928"/>
          </a:xfrm>
        </p:grpSpPr>
        <p:sp>
          <p:nvSpPr>
            <p:cNvPr id="21752"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3"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46" name="Group 78"/>
          <p:cNvGrpSpPr>
            <a:grpSpLocks/>
          </p:cNvGrpSpPr>
          <p:nvPr/>
        </p:nvGrpSpPr>
        <p:grpSpPr bwMode="auto">
          <a:xfrm>
            <a:off x="7270750" y="2981325"/>
            <a:ext cx="1168400" cy="1473200"/>
            <a:chOff x="4580" y="1878"/>
            <a:chExt cx="736" cy="928"/>
          </a:xfrm>
        </p:grpSpPr>
        <p:sp>
          <p:nvSpPr>
            <p:cNvPr id="21750"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1"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449" name="Group 81"/>
          <p:cNvGrpSpPr>
            <a:grpSpLocks/>
          </p:cNvGrpSpPr>
          <p:nvPr/>
        </p:nvGrpSpPr>
        <p:grpSpPr bwMode="auto">
          <a:xfrm>
            <a:off x="6030913" y="2981325"/>
            <a:ext cx="1168400" cy="1473200"/>
            <a:chOff x="4580" y="1878"/>
            <a:chExt cx="736" cy="928"/>
          </a:xfrm>
        </p:grpSpPr>
        <p:sp>
          <p:nvSpPr>
            <p:cNvPr id="21748"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9"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52" name="Group 84"/>
          <p:cNvGrpSpPr>
            <a:grpSpLocks/>
          </p:cNvGrpSpPr>
          <p:nvPr/>
        </p:nvGrpSpPr>
        <p:grpSpPr bwMode="auto">
          <a:xfrm>
            <a:off x="4606925" y="2984500"/>
            <a:ext cx="1168400" cy="1473200"/>
            <a:chOff x="4580" y="1878"/>
            <a:chExt cx="736" cy="928"/>
          </a:xfrm>
        </p:grpSpPr>
        <p:sp>
          <p:nvSpPr>
            <p:cNvPr id="21746"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7"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21539" name="Group 87"/>
          <p:cNvGrpSpPr>
            <a:grpSpLocks/>
          </p:cNvGrpSpPr>
          <p:nvPr/>
        </p:nvGrpSpPr>
        <p:grpSpPr bwMode="auto">
          <a:xfrm>
            <a:off x="3368675" y="2981325"/>
            <a:ext cx="1168400" cy="1473200"/>
            <a:chOff x="4580" y="1878"/>
            <a:chExt cx="736" cy="928"/>
          </a:xfrm>
        </p:grpSpPr>
        <p:sp>
          <p:nvSpPr>
            <p:cNvPr id="21744"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5"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58" name="Group 90"/>
          <p:cNvGrpSpPr>
            <a:grpSpLocks/>
          </p:cNvGrpSpPr>
          <p:nvPr/>
        </p:nvGrpSpPr>
        <p:grpSpPr bwMode="auto">
          <a:xfrm>
            <a:off x="7270750" y="2981325"/>
            <a:ext cx="1168400" cy="1473200"/>
            <a:chOff x="4580" y="1878"/>
            <a:chExt cx="736" cy="928"/>
          </a:xfrm>
        </p:grpSpPr>
        <p:sp>
          <p:nvSpPr>
            <p:cNvPr id="21742"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3"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61" name="Group 93"/>
          <p:cNvGrpSpPr>
            <a:grpSpLocks/>
          </p:cNvGrpSpPr>
          <p:nvPr/>
        </p:nvGrpSpPr>
        <p:grpSpPr bwMode="auto">
          <a:xfrm>
            <a:off x="6030913" y="2981325"/>
            <a:ext cx="1168400" cy="1473200"/>
            <a:chOff x="4580" y="1878"/>
            <a:chExt cx="736" cy="928"/>
          </a:xfrm>
        </p:grpSpPr>
        <p:sp>
          <p:nvSpPr>
            <p:cNvPr id="21740"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1"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64" name="Group 96"/>
          <p:cNvGrpSpPr>
            <a:grpSpLocks/>
          </p:cNvGrpSpPr>
          <p:nvPr/>
        </p:nvGrpSpPr>
        <p:grpSpPr bwMode="auto">
          <a:xfrm>
            <a:off x="7270750" y="2981325"/>
            <a:ext cx="1168400" cy="1473200"/>
            <a:chOff x="4580" y="1878"/>
            <a:chExt cx="736" cy="928"/>
          </a:xfrm>
        </p:grpSpPr>
        <p:sp>
          <p:nvSpPr>
            <p:cNvPr id="21738"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9"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467" name="Group 99"/>
          <p:cNvGrpSpPr>
            <a:grpSpLocks/>
          </p:cNvGrpSpPr>
          <p:nvPr/>
        </p:nvGrpSpPr>
        <p:grpSpPr bwMode="auto">
          <a:xfrm>
            <a:off x="7270750" y="2981325"/>
            <a:ext cx="1168400" cy="1473200"/>
            <a:chOff x="4580" y="1878"/>
            <a:chExt cx="736" cy="928"/>
          </a:xfrm>
        </p:grpSpPr>
        <p:sp>
          <p:nvSpPr>
            <p:cNvPr id="21736"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7"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470" name="Group 102"/>
          <p:cNvGrpSpPr>
            <a:grpSpLocks/>
          </p:cNvGrpSpPr>
          <p:nvPr/>
        </p:nvGrpSpPr>
        <p:grpSpPr bwMode="auto">
          <a:xfrm>
            <a:off x="7270750" y="2981325"/>
            <a:ext cx="1168400" cy="1473200"/>
            <a:chOff x="4580" y="1878"/>
            <a:chExt cx="736" cy="928"/>
          </a:xfrm>
        </p:grpSpPr>
        <p:sp>
          <p:nvSpPr>
            <p:cNvPr id="21734"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5"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473" name="Group 105"/>
          <p:cNvGrpSpPr>
            <a:grpSpLocks/>
          </p:cNvGrpSpPr>
          <p:nvPr/>
        </p:nvGrpSpPr>
        <p:grpSpPr bwMode="auto">
          <a:xfrm>
            <a:off x="7270750" y="2981325"/>
            <a:ext cx="1168400" cy="1473200"/>
            <a:chOff x="4580" y="1878"/>
            <a:chExt cx="736" cy="928"/>
          </a:xfrm>
        </p:grpSpPr>
        <p:sp>
          <p:nvSpPr>
            <p:cNvPr id="21732"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3"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476" name="Group 108"/>
          <p:cNvGrpSpPr>
            <a:grpSpLocks/>
          </p:cNvGrpSpPr>
          <p:nvPr/>
        </p:nvGrpSpPr>
        <p:grpSpPr bwMode="auto">
          <a:xfrm>
            <a:off x="7270750" y="2981325"/>
            <a:ext cx="1168400" cy="1473200"/>
            <a:chOff x="4580" y="1878"/>
            <a:chExt cx="736" cy="928"/>
          </a:xfrm>
        </p:grpSpPr>
        <p:sp>
          <p:nvSpPr>
            <p:cNvPr id="21730"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1"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79" name="Group 111"/>
          <p:cNvGrpSpPr>
            <a:grpSpLocks/>
          </p:cNvGrpSpPr>
          <p:nvPr/>
        </p:nvGrpSpPr>
        <p:grpSpPr bwMode="auto">
          <a:xfrm>
            <a:off x="7270750" y="2981325"/>
            <a:ext cx="1168400" cy="1473200"/>
            <a:chOff x="4580" y="1878"/>
            <a:chExt cx="736" cy="928"/>
          </a:xfrm>
        </p:grpSpPr>
        <p:sp>
          <p:nvSpPr>
            <p:cNvPr id="21728"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9"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82" name="Group 114"/>
          <p:cNvGrpSpPr>
            <a:grpSpLocks/>
          </p:cNvGrpSpPr>
          <p:nvPr/>
        </p:nvGrpSpPr>
        <p:grpSpPr bwMode="auto">
          <a:xfrm>
            <a:off x="7270750" y="2981325"/>
            <a:ext cx="1168400" cy="1473200"/>
            <a:chOff x="4580" y="1878"/>
            <a:chExt cx="736" cy="928"/>
          </a:xfrm>
        </p:grpSpPr>
        <p:sp>
          <p:nvSpPr>
            <p:cNvPr id="21726"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7"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85" name="Group 117"/>
          <p:cNvGrpSpPr>
            <a:grpSpLocks/>
          </p:cNvGrpSpPr>
          <p:nvPr/>
        </p:nvGrpSpPr>
        <p:grpSpPr bwMode="auto">
          <a:xfrm>
            <a:off x="7270750" y="2981325"/>
            <a:ext cx="1168400" cy="1473200"/>
            <a:chOff x="4580" y="1878"/>
            <a:chExt cx="736" cy="928"/>
          </a:xfrm>
        </p:grpSpPr>
        <p:sp>
          <p:nvSpPr>
            <p:cNvPr id="21724"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5"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88" name="Group 120"/>
          <p:cNvGrpSpPr>
            <a:grpSpLocks/>
          </p:cNvGrpSpPr>
          <p:nvPr/>
        </p:nvGrpSpPr>
        <p:grpSpPr bwMode="auto">
          <a:xfrm>
            <a:off x="7270750" y="2981325"/>
            <a:ext cx="1168400" cy="1473200"/>
            <a:chOff x="4580" y="1878"/>
            <a:chExt cx="736" cy="928"/>
          </a:xfrm>
        </p:grpSpPr>
        <p:sp>
          <p:nvSpPr>
            <p:cNvPr id="21722"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3"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491" name="Group 123"/>
          <p:cNvGrpSpPr>
            <a:grpSpLocks/>
          </p:cNvGrpSpPr>
          <p:nvPr/>
        </p:nvGrpSpPr>
        <p:grpSpPr bwMode="auto">
          <a:xfrm>
            <a:off x="7270750" y="2981325"/>
            <a:ext cx="1168400" cy="1473200"/>
            <a:chOff x="4580" y="1878"/>
            <a:chExt cx="736" cy="928"/>
          </a:xfrm>
        </p:grpSpPr>
        <p:sp>
          <p:nvSpPr>
            <p:cNvPr id="21720"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1"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94" name="Group 126"/>
          <p:cNvGrpSpPr>
            <a:grpSpLocks/>
          </p:cNvGrpSpPr>
          <p:nvPr/>
        </p:nvGrpSpPr>
        <p:grpSpPr bwMode="auto">
          <a:xfrm>
            <a:off x="6030913" y="2981325"/>
            <a:ext cx="1168400" cy="1473200"/>
            <a:chOff x="4580" y="1878"/>
            <a:chExt cx="736" cy="928"/>
          </a:xfrm>
        </p:grpSpPr>
        <p:sp>
          <p:nvSpPr>
            <p:cNvPr id="21718"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9"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97" name="Group 129"/>
          <p:cNvGrpSpPr>
            <a:grpSpLocks/>
          </p:cNvGrpSpPr>
          <p:nvPr/>
        </p:nvGrpSpPr>
        <p:grpSpPr bwMode="auto">
          <a:xfrm>
            <a:off x="7270750" y="2981325"/>
            <a:ext cx="1168400" cy="1473200"/>
            <a:chOff x="4580" y="1878"/>
            <a:chExt cx="736" cy="928"/>
          </a:xfrm>
        </p:grpSpPr>
        <p:sp>
          <p:nvSpPr>
            <p:cNvPr id="21716"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7"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00" name="Group 132"/>
          <p:cNvGrpSpPr>
            <a:grpSpLocks/>
          </p:cNvGrpSpPr>
          <p:nvPr/>
        </p:nvGrpSpPr>
        <p:grpSpPr bwMode="auto">
          <a:xfrm>
            <a:off x="7270750" y="2981325"/>
            <a:ext cx="1168400" cy="1473200"/>
            <a:chOff x="4580" y="1878"/>
            <a:chExt cx="736" cy="928"/>
          </a:xfrm>
        </p:grpSpPr>
        <p:sp>
          <p:nvSpPr>
            <p:cNvPr id="21714"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5"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03" name="Group 135"/>
          <p:cNvGrpSpPr>
            <a:grpSpLocks/>
          </p:cNvGrpSpPr>
          <p:nvPr/>
        </p:nvGrpSpPr>
        <p:grpSpPr bwMode="auto">
          <a:xfrm>
            <a:off x="7270750" y="2981325"/>
            <a:ext cx="1168400" cy="1473200"/>
            <a:chOff x="4580" y="1878"/>
            <a:chExt cx="736" cy="928"/>
          </a:xfrm>
        </p:grpSpPr>
        <p:sp>
          <p:nvSpPr>
            <p:cNvPr id="21712"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3"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06" name="Group 138"/>
          <p:cNvGrpSpPr>
            <a:grpSpLocks/>
          </p:cNvGrpSpPr>
          <p:nvPr/>
        </p:nvGrpSpPr>
        <p:grpSpPr bwMode="auto">
          <a:xfrm>
            <a:off x="7270750" y="2981325"/>
            <a:ext cx="1168400" cy="1473200"/>
            <a:chOff x="4580" y="1878"/>
            <a:chExt cx="736" cy="928"/>
          </a:xfrm>
        </p:grpSpPr>
        <p:sp>
          <p:nvSpPr>
            <p:cNvPr id="21710"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1"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09" name="Group 141"/>
          <p:cNvGrpSpPr>
            <a:grpSpLocks/>
          </p:cNvGrpSpPr>
          <p:nvPr/>
        </p:nvGrpSpPr>
        <p:grpSpPr bwMode="auto">
          <a:xfrm>
            <a:off x="7270750" y="2981325"/>
            <a:ext cx="1168400" cy="1473200"/>
            <a:chOff x="4580" y="1878"/>
            <a:chExt cx="736" cy="928"/>
          </a:xfrm>
        </p:grpSpPr>
        <p:sp>
          <p:nvSpPr>
            <p:cNvPr id="21708"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9"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12" name="Group 144"/>
          <p:cNvGrpSpPr>
            <a:grpSpLocks/>
          </p:cNvGrpSpPr>
          <p:nvPr/>
        </p:nvGrpSpPr>
        <p:grpSpPr bwMode="auto">
          <a:xfrm>
            <a:off x="7270750" y="2981325"/>
            <a:ext cx="1168400" cy="1473200"/>
            <a:chOff x="4580" y="1878"/>
            <a:chExt cx="736" cy="928"/>
          </a:xfrm>
        </p:grpSpPr>
        <p:sp>
          <p:nvSpPr>
            <p:cNvPr id="21706"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7"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15" name="Group 147"/>
          <p:cNvGrpSpPr>
            <a:grpSpLocks/>
          </p:cNvGrpSpPr>
          <p:nvPr/>
        </p:nvGrpSpPr>
        <p:grpSpPr bwMode="auto">
          <a:xfrm>
            <a:off x="7270750" y="2981325"/>
            <a:ext cx="1168400" cy="1473200"/>
            <a:chOff x="4580" y="1878"/>
            <a:chExt cx="736" cy="928"/>
          </a:xfrm>
        </p:grpSpPr>
        <p:sp>
          <p:nvSpPr>
            <p:cNvPr id="21704"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5"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18" name="Group 150"/>
          <p:cNvGrpSpPr>
            <a:grpSpLocks/>
          </p:cNvGrpSpPr>
          <p:nvPr/>
        </p:nvGrpSpPr>
        <p:grpSpPr bwMode="auto">
          <a:xfrm>
            <a:off x="7270750" y="2981325"/>
            <a:ext cx="1168400" cy="1473200"/>
            <a:chOff x="4580" y="1878"/>
            <a:chExt cx="736" cy="928"/>
          </a:xfrm>
        </p:grpSpPr>
        <p:sp>
          <p:nvSpPr>
            <p:cNvPr id="21702"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3"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21" name="Group 153"/>
          <p:cNvGrpSpPr>
            <a:grpSpLocks/>
          </p:cNvGrpSpPr>
          <p:nvPr/>
        </p:nvGrpSpPr>
        <p:grpSpPr bwMode="auto">
          <a:xfrm>
            <a:off x="7270750" y="2981325"/>
            <a:ext cx="1168400" cy="1473200"/>
            <a:chOff x="4580" y="1878"/>
            <a:chExt cx="736" cy="928"/>
          </a:xfrm>
        </p:grpSpPr>
        <p:sp>
          <p:nvSpPr>
            <p:cNvPr id="21700"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1"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24" name="Group 156"/>
          <p:cNvGrpSpPr>
            <a:grpSpLocks/>
          </p:cNvGrpSpPr>
          <p:nvPr/>
        </p:nvGrpSpPr>
        <p:grpSpPr bwMode="auto">
          <a:xfrm>
            <a:off x="7270750" y="2981325"/>
            <a:ext cx="1168400" cy="1473200"/>
            <a:chOff x="4580" y="1878"/>
            <a:chExt cx="736" cy="928"/>
          </a:xfrm>
        </p:grpSpPr>
        <p:sp>
          <p:nvSpPr>
            <p:cNvPr id="21698"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9"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27" name="Group 159"/>
          <p:cNvGrpSpPr>
            <a:grpSpLocks/>
          </p:cNvGrpSpPr>
          <p:nvPr/>
        </p:nvGrpSpPr>
        <p:grpSpPr bwMode="auto">
          <a:xfrm>
            <a:off x="7270750" y="2981325"/>
            <a:ext cx="1168400" cy="1473200"/>
            <a:chOff x="4580" y="1878"/>
            <a:chExt cx="736" cy="928"/>
          </a:xfrm>
        </p:grpSpPr>
        <p:sp>
          <p:nvSpPr>
            <p:cNvPr id="21696"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7"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30" name="Group 162"/>
          <p:cNvGrpSpPr>
            <a:grpSpLocks/>
          </p:cNvGrpSpPr>
          <p:nvPr/>
        </p:nvGrpSpPr>
        <p:grpSpPr bwMode="auto">
          <a:xfrm>
            <a:off x="7270750" y="2981325"/>
            <a:ext cx="1168400" cy="1473200"/>
            <a:chOff x="4580" y="1878"/>
            <a:chExt cx="736" cy="928"/>
          </a:xfrm>
        </p:grpSpPr>
        <p:sp>
          <p:nvSpPr>
            <p:cNvPr id="21694"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5"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33" name="Group 165"/>
          <p:cNvGrpSpPr>
            <a:grpSpLocks/>
          </p:cNvGrpSpPr>
          <p:nvPr/>
        </p:nvGrpSpPr>
        <p:grpSpPr bwMode="auto">
          <a:xfrm>
            <a:off x="7270750" y="2981325"/>
            <a:ext cx="1168400" cy="1473200"/>
            <a:chOff x="4580" y="1878"/>
            <a:chExt cx="736" cy="928"/>
          </a:xfrm>
        </p:grpSpPr>
        <p:sp>
          <p:nvSpPr>
            <p:cNvPr id="21692"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3"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36" name="Group 168"/>
          <p:cNvGrpSpPr>
            <a:grpSpLocks/>
          </p:cNvGrpSpPr>
          <p:nvPr/>
        </p:nvGrpSpPr>
        <p:grpSpPr bwMode="auto">
          <a:xfrm>
            <a:off x="7270750" y="2981325"/>
            <a:ext cx="1168400" cy="1473200"/>
            <a:chOff x="4580" y="1878"/>
            <a:chExt cx="736" cy="928"/>
          </a:xfrm>
        </p:grpSpPr>
        <p:sp>
          <p:nvSpPr>
            <p:cNvPr id="21690"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1"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39" name="Group 171"/>
          <p:cNvGrpSpPr>
            <a:grpSpLocks/>
          </p:cNvGrpSpPr>
          <p:nvPr/>
        </p:nvGrpSpPr>
        <p:grpSpPr bwMode="auto">
          <a:xfrm>
            <a:off x="7270750" y="2981325"/>
            <a:ext cx="1168400" cy="1473200"/>
            <a:chOff x="4580" y="1878"/>
            <a:chExt cx="736" cy="928"/>
          </a:xfrm>
        </p:grpSpPr>
        <p:sp>
          <p:nvSpPr>
            <p:cNvPr id="21688"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9"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42" name="Group 174"/>
          <p:cNvGrpSpPr>
            <a:grpSpLocks/>
          </p:cNvGrpSpPr>
          <p:nvPr/>
        </p:nvGrpSpPr>
        <p:grpSpPr bwMode="auto">
          <a:xfrm>
            <a:off x="7270750" y="2981325"/>
            <a:ext cx="1168400" cy="1473200"/>
            <a:chOff x="4580" y="1878"/>
            <a:chExt cx="736" cy="928"/>
          </a:xfrm>
        </p:grpSpPr>
        <p:sp>
          <p:nvSpPr>
            <p:cNvPr id="21686"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7"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45" name="Group 177"/>
          <p:cNvGrpSpPr>
            <a:grpSpLocks/>
          </p:cNvGrpSpPr>
          <p:nvPr/>
        </p:nvGrpSpPr>
        <p:grpSpPr bwMode="auto">
          <a:xfrm>
            <a:off x="7270750" y="2981325"/>
            <a:ext cx="1168400" cy="1473200"/>
            <a:chOff x="4580" y="1878"/>
            <a:chExt cx="736" cy="928"/>
          </a:xfrm>
        </p:grpSpPr>
        <p:sp>
          <p:nvSpPr>
            <p:cNvPr id="21684"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5"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48" name="Group 180"/>
          <p:cNvGrpSpPr>
            <a:grpSpLocks/>
          </p:cNvGrpSpPr>
          <p:nvPr/>
        </p:nvGrpSpPr>
        <p:grpSpPr bwMode="auto">
          <a:xfrm>
            <a:off x="7270750" y="2981325"/>
            <a:ext cx="1168400" cy="1473200"/>
            <a:chOff x="4580" y="1878"/>
            <a:chExt cx="736" cy="928"/>
          </a:xfrm>
        </p:grpSpPr>
        <p:sp>
          <p:nvSpPr>
            <p:cNvPr id="21682"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3"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51" name="Group 183"/>
          <p:cNvGrpSpPr>
            <a:grpSpLocks/>
          </p:cNvGrpSpPr>
          <p:nvPr/>
        </p:nvGrpSpPr>
        <p:grpSpPr bwMode="auto">
          <a:xfrm>
            <a:off x="7270750" y="2981325"/>
            <a:ext cx="1168400" cy="1473200"/>
            <a:chOff x="4580" y="1878"/>
            <a:chExt cx="736" cy="928"/>
          </a:xfrm>
        </p:grpSpPr>
        <p:sp>
          <p:nvSpPr>
            <p:cNvPr id="21680"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1"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54" name="Group 186"/>
          <p:cNvGrpSpPr>
            <a:grpSpLocks/>
          </p:cNvGrpSpPr>
          <p:nvPr/>
        </p:nvGrpSpPr>
        <p:grpSpPr bwMode="auto">
          <a:xfrm>
            <a:off x="7270750" y="2981325"/>
            <a:ext cx="1168400" cy="1473200"/>
            <a:chOff x="4580" y="1878"/>
            <a:chExt cx="736" cy="928"/>
          </a:xfrm>
        </p:grpSpPr>
        <p:sp>
          <p:nvSpPr>
            <p:cNvPr id="21678"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9"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57" name="Group 189"/>
          <p:cNvGrpSpPr>
            <a:grpSpLocks/>
          </p:cNvGrpSpPr>
          <p:nvPr/>
        </p:nvGrpSpPr>
        <p:grpSpPr bwMode="auto">
          <a:xfrm>
            <a:off x="6030913" y="2981325"/>
            <a:ext cx="1168400" cy="1473200"/>
            <a:chOff x="4580" y="1878"/>
            <a:chExt cx="736" cy="928"/>
          </a:xfrm>
        </p:grpSpPr>
        <p:sp>
          <p:nvSpPr>
            <p:cNvPr id="21676"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7"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60" name="Group 192"/>
          <p:cNvGrpSpPr>
            <a:grpSpLocks/>
          </p:cNvGrpSpPr>
          <p:nvPr/>
        </p:nvGrpSpPr>
        <p:grpSpPr bwMode="auto">
          <a:xfrm>
            <a:off x="6030913" y="2981325"/>
            <a:ext cx="1168400" cy="1473200"/>
            <a:chOff x="4580" y="1878"/>
            <a:chExt cx="736" cy="928"/>
          </a:xfrm>
        </p:grpSpPr>
        <p:sp>
          <p:nvSpPr>
            <p:cNvPr id="21674"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5"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63" name="Group 195"/>
          <p:cNvGrpSpPr>
            <a:grpSpLocks/>
          </p:cNvGrpSpPr>
          <p:nvPr/>
        </p:nvGrpSpPr>
        <p:grpSpPr bwMode="auto">
          <a:xfrm>
            <a:off x="7270750" y="2981325"/>
            <a:ext cx="1168400" cy="1473200"/>
            <a:chOff x="4580" y="1878"/>
            <a:chExt cx="736" cy="928"/>
          </a:xfrm>
        </p:grpSpPr>
        <p:sp>
          <p:nvSpPr>
            <p:cNvPr id="21672"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3"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66" name="Group 198"/>
          <p:cNvGrpSpPr>
            <a:grpSpLocks/>
          </p:cNvGrpSpPr>
          <p:nvPr/>
        </p:nvGrpSpPr>
        <p:grpSpPr bwMode="auto">
          <a:xfrm>
            <a:off x="7270750" y="2981325"/>
            <a:ext cx="1168400" cy="1473200"/>
            <a:chOff x="4580" y="1878"/>
            <a:chExt cx="736" cy="928"/>
          </a:xfrm>
        </p:grpSpPr>
        <p:sp>
          <p:nvSpPr>
            <p:cNvPr id="21670"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1"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69" name="Group 201"/>
          <p:cNvGrpSpPr>
            <a:grpSpLocks/>
          </p:cNvGrpSpPr>
          <p:nvPr/>
        </p:nvGrpSpPr>
        <p:grpSpPr bwMode="auto">
          <a:xfrm>
            <a:off x="7270750" y="2981325"/>
            <a:ext cx="1168400" cy="1473200"/>
            <a:chOff x="4580" y="1878"/>
            <a:chExt cx="736" cy="928"/>
          </a:xfrm>
        </p:grpSpPr>
        <p:sp>
          <p:nvSpPr>
            <p:cNvPr id="21668"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9"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72" name="Group 204"/>
          <p:cNvGrpSpPr>
            <a:grpSpLocks/>
          </p:cNvGrpSpPr>
          <p:nvPr/>
        </p:nvGrpSpPr>
        <p:grpSpPr bwMode="auto">
          <a:xfrm>
            <a:off x="7270750" y="2981325"/>
            <a:ext cx="1168400" cy="1473200"/>
            <a:chOff x="4580" y="1878"/>
            <a:chExt cx="736" cy="928"/>
          </a:xfrm>
        </p:grpSpPr>
        <p:sp>
          <p:nvSpPr>
            <p:cNvPr id="21666"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7"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75" name="Group 207"/>
          <p:cNvGrpSpPr>
            <a:grpSpLocks/>
          </p:cNvGrpSpPr>
          <p:nvPr/>
        </p:nvGrpSpPr>
        <p:grpSpPr bwMode="auto">
          <a:xfrm>
            <a:off x="7270750" y="2981325"/>
            <a:ext cx="1168400" cy="1473200"/>
            <a:chOff x="4580" y="1878"/>
            <a:chExt cx="736" cy="928"/>
          </a:xfrm>
        </p:grpSpPr>
        <p:sp>
          <p:nvSpPr>
            <p:cNvPr id="21664"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5"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78" name="Group 210"/>
          <p:cNvGrpSpPr>
            <a:grpSpLocks/>
          </p:cNvGrpSpPr>
          <p:nvPr/>
        </p:nvGrpSpPr>
        <p:grpSpPr bwMode="auto">
          <a:xfrm>
            <a:off x="7270750" y="2981325"/>
            <a:ext cx="1168400" cy="1473200"/>
            <a:chOff x="4580" y="1878"/>
            <a:chExt cx="736" cy="928"/>
          </a:xfrm>
        </p:grpSpPr>
        <p:sp>
          <p:nvSpPr>
            <p:cNvPr id="21662"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3"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81" name="Group 213"/>
          <p:cNvGrpSpPr>
            <a:grpSpLocks/>
          </p:cNvGrpSpPr>
          <p:nvPr/>
        </p:nvGrpSpPr>
        <p:grpSpPr bwMode="auto">
          <a:xfrm>
            <a:off x="7270750" y="2981325"/>
            <a:ext cx="1168400" cy="1473200"/>
            <a:chOff x="4580" y="1878"/>
            <a:chExt cx="736" cy="928"/>
          </a:xfrm>
        </p:grpSpPr>
        <p:sp>
          <p:nvSpPr>
            <p:cNvPr id="21660"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1"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84" name="Group 216"/>
          <p:cNvGrpSpPr>
            <a:grpSpLocks/>
          </p:cNvGrpSpPr>
          <p:nvPr/>
        </p:nvGrpSpPr>
        <p:grpSpPr bwMode="auto">
          <a:xfrm>
            <a:off x="7270750" y="2981325"/>
            <a:ext cx="1168400" cy="1473200"/>
            <a:chOff x="4580" y="1878"/>
            <a:chExt cx="736" cy="928"/>
          </a:xfrm>
        </p:grpSpPr>
        <p:sp>
          <p:nvSpPr>
            <p:cNvPr id="21658"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9"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87" name="Group 219"/>
          <p:cNvGrpSpPr>
            <a:grpSpLocks/>
          </p:cNvGrpSpPr>
          <p:nvPr/>
        </p:nvGrpSpPr>
        <p:grpSpPr bwMode="auto">
          <a:xfrm>
            <a:off x="7270750" y="2981325"/>
            <a:ext cx="1168400" cy="1473200"/>
            <a:chOff x="4580" y="1878"/>
            <a:chExt cx="736" cy="928"/>
          </a:xfrm>
        </p:grpSpPr>
        <p:sp>
          <p:nvSpPr>
            <p:cNvPr id="21656"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7"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90" name="Group 222"/>
          <p:cNvGrpSpPr>
            <a:grpSpLocks/>
          </p:cNvGrpSpPr>
          <p:nvPr/>
        </p:nvGrpSpPr>
        <p:grpSpPr bwMode="auto">
          <a:xfrm>
            <a:off x="7270750" y="2981325"/>
            <a:ext cx="1168400" cy="1473200"/>
            <a:chOff x="4580" y="1878"/>
            <a:chExt cx="736" cy="928"/>
          </a:xfrm>
        </p:grpSpPr>
        <p:sp>
          <p:nvSpPr>
            <p:cNvPr id="21654"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5"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93" name="Group 225"/>
          <p:cNvGrpSpPr>
            <a:grpSpLocks/>
          </p:cNvGrpSpPr>
          <p:nvPr/>
        </p:nvGrpSpPr>
        <p:grpSpPr bwMode="auto">
          <a:xfrm>
            <a:off x="7270750" y="2981325"/>
            <a:ext cx="1168400" cy="1473200"/>
            <a:chOff x="4580" y="1878"/>
            <a:chExt cx="736" cy="928"/>
          </a:xfrm>
        </p:grpSpPr>
        <p:sp>
          <p:nvSpPr>
            <p:cNvPr id="21652"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3"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96" name="Group 228"/>
          <p:cNvGrpSpPr>
            <a:grpSpLocks/>
          </p:cNvGrpSpPr>
          <p:nvPr/>
        </p:nvGrpSpPr>
        <p:grpSpPr bwMode="auto">
          <a:xfrm>
            <a:off x="7270750" y="2981325"/>
            <a:ext cx="1168400" cy="1473200"/>
            <a:chOff x="4580" y="1878"/>
            <a:chExt cx="736" cy="928"/>
          </a:xfrm>
        </p:grpSpPr>
        <p:sp>
          <p:nvSpPr>
            <p:cNvPr id="21650"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1"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99" name="Group 231"/>
          <p:cNvGrpSpPr>
            <a:grpSpLocks/>
          </p:cNvGrpSpPr>
          <p:nvPr/>
        </p:nvGrpSpPr>
        <p:grpSpPr bwMode="auto">
          <a:xfrm>
            <a:off x="7270750" y="2981325"/>
            <a:ext cx="1168400" cy="1473200"/>
            <a:chOff x="4580" y="1878"/>
            <a:chExt cx="736" cy="928"/>
          </a:xfrm>
        </p:grpSpPr>
        <p:sp>
          <p:nvSpPr>
            <p:cNvPr id="21648"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9"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602" name="Group 234"/>
          <p:cNvGrpSpPr>
            <a:grpSpLocks/>
          </p:cNvGrpSpPr>
          <p:nvPr/>
        </p:nvGrpSpPr>
        <p:grpSpPr bwMode="auto">
          <a:xfrm>
            <a:off x="7270750" y="2981325"/>
            <a:ext cx="1168400" cy="1473200"/>
            <a:chOff x="4580" y="1878"/>
            <a:chExt cx="736" cy="928"/>
          </a:xfrm>
        </p:grpSpPr>
        <p:sp>
          <p:nvSpPr>
            <p:cNvPr id="21646"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7"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605" name="Group 237"/>
          <p:cNvGrpSpPr>
            <a:grpSpLocks/>
          </p:cNvGrpSpPr>
          <p:nvPr/>
        </p:nvGrpSpPr>
        <p:grpSpPr bwMode="auto">
          <a:xfrm>
            <a:off x="7270750" y="2981325"/>
            <a:ext cx="1168400" cy="1473200"/>
            <a:chOff x="4580" y="1878"/>
            <a:chExt cx="736" cy="928"/>
          </a:xfrm>
        </p:grpSpPr>
        <p:sp>
          <p:nvSpPr>
            <p:cNvPr id="21644"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5"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608" name="Group 240"/>
          <p:cNvGrpSpPr>
            <a:grpSpLocks/>
          </p:cNvGrpSpPr>
          <p:nvPr/>
        </p:nvGrpSpPr>
        <p:grpSpPr bwMode="auto">
          <a:xfrm>
            <a:off x="7270750" y="2981325"/>
            <a:ext cx="1168400" cy="1473200"/>
            <a:chOff x="4580" y="1878"/>
            <a:chExt cx="736" cy="928"/>
          </a:xfrm>
        </p:grpSpPr>
        <p:sp>
          <p:nvSpPr>
            <p:cNvPr id="21642"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3"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611" name="Group 243"/>
          <p:cNvGrpSpPr>
            <a:grpSpLocks/>
          </p:cNvGrpSpPr>
          <p:nvPr/>
        </p:nvGrpSpPr>
        <p:grpSpPr bwMode="auto">
          <a:xfrm>
            <a:off x="7270750" y="2981325"/>
            <a:ext cx="1168400" cy="1473200"/>
            <a:chOff x="4580" y="1878"/>
            <a:chExt cx="736" cy="928"/>
          </a:xfrm>
        </p:grpSpPr>
        <p:sp>
          <p:nvSpPr>
            <p:cNvPr id="21640"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1"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614" name="Group 246"/>
          <p:cNvGrpSpPr>
            <a:grpSpLocks/>
          </p:cNvGrpSpPr>
          <p:nvPr/>
        </p:nvGrpSpPr>
        <p:grpSpPr bwMode="auto">
          <a:xfrm>
            <a:off x="7270750" y="2981325"/>
            <a:ext cx="1168400" cy="1473200"/>
            <a:chOff x="4580" y="1878"/>
            <a:chExt cx="736" cy="928"/>
          </a:xfrm>
        </p:grpSpPr>
        <p:sp>
          <p:nvSpPr>
            <p:cNvPr id="21638"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9"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617" name="Group 249"/>
          <p:cNvGrpSpPr>
            <a:grpSpLocks/>
          </p:cNvGrpSpPr>
          <p:nvPr/>
        </p:nvGrpSpPr>
        <p:grpSpPr bwMode="auto">
          <a:xfrm>
            <a:off x="7270750" y="2981325"/>
            <a:ext cx="1168400" cy="1473200"/>
            <a:chOff x="4580" y="1878"/>
            <a:chExt cx="736" cy="928"/>
          </a:xfrm>
        </p:grpSpPr>
        <p:sp>
          <p:nvSpPr>
            <p:cNvPr id="21636"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7"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620" name="Group 252"/>
          <p:cNvGrpSpPr>
            <a:grpSpLocks/>
          </p:cNvGrpSpPr>
          <p:nvPr/>
        </p:nvGrpSpPr>
        <p:grpSpPr bwMode="auto">
          <a:xfrm>
            <a:off x="7270750" y="2981325"/>
            <a:ext cx="1168400" cy="1473200"/>
            <a:chOff x="4580" y="1878"/>
            <a:chExt cx="736" cy="928"/>
          </a:xfrm>
        </p:grpSpPr>
        <p:sp>
          <p:nvSpPr>
            <p:cNvPr id="21634"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5"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623" name="Group 255"/>
          <p:cNvGrpSpPr>
            <a:grpSpLocks/>
          </p:cNvGrpSpPr>
          <p:nvPr/>
        </p:nvGrpSpPr>
        <p:grpSpPr bwMode="auto">
          <a:xfrm>
            <a:off x="6030913" y="2981325"/>
            <a:ext cx="1168400" cy="1473200"/>
            <a:chOff x="4580" y="1878"/>
            <a:chExt cx="736" cy="928"/>
          </a:xfrm>
        </p:grpSpPr>
        <p:sp>
          <p:nvSpPr>
            <p:cNvPr id="21632"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3"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8626"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97"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1598"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1599"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8631"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8632"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1602" name="Group 265"/>
          <p:cNvGrpSpPr>
            <a:grpSpLocks/>
          </p:cNvGrpSpPr>
          <p:nvPr/>
        </p:nvGrpSpPr>
        <p:grpSpPr bwMode="auto">
          <a:xfrm>
            <a:off x="3162300" y="3373438"/>
            <a:ext cx="120650" cy="693737"/>
            <a:chOff x="1939" y="2444"/>
            <a:chExt cx="81" cy="463"/>
          </a:xfrm>
        </p:grpSpPr>
        <p:sp>
          <p:nvSpPr>
            <p:cNvPr id="21630"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1"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1603" name="Group 268"/>
          <p:cNvGrpSpPr>
            <a:grpSpLocks/>
          </p:cNvGrpSpPr>
          <p:nvPr/>
        </p:nvGrpSpPr>
        <p:grpSpPr bwMode="auto">
          <a:xfrm>
            <a:off x="5843588" y="3373438"/>
            <a:ext cx="120650" cy="693737"/>
            <a:chOff x="1939" y="2444"/>
            <a:chExt cx="81" cy="463"/>
          </a:xfrm>
        </p:grpSpPr>
        <p:sp>
          <p:nvSpPr>
            <p:cNvPr id="21628"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29"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1604" name="Group 271"/>
          <p:cNvGrpSpPr>
            <a:grpSpLocks/>
          </p:cNvGrpSpPr>
          <p:nvPr/>
        </p:nvGrpSpPr>
        <p:grpSpPr bwMode="auto">
          <a:xfrm>
            <a:off x="706438" y="2768600"/>
            <a:ext cx="7731125" cy="1905000"/>
            <a:chOff x="445" y="1744"/>
            <a:chExt cx="4870" cy="1200"/>
          </a:xfrm>
        </p:grpSpPr>
        <p:grpSp>
          <p:nvGrpSpPr>
            <p:cNvPr id="21606" name="Group 272"/>
            <p:cNvGrpSpPr>
              <a:grpSpLocks/>
            </p:cNvGrpSpPr>
            <p:nvPr/>
          </p:nvGrpSpPr>
          <p:grpSpPr bwMode="auto">
            <a:xfrm>
              <a:off x="445" y="1744"/>
              <a:ext cx="734" cy="1200"/>
              <a:chOff x="448" y="1746"/>
              <a:chExt cx="724" cy="1188"/>
            </a:xfrm>
          </p:grpSpPr>
          <p:grpSp>
            <p:nvGrpSpPr>
              <p:cNvPr id="21624" name="Group 273"/>
              <p:cNvGrpSpPr>
                <a:grpSpLocks/>
              </p:cNvGrpSpPr>
              <p:nvPr/>
            </p:nvGrpSpPr>
            <p:grpSpPr bwMode="auto">
              <a:xfrm>
                <a:off x="454" y="1752"/>
                <a:ext cx="712" cy="1176"/>
                <a:chOff x="454" y="1752"/>
                <a:chExt cx="712" cy="1176"/>
              </a:xfrm>
            </p:grpSpPr>
            <p:sp>
              <p:nvSpPr>
                <p:cNvPr id="21626"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27"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25"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7" name="Group 277"/>
            <p:cNvGrpSpPr>
              <a:grpSpLocks/>
            </p:cNvGrpSpPr>
            <p:nvPr/>
          </p:nvGrpSpPr>
          <p:grpSpPr bwMode="auto">
            <a:xfrm>
              <a:off x="1225" y="1744"/>
              <a:ext cx="734" cy="1200"/>
              <a:chOff x="448" y="1746"/>
              <a:chExt cx="724" cy="1188"/>
            </a:xfrm>
          </p:grpSpPr>
          <p:grpSp>
            <p:nvGrpSpPr>
              <p:cNvPr id="21620" name="Group 278"/>
              <p:cNvGrpSpPr>
                <a:grpSpLocks/>
              </p:cNvGrpSpPr>
              <p:nvPr/>
            </p:nvGrpSpPr>
            <p:grpSpPr bwMode="auto">
              <a:xfrm>
                <a:off x="454" y="1752"/>
                <a:ext cx="712" cy="1176"/>
                <a:chOff x="454" y="1752"/>
                <a:chExt cx="712" cy="1176"/>
              </a:xfrm>
            </p:grpSpPr>
            <p:sp>
              <p:nvSpPr>
                <p:cNvPr id="21622"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23"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21"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8" name="Group 282"/>
            <p:cNvGrpSpPr>
              <a:grpSpLocks/>
            </p:cNvGrpSpPr>
            <p:nvPr/>
          </p:nvGrpSpPr>
          <p:grpSpPr bwMode="auto">
            <a:xfrm flipH="1">
              <a:off x="4581" y="1744"/>
              <a:ext cx="734" cy="1200"/>
              <a:chOff x="448" y="1746"/>
              <a:chExt cx="724" cy="1188"/>
            </a:xfrm>
          </p:grpSpPr>
          <p:grpSp>
            <p:nvGrpSpPr>
              <p:cNvPr id="21616" name="Group 283"/>
              <p:cNvGrpSpPr>
                <a:grpSpLocks/>
              </p:cNvGrpSpPr>
              <p:nvPr/>
            </p:nvGrpSpPr>
            <p:grpSpPr bwMode="auto">
              <a:xfrm>
                <a:off x="454" y="1752"/>
                <a:ext cx="712" cy="1176"/>
                <a:chOff x="454" y="1752"/>
                <a:chExt cx="712" cy="1176"/>
              </a:xfrm>
            </p:grpSpPr>
            <p:sp>
              <p:nvSpPr>
                <p:cNvPr id="21618"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19"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7"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9" name="Group 287"/>
            <p:cNvGrpSpPr>
              <a:grpSpLocks/>
            </p:cNvGrpSpPr>
            <p:nvPr/>
          </p:nvGrpSpPr>
          <p:grpSpPr bwMode="auto">
            <a:xfrm flipH="1">
              <a:off x="3799" y="1744"/>
              <a:ext cx="734" cy="1200"/>
              <a:chOff x="448" y="1746"/>
              <a:chExt cx="724" cy="1188"/>
            </a:xfrm>
          </p:grpSpPr>
          <p:grpSp>
            <p:nvGrpSpPr>
              <p:cNvPr id="21612" name="Group 288"/>
              <p:cNvGrpSpPr>
                <a:grpSpLocks/>
              </p:cNvGrpSpPr>
              <p:nvPr/>
            </p:nvGrpSpPr>
            <p:grpSpPr bwMode="auto">
              <a:xfrm>
                <a:off x="454" y="1752"/>
                <a:ext cx="712" cy="1176"/>
                <a:chOff x="454" y="1752"/>
                <a:chExt cx="712" cy="1176"/>
              </a:xfrm>
            </p:grpSpPr>
            <p:sp>
              <p:nvSpPr>
                <p:cNvPr id="21614"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15"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3"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0"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11"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
        <p:nvSpPr>
          <p:cNvPr id="21605" name="Text Box 262"/>
          <p:cNvSpPr txBox="1">
            <a:spLocks noChangeArrowheads="1"/>
          </p:cNvSpPr>
          <p:nvPr/>
        </p:nvSpPr>
        <p:spPr bwMode="auto">
          <a:xfrm>
            <a:off x="2257425" y="213995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a:solidFill>
                  <a:schemeClr val="bg1"/>
                </a:solidFill>
              </a:rPr>
              <a:t>Insert Text Here</a:t>
            </a:r>
            <a:endParaRPr lang="en-GB" altLang="en-US" sz="2800">
              <a:solidFill>
                <a:schemeClr val="bg1"/>
              </a:solidFill>
            </a:endParaRPr>
          </a:p>
        </p:txBody>
      </p:sp>
    </p:spTree>
    <p:extLst>
      <p:ext uri="{BB962C8B-B14F-4D97-AF65-F5344CB8AC3E}">
        <p14:creationId xmlns:p14="http://schemas.microsoft.com/office/powerpoint/2010/main" val="1055514811"/>
      </p:ext>
    </p:extLst>
  </p:cSld>
  <p:clrMapOvr>
    <a:masterClrMapping/>
  </p:clrMapOvr>
  <p:transition advClick="0" advTm="13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8407"/>
                                        </p:tgtEl>
                                      </p:cBhvr>
                                    </p:animEffect>
                                    <p:set>
                                      <p:cBhvr>
                                        <p:cTn id="7" dur="1" fill="hold">
                                          <p:stCondLst>
                                            <p:cond delay="499"/>
                                          </p:stCondLst>
                                        </p:cTn>
                                        <p:tgtEl>
                                          <p:spTgt spid="58407"/>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8413"/>
                                        </p:tgtEl>
                                      </p:cBhvr>
                                    </p:animEffect>
                                    <p:set>
                                      <p:cBhvr>
                                        <p:cTn id="10" dur="1" fill="hold">
                                          <p:stCondLst>
                                            <p:cond delay="499"/>
                                          </p:stCondLst>
                                        </p:cTn>
                                        <p:tgtEl>
                                          <p:spTgt spid="58413"/>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8422"/>
                                        </p:tgtEl>
                                      </p:cBhvr>
                                    </p:animEffect>
                                    <p:set>
                                      <p:cBhvr>
                                        <p:cTn id="13" dur="1" fill="hold">
                                          <p:stCondLst>
                                            <p:cond delay="499"/>
                                          </p:stCondLst>
                                        </p:cTn>
                                        <p:tgtEl>
                                          <p:spTgt spid="58422"/>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8452"/>
                                        </p:tgtEl>
                                        <p:attrNameLst>
                                          <p:attrName>style.visibility</p:attrName>
                                        </p:attrNameLst>
                                      </p:cBhvr>
                                      <p:to>
                                        <p:strVal val="visible"/>
                                      </p:to>
                                    </p:set>
                                    <p:animEffect transition="in" filter="slide(fromTop)">
                                      <p:cBhvr>
                                        <p:cTn id="16" dur="500"/>
                                        <p:tgtEl>
                                          <p:spTgt spid="58452"/>
                                        </p:tgtEl>
                                      </p:cBhvr>
                                    </p:animEffect>
                                  </p:childTnLst>
                                </p:cTn>
                              </p:par>
                              <p:par>
                                <p:cTn id="17" presetID="12" presetClass="entr" presetSubtype="1" fill="hold" nodeType="withEffect">
                                  <p:stCondLst>
                                    <p:cond delay="0"/>
                                  </p:stCondLst>
                                  <p:childTnLst>
                                    <p:set>
                                      <p:cBhvr>
                                        <p:cTn id="18" dur="1" fill="hold">
                                          <p:stCondLst>
                                            <p:cond delay="0"/>
                                          </p:stCondLst>
                                        </p:cTn>
                                        <p:tgtEl>
                                          <p:spTgt spid="58449"/>
                                        </p:tgtEl>
                                        <p:attrNameLst>
                                          <p:attrName>style.visibility</p:attrName>
                                        </p:attrNameLst>
                                      </p:cBhvr>
                                      <p:to>
                                        <p:strVal val="visible"/>
                                      </p:to>
                                    </p:set>
                                    <p:animEffect transition="in" filter="slide(fromTop)">
                                      <p:cBhvr>
                                        <p:cTn id="19" dur="500"/>
                                        <p:tgtEl>
                                          <p:spTgt spid="58449"/>
                                        </p:tgtEl>
                                      </p:cBhvr>
                                    </p:animEffect>
                                  </p:childTnLst>
                                </p:cTn>
                              </p:par>
                              <p:par>
                                <p:cTn id="20" presetID="12" presetClass="entr" presetSubtype="1" fill="hold" nodeType="withEffect">
                                  <p:stCondLst>
                                    <p:cond delay="0"/>
                                  </p:stCondLst>
                                  <p:childTnLst>
                                    <p:set>
                                      <p:cBhvr>
                                        <p:cTn id="21" dur="1" fill="hold">
                                          <p:stCondLst>
                                            <p:cond delay="0"/>
                                          </p:stCondLst>
                                        </p:cTn>
                                        <p:tgtEl>
                                          <p:spTgt spid="58410"/>
                                        </p:tgtEl>
                                        <p:attrNameLst>
                                          <p:attrName>style.visibility</p:attrName>
                                        </p:attrNameLst>
                                      </p:cBhvr>
                                      <p:to>
                                        <p:strVal val="visible"/>
                                      </p:to>
                                    </p:set>
                                    <p:animEffect transition="in" filter="slide(fromTop)">
                                      <p:cBhvr>
                                        <p:cTn id="22" dur="500"/>
                                        <p:tgtEl>
                                          <p:spTgt spid="58410"/>
                                        </p:tgtEl>
                                      </p:cBhvr>
                                    </p:animEffect>
                                  </p:childTnLst>
                                </p:cTn>
                              </p:par>
                              <p:par>
                                <p:cTn id="23" presetID="12" presetClass="exit" presetSubtype="4" fill="hold" nodeType="withEffect">
                                  <p:stCondLst>
                                    <p:cond delay="1000"/>
                                  </p:stCondLst>
                                  <p:childTnLst>
                                    <p:animEffect transition="out" filter="slide(fromBottom)">
                                      <p:cBhvr>
                                        <p:cTn id="24" dur="500"/>
                                        <p:tgtEl>
                                          <p:spTgt spid="58410"/>
                                        </p:tgtEl>
                                      </p:cBhvr>
                                    </p:animEffect>
                                    <p:set>
                                      <p:cBhvr>
                                        <p:cTn id="25" dur="1" fill="hold">
                                          <p:stCondLst>
                                            <p:cond delay="499"/>
                                          </p:stCondLst>
                                        </p:cTn>
                                        <p:tgtEl>
                                          <p:spTgt spid="58410"/>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8425"/>
                                        </p:tgtEl>
                                        <p:attrNameLst>
                                          <p:attrName>style.visibility</p:attrName>
                                        </p:attrNameLst>
                                      </p:cBhvr>
                                      <p:to>
                                        <p:strVal val="visible"/>
                                      </p:to>
                                    </p:set>
                                    <p:animEffect transition="in" filter="slide(fromTop)">
                                      <p:cBhvr>
                                        <p:cTn id="28" dur="500"/>
                                        <p:tgtEl>
                                          <p:spTgt spid="58425"/>
                                        </p:tgtEl>
                                      </p:cBhvr>
                                    </p:animEffect>
                                  </p:childTnLst>
                                </p:cTn>
                              </p:par>
                              <p:par>
                                <p:cTn id="29" presetID="12" presetClass="exit" presetSubtype="4" fill="hold" nodeType="withEffect">
                                  <p:stCondLst>
                                    <p:cond delay="2000"/>
                                  </p:stCondLst>
                                  <p:childTnLst>
                                    <p:animEffect transition="out" filter="slide(fromBottom)">
                                      <p:cBhvr>
                                        <p:cTn id="30" dur="500"/>
                                        <p:tgtEl>
                                          <p:spTgt spid="58425"/>
                                        </p:tgtEl>
                                      </p:cBhvr>
                                    </p:animEffect>
                                    <p:set>
                                      <p:cBhvr>
                                        <p:cTn id="31" dur="1" fill="hold">
                                          <p:stCondLst>
                                            <p:cond delay="499"/>
                                          </p:stCondLst>
                                        </p:cTn>
                                        <p:tgtEl>
                                          <p:spTgt spid="58425"/>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8428"/>
                                        </p:tgtEl>
                                        <p:attrNameLst>
                                          <p:attrName>style.visibility</p:attrName>
                                        </p:attrNameLst>
                                      </p:cBhvr>
                                      <p:to>
                                        <p:strVal val="visible"/>
                                      </p:to>
                                    </p:set>
                                    <p:animEffect transition="in" filter="slide(fromTop)">
                                      <p:cBhvr>
                                        <p:cTn id="34" dur="500"/>
                                        <p:tgtEl>
                                          <p:spTgt spid="58428"/>
                                        </p:tgtEl>
                                      </p:cBhvr>
                                    </p:animEffect>
                                  </p:childTnLst>
                                </p:cTn>
                              </p:par>
                              <p:par>
                                <p:cTn id="35" presetID="12" presetClass="exit" presetSubtype="4" fill="hold" nodeType="withEffect">
                                  <p:stCondLst>
                                    <p:cond delay="3000"/>
                                  </p:stCondLst>
                                  <p:childTnLst>
                                    <p:animEffect transition="out" filter="slide(fromBottom)">
                                      <p:cBhvr>
                                        <p:cTn id="36" dur="500"/>
                                        <p:tgtEl>
                                          <p:spTgt spid="58428"/>
                                        </p:tgtEl>
                                      </p:cBhvr>
                                    </p:animEffect>
                                    <p:set>
                                      <p:cBhvr>
                                        <p:cTn id="37" dur="1" fill="hold">
                                          <p:stCondLst>
                                            <p:cond delay="499"/>
                                          </p:stCondLst>
                                        </p:cTn>
                                        <p:tgtEl>
                                          <p:spTgt spid="58428"/>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8431"/>
                                        </p:tgtEl>
                                        <p:attrNameLst>
                                          <p:attrName>style.visibility</p:attrName>
                                        </p:attrNameLst>
                                      </p:cBhvr>
                                      <p:to>
                                        <p:strVal val="visible"/>
                                      </p:to>
                                    </p:set>
                                    <p:animEffect transition="in" filter="slide(fromTop)">
                                      <p:cBhvr>
                                        <p:cTn id="40" dur="500"/>
                                        <p:tgtEl>
                                          <p:spTgt spid="58431"/>
                                        </p:tgtEl>
                                      </p:cBhvr>
                                    </p:animEffect>
                                  </p:childTnLst>
                                </p:cTn>
                              </p:par>
                              <p:par>
                                <p:cTn id="41" presetID="12" presetClass="exit" presetSubtype="4" fill="hold" nodeType="withEffect">
                                  <p:stCondLst>
                                    <p:cond delay="4000"/>
                                  </p:stCondLst>
                                  <p:childTnLst>
                                    <p:animEffect transition="out" filter="slide(fromBottom)">
                                      <p:cBhvr>
                                        <p:cTn id="42" dur="500"/>
                                        <p:tgtEl>
                                          <p:spTgt spid="58431"/>
                                        </p:tgtEl>
                                      </p:cBhvr>
                                    </p:animEffect>
                                    <p:set>
                                      <p:cBhvr>
                                        <p:cTn id="43" dur="1" fill="hold">
                                          <p:stCondLst>
                                            <p:cond delay="499"/>
                                          </p:stCondLst>
                                        </p:cTn>
                                        <p:tgtEl>
                                          <p:spTgt spid="58431"/>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8434"/>
                                        </p:tgtEl>
                                        <p:attrNameLst>
                                          <p:attrName>style.visibility</p:attrName>
                                        </p:attrNameLst>
                                      </p:cBhvr>
                                      <p:to>
                                        <p:strVal val="visible"/>
                                      </p:to>
                                    </p:set>
                                    <p:animEffect transition="in" filter="slide(fromTop)">
                                      <p:cBhvr>
                                        <p:cTn id="46" dur="500"/>
                                        <p:tgtEl>
                                          <p:spTgt spid="58434"/>
                                        </p:tgtEl>
                                      </p:cBhvr>
                                    </p:animEffect>
                                  </p:childTnLst>
                                </p:cTn>
                              </p:par>
                              <p:par>
                                <p:cTn id="47" presetID="12" presetClass="exit" presetSubtype="4" fill="hold" nodeType="withEffect">
                                  <p:stCondLst>
                                    <p:cond delay="5000"/>
                                  </p:stCondLst>
                                  <p:childTnLst>
                                    <p:animEffect transition="out" filter="slide(fromBottom)">
                                      <p:cBhvr>
                                        <p:cTn id="48" dur="500"/>
                                        <p:tgtEl>
                                          <p:spTgt spid="58434"/>
                                        </p:tgtEl>
                                      </p:cBhvr>
                                    </p:animEffect>
                                    <p:set>
                                      <p:cBhvr>
                                        <p:cTn id="49" dur="1" fill="hold">
                                          <p:stCondLst>
                                            <p:cond delay="499"/>
                                          </p:stCondLst>
                                        </p:cTn>
                                        <p:tgtEl>
                                          <p:spTgt spid="58434"/>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8437"/>
                                        </p:tgtEl>
                                        <p:attrNameLst>
                                          <p:attrName>style.visibility</p:attrName>
                                        </p:attrNameLst>
                                      </p:cBhvr>
                                      <p:to>
                                        <p:strVal val="visible"/>
                                      </p:to>
                                    </p:set>
                                    <p:animEffect transition="in" filter="slide(fromTop)">
                                      <p:cBhvr>
                                        <p:cTn id="52" dur="500"/>
                                        <p:tgtEl>
                                          <p:spTgt spid="58437"/>
                                        </p:tgtEl>
                                      </p:cBhvr>
                                    </p:animEffect>
                                  </p:childTnLst>
                                </p:cTn>
                              </p:par>
                              <p:par>
                                <p:cTn id="53" presetID="12" presetClass="exit" presetSubtype="4" fill="hold" nodeType="withEffect">
                                  <p:stCondLst>
                                    <p:cond delay="6000"/>
                                  </p:stCondLst>
                                  <p:childTnLst>
                                    <p:animEffect transition="out" filter="slide(fromBottom)">
                                      <p:cBhvr>
                                        <p:cTn id="54" dur="500"/>
                                        <p:tgtEl>
                                          <p:spTgt spid="58437"/>
                                        </p:tgtEl>
                                      </p:cBhvr>
                                    </p:animEffect>
                                    <p:set>
                                      <p:cBhvr>
                                        <p:cTn id="55" dur="1" fill="hold">
                                          <p:stCondLst>
                                            <p:cond delay="499"/>
                                          </p:stCondLst>
                                        </p:cTn>
                                        <p:tgtEl>
                                          <p:spTgt spid="58437"/>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8440"/>
                                        </p:tgtEl>
                                        <p:attrNameLst>
                                          <p:attrName>style.visibility</p:attrName>
                                        </p:attrNameLst>
                                      </p:cBhvr>
                                      <p:to>
                                        <p:strVal val="visible"/>
                                      </p:to>
                                    </p:set>
                                    <p:animEffect transition="in" filter="slide(fromTop)">
                                      <p:cBhvr>
                                        <p:cTn id="58" dur="500"/>
                                        <p:tgtEl>
                                          <p:spTgt spid="58440"/>
                                        </p:tgtEl>
                                      </p:cBhvr>
                                    </p:animEffect>
                                  </p:childTnLst>
                                </p:cTn>
                              </p:par>
                              <p:par>
                                <p:cTn id="59" presetID="12" presetClass="exit" presetSubtype="4" fill="hold" nodeType="withEffect">
                                  <p:stCondLst>
                                    <p:cond delay="7000"/>
                                  </p:stCondLst>
                                  <p:childTnLst>
                                    <p:animEffect transition="out" filter="slide(fromBottom)">
                                      <p:cBhvr>
                                        <p:cTn id="60" dur="500"/>
                                        <p:tgtEl>
                                          <p:spTgt spid="58440"/>
                                        </p:tgtEl>
                                      </p:cBhvr>
                                    </p:animEffect>
                                    <p:set>
                                      <p:cBhvr>
                                        <p:cTn id="61" dur="1" fill="hold">
                                          <p:stCondLst>
                                            <p:cond delay="499"/>
                                          </p:stCondLst>
                                        </p:cTn>
                                        <p:tgtEl>
                                          <p:spTgt spid="58440"/>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8443"/>
                                        </p:tgtEl>
                                        <p:attrNameLst>
                                          <p:attrName>style.visibility</p:attrName>
                                        </p:attrNameLst>
                                      </p:cBhvr>
                                      <p:to>
                                        <p:strVal val="visible"/>
                                      </p:to>
                                    </p:set>
                                    <p:animEffect transition="in" filter="slide(fromTop)">
                                      <p:cBhvr>
                                        <p:cTn id="64" dur="500"/>
                                        <p:tgtEl>
                                          <p:spTgt spid="58443"/>
                                        </p:tgtEl>
                                      </p:cBhvr>
                                    </p:animEffect>
                                  </p:childTnLst>
                                </p:cTn>
                              </p:par>
                              <p:par>
                                <p:cTn id="65" presetID="12" presetClass="exit" presetSubtype="4" fill="hold" nodeType="withEffect">
                                  <p:stCondLst>
                                    <p:cond delay="8000"/>
                                  </p:stCondLst>
                                  <p:childTnLst>
                                    <p:animEffect transition="out" filter="slide(fromBottom)">
                                      <p:cBhvr>
                                        <p:cTn id="66" dur="500"/>
                                        <p:tgtEl>
                                          <p:spTgt spid="58443"/>
                                        </p:tgtEl>
                                      </p:cBhvr>
                                    </p:animEffect>
                                    <p:set>
                                      <p:cBhvr>
                                        <p:cTn id="67" dur="1" fill="hold">
                                          <p:stCondLst>
                                            <p:cond delay="499"/>
                                          </p:stCondLst>
                                        </p:cTn>
                                        <p:tgtEl>
                                          <p:spTgt spid="58443"/>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8446"/>
                                        </p:tgtEl>
                                        <p:attrNameLst>
                                          <p:attrName>style.visibility</p:attrName>
                                        </p:attrNameLst>
                                      </p:cBhvr>
                                      <p:to>
                                        <p:strVal val="visible"/>
                                      </p:to>
                                    </p:set>
                                    <p:animEffect transition="in" filter="slide(fromTop)">
                                      <p:cBhvr>
                                        <p:cTn id="70" dur="500"/>
                                        <p:tgtEl>
                                          <p:spTgt spid="58446"/>
                                        </p:tgtEl>
                                      </p:cBhvr>
                                    </p:animEffect>
                                  </p:childTnLst>
                                </p:cTn>
                              </p:par>
                              <p:par>
                                <p:cTn id="71" presetID="12" presetClass="exit" presetSubtype="4" fill="hold" nodeType="withEffect">
                                  <p:stCondLst>
                                    <p:cond delay="9000"/>
                                  </p:stCondLst>
                                  <p:childTnLst>
                                    <p:animEffect transition="out" filter="slide(fromBottom)">
                                      <p:cBhvr>
                                        <p:cTn id="72" dur="500"/>
                                        <p:tgtEl>
                                          <p:spTgt spid="58446"/>
                                        </p:tgtEl>
                                      </p:cBhvr>
                                    </p:animEffect>
                                    <p:set>
                                      <p:cBhvr>
                                        <p:cTn id="73" dur="1" fill="hold">
                                          <p:stCondLst>
                                            <p:cond delay="499"/>
                                          </p:stCondLst>
                                        </p:cTn>
                                        <p:tgtEl>
                                          <p:spTgt spid="58446"/>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8458"/>
                                        </p:tgtEl>
                                        <p:attrNameLst>
                                          <p:attrName>style.visibility</p:attrName>
                                        </p:attrNameLst>
                                      </p:cBhvr>
                                      <p:to>
                                        <p:strVal val="visible"/>
                                      </p:to>
                                    </p:set>
                                    <p:animEffect transition="in" filter="slide(fromTop)">
                                      <p:cBhvr>
                                        <p:cTn id="76" dur="500"/>
                                        <p:tgtEl>
                                          <p:spTgt spid="58458"/>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8464"/>
                                        </p:tgtEl>
                                        <p:attrNameLst>
                                          <p:attrName>style.visibility</p:attrName>
                                        </p:attrNameLst>
                                      </p:cBhvr>
                                      <p:to>
                                        <p:strVal val="visible"/>
                                      </p:to>
                                    </p:set>
                                    <p:animEffect transition="in" filter="slide(fromTop)">
                                      <p:cBhvr>
                                        <p:cTn id="79" dur="500"/>
                                        <p:tgtEl>
                                          <p:spTgt spid="58464"/>
                                        </p:tgtEl>
                                      </p:cBhvr>
                                    </p:animEffect>
                                  </p:childTnLst>
                                </p:cTn>
                              </p:par>
                              <p:par>
                                <p:cTn id="80" presetID="12" presetClass="exit" presetSubtype="4" fill="hold" nodeType="withEffect">
                                  <p:stCondLst>
                                    <p:cond delay="10000"/>
                                  </p:stCondLst>
                                  <p:childTnLst>
                                    <p:animEffect transition="out" filter="slide(fromBottom)">
                                      <p:cBhvr>
                                        <p:cTn id="81" dur="500"/>
                                        <p:tgtEl>
                                          <p:spTgt spid="58458"/>
                                        </p:tgtEl>
                                      </p:cBhvr>
                                    </p:animEffect>
                                    <p:set>
                                      <p:cBhvr>
                                        <p:cTn id="82" dur="1" fill="hold">
                                          <p:stCondLst>
                                            <p:cond delay="499"/>
                                          </p:stCondLst>
                                        </p:cTn>
                                        <p:tgtEl>
                                          <p:spTgt spid="58458"/>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8449"/>
                                        </p:tgtEl>
                                      </p:cBhvr>
                                    </p:animEffect>
                                    <p:set>
                                      <p:cBhvr>
                                        <p:cTn id="85" dur="1" fill="hold">
                                          <p:stCondLst>
                                            <p:cond delay="499"/>
                                          </p:stCondLst>
                                        </p:cTn>
                                        <p:tgtEl>
                                          <p:spTgt spid="58449"/>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8461"/>
                                        </p:tgtEl>
                                        <p:attrNameLst>
                                          <p:attrName>style.visibility</p:attrName>
                                        </p:attrNameLst>
                                      </p:cBhvr>
                                      <p:to>
                                        <p:strVal val="visible"/>
                                      </p:to>
                                    </p:set>
                                    <p:animEffect transition="in" filter="slide(fromTop)">
                                      <p:cBhvr>
                                        <p:cTn id="88" dur="500"/>
                                        <p:tgtEl>
                                          <p:spTgt spid="58461"/>
                                        </p:tgtEl>
                                      </p:cBhvr>
                                    </p:animEffect>
                                  </p:childTnLst>
                                </p:cTn>
                              </p:par>
                              <p:par>
                                <p:cTn id="89" presetID="12" presetClass="exit" presetSubtype="4" fill="hold" nodeType="withEffect">
                                  <p:stCondLst>
                                    <p:cond delay="11000"/>
                                  </p:stCondLst>
                                  <p:childTnLst>
                                    <p:animEffect transition="out" filter="slide(fromBottom)">
                                      <p:cBhvr>
                                        <p:cTn id="90" dur="500"/>
                                        <p:tgtEl>
                                          <p:spTgt spid="58464"/>
                                        </p:tgtEl>
                                      </p:cBhvr>
                                    </p:animEffect>
                                    <p:set>
                                      <p:cBhvr>
                                        <p:cTn id="91" dur="1" fill="hold">
                                          <p:stCondLst>
                                            <p:cond delay="499"/>
                                          </p:stCondLst>
                                        </p:cTn>
                                        <p:tgtEl>
                                          <p:spTgt spid="58464"/>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8467"/>
                                        </p:tgtEl>
                                        <p:attrNameLst>
                                          <p:attrName>style.visibility</p:attrName>
                                        </p:attrNameLst>
                                      </p:cBhvr>
                                      <p:to>
                                        <p:strVal val="visible"/>
                                      </p:to>
                                    </p:set>
                                    <p:animEffect transition="in" filter="slide(fromTop)">
                                      <p:cBhvr>
                                        <p:cTn id="94" dur="500"/>
                                        <p:tgtEl>
                                          <p:spTgt spid="58467"/>
                                        </p:tgtEl>
                                      </p:cBhvr>
                                    </p:animEffect>
                                  </p:childTnLst>
                                </p:cTn>
                              </p:par>
                              <p:par>
                                <p:cTn id="95" presetID="12" presetClass="exit" presetSubtype="4" fill="hold" nodeType="withEffect">
                                  <p:stCondLst>
                                    <p:cond delay="12000"/>
                                  </p:stCondLst>
                                  <p:childTnLst>
                                    <p:animEffect transition="out" filter="slide(fromBottom)">
                                      <p:cBhvr>
                                        <p:cTn id="96" dur="500"/>
                                        <p:tgtEl>
                                          <p:spTgt spid="58467"/>
                                        </p:tgtEl>
                                      </p:cBhvr>
                                    </p:animEffect>
                                    <p:set>
                                      <p:cBhvr>
                                        <p:cTn id="97" dur="1" fill="hold">
                                          <p:stCondLst>
                                            <p:cond delay="499"/>
                                          </p:stCondLst>
                                        </p:cTn>
                                        <p:tgtEl>
                                          <p:spTgt spid="58467"/>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8470"/>
                                        </p:tgtEl>
                                        <p:attrNameLst>
                                          <p:attrName>style.visibility</p:attrName>
                                        </p:attrNameLst>
                                      </p:cBhvr>
                                      <p:to>
                                        <p:strVal val="visible"/>
                                      </p:to>
                                    </p:set>
                                    <p:animEffect transition="in" filter="slide(fromTop)">
                                      <p:cBhvr>
                                        <p:cTn id="100" dur="500"/>
                                        <p:tgtEl>
                                          <p:spTgt spid="58470"/>
                                        </p:tgtEl>
                                      </p:cBhvr>
                                    </p:animEffect>
                                  </p:childTnLst>
                                </p:cTn>
                              </p:par>
                              <p:par>
                                <p:cTn id="101" presetID="12" presetClass="exit" presetSubtype="4" fill="hold" nodeType="withEffect">
                                  <p:stCondLst>
                                    <p:cond delay="13000"/>
                                  </p:stCondLst>
                                  <p:childTnLst>
                                    <p:animEffect transition="out" filter="slide(fromBottom)">
                                      <p:cBhvr>
                                        <p:cTn id="102" dur="500"/>
                                        <p:tgtEl>
                                          <p:spTgt spid="58470"/>
                                        </p:tgtEl>
                                      </p:cBhvr>
                                    </p:animEffect>
                                    <p:set>
                                      <p:cBhvr>
                                        <p:cTn id="103" dur="1" fill="hold">
                                          <p:stCondLst>
                                            <p:cond delay="499"/>
                                          </p:stCondLst>
                                        </p:cTn>
                                        <p:tgtEl>
                                          <p:spTgt spid="58470"/>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8473"/>
                                        </p:tgtEl>
                                        <p:attrNameLst>
                                          <p:attrName>style.visibility</p:attrName>
                                        </p:attrNameLst>
                                      </p:cBhvr>
                                      <p:to>
                                        <p:strVal val="visible"/>
                                      </p:to>
                                    </p:set>
                                    <p:animEffect transition="in" filter="slide(fromTop)">
                                      <p:cBhvr>
                                        <p:cTn id="106" dur="500"/>
                                        <p:tgtEl>
                                          <p:spTgt spid="58473"/>
                                        </p:tgtEl>
                                      </p:cBhvr>
                                    </p:animEffect>
                                  </p:childTnLst>
                                </p:cTn>
                              </p:par>
                              <p:par>
                                <p:cTn id="107" presetID="12" presetClass="exit" presetSubtype="4" fill="hold" nodeType="withEffect">
                                  <p:stCondLst>
                                    <p:cond delay="14000"/>
                                  </p:stCondLst>
                                  <p:childTnLst>
                                    <p:animEffect transition="out" filter="slide(fromBottom)">
                                      <p:cBhvr>
                                        <p:cTn id="108" dur="500"/>
                                        <p:tgtEl>
                                          <p:spTgt spid="58473"/>
                                        </p:tgtEl>
                                      </p:cBhvr>
                                    </p:animEffect>
                                    <p:set>
                                      <p:cBhvr>
                                        <p:cTn id="109" dur="1" fill="hold">
                                          <p:stCondLst>
                                            <p:cond delay="499"/>
                                          </p:stCondLst>
                                        </p:cTn>
                                        <p:tgtEl>
                                          <p:spTgt spid="58473"/>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8476"/>
                                        </p:tgtEl>
                                        <p:attrNameLst>
                                          <p:attrName>style.visibility</p:attrName>
                                        </p:attrNameLst>
                                      </p:cBhvr>
                                      <p:to>
                                        <p:strVal val="visible"/>
                                      </p:to>
                                    </p:set>
                                    <p:animEffect transition="in" filter="slide(fromTop)">
                                      <p:cBhvr>
                                        <p:cTn id="112" dur="500"/>
                                        <p:tgtEl>
                                          <p:spTgt spid="58476"/>
                                        </p:tgtEl>
                                      </p:cBhvr>
                                    </p:animEffect>
                                  </p:childTnLst>
                                </p:cTn>
                              </p:par>
                              <p:par>
                                <p:cTn id="113" presetID="12" presetClass="exit" presetSubtype="4" fill="hold" nodeType="withEffect">
                                  <p:stCondLst>
                                    <p:cond delay="15000"/>
                                  </p:stCondLst>
                                  <p:childTnLst>
                                    <p:animEffect transition="out" filter="slide(fromBottom)">
                                      <p:cBhvr>
                                        <p:cTn id="114" dur="500"/>
                                        <p:tgtEl>
                                          <p:spTgt spid="58476"/>
                                        </p:tgtEl>
                                      </p:cBhvr>
                                    </p:animEffect>
                                    <p:set>
                                      <p:cBhvr>
                                        <p:cTn id="115" dur="1" fill="hold">
                                          <p:stCondLst>
                                            <p:cond delay="499"/>
                                          </p:stCondLst>
                                        </p:cTn>
                                        <p:tgtEl>
                                          <p:spTgt spid="58476"/>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8479"/>
                                        </p:tgtEl>
                                        <p:attrNameLst>
                                          <p:attrName>style.visibility</p:attrName>
                                        </p:attrNameLst>
                                      </p:cBhvr>
                                      <p:to>
                                        <p:strVal val="visible"/>
                                      </p:to>
                                    </p:set>
                                    <p:animEffect transition="in" filter="slide(fromTop)">
                                      <p:cBhvr>
                                        <p:cTn id="118" dur="500"/>
                                        <p:tgtEl>
                                          <p:spTgt spid="58479"/>
                                        </p:tgtEl>
                                      </p:cBhvr>
                                    </p:animEffect>
                                  </p:childTnLst>
                                </p:cTn>
                              </p:par>
                              <p:par>
                                <p:cTn id="119" presetID="12" presetClass="exit" presetSubtype="4" fill="hold" nodeType="withEffect">
                                  <p:stCondLst>
                                    <p:cond delay="16000"/>
                                  </p:stCondLst>
                                  <p:childTnLst>
                                    <p:animEffect transition="out" filter="slide(fromBottom)">
                                      <p:cBhvr>
                                        <p:cTn id="120" dur="500"/>
                                        <p:tgtEl>
                                          <p:spTgt spid="58479"/>
                                        </p:tgtEl>
                                      </p:cBhvr>
                                    </p:animEffect>
                                    <p:set>
                                      <p:cBhvr>
                                        <p:cTn id="121" dur="1" fill="hold">
                                          <p:stCondLst>
                                            <p:cond delay="499"/>
                                          </p:stCondLst>
                                        </p:cTn>
                                        <p:tgtEl>
                                          <p:spTgt spid="58479"/>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8482"/>
                                        </p:tgtEl>
                                        <p:attrNameLst>
                                          <p:attrName>style.visibility</p:attrName>
                                        </p:attrNameLst>
                                      </p:cBhvr>
                                      <p:to>
                                        <p:strVal val="visible"/>
                                      </p:to>
                                    </p:set>
                                    <p:animEffect transition="in" filter="slide(fromTop)">
                                      <p:cBhvr>
                                        <p:cTn id="124" dur="500"/>
                                        <p:tgtEl>
                                          <p:spTgt spid="58482"/>
                                        </p:tgtEl>
                                      </p:cBhvr>
                                    </p:animEffect>
                                  </p:childTnLst>
                                </p:cTn>
                              </p:par>
                              <p:par>
                                <p:cTn id="125" presetID="12" presetClass="exit" presetSubtype="4" fill="hold" nodeType="withEffect">
                                  <p:stCondLst>
                                    <p:cond delay="17000"/>
                                  </p:stCondLst>
                                  <p:childTnLst>
                                    <p:animEffect transition="out" filter="slide(fromBottom)">
                                      <p:cBhvr>
                                        <p:cTn id="126" dur="500"/>
                                        <p:tgtEl>
                                          <p:spTgt spid="58482"/>
                                        </p:tgtEl>
                                      </p:cBhvr>
                                    </p:animEffect>
                                    <p:set>
                                      <p:cBhvr>
                                        <p:cTn id="127" dur="1" fill="hold">
                                          <p:stCondLst>
                                            <p:cond delay="499"/>
                                          </p:stCondLst>
                                        </p:cTn>
                                        <p:tgtEl>
                                          <p:spTgt spid="58482"/>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8485"/>
                                        </p:tgtEl>
                                        <p:attrNameLst>
                                          <p:attrName>style.visibility</p:attrName>
                                        </p:attrNameLst>
                                      </p:cBhvr>
                                      <p:to>
                                        <p:strVal val="visible"/>
                                      </p:to>
                                    </p:set>
                                    <p:animEffect transition="in" filter="slide(fromTop)">
                                      <p:cBhvr>
                                        <p:cTn id="130" dur="500"/>
                                        <p:tgtEl>
                                          <p:spTgt spid="58485"/>
                                        </p:tgtEl>
                                      </p:cBhvr>
                                    </p:animEffect>
                                  </p:childTnLst>
                                </p:cTn>
                              </p:par>
                              <p:par>
                                <p:cTn id="131" presetID="12" presetClass="exit" presetSubtype="4" fill="hold" nodeType="withEffect">
                                  <p:stCondLst>
                                    <p:cond delay="18000"/>
                                  </p:stCondLst>
                                  <p:childTnLst>
                                    <p:animEffect transition="out" filter="slide(fromBottom)">
                                      <p:cBhvr>
                                        <p:cTn id="132" dur="500"/>
                                        <p:tgtEl>
                                          <p:spTgt spid="58485"/>
                                        </p:tgtEl>
                                      </p:cBhvr>
                                    </p:animEffect>
                                    <p:set>
                                      <p:cBhvr>
                                        <p:cTn id="133" dur="1" fill="hold">
                                          <p:stCondLst>
                                            <p:cond delay="499"/>
                                          </p:stCondLst>
                                        </p:cTn>
                                        <p:tgtEl>
                                          <p:spTgt spid="58485"/>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8488"/>
                                        </p:tgtEl>
                                        <p:attrNameLst>
                                          <p:attrName>style.visibility</p:attrName>
                                        </p:attrNameLst>
                                      </p:cBhvr>
                                      <p:to>
                                        <p:strVal val="visible"/>
                                      </p:to>
                                    </p:set>
                                    <p:animEffect transition="in" filter="slide(fromTop)">
                                      <p:cBhvr>
                                        <p:cTn id="136" dur="500"/>
                                        <p:tgtEl>
                                          <p:spTgt spid="58488"/>
                                        </p:tgtEl>
                                      </p:cBhvr>
                                    </p:animEffect>
                                  </p:childTnLst>
                                </p:cTn>
                              </p:par>
                              <p:par>
                                <p:cTn id="137" presetID="12" presetClass="exit" presetSubtype="4" fill="hold" nodeType="withEffect">
                                  <p:stCondLst>
                                    <p:cond delay="19000"/>
                                  </p:stCondLst>
                                  <p:childTnLst>
                                    <p:animEffect transition="out" filter="slide(fromBottom)">
                                      <p:cBhvr>
                                        <p:cTn id="138" dur="500"/>
                                        <p:tgtEl>
                                          <p:spTgt spid="58488"/>
                                        </p:tgtEl>
                                      </p:cBhvr>
                                    </p:animEffect>
                                    <p:set>
                                      <p:cBhvr>
                                        <p:cTn id="139" dur="1" fill="hold">
                                          <p:stCondLst>
                                            <p:cond delay="499"/>
                                          </p:stCondLst>
                                        </p:cTn>
                                        <p:tgtEl>
                                          <p:spTgt spid="58488"/>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8491"/>
                                        </p:tgtEl>
                                        <p:attrNameLst>
                                          <p:attrName>style.visibility</p:attrName>
                                        </p:attrNameLst>
                                      </p:cBhvr>
                                      <p:to>
                                        <p:strVal val="visible"/>
                                      </p:to>
                                    </p:set>
                                    <p:animEffect transition="in" filter="slide(fromTop)">
                                      <p:cBhvr>
                                        <p:cTn id="142" dur="500"/>
                                        <p:tgtEl>
                                          <p:spTgt spid="58491"/>
                                        </p:tgtEl>
                                      </p:cBhvr>
                                    </p:animEffect>
                                  </p:childTnLst>
                                </p:cTn>
                              </p:par>
                              <p:par>
                                <p:cTn id="143" presetID="12" presetClass="exit" presetSubtype="4" fill="hold" nodeType="withEffect">
                                  <p:stCondLst>
                                    <p:cond delay="20000"/>
                                  </p:stCondLst>
                                  <p:childTnLst>
                                    <p:animEffect transition="out" filter="slide(fromBottom)">
                                      <p:cBhvr>
                                        <p:cTn id="144" dur="500"/>
                                        <p:tgtEl>
                                          <p:spTgt spid="58491"/>
                                        </p:tgtEl>
                                      </p:cBhvr>
                                    </p:animEffect>
                                    <p:set>
                                      <p:cBhvr>
                                        <p:cTn id="145" dur="1" fill="hold">
                                          <p:stCondLst>
                                            <p:cond delay="499"/>
                                          </p:stCondLst>
                                        </p:cTn>
                                        <p:tgtEl>
                                          <p:spTgt spid="58491"/>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8461"/>
                                        </p:tgtEl>
                                      </p:cBhvr>
                                    </p:animEffect>
                                    <p:set>
                                      <p:cBhvr>
                                        <p:cTn id="148" dur="1" fill="hold">
                                          <p:stCondLst>
                                            <p:cond delay="499"/>
                                          </p:stCondLst>
                                        </p:cTn>
                                        <p:tgtEl>
                                          <p:spTgt spid="58461"/>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8494"/>
                                        </p:tgtEl>
                                        <p:attrNameLst>
                                          <p:attrName>style.visibility</p:attrName>
                                        </p:attrNameLst>
                                      </p:cBhvr>
                                      <p:to>
                                        <p:strVal val="visible"/>
                                      </p:to>
                                    </p:set>
                                    <p:animEffect transition="in" filter="slide(fromTop)">
                                      <p:cBhvr>
                                        <p:cTn id="151" dur="500"/>
                                        <p:tgtEl>
                                          <p:spTgt spid="58494"/>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8497"/>
                                        </p:tgtEl>
                                        <p:attrNameLst>
                                          <p:attrName>style.visibility</p:attrName>
                                        </p:attrNameLst>
                                      </p:cBhvr>
                                      <p:to>
                                        <p:strVal val="visible"/>
                                      </p:to>
                                    </p:set>
                                    <p:animEffect transition="in" filter="slide(fromTop)">
                                      <p:cBhvr>
                                        <p:cTn id="154" dur="500"/>
                                        <p:tgtEl>
                                          <p:spTgt spid="58497"/>
                                        </p:tgtEl>
                                      </p:cBhvr>
                                    </p:animEffect>
                                  </p:childTnLst>
                                </p:cTn>
                              </p:par>
                              <p:par>
                                <p:cTn id="155" presetID="12" presetClass="exit" presetSubtype="4" fill="hold" nodeType="withEffect">
                                  <p:stCondLst>
                                    <p:cond delay="21000"/>
                                  </p:stCondLst>
                                  <p:childTnLst>
                                    <p:animEffect transition="out" filter="slide(fromBottom)">
                                      <p:cBhvr>
                                        <p:cTn id="156" dur="500"/>
                                        <p:tgtEl>
                                          <p:spTgt spid="58497"/>
                                        </p:tgtEl>
                                      </p:cBhvr>
                                    </p:animEffect>
                                    <p:set>
                                      <p:cBhvr>
                                        <p:cTn id="157" dur="1" fill="hold">
                                          <p:stCondLst>
                                            <p:cond delay="499"/>
                                          </p:stCondLst>
                                        </p:cTn>
                                        <p:tgtEl>
                                          <p:spTgt spid="58497"/>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8500"/>
                                        </p:tgtEl>
                                        <p:attrNameLst>
                                          <p:attrName>style.visibility</p:attrName>
                                        </p:attrNameLst>
                                      </p:cBhvr>
                                      <p:to>
                                        <p:strVal val="visible"/>
                                      </p:to>
                                    </p:set>
                                    <p:animEffect transition="in" filter="slide(fromTop)">
                                      <p:cBhvr>
                                        <p:cTn id="160" dur="500"/>
                                        <p:tgtEl>
                                          <p:spTgt spid="58500"/>
                                        </p:tgtEl>
                                      </p:cBhvr>
                                    </p:animEffect>
                                  </p:childTnLst>
                                </p:cTn>
                              </p:par>
                              <p:par>
                                <p:cTn id="161" presetID="12" presetClass="exit" presetSubtype="4" fill="hold" nodeType="withEffect">
                                  <p:stCondLst>
                                    <p:cond delay="22000"/>
                                  </p:stCondLst>
                                  <p:childTnLst>
                                    <p:animEffect transition="out" filter="slide(fromBottom)">
                                      <p:cBhvr>
                                        <p:cTn id="162" dur="500"/>
                                        <p:tgtEl>
                                          <p:spTgt spid="58500"/>
                                        </p:tgtEl>
                                      </p:cBhvr>
                                    </p:animEffect>
                                    <p:set>
                                      <p:cBhvr>
                                        <p:cTn id="163" dur="1" fill="hold">
                                          <p:stCondLst>
                                            <p:cond delay="499"/>
                                          </p:stCondLst>
                                        </p:cTn>
                                        <p:tgtEl>
                                          <p:spTgt spid="58500"/>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8503"/>
                                        </p:tgtEl>
                                        <p:attrNameLst>
                                          <p:attrName>style.visibility</p:attrName>
                                        </p:attrNameLst>
                                      </p:cBhvr>
                                      <p:to>
                                        <p:strVal val="visible"/>
                                      </p:to>
                                    </p:set>
                                    <p:animEffect transition="in" filter="slide(fromTop)">
                                      <p:cBhvr>
                                        <p:cTn id="166" dur="500"/>
                                        <p:tgtEl>
                                          <p:spTgt spid="58503"/>
                                        </p:tgtEl>
                                      </p:cBhvr>
                                    </p:animEffect>
                                  </p:childTnLst>
                                </p:cTn>
                              </p:par>
                              <p:par>
                                <p:cTn id="167" presetID="12" presetClass="exit" presetSubtype="4" fill="hold" nodeType="withEffect">
                                  <p:stCondLst>
                                    <p:cond delay="23000"/>
                                  </p:stCondLst>
                                  <p:childTnLst>
                                    <p:animEffect transition="out" filter="slide(fromBottom)">
                                      <p:cBhvr>
                                        <p:cTn id="168" dur="500"/>
                                        <p:tgtEl>
                                          <p:spTgt spid="58503"/>
                                        </p:tgtEl>
                                      </p:cBhvr>
                                    </p:animEffect>
                                    <p:set>
                                      <p:cBhvr>
                                        <p:cTn id="169" dur="1" fill="hold">
                                          <p:stCondLst>
                                            <p:cond delay="499"/>
                                          </p:stCondLst>
                                        </p:cTn>
                                        <p:tgtEl>
                                          <p:spTgt spid="58503"/>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8506"/>
                                        </p:tgtEl>
                                        <p:attrNameLst>
                                          <p:attrName>style.visibility</p:attrName>
                                        </p:attrNameLst>
                                      </p:cBhvr>
                                      <p:to>
                                        <p:strVal val="visible"/>
                                      </p:to>
                                    </p:set>
                                    <p:animEffect transition="in" filter="slide(fromTop)">
                                      <p:cBhvr>
                                        <p:cTn id="172" dur="500"/>
                                        <p:tgtEl>
                                          <p:spTgt spid="58506"/>
                                        </p:tgtEl>
                                      </p:cBhvr>
                                    </p:animEffect>
                                  </p:childTnLst>
                                </p:cTn>
                              </p:par>
                              <p:par>
                                <p:cTn id="173" presetID="12" presetClass="exit" presetSubtype="4" fill="hold" nodeType="withEffect">
                                  <p:stCondLst>
                                    <p:cond delay="24000"/>
                                  </p:stCondLst>
                                  <p:childTnLst>
                                    <p:animEffect transition="out" filter="slide(fromBottom)">
                                      <p:cBhvr>
                                        <p:cTn id="174" dur="500"/>
                                        <p:tgtEl>
                                          <p:spTgt spid="58506"/>
                                        </p:tgtEl>
                                      </p:cBhvr>
                                    </p:animEffect>
                                    <p:set>
                                      <p:cBhvr>
                                        <p:cTn id="175" dur="1" fill="hold">
                                          <p:stCondLst>
                                            <p:cond delay="499"/>
                                          </p:stCondLst>
                                        </p:cTn>
                                        <p:tgtEl>
                                          <p:spTgt spid="58506"/>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8509"/>
                                        </p:tgtEl>
                                        <p:attrNameLst>
                                          <p:attrName>style.visibility</p:attrName>
                                        </p:attrNameLst>
                                      </p:cBhvr>
                                      <p:to>
                                        <p:strVal val="visible"/>
                                      </p:to>
                                    </p:set>
                                    <p:animEffect transition="in" filter="slide(fromTop)">
                                      <p:cBhvr>
                                        <p:cTn id="178" dur="500"/>
                                        <p:tgtEl>
                                          <p:spTgt spid="58509"/>
                                        </p:tgtEl>
                                      </p:cBhvr>
                                    </p:animEffect>
                                  </p:childTnLst>
                                </p:cTn>
                              </p:par>
                              <p:par>
                                <p:cTn id="179" presetID="12" presetClass="exit" presetSubtype="4" fill="hold" nodeType="withEffect">
                                  <p:stCondLst>
                                    <p:cond delay="25000"/>
                                  </p:stCondLst>
                                  <p:childTnLst>
                                    <p:animEffect transition="out" filter="slide(fromBottom)">
                                      <p:cBhvr>
                                        <p:cTn id="180" dur="500"/>
                                        <p:tgtEl>
                                          <p:spTgt spid="58509"/>
                                        </p:tgtEl>
                                      </p:cBhvr>
                                    </p:animEffect>
                                    <p:set>
                                      <p:cBhvr>
                                        <p:cTn id="181" dur="1" fill="hold">
                                          <p:stCondLst>
                                            <p:cond delay="499"/>
                                          </p:stCondLst>
                                        </p:cTn>
                                        <p:tgtEl>
                                          <p:spTgt spid="58509"/>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8512"/>
                                        </p:tgtEl>
                                        <p:attrNameLst>
                                          <p:attrName>style.visibility</p:attrName>
                                        </p:attrNameLst>
                                      </p:cBhvr>
                                      <p:to>
                                        <p:strVal val="visible"/>
                                      </p:to>
                                    </p:set>
                                    <p:animEffect transition="in" filter="slide(fromTop)">
                                      <p:cBhvr>
                                        <p:cTn id="184" dur="500"/>
                                        <p:tgtEl>
                                          <p:spTgt spid="58512"/>
                                        </p:tgtEl>
                                      </p:cBhvr>
                                    </p:animEffect>
                                  </p:childTnLst>
                                </p:cTn>
                              </p:par>
                              <p:par>
                                <p:cTn id="185" presetID="12" presetClass="exit" presetSubtype="4" fill="hold" nodeType="withEffect">
                                  <p:stCondLst>
                                    <p:cond delay="26000"/>
                                  </p:stCondLst>
                                  <p:childTnLst>
                                    <p:animEffect transition="out" filter="slide(fromBottom)">
                                      <p:cBhvr>
                                        <p:cTn id="186" dur="500"/>
                                        <p:tgtEl>
                                          <p:spTgt spid="58512"/>
                                        </p:tgtEl>
                                      </p:cBhvr>
                                    </p:animEffect>
                                    <p:set>
                                      <p:cBhvr>
                                        <p:cTn id="187" dur="1" fill="hold">
                                          <p:stCondLst>
                                            <p:cond delay="499"/>
                                          </p:stCondLst>
                                        </p:cTn>
                                        <p:tgtEl>
                                          <p:spTgt spid="58512"/>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8515"/>
                                        </p:tgtEl>
                                        <p:attrNameLst>
                                          <p:attrName>style.visibility</p:attrName>
                                        </p:attrNameLst>
                                      </p:cBhvr>
                                      <p:to>
                                        <p:strVal val="visible"/>
                                      </p:to>
                                    </p:set>
                                    <p:animEffect transition="in" filter="slide(fromTop)">
                                      <p:cBhvr>
                                        <p:cTn id="190" dur="500"/>
                                        <p:tgtEl>
                                          <p:spTgt spid="58515"/>
                                        </p:tgtEl>
                                      </p:cBhvr>
                                    </p:animEffect>
                                  </p:childTnLst>
                                </p:cTn>
                              </p:par>
                              <p:par>
                                <p:cTn id="191" presetID="12" presetClass="exit" presetSubtype="4" fill="hold" nodeType="withEffect">
                                  <p:stCondLst>
                                    <p:cond delay="27000"/>
                                  </p:stCondLst>
                                  <p:childTnLst>
                                    <p:animEffect transition="out" filter="slide(fromBottom)">
                                      <p:cBhvr>
                                        <p:cTn id="192" dur="500"/>
                                        <p:tgtEl>
                                          <p:spTgt spid="58515"/>
                                        </p:tgtEl>
                                      </p:cBhvr>
                                    </p:animEffect>
                                    <p:set>
                                      <p:cBhvr>
                                        <p:cTn id="193" dur="1" fill="hold">
                                          <p:stCondLst>
                                            <p:cond delay="499"/>
                                          </p:stCondLst>
                                        </p:cTn>
                                        <p:tgtEl>
                                          <p:spTgt spid="58515"/>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8518"/>
                                        </p:tgtEl>
                                        <p:attrNameLst>
                                          <p:attrName>style.visibility</p:attrName>
                                        </p:attrNameLst>
                                      </p:cBhvr>
                                      <p:to>
                                        <p:strVal val="visible"/>
                                      </p:to>
                                    </p:set>
                                    <p:animEffect transition="in" filter="slide(fromTop)">
                                      <p:cBhvr>
                                        <p:cTn id="196" dur="500"/>
                                        <p:tgtEl>
                                          <p:spTgt spid="58518"/>
                                        </p:tgtEl>
                                      </p:cBhvr>
                                    </p:animEffect>
                                  </p:childTnLst>
                                </p:cTn>
                              </p:par>
                              <p:par>
                                <p:cTn id="197" presetID="12" presetClass="exit" presetSubtype="4" fill="hold" nodeType="withEffect">
                                  <p:stCondLst>
                                    <p:cond delay="28000"/>
                                  </p:stCondLst>
                                  <p:childTnLst>
                                    <p:animEffect transition="out" filter="slide(fromBottom)">
                                      <p:cBhvr>
                                        <p:cTn id="198" dur="500"/>
                                        <p:tgtEl>
                                          <p:spTgt spid="58518"/>
                                        </p:tgtEl>
                                      </p:cBhvr>
                                    </p:animEffect>
                                    <p:set>
                                      <p:cBhvr>
                                        <p:cTn id="199" dur="1" fill="hold">
                                          <p:stCondLst>
                                            <p:cond delay="499"/>
                                          </p:stCondLst>
                                        </p:cTn>
                                        <p:tgtEl>
                                          <p:spTgt spid="58518"/>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8521"/>
                                        </p:tgtEl>
                                        <p:attrNameLst>
                                          <p:attrName>style.visibility</p:attrName>
                                        </p:attrNameLst>
                                      </p:cBhvr>
                                      <p:to>
                                        <p:strVal val="visible"/>
                                      </p:to>
                                    </p:set>
                                    <p:animEffect transition="in" filter="slide(fromTop)">
                                      <p:cBhvr>
                                        <p:cTn id="202" dur="500"/>
                                        <p:tgtEl>
                                          <p:spTgt spid="58521"/>
                                        </p:tgtEl>
                                      </p:cBhvr>
                                    </p:animEffect>
                                  </p:childTnLst>
                                </p:cTn>
                              </p:par>
                              <p:par>
                                <p:cTn id="203" presetID="12" presetClass="exit" presetSubtype="4" fill="hold" nodeType="withEffect">
                                  <p:stCondLst>
                                    <p:cond delay="29000"/>
                                  </p:stCondLst>
                                  <p:childTnLst>
                                    <p:animEffect transition="out" filter="slide(fromBottom)">
                                      <p:cBhvr>
                                        <p:cTn id="204" dur="500"/>
                                        <p:tgtEl>
                                          <p:spTgt spid="58521"/>
                                        </p:tgtEl>
                                      </p:cBhvr>
                                    </p:animEffect>
                                    <p:set>
                                      <p:cBhvr>
                                        <p:cTn id="205" dur="1" fill="hold">
                                          <p:stCondLst>
                                            <p:cond delay="499"/>
                                          </p:stCondLst>
                                        </p:cTn>
                                        <p:tgtEl>
                                          <p:spTgt spid="58521"/>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8524"/>
                                        </p:tgtEl>
                                        <p:attrNameLst>
                                          <p:attrName>style.visibility</p:attrName>
                                        </p:attrNameLst>
                                      </p:cBhvr>
                                      <p:to>
                                        <p:strVal val="visible"/>
                                      </p:to>
                                    </p:set>
                                    <p:animEffect transition="in" filter="slide(fromTop)">
                                      <p:cBhvr>
                                        <p:cTn id="208" dur="500"/>
                                        <p:tgtEl>
                                          <p:spTgt spid="58524"/>
                                        </p:tgtEl>
                                      </p:cBhvr>
                                    </p:animEffect>
                                  </p:childTnLst>
                                </p:cTn>
                              </p:par>
                              <p:par>
                                <p:cTn id="209" presetID="12" presetClass="exit" presetSubtype="4" fill="hold" nodeType="withEffect">
                                  <p:stCondLst>
                                    <p:cond delay="30000"/>
                                  </p:stCondLst>
                                  <p:childTnLst>
                                    <p:animEffect transition="out" filter="slide(fromBottom)">
                                      <p:cBhvr>
                                        <p:cTn id="210" dur="500"/>
                                        <p:tgtEl>
                                          <p:spTgt spid="58494"/>
                                        </p:tgtEl>
                                      </p:cBhvr>
                                    </p:animEffect>
                                    <p:set>
                                      <p:cBhvr>
                                        <p:cTn id="211" dur="1" fill="hold">
                                          <p:stCondLst>
                                            <p:cond delay="499"/>
                                          </p:stCondLst>
                                        </p:cTn>
                                        <p:tgtEl>
                                          <p:spTgt spid="58494"/>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8527"/>
                                        </p:tgtEl>
                                        <p:attrNameLst>
                                          <p:attrName>style.visibility</p:attrName>
                                        </p:attrNameLst>
                                      </p:cBhvr>
                                      <p:to>
                                        <p:strVal val="visible"/>
                                      </p:to>
                                    </p:set>
                                    <p:animEffect transition="in" filter="slide(fromTop)">
                                      <p:cBhvr>
                                        <p:cTn id="214" dur="500"/>
                                        <p:tgtEl>
                                          <p:spTgt spid="58527"/>
                                        </p:tgtEl>
                                      </p:cBhvr>
                                    </p:animEffect>
                                  </p:childTnLst>
                                </p:cTn>
                              </p:par>
                              <p:par>
                                <p:cTn id="215" presetID="12" presetClass="exit" presetSubtype="4" fill="hold" nodeType="withEffect">
                                  <p:stCondLst>
                                    <p:cond delay="30000"/>
                                  </p:stCondLst>
                                  <p:childTnLst>
                                    <p:animEffect transition="out" filter="slide(fromBottom)">
                                      <p:cBhvr>
                                        <p:cTn id="216" dur="500"/>
                                        <p:tgtEl>
                                          <p:spTgt spid="58524"/>
                                        </p:tgtEl>
                                      </p:cBhvr>
                                    </p:animEffect>
                                    <p:set>
                                      <p:cBhvr>
                                        <p:cTn id="217" dur="1" fill="hold">
                                          <p:stCondLst>
                                            <p:cond delay="499"/>
                                          </p:stCondLst>
                                        </p:cTn>
                                        <p:tgtEl>
                                          <p:spTgt spid="58524"/>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8557"/>
                                        </p:tgtEl>
                                        <p:attrNameLst>
                                          <p:attrName>style.visibility</p:attrName>
                                        </p:attrNameLst>
                                      </p:cBhvr>
                                      <p:to>
                                        <p:strVal val="visible"/>
                                      </p:to>
                                    </p:set>
                                    <p:animEffect transition="in" filter="slide(fromTop)">
                                      <p:cBhvr>
                                        <p:cTn id="220" dur="500"/>
                                        <p:tgtEl>
                                          <p:spTgt spid="58557"/>
                                        </p:tgtEl>
                                      </p:cBhvr>
                                    </p:animEffect>
                                  </p:childTnLst>
                                </p:cTn>
                              </p:par>
                              <p:par>
                                <p:cTn id="221" presetID="12" presetClass="exit" presetSubtype="4" fill="hold" nodeType="withEffect">
                                  <p:stCondLst>
                                    <p:cond delay="31000"/>
                                  </p:stCondLst>
                                  <p:childTnLst>
                                    <p:animEffect transition="out" filter="slide(fromBottom)">
                                      <p:cBhvr>
                                        <p:cTn id="222" dur="500"/>
                                        <p:tgtEl>
                                          <p:spTgt spid="58527"/>
                                        </p:tgtEl>
                                      </p:cBhvr>
                                    </p:animEffect>
                                    <p:set>
                                      <p:cBhvr>
                                        <p:cTn id="223" dur="1" fill="hold">
                                          <p:stCondLst>
                                            <p:cond delay="499"/>
                                          </p:stCondLst>
                                        </p:cTn>
                                        <p:tgtEl>
                                          <p:spTgt spid="58527"/>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8530"/>
                                        </p:tgtEl>
                                        <p:attrNameLst>
                                          <p:attrName>style.visibility</p:attrName>
                                        </p:attrNameLst>
                                      </p:cBhvr>
                                      <p:to>
                                        <p:strVal val="visible"/>
                                      </p:to>
                                    </p:set>
                                    <p:animEffect transition="in" filter="slide(fromTop)">
                                      <p:cBhvr>
                                        <p:cTn id="226" dur="500"/>
                                        <p:tgtEl>
                                          <p:spTgt spid="58530"/>
                                        </p:tgtEl>
                                      </p:cBhvr>
                                    </p:animEffect>
                                  </p:childTnLst>
                                </p:cTn>
                              </p:par>
                              <p:par>
                                <p:cTn id="227" presetID="12" presetClass="exit" presetSubtype="4" fill="hold" nodeType="withEffect">
                                  <p:stCondLst>
                                    <p:cond delay="32000"/>
                                  </p:stCondLst>
                                  <p:childTnLst>
                                    <p:animEffect transition="out" filter="slide(fromBottom)">
                                      <p:cBhvr>
                                        <p:cTn id="228" dur="500"/>
                                        <p:tgtEl>
                                          <p:spTgt spid="58530"/>
                                        </p:tgtEl>
                                      </p:cBhvr>
                                    </p:animEffect>
                                    <p:set>
                                      <p:cBhvr>
                                        <p:cTn id="229" dur="1" fill="hold">
                                          <p:stCondLst>
                                            <p:cond delay="499"/>
                                          </p:stCondLst>
                                        </p:cTn>
                                        <p:tgtEl>
                                          <p:spTgt spid="58530"/>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8533"/>
                                        </p:tgtEl>
                                        <p:attrNameLst>
                                          <p:attrName>style.visibility</p:attrName>
                                        </p:attrNameLst>
                                      </p:cBhvr>
                                      <p:to>
                                        <p:strVal val="visible"/>
                                      </p:to>
                                    </p:set>
                                    <p:animEffect transition="in" filter="slide(fromTop)">
                                      <p:cBhvr>
                                        <p:cTn id="232" dur="500"/>
                                        <p:tgtEl>
                                          <p:spTgt spid="58533"/>
                                        </p:tgtEl>
                                      </p:cBhvr>
                                    </p:animEffect>
                                  </p:childTnLst>
                                </p:cTn>
                              </p:par>
                              <p:par>
                                <p:cTn id="233" presetID="12" presetClass="exit" presetSubtype="4" fill="hold" nodeType="withEffect">
                                  <p:stCondLst>
                                    <p:cond delay="33000"/>
                                  </p:stCondLst>
                                  <p:childTnLst>
                                    <p:animEffect transition="out" filter="slide(fromBottom)">
                                      <p:cBhvr>
                                        <p:cTn id="234" dur="500"/>
                                        <p:tgtEl>
                                          <p:spTgt spid="58533"/>
                                        </p:tgtEl>
                                      </p:cBhvr>
                                    </p:animEffect>
                                    <p:set>
                                      <p:cBhvr>
                                        <p:cTn id="235" dur="1" fill="hold">
                                          <p:stCondLst>
                                            <p:cond delay="499"/>
                                          </p:stCondLst>
                                        </p:cTn>
                                        <p:tgtEl>
                                          <p:spTgt spid="58533"/>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8536"/>
                                        </p:tgtEl>
                                        <p:attrNameLst>
                                          <p:attrName>style.visibility</p:attrName>
                                        </p:attrNameLst>
                                      </p:cBhvr>
                                      <p:to>
                                        <p:strVal val="visible"/>
                                      </p:to>
                                    </p:set>
                                    <p:animEffect transition="in" filter="slide(fromTop)">
                                      <p:cBhvr>
                                        <p:cTn id="238" dur="500"/>
                                        <p:tgtEl>
                                          <p:spTgt spid="58536"/>
                                        </p:tgtEl>
                                      </p:cBhvr>
                                    </p:animEffect>
                                  </p:childTnLst>
                                </p:cTn>
                              </p:par>
                              <p:par>
                                <p:cTn id="239" presetID="12" presetClass="exit" presetSubtype="4" fill="hold" nodeType="withEffect">
                                  <p:stCondLst>
                                    <p:cond delay="34000"/>
                                  </p:stCondLst>
                                  <p:childTnLst>
                                    <p:animEffect transition="out" filter="slide(fromBottom)">
                                      <p:cBhvr>
                                        <p:cTn id="240" dur="500"/>
                                        <p:tgtEl>
                                          <p:spTgt spid="58536"/>
                                        </p:tgtEl>
                                      </p:cBhvr>
                                    </p:animEffect>
                                    <p:set>
                                      <p:cBhvr>
                                        <p:cTn id="241" dur="1" fill="hold">
                                          <p:stCondLst>
                                            <p:cond delay="499"/>
                                          </p:stCondLst>
                                        </p:cTn>
                                        <p:tgtEl>
                                          <p:spTgt spid="58536"/>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8539"/>
                                        </p:tgtEl>
                                        <p:attrNameLst>
                                          <p:attrName>style.visibility</p:attrName>
                                        </p:attrNameLst>
                                      </p:cBhvr>
                                      <p:to>
                                        <p:strVal val="visible"/>
                                      </p:to>
                                    </p:set>
                                    <p:animEffect transition="in" filter="slide(fromTop)">
                                      <p:cBhvr>
                                        <p:cTn id="244" dur="500"/>
                                        <p:tgtEl>
                                          <p:spTgt spid="58539"/>
                                        </p:tgtEl>
                                      </p:cBhvr>
                                    </p:animEffect>
                                  </p:childTnLst>
                                </p:cTn>
                              </p:par>
                              <p:par>
                                <p:cTn id="245" presetID="12" presetClass="exit" presetSubtype="4" fill="hold" nodeType="withEffect">
                                  <p:stCondLst>
                                    <p:cond delay="35000"/>
                                  </p:stCondLst>
                                  <p:childTnLst>
                                    <p:animEffect transition="out" filter="slide(fromBottom)">
                                      <p:cBhvr>
                                        <p:cTn id="246" dur="500"/>
                                        <p:tgtEl>
                                          <p:spTgt spid="58539"/>
                                        </p:tgtEl>
                                      </p:cBhvr>
                                    </p:animEffect>
                                    <p:set>
                                      <p:cBhvr>
                                        <p:cTn id="247" dur="1" fill="hold">
                                          <p:stCondLst>
                                            <p:cond delay="499"/>
                                          </p:stCondLst>
                                        </p:cTn>
                                        <p:tgtEl>
                                          <p:spTgt spid="58539"/>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8542"/>
                                        </p:tgtEl>
                                        <p:attrNameLst>
                                          <p:attrName>style.visibility</p:attrName>
                                        </p:attrNameLst>
                                      </p:cBhvr>
                                      <p:to>
                                        <p:strVal val="visible"/>
                                      </p:to>
                                    </p:set>
                                    <p:animEffect transition="in" filter="slide(fromTop)">
                                      <p:cBhvr>
                                        <p:cTn id="250" dur="500"/>
                                        <p:tgtEl>
                                          <p:spTgt spid="58542"/>
                                        </p:tgtEl>
                                      </p:cBhvr>
                                    </p:animEffect>
                                  </p:childTnLst>
                                </p:cTn>
                              </p:par>
                              <p:par>
                                <p:cTn id="251" presetID="12" presetClass="exit" presetSubtype="4" fill="hold" nodeType="withEffect">
                                  <p:stCondLst>
                                    <p:cond delay="36000"/>
                                  </p:stCondLst>
                                  <p:childTnLst>
                                    <p:animEffect transition="out" filter="slide(fromBottom)">
                                      <p:cBhvr>
                                        <p:cTn id="252" dur="500"/>
                                        <p:tgtEl>
                                          <p:spTgt spid="58542"/>
                                        </p:tgtEl>
                                      </p:cBhvr>
                                    </p:animEffect>
                                    <p:set>
                                      <p:cBhvr>
                                        <p:cTn id="253" dur="1" fill="hold">
                                          <p:stCondLst>
                                            <p:cond delay="499"/>
                                          </p:stCondLst>
                                        </p:cTn>
                                        <p:tgtEl>
                                          <p:spTgt spid="58542"/>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8545"/>
                                        </p:tgtEl>
                                        <p:attrNameLst>
                                          <p:attrName>style.visibility</p:attrName>
                                        </p:attrNameLst>
                                      </p:cBhvr>
                                      <p:to>
                                        <p:strVal val="visible"/>
                                      </p:to>
                                    </p:set>
                                    <p:animEffect transition="in" filter="slide(fromTop)">
                                      <p:cBhvr>
                                        <p:cTn id="256" dur="500"/>
                                        <p:tgtEl>
                                          <p:spTgt spid="58545"/>
                                        </p:tgtEl>
                                      </p:cBhvr>
                                    </p:animEffect>
                                  </p:childTnLst>
                                </p:cTn>
                              </p:par>
                              <p:par>
                                <p:cTn id="257" presetID="12" presetClass="exit" presetSubtype="4" fill="hold" nodeType="withEffect">
                                  <p:stCondLst>
                                    <p:cond delay="37000"/>
                                  </p:stCondLst>
                                  <p:childTnLst>
                                    <p:animEffect transition="out" filter="slide(fromBottom)">
                                      <p:cBhvr>
                                        <p:cTn id="258" dur="500"/>
                                        <p:tgtEl>
                                          <p:spTgt spid="58545"/>
                                        </p:tgtEl>
                                      </p:cBhvr>
                                    </p:animEffect>
                                    <p:set>
                                      <p:cBhvr>
                                        <p:cTn id="259" dur="1" fill="hold">
                                          <p:stCondLst>
                                            <p:cond delay="499"/>
                                          </p:stCondLst>
                                        </p:cTn>
                                        <p:tgtEl>
                                          <p:spTgt spid="58545"/>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8548"/>
                                        </p:tgtEl>
                                        <p:attrNameLst>
                                          <p:attrName>style.visibility</p:attrName>
                                        </p:attrNameLst>
                                      </p:cBhvr>
                                      <p:to>
                                        <p:strVal val="visible"/>
                                      </p:to>
                                    </p:set>
                                    <p:animEffect transition="in" filter="slide(fromTop)">
                                      <p:cBhvr>
                                        <p:cTn id="262" dur="500"/>
                                        <p:tgtEl>
                                          <p:spTgt spid="58548"/>
                                        </p:tgtEl>
                                      </p:cBhvr>
                                    </p:animEffect>
                                  </p:childTnLst>
                                </p:cTn>
                              </p:par>
                              <p:par>
                                <p:cTn id="263" presetID="12" presetClass="exit" presetSubtype="4" fill="hold" nodeType="withEffect">
                                  <p:stCondLst>
                                    <p:cond delay="38000"/>
                                  </p:stCondLst>
                                  <p:childTnLst>
                                    <p:animEffect transition="out" filter="slide(fromBottom)">
                                      <p:cBhvr>
                                        <p:cTn id="264" dur="500"/>
                                        <p:tgtEl>
                                          <p:spTgt spid="58548"/>
                                        </p:tgtEl>
                                      </p:cBhvr>
                                    </p:animEffect>
                                    <p:set>
                                      <p:cBhvr>
                                        <p:cTn id="265" dur="1" fill="hold">
                                          <p:stCondLst>
                                            <p:cond delay="499"/>
                                          </p:stCondLst>
                                        </p:cTn>
                                        <p:tgtEl>
                                          <p:spTgt spid="58548"/>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8551"/>
                                        </p:tgtEl>
                                        <p:attrNameLst>
                                          <p:attrName>style.visibility</p:attrName>
                                        </p:attrNameLst>
                                      </p:cBhvr>
                                      <p:to>
                                        <p:strVal val="visible"/>
                                      </p:to>
                                    </p:set>
                                    <p:animEffect transition="in" filter="slide(fromTop)">
                                      <p:cBhvr>
                                        <p:cTn id="268" dur="500"/>
                                        <p:tgtEl>
                                          <p:spTgt spid="58551"/>
                                        </p:tgtEl>
                                      </p:cBhvr>
                                    </p:animEffect>
                                  </p:childTnLst>
                                </p:cTn>
                              </p:par>
                              <p:par>
                                <p:cTn id="269" presetID="12" presetClass="exit" presetSubtype="4" fill="hold" nodeType="withEffect">
                                  <p:stCondLst>
                                    <p:cond delay="39000"/>
                                  </p:stCondLst>
                                  <p:childTnLst>
                                    <p:animEffect transition="out" filter="slide(fromBottom)">
                                      <p:cBhvr>
                                        <p:cTn id="270" dur="500"/>
                                        <p:tgtEl>
                                          <p:spTgt spid="58551"/>
                                        </p:tgtEl>
                                      </p:cBhvr>
                                    </p:animEffect>
                                    <p:set>
                                      <p:cBhvr>
                                        <p:cTn id="271" dur="1" fill="hold">
                                          <p:stCondLst>
                                            <p:cond delay="499"/>
                                          </p:stCondLst>
                                        </p:cTn>
                                        <p:tgtEl>
                                          <p:spTgt spid="58551"/>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8554"/>
                                        </p:tgtEl>
                                        <p:attrNameLst>
                                          <p:attrName>style.visibility</p:attrName>
                                        </p:attrNameLst>
                                      </p:cBhvr>
                                      <p:to>
                                        <p:strVal val="visible"/>
                                      </p:to>
                                    </p:set>
                                    <p:animEffect transition="in" filter="slide(fromTop)">
                                      <p:cBhvr>
                                        <p:cTn id="274" dur="500"/>
                                        <p:tgtEl>
                                          <p:spTgt spid="58554"/>
                                        </p:tgtEl>
                                      </p:cBhvr>
                                    </p:animEffect>
                                  </p:childTnLst>
                                </p:cTn>
                              </p:par>
                              <p:par>
                                <p:cTn id="275" presetID="12" presetClass="exit" presetSubtype="4" fill="hold" nodeType="withEffect">
                                  <p:stCondLst>
                                    <p:cond delay="40000"/>
                                  </p:stCondLst>
                                  <p:childTnLst>
                                    <p:animEffect transition="out" filter="slide(fromBottom)">
                                      <p:cBhvr>
                                        <p:cTn id="276" dur="500"/>
                                        <p:tgtEl>
                                          <p:spTgt spid="58554"/>
                                        </p:tgtEl>
                                      </p:cBhvr>
                                    </p:animEffect>
                                    <p:set>
                                      <p:cBhvr>
                                        <p:cTn id="277" dur="1" fill="hold">
                                          <p:stCondLst>
                                            <p:cond delay="499"/>
                                          </p:stCondLst>
                                        </p:cTn>
                                        <p:tgtEl>
                                          <p:spTgt spid="58554"/>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8560"/>
                                        </p:tgtEl>
                                        <p:attrNameLst>
                                          <p:attrName>style.visibility</p:attrName>
                                        </p:attrNameLst>
                                      </p:cBhvr>
                                      <p:to>
                                        <p:strVal val="visible"/>
                                      </p:to>
                                    </p:set>
                                    <p:animEffect transition="in" filter="slide(fromTop)">
                                      <p:cBhvr>
                                        <p:cTn id="280" dur="500"/>
                                        <p:tgtEl>
                                          <p:spTgt spid="58560"/>
                                        </p:tgtEl>
                                      </p:cBhvr>
                                    </p:animEffect>
                                  </p:childTnLst>
                                </p:cTn>
                              </p:par>
                              <p:par>
                                <p:cTn id="281" presetID="12" presetClass="exit" presetSubtype="4" fill="hold" nodeType="withEffect">
                                  <p:stCondLst>
                                    <p:cond delay="40000"/>
                                  </p:stCondLst>
                                  <p:childTnLst>
                                    <p:animEffect transition="out" filter="slide(fromBottom)">
                                      <p:cBhvr>
                                        <p:cTn id="282" dur="500"/>
                                        <p:tgtEl>
                                          <p:spTgt spid="58557"/>
                                        </p:tgtEl>
                                      </p:cBhvr>
                                    </p:animEffect>
                                    <p:set>
                                      <p:cBhvr>
                                        <p:cTn id="283" dur="1" fill="hold">
                                          <p:stCondLst>
                                            <p:cond delay="499"/>
                                          </p:stCondLst>
                                        </p:cTn>
                                        <p:tgtEl>
                                          <p:spTgt spid="58557"/>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8563"/>
                                        </p:tgtEl>
                                        <p:attrNameLst>
                                          <p:attrName>style.visibility</p:attrName>
                                        </p:attrNameLst>
                                      </p:cBhvr>
                                      <p:to>
                                        <p:strVal val="visible"/>
                                      </p:to>
                                    </p:set>
                                    <p:animEffect transition="in" filter="slide(fromTop)">
                                      <p:cBhvr>
                                        <p:cTn id="286" dur="500"/>
                                        <p:tgtEl>
                                          <p:spTgt spid="58563"/>
                                        </p:tgtEl>
                                      </p:cBhvr>
                                    </p:animEffect>
                                  </p:childTnLst>
                                </p:cTn>
                              </p:par>
                              <p:par>
                                <p:cTn id="287" presetID="12" presetClass="exit" presetSubtype="4" fill="hold" nodeType="withEffect">
                                  <p:stCondLst>
                                    <p:cond delay="41000"/>
                                  </p:stCondLst>
                                  <p:childTnLst>
                                    <p:animEffect transition="out" filter="slide(fromBottom)">
                                      <p:cBhvr>
                                        <p:cTn id="288" dur="500"/>
                                        <p:tgtEl>
                                          <p:spTgt spid="58563"/>
                                        </p:tgtEl>
                                      </p:cBhvr>
                                    </p:animEffect>
                                    <p:set>
                                      <p:cBhvr>
                                        <p:cTn id="289" dur="1" fill="hold">
                                          <p:stCondLst>
                                            <p:cond delay="499"/>
                                          </p:stCondLst>
                                        </p:cTn>
                                        <p:tgtEl>
                                          <p:spTgt spid="58563"/>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8566"/>
                                        </p:tgtEl>
                                        <p:attrNameLst>
                                          <p:attrName>style.visibility</p:attrName>
                                        </p:attrNameLst>
                                      </p:cBhvr>
                                      <p:to>
                                        <p:strVal val="visible"/>
                                      </p:to>
                                    </p:set>
                                    <p:animEffect transition="in" filter="slide(fromTop)">
                                      <p:cBhvr>
                                        <p:cTn id="292" dur="500"/>
                                        <p:tgtEl>
                                          <p:spTgt spid="58566"/>
                                        </p:tgtEl>
                                      </p:cBhvr>
                                    </p:animEffect>
                                  </p:childTnLst>
                                </p:cTn>
                              </p:par>
                              <p:par>
                                <p:cTn id="293" presetID="12" presetClass="exit" presetSubtype="4" fill="hold" nodeType="withEffect">
                                  <p:stCondLst>
                                    <p:cond delay="42000"/>
                                  </p:stCondLst>
                                  <p:childTnLst>
                                    <p:animEffect transition="out" filter="slide(fromBottom)">
                                      <p:cBhvr>
                                        <p:cTn id="294" dur="500"/>
                                        <p:tgtEl>
                                          <p:spTgt spid="58566"/>
                                        </p:tgtEl>
                                      </p:cBhvr>
                                    </p:animEffect>
                                    <p:set>
                                      <p:cBhvr>
                                        <p:cTn id="295" dur="1" fill="hold">
                                          <p:stCondLst>
                                            <p:cond delay="499"/>
                                          </p:stCondLst>
                                        </p:cTn>
                                        <p:tgtEl>
                                          <p:spTgt spid="58566"/>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8569"/>
                                        </p:tgtEl>
                                        <p:attrNameLst>
                                          <p:attrName>style.visibility</p:attrName>
                                        </p:attrNameLst>
                                      </p:cBhvr>
                                      <p:to>
                                        <p:strVal val="visible"/>
                                      </p:to>
                                    </p:set>
                                    <p:animEffect transition="in" filter="slide(fromTop)">
                                      <p:cBhvr>
                                        <p:cTn id="298" dur="500"/>
                                        <p:tgtEl>
                                          <p:spTgt spid="58569"/>
                                        </p:tgtEl>
                                      </p:cBhvr>
                                    </p:animEffect>
                                  </p:childTnLst>
                                </p:cTn>
                              </p:par>
                              <p:par>
                                <p:cTn id="299" presetID="12" presetClass="exit" presetSubtype="4" fill="hold" nodeType="withEffect">
                                  <p:stCondLst>
                                    <p:cond delay="43000"/>
                                  </p:stCondLst>
                                  <p:childTnLst>
                                    <p:animEffect transition="out" filter="slide(fromBottom)">
                                      <p:cBhvr>
                                        <p:cTn id="300" dur="500"/>
                                        <p:tgtEl>
                                          <p:spTgt spid="58569"/>
                                        </p:tgtEl>
                                      </p:cBhvr>
                                    </p:animEffect>
                                    <p:set>
                                      <p:cBhvr>
                                        <p:cTn id="301" dur="1" fill="hold">
                                          <p:stCondLst>
                                            <p:cond delay="499"/>
                                          </p:stCondLst>
                                        </p:cTn>
                                        <p:tgtEl>
                                          <p:spTgt spid="58569"/>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8572"/>
                                        </p:tgtEl>
                                        <p:attrNameLst>
                                          <p:attrName>style.visibility</p:attrName>
                                        </p:attrNameLst>
                                      </p:cBhvr>
                                      <p:to>
                                        <p:strVal val="visible"/>
                                      </p:to>
                                    </p:set>
                                    <p:animEffect transition="in" filter="slide(fromTop)">
                                      <p:cBhvr>
                                        <p:cTn id="304" dur="500"/>
                                        <p:tgtEl>
                                          <p:spTgt spid="58572"/>
                                        </p:tgtEl>
                                      </p:cBhvr>
                                    </p:animEffect>
                                  </p:childTnLst>
                                </p:cTn>
                              </p:par>
                              <p:par>
                                <p:cTn id="305" presetID="12" presetClass="exit" presetSubtype="4" fill="hold" nodeType="withEffect">
                                  <p:stCondLst>
                                    <p:cond delay="44000"/>
                                  </p:stCondLst>
                                  <p:childTnLst>
                                    <p:animEffect transition="out" filter="slide(fromBottom)">
                                      <p:cBhvr>
                                        <p:cTn id="306" dur="500"/>
                                        <p:tgtEl>
                                          <p:spTgt spid="58572"/>
                                        </p:tgtEl>
                                      </p:cBhvr>
                                    </p:animEffect>
                                    <p:set>
                                      <p:cBhvr>
                                        <p:cTn id="307" dur="1" fill="hold">
                                          <p:stCondLst>
                                            <p:cond delay="499"/>
                                          </p:stCondLst>
                                        </p:cTn>
                                        <p:tgtEl>
                                          <p:spTgt spid="58572"/>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8575"/>
                                        </p:tgtEl>
                                        <p:attrNameLst>
                                          <p:attrName>style.visibility</p:attrName>
                                        </p:attrNameLst>
                                      </p:cBhvr>
                                      <p:to>
                                        <p:strVal val="visible"/>
                                      </p:to>
                                    </p:set>
                                    <p:animEffect transition="in" filter="slide(fromTop)">
                                      <p:cBhvr>
                                        <p:cTn id="310" dur="500"/>
                                        <p:tgtEl>
                                          <p:spTgt spid="58575"/>
                                        </p:tgtEl>
                                      </p:cBhvr>
                                    </p:animEffect>
                                  </p:childTnLst>
                                </p:cTn>
                              </p:par>
                              <p:par>
                                <p:cTn id="311" presetID="12" presetClass="exit" presetSubtype="4" fill="hold" nodeType="withEffect">
                                  <p:stCondLst>
                                    <p:cond delay="45000"/>
                                  </p:stCondLst>
                                  <p:childTnLst>
                                    <p:animEffect transition="out" filter="slide(fromBottom)">
                                      <p:cBhvr>
                                        <p:cTn id="312" dur="500"/>
                                        <p:tgtEl>
                                          <p:spTgt spid="58575"/>
                                        </p:tgtEl>
                                      </p:cBhvr>
                                    </p:animEffect>
                                    <p:set>
                                      <p:cBhvr>
                                        <p:cTn id="313" dur="1" fill="hold">
                                          <p:stCondLst>
                                            <p:cond delay="499"/>
                                          </p:stCondLst>
                                        </p:cTn>
                                        <p:tgtEl>
                                          <p:spTgt spid="58575"/>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8578"/>
                                        </p:tgtEl>
                                        <p:attrNameLst>
                                          <p:attrName>style.visibility</p:attrName>
                                        </p:attrNameLst>
                                      </p:cBhvr>
                                      <p:to>
                                        <p:strVal val="visible"/>
                                      </p:to>
                                    </p:set>
                                    <p:animEffect transition="in" filter="slide(fromTop)">
                                      <p:cBhvr>
                                        <p:cTn id="316" dur="500"/>
                                        <p:tgtEl>
                                          <p:spTgt spid="58578"/>
                                        </p:tgtEl>
                                      </p:cBhvr>
                                    </p:animEffect>
                                  </p:childTnLst>
                                </p:cTn>
                              </p:par>
                              <p:par>
                                <p:cTn id="317" presetID="12" presetClass="exit" presetSubtype="4" fill="hold" nodeType="withEffect">
                                  <p:stCondLst>
                                    <p:cond delay="46000"/>
                                  </p:stCondLst>
                                  <p:childTnLst>
                                    <p:animEffect transition="out" filter="slide(fromBottom)">
                                      <p:cBhvr>
                                        <p:cTn id="318" dur="500"/>
                                        <p:tgtEl>
                                          <p:spTgt spid="58578"/>
                                        </p:tgtEl>
                                      </p:cBhvr>
                                    </p:animEffect>
                                    <p:set>
                                      <p:cBhvr>
                                        <p:cTn id="319" dur="1" fill="hold">
                                          <p:stCondLst>
                                            <p:cond delay="499"/>
                                          </p:stCondLst>
                                        </p:cTn>
                                        <p:tgtEl>
                                          <p:spTgt spid="58578"/>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8581"/>
                                        </p:tgtEl>
                                        <p:attrNameLst>
                                          <p:attrName>style.visibility</p:attrName>
                                        </p:attrNameLst>
                                      </p:cBhvr>
                                      <p:to>
                                        <p:strVal val="visible"/>
                                      </p:to>
                                    </p:set>
                                    <p:animEffect transition="in" filter="slide(fromTop)">
                                      <p:cBhvr>
                                        <p:cTn id="322" dur="500"/>
                                        <p:tgtEl>
                                          <p:spTgt spid="58581"/>
                                        </p:tgtEl>
                                      </p:cBhvr>
                                    </p:animEffect>
                                  </p:childTnLst>
                                </p:cTn>
                              </p:par>
                              <p:par>
                                <p:cTn id="323" presetID="12" presetClass="exit" presetSubtype="4" fill="hold" nodeType="withEffect">
                                  <p:stCondLst>
                                    <p:cond delay="47000"/>
                                  </p:stCondLst>
                                  <p:childTnLst>
                                    <p:animEffect transition="out" filter="slide(fromBottom)">
                                      <p:cBhvr>
                                        <p:cTn id="324" dur="500"/>
                                        <p:tgtEl>
                                          <p:spTgt spid="58581"/>
                                        </p:tgtEl>
                                      </p:cBhvr>
                                    </p:animEffect>
                                    <p:set>
                                      <p:cBhvr>
                                        <p:cTn id="325" dur="1" fill="hold">
                                          <p:stCondLst>
                                            <p:cond delay="499"/>
                                          </p:stCondLst>
                                        </p:cTn>
                                        <p:tgtEl>
                                          <p:spTgt spid="58581"/>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8584"/>
                                        </p:tgtEl>
                                        <p:attrNameLst>
                                          <p:attrName>style.visibility</p:attrName>
                                        </p:attrNameLst>
                                      </p:cBhvr>
                                      <p:to>
                                        <p:strVal val="visible"/>
                                      </p:to>
                                    </p:set>
                                    <p:animEffect transition="in" filter="slide(fromTop)">
                                      <p:cBhvr>
                                        <p:cTn id="328" dur="500"/>
                                        <p:tgtEl>
                                          <p:spTgt spid="58584"/>
                                        </p:tgtEl>
                                      </p:cBhvr>
                                    </p:animEffect>
                                  </p:childTnLst>
                                </p:cTn>
                              </p:par>
                              <p:par>
                                <p:cTn id="329" presetID="12" presetClass="exit" presetSubtype="4" fill="hold" nodeType="withEffect">
                                  <p:stCondLst>
                                    <p:cond delay="48000"/>
                                  </p:stCondLst>
                                  <p:childTnLst>
                                    <p:animEffect transition="out" filter="slide(fromBottom)">
                                      <p:cBhvr>
                                        <p:cTn id="330" dur="500"/>
                                        <p:tgtEl>
                                          <p:spTgt spid="58584"/>
                                        </p:tgtEl>
                                      </p:cBhvr>
                                    </p:animEffect>
                                    <p:set>
                                      <p:cBhvr>
                                        <p:cTn id="331" dur="1" fill="hold">
                                          <p:stCondLst>
                                            <p:cond delay="499"/>
                                          </p:stCondLst>
                                        </p:cTn>
                                        <p:tgtEl>
                                          <p:spTgt spid="58584"/>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8587"/>
                                        </p:tgtEl>
                                        <p:attrNameLst>
                                          <p:attrName>style.visibility</p:attrName>
                                        </p:attrNameLst>
                                      </p:cBhvr>
                                      <p:to>
                                        <p:strVal val="visible"/>
                                      </p:to>
                                    </p:set>
                                    <p:animEffect transition="in" filter="slide(fromTop)">
                                      <p:cBhvr>
                                        <p:cTn id="334" dur="500"/>
                                        <p:tgtEl>
                                          <p:spTgt spid="58587"/>
                                        </p:tgtEl>
                                      </p:cBhvr>
                                    </p:animEffect>
                                  </p:childTnLst>
                                </p:cTn>
                              </p:par>
                              <p:par>
                                <p:cTn id="335" presetID="12" presetClass="exit" presetSubtype="4" fill="hold" nodeType="withEffect">
                                  <p:stCondLst>
                                    <p:cond delay="49000"/>
                                  </p:stCondLst>
                                  <p:childTnLst>
                                    <p:animEffect transition="out" filter="slide(fromBottom)">
                                      <p:cBhvr>
                                        <p:cTn id="336" dur="500"/>
                                        <p:tgtEl>
                                          <p:spTgt spid="58587"/>
                                        </p:tgtEl>
                                      </p:cBhvr>
                                    </p:animEffect>
                                    <p:set>
                                      <p:cBhvr>
                                        <p:cTn id="337" dur="1" fill="hold">
                                          <p:stCondLst>
                                            <p:cond delay="499"/>
                                          </p:stCondLst>
                                        </p:cTn>
                                        <p:tgtEl>
                                          <p:spTgt spid="58587"/>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8590"/>
                                        </p:tgtEl>
                                        <p:attrNameLst>
                                          <p:attrName>style.visibility</p:attrName>
                                        </p:attrNameLst>
                                      </p:cBhvr>
                                      <p:to>
                                        <p:strVal val="visible"/>
                                      </p:to>
                                    </p:set>
                                    <p:animEffect transition="in" filter="slide(fromTop)">
                                      <p:cBhvr>
                                        <p:cTn id="340" dur="500"/>
                                        <p:tgtEl>
                                          <p:spTgt spid="58590"/>
                                        </p:tgtEl>
                                      </p:cBhvr>
                                    </p:animEffect>
                                  </p:childTnLst>
                                </p:cTn>
                              </p:par>
                              <p:par>
                                <p:cTn id="341" presetID="12" presetClass="exit" presetSubtype="4" fill="hold" nodeType="withEffect">
                                  <p:stCondLst>
                                    <p:cond delay="50000"/>
                                  </p:stCondLst>
                                  <p:childTnLst>
                                    <p:animEffect transition="out" filter="slide(fromBottom)">
                                      <p:cBhvr>
                                        <p:cTn id="342" dur="500"/>
                                        <p:tgtEl>
                                          <p:spTgt spid="58560"/>
                                        </p:tgtEl>
                                      </p:cBhvr>
                                    </p:animEffect>
                                    <p:set>
                                      <p:cBhvr>
                                        <p:cTn id="343" dur="1" fill="hold">
                                          <p:stCondLst>
                                            <p:cond delay="499"/>
                                          </p:stCondLst>
                                        </p:cTn>
                                        <p:tgtEl>
                                          <p:spTgt spid="58560"/>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8623"/>
                                        </p:tgtEl>
                                        <p:attrNameLst>
                                          <p:attrName>style.visibility</p:attrName>
                                        </p:attrNameLst>
                                      </p:cBhvr>
                                      <p:to>
                                        <p:strVal val="visible"/>
                                      </p:to>
                                    </p:set>
                                    <p:animEffect transition="in" filter="slide(fromTop)">
                                      <p:cBhvr>
                                        <p:cTn id="346" dur="500"/>
                                        <p:tgtEl>
                                          <p:spTgt spid="58623"/>
                                        </p:tgtEl>
                                      </p:cBhvr>
                                    </p:animEffect>
                                  </p:childTnLst>
                                </p:cTn>
                              </p:par>
                              <p:par>
                                <p:cTn id="347" presetID="12" presetClass="exit" presetSubtype="4" fill="hold" nodeType="withEffect">
                                  <p:stCondLst>
                                    <p:cond delay="50000"/>
                                  </p:stCondLst>
                                  <p:childTnLst>
                                    <p:animEffect transition="out" filter="slide(fromBottom)">
                                      <p:cBhvr>
                                        <p:cTn id="348" dur="500"/>
                                        <p:tgtEl>
                                          <p:spTgt spid="58590"/>
                                        </p:tgtEl>
                                      </p:cBhvr>
                                    </p:animEffect>
                                    <p:set>
                                      <p:cBhvr>
                                        <p:cTn id="349" dur="1" fill="hold">
                                          <p:stCondLst>
                                            <p:cond delay="499"/>
                                          </p:stCondLst>
                                        </p:cTn>
                                        <p:tgtEl>
                                          <p:spTgt spid="58590"/>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8593"/>
                                        </p:tgtEl>
                                        <p:attrNameLst>
                                          <p:attrName>style.visibility</p:attrName>
                                        </p:attrNameLst>
                                      </p:cBhvr>
                                      <p:to>
                                        <p:strVal val="visible"/>
                                      </p:to>
                                    </p:set>
                                    <p:animEffect transition="in" filter="slide(fromTop)">
                                      <p:cBhvr>
                                        <p:cTn id="352" dur="500"/>
                                        <p:tgtEl>
                                          <p:spTgt spid="58593"/>
                                        </p:tgtEl>
                                      </p:cBhvr>
                                    </p:animEffect>
                                  </p:childTnLst>
                                </p:cTn>
                              </p:par>
                              <p:par>
                                <p:cTn id="353" presetID="12" presetClass="exit" presetSubtype="4" fill="hold" nodeType="withEffect">
                                  <p:stCondLst>
                                    <p:cond delay="51000"/>
                                  </p:stCondLst>
                                  <p:childTnLst>
                                    <p:animEffect transition="out" filter="slide(fromBottom)">
                                      <p:cBhvr>
                                        <p:cTn id="354" dur="500"/>
                                        <p:tgtEl>
                                          <p:spTgt spid="58593"/>
                                        </p:tgtEl>
                                      </p:cBhvr>
                                    </p:animEffect>
                                    <p:set>
                                      <p:cBhvr>
                                        <p:cTn id="355" dur="1" fill="hold">
                                          <p:stCondLst>
                                            <p:cond delay="499"/>
                                          </p:stCondLst>
                                        </p:cTn>
                                        <p:tgtEl>
                                          <p:spTgt spid="58593"/>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8596"/>
                                        </p:tgtEl>
                                        <p:attrNameLst>
                                          <p:attrName>style.visibility</p:attrName>
                                        </p:attrNameLst>
                                      </p:cBhvr>
                                      <p:to>
                                        <p:strVal val="visible"/>
                                      </p:to>
                                    </p:set>
                                    <p:animEffect transition="in" filter="slide(fromTop)">
                                      <p:cBhvr>
                                        <p:cTn id="358" dur="500"/>
                                        <p:tgtEl>
                                          <p:spTgt spid="58596"/>
                                        </p:tgtEl>
                                      </p:cBhvr>
                                    </p:animEffect>
                                  </p:childTnLst>
                                </p:cTn>
                              </p:par>
                              <p:par>
                                <p:cTn id="359" presetID="12" presetClass="exit" presetSubtype="4" fill="hold" nodeType="withEffect">
                                  <p:stCondLst>
                                    <p:cond delay="52000"/>
                                  </p:stCondLst>
                                  <p:childTnLst>
                                    <p:animEffect transition="out" filter="slide(fromBottom)">
                                      <p:cBhvr>
                                        <p:cTn id="360" dur="500"/>
                                        <p:tgtEl>
                                          <p:spTgt spid="58596"/>
                                        </p:tgtEl>
                                      </p:cBhvr>
                                    </p:animEffect>
                                    <p:set>
                                      <p:cBhvr>
                                        <p:cTn id="361" dur="1" fill="hold">
                                          <p:stCondLst>
                                            <p:cond delay="499"/>
                                          </p:stCondLst>
                                        </p:cTn>
                                        <p:tgtEl>
                                          <p:spTgt spid="58596"/>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8599"/>
                                        </p:tgtEl>
                                        <p:attrNameLst>
                                          <p:attrName>style.visibility</p:attrName>
                                        </p:attrNameLst>
                                      </p:cBhvr>
                                      <p:to>
                                        <p:strVal val="visible"/>
                                      </p:to>
                                    </p:set>
                                    <p:animEffect transition="in" filter="slide(fromTop)">
                                      <p:cBhvr>
                                        <p:cTn id="364" dur="500"/>
                                        <p:tgtEl>
                                          <p:spTgt spid="58599"/>
                                        </p:tgtEl>
                                      </p:cBhvr>
                                    </p:animEffect>
                                  </p:childTnLst>
                                </p:cTn>
                              </p:par>
                              <p:par>
                                <p:cTn id="365" presetID="12" presetClass="exit" presetSubtype="4" fill="hold" nodeType="withEffect">
                                  <p:stCondLst>
                                    <p:cond delay="53000"/>
                                  </p:stCondLst>
                                  <p:childTnLst>
                                    <p:animEffect transition="out" filter="slide(fromBottom)">
                                      <p:cBhvr>
                                        <p:cTn id="366" dur="500"/>
                                        <p:tgtEl>
                                          <p:spTgt spid="58599"/>
                                        </p:tgtEl>
                                      </p:cBhvr>
                                    </p:animEffect>
                                    <p:set>
                                      <p:cBhvr>
                                        <p:cTn id="367" dur="1" fill="hold">
                                          <p:stCondLst>
                                            <p:cond delay="499"/>
                                          </p:stCondLst>
                                        </p:cTn>
                                        <p:tgtEl>
                                          <p:spTgt spid="58599"/>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8602"/>
                                        </p:tgtEl>
                                        <p:attrNameLst>
                                          <p:attrName>style.visibility</p:attrName>
                                        </p:attrNameLst>
                                      </p:cBhvr>
                                      <p:to>
                                        <p:strVal val="visible"/>
                                      </p:to>
                                    </p:set>
                                    <p:animEffect transition="in" filter="slide(fromTop)">
                                      <p:cBhvr>
                                        <p:cTn id="370" dur="500"/>
                                        <p:tgtEl>
                                          <p:spTgt spid="58602"/>
                                        </p:tgtEl>
                                      </p:cBhvr>
                                    </p:animEffect>
                                  </p:childTnLst>
                                </p:cTn>
                              </p:par>
                              <p:par>
                                <p:cTn id="371" presetID="12" presetClass="exit" presetSubtype="4" fill="hold" nodeType="withEffect">
                                  <p:stCondLst>
                                    <p:cond delay="54000"/>
                                  </p:stCondLst>
                                  <p:childTnLst>
                                    <p:animEffect transition="out" filter="slide(fromBottom)">
                                      <p:cBhvr>
                                        <p:cTn id="372" dur="500"/>
                                        <p:tgtEl>
                                          <p:spTgt spid="58602"/>
                                        </p:tgtEl>
                                      </p:cBhvr>
                                    </p:animEffect>
                                    <p:set>
                                      <p:cBhvr>
                                        <p:cTn id="373" dur="1" fill="hold">
                                          <p:stCondLst>
                                            <p:cond delay="499"/>
                                          </p:stCondLst>
                                        </p:cTn>
                                        <p:tgtEl>
                                          <p:spTgt spid="58602"/>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8605"/>
                                        </p:tgtEl>
                                        <p:attrNameLst>
                                          <p:attrName>style.visibility</p:attrName>
                                        </p:attrNameLst>
                                      </p:cBhvr>
                                      <p:to>
                                        <p:strVal val="visible"/>
                                      </p:to>
                                    </p:set>
                                    <p:animEffect transition="in" filter="slide(fromTop)">
                                      <p:cBhvr>
                                        <p:cTn id="376" dur="500"/>
                                        <p:tgtEl>
                                          <p:spTgt spid="58605"/>
                                        </p:tgtEl>
                                      </p:cBhvr>
                                    </p:animEffect>
                                  </p:childTnLst>
                                </p:cTn>
                              </p:par>
                              <p:par>
                                <p:cTn id="377" presetID="12" presetClass="exit" presetSubtype="4" fill="hold" nodeType="withEffect">
                                  <p:stCondLst>
                                    <p:cond delay="55000"/>
                                  </p:stCondLst>
                                  <p:childTnLst>
                                    <p:animEffect transition="out" filter="slide(fromBottom)">
                                      <p:cBhvr>
                                        <p:cTn id="378" dur="500"/>
                                        <p:tgtEl>
                                          <p:spTgt spid="58605"/>
                                        </p:tgtEl>
                                      </p:cBhvr>
                                    </p:animEffect>
                                    <p:set>
                                      <p:cBhvr>
                                        <p:cTn id="379" dur="1" fill="hold">
                                          <p:stCondLst>
                                            <p:cond delay="499"/>
                                          </p:stCondLst>
                                        </p:cTn>
                                        <p:tgtEl>
                                          <p:spTgt spid="58605"/>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8608"/>
                                        </p:tgtEl>
                                        <p:attrNameLst>
                                          <p:attrName>style.visibility</p:attrName>
                                        </p:attrNameLst>
                                      </p:cBhvr>
                                      <p:to>
                                        <p:strVal val="visible"/>
                                      </p:to>
                                    </p:set>
                                    <p:animEffect transition="in" filter="slide(fromTop)">
                                      <p:cBhvr>
                                        <p:cTn id="382" dur="500"/>
                                        <p:tgtEl>
                                          <p:spTgt spid="58608"/>
                                        </p:tgtEl>
                                      </p:cBhvr>
                                    </p:animEffect>
                                  </p:childTnLst>
                                </p:cTn>
                              </p:par>
                              <p:par>
                                <p:cTn id="383" presetID="12" presetClass="exit" presetSubtype="4" fill="hold" nodeType="withEffect">
                                  <p:stCondLst>
                                    <p:cond delay="56000"/>
                                  </p:stCondLst>
                                  <p:childTnLst>
                                    <p:animEffect transition="out" filter="slide(fromBottom)">
                                      <p:cBhvr>
                                        <p:cTn id="384" dur="500"/>
                                        <p:tgtEl>
                                          <p:spTgt spid="58608"/>
                                        </p:tgtEl>
                                      </p:cBhvr>
                                    </p:animEffect>
                                    <p:set>
                                      <p:cBhvr>
                                        <p:cTn id="385" dur="1" fill="hold">
                                          <p:stCondLst>
                                            <p:cond delay="499"/>
                                          </p:stCondLst>
                                        </p:cTn>
                                        <p:tgtEl>
                                          <p:spTgt spid="58608"/>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8611"/>
                                        </p:tgtEl>
                                        <p:attrNameLst>
                                          <p:attrName>style.visibility</p:attrName>
                                        </p:attrNameLst>
                                      </p:cBhvr>
                                      <p:to>
                                        <p:strVal val="visible"/>
                                      </p:to>
                                    </p:set>
                                    <p:animEffect transition="in" filter="slide(fromTop)">
                                      <p:cBhvr>
                                        <p:cTn id="388" dur="500"/>
                                        <p:tgtEl>
                                          <p:spTgt spid="58611"/>
                                        </p:tgtEl>
                                      </p:cBhvr>
                                    </p:animEffect>
                                  </p:childTnLst>
                                </p:cTn>
                              </p:par>
                              <p:par>
                                <p:cTn id="389" presetID="12" presetClass="exit" presetSubtype="4" fill="hold" nodeType="withEffect">
                                  <p:stCondLst>
                                    <p:cond delay="57000"/>
                                  </p:stCondLst>
                                  <p:childTnLst>
                                    <p:animEffect transition="out" filter="slide(fromBottom)">
                                      <p:cBhvr>
                                        <p:cTn id="390" dur="500"/>
                                        <p:tgtEl>
                                          <p:spTgt spid="58611"/>
                                        </p:tgtEl>
                                      </p:cBhvr>
                                    </p:animEffect>
                                    <p:set>
                                      <p:cBhvr>
                                        <p:cTn id="391" dur="1" fill="hold">
                                          <p:stCondLst>
                                            <p:cond delay="499"/>
                                          </p:stCondLst>
                                        </p:cTn>
                                        <p:tgtEl>
                                          <p:spTgt spid="58611"/>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8614"/>
                                        </p:tgtEl>
                                        <p:attrNameLst>
                                          <p:attrName>style.visibility</p:attrName>
                                        </p:attrNameLst>
                                      </p:cBhvr>
                                      <p:to>
                                        <p:strVal val="visible"/>
                                      </p:to>
                                    </p:set>
                                    <p:animEffect transition="in" filter="slide(fromTop)">
                                      <p:cBhvr>
                                        <p:cTn id="394" dur="500"/>
                                        <p:tgtEl>
                                          <p:spTgt spid="58614"/>
                                        </p:tgtEl>
                                      </p:cBhvr>
                                    </p:animEffect>
                                  </p:childTnLst>
                                </p:cTn>
                              </p:par>
                              <p:par>
                                <p:cTn id="395" presetID="12" presetClass="exit" presetSubtype="4" fill="hold" nodeType="withEffect">
                                  <p:stCondLst>
                                    <p:cond delay="58000"/>
                                  </p:stCondLst>
                                  <p:childTnLst>
                                    <p:animEffect transition="out" filter="slide(fromBottom)">
                                      <p:cBhvr>
                                        <p:cTn id="396" dur="500"/>
                                        <p:tgtEl>
                                          <p:spTgt spid="58614"/>
                                        </p:tgtEl>
                                      </p:cBhvr>
                                    </p:animEffect>
                                    <p:set>
                                      <p:cBhvr>
                                        <p:cTn id="397" dur="1" fill="hold">
                                          <p:stCondLst>
                                            <p:cond delay="499"/>
                                          </p:stCondLst>
                                        </p:cTn>
                                        <p:tgtEl>
                                          <p:spTgt spid="58614"/>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8617"/>
                                        </p:tgtEl>
                                        <p:attrNameLst>
                                          <p:attrName>style.visibility</p:attrName>
                                        </p:attrNameLst>
                                      </p:cBhvr>
                                      <p:to>
                                        <p:strVal val="visible"/>
                                      </p:to>
                                    </p:set>
                                    <p:animEffect transition="in" filter="slide(fromTop)">
                                      <p:cBhvr>
                                        <p:cTn id="400" dur="500"/>
                                        <p:tgtEl>
                                          <p:spTgt spid="58617"/>
                                        </p:tgtEl>
                                      </p:cBhvr>
                                    </p:animEffect>
                                  </p:childTnLst>
                                </p:cTn>
                              </p:par>
                              <p:par>
                                <p:cTn id="401" presetID="12" presetClass="exit" presetSubtype="4" fill="hold" nodeType="withEffect">
                                  <p:stCondLst>
                                    <p:cond delay="59000"/>
                                  </p:stCondLst>
                                  <p:childTnLst>
                                    <p:animEffect transition="out" filter="slide(fromBottom)">
                                      <p:cBhvr>
                                        <p:cTn id="402" dur="500"/>
                                        <p:tgtEl>
                                          <p:spTgt spid="58617"/>
                                        </p:tgtEl>
                                      </p:cBhvr>
                                    </p:animEffect>
                                    <p:set>
                                      <p:cBhvr>
                                        <p:cTn id="403" dur="1" fill="hold">
                                          <p:stCondLst>
                                            <p:cond delay="499"/>
                                          </p:stCondLst>
                                        </p:cTn>
                                        <p:tgtEl>
                                          <p:spTgt spid="58617"/>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8620"/>
                                        </p:tgtEl>
                                        <p:attrNameLst>
                                          <p:attrName>style.visibility</p:attrName>
                                        </p:attrNameLst>
                                      </p:cBhvr>
                                      <p:to>
                                        <p:strVal val="visible"/>
                                      </p:to>
                                    </p:set>
                                    <p:animEffect transition="in" filter="slide(fromTop)">
                                      <p:cBhvr>
                                        <p:cTn id="406" dur="500"/>
                                        <p:tgtEl>
                                          <p:spTgt spid="5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395"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532"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397"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534"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535"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400"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2537" name="Group 9"/>
          <p:cNvGrpSpPr>
            <a:grpSpLocks/>
          </p:cNvGrpSpPr>
          <p:nvPr/>
        </p:nvGrpSpPr>
        <p:grpSpPr bwMode="auto">
          <a:xfrm>
            <a:off x="703263" y="2762250"/>
            <a:ext cx="1168400" cy="1912938"/>
            <a:chOff x="275" y="2008"/>
            <a:chExt cx="795" cy="1276"/>
          </a:xfrm>
        </p:grpSpPr>
        <p:sp>
          <p:nvSpPr>
            <p:cNvPr id="59402"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3"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4"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21"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38" name="Group 14"/>
          <p:cNvGrpSpPr>
            <a:grpSpLocks/>
          </p:cNvGrpSpPr>
          <p:nvPr/>
        </p:nvGrpSpPr>
        <p:grpSpPr bwMode="auto">
          <a:xfrm>
            <a:off x="1943100" y="2765425"/>
            <a:ext cx="1168400" cy="1912938"/>
            <a:chOff x="275" y="2008"/>
            <a:chExt cx="795" cy="1276"/>
          </a:xfrm>
        </p:grpSpPr>
        <p:sp>
          <p:nvSpPr>
            <p:cNvPr id="59407"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8"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9"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17"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39" name="Group 19"/>
          <p:cNvGrpSpPr>
            <a:grpSpLocks/>
          </p:cNvGrpSpPr>
          <p:nvPr/>
        </p:nvGrpSpPr>
        <p:grpSpPr bwMode="auto">
          <a:xfrm>
            <a:off x="3368675" y="2762250"/>
            <a:ext cx="1168400" cy="1912938"/>
            <a:chOff x="275" y="2008"/>
            <a:chExt cx="795" cy="1276"/>
          </a:xfrm>
        </p:grpSpPr>
        <p:sp>
          <p:nvSpPr>
            <p:cNvPr id="59412"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3"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4"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13"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40" name="Group 24"/>
          <p:cNvGrpSpPr>
            <a:grpSpLocks/>
          </p:cNvGrpSpPr>
          <p:nvPr/>
        </p:nvGrpSpPr>
        <p:grpSpPr bwMode="auto">
          <a:xfrm>
            <a:off x="4606925" y="2765425"/>
            <a:ext cx="1168400" cy="1912938"/>
            <a:chOff x="275" y="2008"/>
            <a:chExt cx="795" cy="1276"/>
          </a:xfrm>
        </p:grpSpPr>
        <p:sp>
          <p:nvSpPr>
            <p:cNvPr id="59417"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8"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9"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09"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41" name="Group 29"/>
          <p:cNvGrpSpPr>
            <a:grpSpLocks/>
          </p:cNvGrpSpPr>
          <p:nvPr/>
        </p:nvGrpSpPr>
        <p:grpSpPr bwMode="auto">
          <a:xfrm>
            <a:off x="6030913" y="2762250"/>
            <a:ext cx="1168400" cy="1912938"/>
            <a:chOff x="275" y="2008"/>
            <a:chExt cx="795" cy="1276"/>
          </a:xfrm>
        </p:grpSpPr>
        <p:sp>
          <p:nvSpPr>
            <p:cNvPr id="59422"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3"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4"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05"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9426"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7"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8"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545"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9430"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9431" name="Group 39"/>
          <p:cNvGrpSpPr>
            <a:grpSpLocks/>
          </p:cNvGrpSpPr>
          <p:nvPr/>
        </p:nvGrpSpPr>
        <p:grpSpPr bwMode="auto">
          <a:xfrm>
            <a:off x="7270750" y="2981325"/>
            <a:ext cx="1168400" cy="1473200"/>
            <a:chOff x="4580" y="1878"/>
            <a:chExt cx="736" cy="928"/>
          </a:xfrm>
        </p:grpSpPr>
        <p:sp>
          <p:nvSpPr>
            <p:cNvPr id="22800"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801"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34" name="Group 42"/>
          <p:cNvGrpSpPr>
            <a:grpSpLocks/>
          </p:cNvGrpSpPr>
          <p:nvPr/>
        </p:nvGrpSpPr>
        <p:grpSpPr bwMode="auto">
          <a:xfrm>
            <a:off x="7270750" y="2981325"/>
            <a:ext cx="1168400" cy="1473200"/>
            <a:chOff x="4580" y="1878"/>
            <a:chExt cx="736" cy="928"/>
          </a:xfrm>
        </p:grpSpPr>
        <p:sp>
          <p:nvSpPr>
            <p:cNvPr id="22798"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9"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437" name="Group 45"/>
          <p:cNvGrpSpPr>
            <a:grpSpLocks/>
          </p:cNvGrpSpPr>
          <p:nvPr/>
        </p:nvGrpSpPr>
        <p:grpSpPr bwMode="auto">
          <a:xfrm>
            <a:off x="6030913" y="2981325"/>
            <a:ext cx="1168400" cy="1473200"/>
            <a:chOff x="4580" y="1878"/>
            <a:chExt cx="736" cy="928"/>
          </a:xfrm>
        </p:grpSpPr>
        <p:sp>
          <p:nvSpPr>
            <p:cNvPr id="22796"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7"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50" name="Group 48"/>
          <p:cNvGrpSpPr>
            <a:grpSpLocks/>
          </p:cNvGrpSpPr>
          <p:nvPr/>
        </p:nvGrpSpPr>
        <p:grpSpPr bwMode="auto">
          <a:xfrm>
            <a:off x="1943100" y="2982913"/>
            <a:ext cx="1168400" cy="1473200"/>
            <a:chOff x="4580" y="1878"/>
            <a:chExt cx="736" cy="928"/>
          </a:xfrm>
        </p:grpSpPr>
        <p:sp>
          <p:nvSpPr>
            <p:cNvPr id="22794"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5"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51" name="Group 51"/>
          <p:cNvGrpSpPr>
            <a:grpSpLocks/>
          </p:cNvGrpSpPr>
          <p:nvPr/>
        </p:nvGrpSpPr>
        <p:grpSpPr bwMode="auto">
          <a:xfrm>
            <a:off x="703263" y="2982913"/>
            <a:ext cx="1168400" cy="1473200"/>
            <a:chOff x="4580" y="1878"/>
            <a:chExt cx="736" cy="928"/>
          </a:xfrm>
        </p:grpSpPr>
        <p:sp>
          <p:nvSpPr>
            <p:cNvPr id="22792"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3"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46" name="Group 54"/>
          <p:cNvGrpSpPr>
            <a:grpSpLocks/>
          </p:cNvGrpSpPr>
          <p:nvPr/>
        </p:nvGrpSpPr>
        <p:grpSpPr bwMode="auto">
          <a:xfrm>
            <a:off x="4606925" y="2984500"/>
            <a:ext cx="1168400" cy="1473200"/>
            <a:chOff x="4580" y="1878"/>
            <a:chExt cx="736" cy="928"/>
          </a:xfrm>
        </p:grpSpPr>
        <p:sp>
          <p:nvSpPr>
            <p:cNvPr id="22790"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1"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449" name="Group 57"/>
          <p:cNvGrpSpPr>
            <a:grpSpLocks/>
          </p:cNvGrpSpPr>
          <p:nvPr/>
        </p:nvGrpSpPr>
        <p:grpSpPr bwMode="auto">
          <a:xfrm>
            <a:off x="7270750" y="2981325"/>
            <a:ext cx="1168400" cy="1473200"/>
            <a:chOff x="4580" y="1878"/>
            <a:chExt cx="736" cy="928"/>
          </a:xfrm>
        </p:grpSpPr>
        <p:sp>
          <p:nvSpPr>
            <p:cNvPr id="22788"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9"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452" name="Group 60"/>
          <p:cNvGrpSpPr>
            <a:grpSpLocks/>
          </p:cNvGrpSpPr>
          <p:nvPr/>
        </p:nvGrpSpPr>
        <p:grpSpPr bwMode="auto">
          <a:xfrm>
            <a:off x="7270750" y="2981325"/>
            <a:ext cx="1168400" cy="1473200"/>
            <a:chOff x="4580" y="1878"/>
            <a:chExt cx="736" cy="928"/>
          </a:xfrm>
        </p:grpSpPr>
        <p:sp>
          <p:nvSpPr>
            <p:cNvPr id="22786"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7"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455" name="Group 63"/>
          <p:cNvGrpSpPr>
            <a:grpSpLocks/>
          </p:cNvGrpSpPr>
          <p:nvPr/>
        </p:nvGrpSpPr>
        <p:grpSpPr bwMode="auto">
          <a:xfrm>
            <a:off x="7270750" y="2981325"/>
            <a:ext cx="1168400" cy="1473200"/>
            <a:chOff x="4580" y="1878"/>
            <a:chExt cx="736" cy="928"/>
          </a:xfrm>
        </p:grpSpPr>
        <p:sp>
          <p:nvSpPr>
            <p:cNvPr id="22784"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5"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458" name="Group 66"/>
          <p:cNvGrpSpPr>
            <a:grpSpLocks/>
          </p:cNvGrpSpPr>
          <p:nvPr/>
        </p:nvGrpSpPr>
        <p:grpSpPr bwMode="auto">
          <a:xfrm>
            <a:off x="7270750" y="2981325"/>
            <a:ext cx="1168400" cy="1473200"/>
            <a:chOff x="4580" y="1878"/>
            <a:chExt cx="736" cy="928"/>
          </a:xfrm>
        </p:grpSpPr>
        <p:sp>
          <p:nvSpPr>
            <p:cNvPr id="22782"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3"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461" name="Group 69"/>
          <p:cNvGrpSpPr>
            <a:grpSpLocks/>
          </p:cNvGrpSpPr>
          <p:nvPr/>
        </p:nvGrpSpPr>
        <p:grpSpPr bwMode="auto">
          <a:xfrm>
            <a:off x="7270750" y="2981325"/>
            <a:ext cx="1168400" cy="1473200"/>
            <a:chOff x="4580" y="1878"/>
            <a:chExt cx="736" cy="928"/>
          </a:xfrm>
        </p:grpSpPr>
        <p:sp>
          <p:nvSpPr>
            <p:cNvPr id="22780"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1"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464" name="Group 72"/>
          <p:cNvGrpSpPr>
            <a:grpSpLocks/>
          </p:cNvGrpSpPr>
          <p:nvPr/>
        </p:nvGrpSpPr>
        <p:grpSpPr bwMode="auto">
          <a:xfrm>
            <a:off x="7270750" y="2981325"/>
            <a:ext cx="1168400" cy="1473200"/>
            <a:chOff x="4580" y="1878"/>
            <a:chExt cx="736" cy="928"/>
          </a:xfrm>
        </p:grpSpPr>
        <p:sp>
          <p:nvSpPr>
            <p:cNvPr id="22778"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9"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467" name="Group 75"/>
          <p:cNvGrpSpPr>
            <a:grpSpLocks/>
          </p:cNvGrpSpPr>
          <p:nvPr/>
        </p:nvGrpSpPr>
        <p:grpSpPr bwMode="auto">
          <a:xfrm>
            <a:off x="7270750" y="2981325"/>
            <a:ext cx="1168400" cy="1473200"/>
            <a:chOff x="4580" y="1878"/>
            <a:chExt cx="736" cy="928"/>
          </a:xfrm>
        </p:grpSpPr>
        <p:sp>
          <p:nvSpPr>
            <p:cNvPr id="22776"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7"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470" name="Group 78"/>
          <p:cNvGrpSpPr>
            <a:grpSpLocks/>
          </p:cNvGrpSpPr>
          <p:nvPr/>
        </p:nvGrpSpPr>
        <p:grpSpPr bwMode="auto">
          <a:xfrm>
            <a:off x="7270750" y="2981325"/>
            <a:ext cx="1168400" cy="1473200"/>
            <a:chOff x="4580" y="1878"/>
            <a:chExt cx="736" cy="928"/>
          </a:xfrm>
        </p:grpSpPr>
        <p:sp>
          <p:nvSpPr>
            <p:cNvPr id="22774"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5"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473" name="Group 81"/>
          <p:cNvGrpSpPr>
            <a:grpSpLocks/>
          </p:cNvGrpSpPr>
          <p:nvPr/>
        </p:nvGrpSpPr>
        <p:grpSpPr bwMode="auto">
          <a:xfrm>
            <a:off x="6030913" y="2981325"/>
            <a:ext cx="1168400" cy="1473200"/>
            <a:chOff x="4580" y="1878"/>
            <a:chExt cx="736" cy="928"/>
          </a:xfrm>
        </p:grpSpPr>
        <p:sp>
          <p:nvSpPr>
            <p:cNvPr id="22772"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3"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476" name="Group 84"/>
          <p:cNvGrpSpPr>
            <a:grpSpLocks/>
          </p:cNvGrpSpPr>
          <p:nvPr/>
        </p:nvGrpSpPr>
        <p:grpSpPr bwMode="auto">
          <a:xfrm>
            <a:off x="4606925" y="2984500"/>
            <a:ext cx="1168400" cy="1473200"/>
            <a:chOff x="4580" y="1878"/>
            <a:chExt cx="736" cy="928"/>
          </a:xfrm>
        </p:grpSpPr>
        <p:sp>
          <p:nvSpPr>
            <p:cNvPr id="22770"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1"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63" name="Group 87"/>
          <p:cNvGrpSpPr>
            <a:grpSpLocks/>
          </p:cNvGrpSpPr>
          <p:nvPr/>
        </p:nvGrpSpPr>
        <p:grpSpPr bwMode="auto">
          <a:xfrm>
            <a:off x="3368675" y="2981325"/>
            <a:ext cx="1168400" cy="1473200"/>
            <a:chOff x="4580" y="1878"/>
            <a:chExt cx="736" cy="928"/>
          </a:xfrm>
        </p:grpSpPr>
        <p:sp>
          <p:nvSpPr>
            <p:cNvPr id="22768"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9"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82" name="Group 90"/>
          <p:cNvGrpSpPr>
            <a:grpSpLocks/>
          </p:cNvGrpSpPr>
          <p:nvPr/>
        </p:nvGrpSpPr>
        <p:grpSpPr bwMode="auto">
          <a:xfrm>
            <a:off x="7270750" y="2981325"/>
            <a:ext cx="1168400" cy="1473200"/>
            <a:chOff x="4580" y="1878"/>
            <a:chExt cx="736" cy="928"/>
          </a:xfrm>
        </p:grpSpPr>
        <p:sp>
          <p:nvSpPr>
            <p:cNvPr id="22766"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7"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85" name="Group 93"/>
          <p:cNvGrpSpPr>
            <a:grpSpLocks/>
          </p:cNvGrpSpPr>
          <p:nvPr/>
        </p:nvGrpSpPr>
        <p:grpSpPr bwMode="auto">
          <a:xfrm>
            <a:off x="6030913" y="2981325"/>
            <a:ext cx="1168400" cy="1473200"/>
            <a:chOff x="4580" y="1878"/>
            <a:chExt cx="736" cy="928"/>
          </a:xfrm>
        </p:grpSpPr>
        <p:sp>
          <p:nvSpPr>
            <p:cNvPr id="22764"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5"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488" name="Group 96"/>
          <p:cNvGrpSpPr>
            <a:grpSpLocks/>
          </p:cNvGrpSpPr>
          <p:nvPr/>
        </p:nvGrpSpPr>
        <p:grpSpPr bwMode="auto">
          <a:xfrm>
            <a:off x="7270750" y="2981325"/>
            <a:ext cx="1168400" cy="1473200"/>
            <a:chOff x="4580" y="1878"/>
            <a:chExt cx="736" cy="928"/>
          </a:xfrm>
        </p:grpSpPr>
        <p:sp>
          <p:nvSpPr>
            <p:cNvPr id="22762"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3"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491" name="Group 99"/>
          <p:cNvGrpSpPr>
            <a:grpSpLocks/>
          </p:cNvGrpSpPr>
          <p:nvPr/>
        </p:nvGrpSpPr>
        <p:grpSpPr bwMode="auto">
          <a:xfrm>
            <a:off x="7270750" y="2981325"/>
            <a:ext cx="1168400" cy="1473200"/>
            <a:chOff x="4580" y="1878"/>
            <a:chExt cx="736" cy="928"/>
          </a:xfrm>
        </p:grpSpPr>
        <p:sp>
          <p:nvSpPr>
            <p:cNvPr id="22760"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1"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494" name="Group 102"/>
          <p:cNvGrpSpPr>
            <a:grpSpLocks/>
          </p:cNvGrpSpPr>
          <p:nvPr/>
        </p:nvGrpSpPr>
        <p:grpSpPr bwMode="auto">
          <a:xfrm>
            <a:off x="7270750" y="2981325"/>
            <a:ext cx="1168400" cy="1473200"/>
            <a:chOff x="4580" y="1878"/>
            <a:chExt cx="736" cy="928"/>
          </a:xfrm>
        </p:grpSpPr>
        <p:sp>
          <p:nvSpPr>
            <p:cNvPr id="22758"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9"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497" name="Group 105"/>
          <p:cNvGrpSpPr>
            <a:grpSpLocks/>
          </p:cNvGrpSpPr>
          <p:nvPr/>
        </p:nvGrpSpPr>
        <p:grpSpPr bwMode="auto">
          <a:xfrm>
            <a:off x="7270750" y="2981325"/>
            <a:ext cx="1168400" cy="1473200"/>
            <a:chOff x="4580" y="1878"/>
            <a:chExt cx="736" cy="928"/>
          </a:xfrm>
        </p:grpSpPr>
        <p:sp>
          <p:nvSpPr>
            <p:cNvPr id="22756"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7"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00" name="Group 108"/>
          <p:cNvGrpSpPr>
            <a:grpSpLocks/>
          </p:cNvGrpSpPr>
          <p:nvPr/>
        </p:nvGrpSpPr>
        <p:grpSpPr bwMode="auto">
          <a:xfrm>
            <a:off x="7270750" y="2981325"/>
            <a:ext cx="1168400" cy="1473200"/>
            <a:chOff x="4580" y="1878"/>
            <a:chExt cx="736" cy="928"/>
          </a:xfrm>
        </p:grpSpPr>
        <p:sp>
          <p:nvSpPr>
            <p:cNvPr id="22754"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5"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03" name="Group 111"/>
          <p:cNvGrpSpPr>
            <a:grpSpLocks/>
          </p:cNvGrpSpPr>
          <p:nvPr/>
        </p:nvGrpSpPr>
        <p:grpSpPr bwMode="auto">
          <a:xfrm>
            <a:off x="7270750" y="2981325"/>
            <a:ext cx="1168400" cy="1473200"/>
            <a:chOff x="4580" y="1878"/>
            <a:chExt cx="736" cy="928"/>
          </a:xfrm>
        </p:grpSpPr>
        <p:sp>
          <p:nvSpPr>
            <p:cNvPr id="22752"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3"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06" name="Group 114"/>
          <p:cNvGrpSpPr>
            <a:grpSpLocks/>
          </p:cNvGrpSpPr>
          <p:nvPr/>
        </p:nvGrpSpPr>
        <p:grpSpPr bwMode="auto">
          <a:xfrm>
            <a:off x="7270750" y="2981325"/>
            <a:ext cx="1168400" cy="1473200"/>
            <a:chOff x="4580" y="1878"/>
            <a:chExt cx="736" cy="928"/>
          </a:xfrm>
        </p:grpSpPr>
        <p:sp>
          <p:nvSpPr>
            <p:cNvPr id="22750"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1"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09" name="Group 117"/>
          <p:cNvGrpSpPr>
            <a:grpSpLocks/>
          </p:cNvGrpSpPr>
          <p:nvPr/>
        </p:nvGrpSpPr>
        <p:grpSpPr bwMode="auto">
          <a:xfrm>
            <a:off x="7270750" y="2981325"/>
            <a:ext cx="1168400" cy="1473200"/>
            <a:chOff x="4580" y="1878"/>
            <a:chExt cx="736" cy="928"/>
          </a:xfrm>
        </p:grpSpPr>
        <p:sp>
          <p:nvSpPr>
            <p:cNvPr id="22748"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9"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12" name="Group 120"/>
          <p:cNvGrpSpPr>
            <a:grpSpLocks/>
          </p:cNvGrpSpPr>
          <p:nvPr/>
        </p:nvGrpSpPr>
        <p:grpSpPr bwMode="auto">
          <a:xfrm>
            <a:off x="7270750" y="2981325"/>
            <a:ext cx="1168400" cy="1473200"/>
            <a:chOff x="4580" y="1878"/>
            <a:chExt cx="736" cy="928"/>
          </a:xfrm>
        </p:grpSpPr>
        <p:sp>
          <p:nvSpPr>
            <p:cNvPr id="22746"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7"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15" name="Group 123"/>
          <p:cNvGrpSpPr>
            <a:grpSpLocks/>
          </p:cNvGrpSpPr>
          <p:nvPr/>
        </p:nvGrpSpPr>
        <p:grpSpPr bwMode="auto">
          <a:xfrm>
            <a:off x="7270750" y="2981325"/>
            <a:ext cx="1168400" cy="1473200"/>
            <a:chOff x="4580" y="1878"/>
            <a:chExt cx="736" cy="928"/>
          </a:xfrm>
        </p:grpSpPr>
        <p:sp>
          <p:nvSpPr>
            <p:cNvPr id="22744"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5"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18" name="Group 126"/>
          <p:cNvGrpSpPr>
            <a:grpSpLocks/>
          </p:cNvGrpSpPr>
          <p:nvPr/>
        </p:nvGrpSpPr>
        <p:grpSpPr bwMode="auto">
          <a:xfrm>
            <a:off x="6030913" y="2981325"/>
            <a:ext cx="1168400" cy="1473200"/>
            <a:chOff x="4580" y="1878"/>
            <a:chExt cx="736" cy="928"/>
          </a:xfrm>
        </p:grpSpPr>
        <p:sp>
          <p:nvSpPr>
            <p:cNvPr id="22742"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3"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21" name="Group 129"/>
          <p:cNvGrpSpPr>
            <a:grpSpLocks/>
          </p:cNvGrpSpPr>
          <p:nvPr/>
        </p:nvGrpSpPr>
        <p:grpSpPr bwMode="auto">
          <a:xfrm>
            <a:off x="7270750" y="2981325"/>
            <a:ext cx="1168400" cy="1473200"/>
            <a:chOff x="4580" y="1878"/>
            <a:chExt cx="736" cy="928"/>
          </a:xfrm>
        </p:grpSpPr>
        <p:sp>
          <p:nvSpPr>
            <p:cNvPr id="22740"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1"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24" name="Group 132"/>
          <p:cNvGrpSpPr>
            <a:grpSpLocks/>
          </p:cNvGrpSpPr>
          <p:nvPr/>
        </p:nvGrpSpPr>
        <p:grpSpPr bwMode="auto">
          <a:xfrm>
            <a:off x="7270750" y="2981325"/>
            <a:ext cx="1168400" cy="1473200"/>
            <a:chOff x="4580" y="1878"/>
            <a:chExt cx="736" cy="928"/>
          </a:xfrm>
        </p:grpSpPr>
        <p:sp>
          <p:nvSpPr>
            <p:cNvPr id="22738"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9"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27" name="Group 135"/>
          <p:cNvGrpSpPr>
            <a:grpSpLocks/>
          </p:cNvGrpSpPr>
          <p:nvPr/>
        </p:nvGrpSpPr>
        <p:grpSpPr bwMode="auto">
          <a:xfrm>
            <a:off x="7270750" y="2981325"/>
            <a:ext cx="1168400" cy="1473200"/>
            <a:chOff x="4580" y="1878"/>
            <a:chExt cx="736" cy="928"/>
          </a:xfrm>
        </p:grpSpPr>
        <p:sp>
          <p:nvSpPr>
            <p:cNvPr id="22736"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7"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30" name="Group 138"/>
          <p:cNvGrpSpPr>
            <a:grpSpLocks/>
          </p:cNvGrpSpPr>
          <p:nvPr/>
        </p:nvGrpSpPr>
        <p:grpSpPr bwMode="auto">
          <a:xfrm>
            <a:off x="7270750" y="2981325"/>
            <a:ext cx="1168400" cy="1473200"/>
            <a:chOff x="4580" y="1878"/>
            <a:chExt cx="736" cy="928"/>
          </a:xfrm>
        </p:grpSpPr>
        <p:sp>
          <p:nvSpPr>
            <p:cNvPr id="22734"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5"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33" name="Group 141"/>
          <p:cNvGrpSpPr>
            <a:grpSpLocks/>
          </p:cNvGrpSpPr>
          <p:nvPr/>
        </p:nvGrpSpPr>
        <p:grpSpPr bwMode="auto">
          <a:xfrm>
            <a:off x="7270750" y="2981325"/>
            <a:ext cx="1168400" cy="1473200"/>
            <a:chOff x="4580" y="1878"/>
            <a:chExt cx="736" cy="928"/>
          </a:xfrm>
        </p:grpSpPr>
        <p:sp>
          <p:nvSpPr>
            <p:cNvPr id="22732"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3"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36" name="Group 144"/>
          <p:cNvGrpSpPr>
            <a:grpSpLocks/>
          </p:cNvGrpSpPr>
          <p:nvPr/>
        </p:nvGrpSpPr>
        <p:grpSpPr bwMode="auto">
          <a:xfrm>
            <a:off x="7270750" y="2981325"/>
            <a:ext cx="1168400" cy="1473200"/>
            <a:chOff x="4580" y="1878"/>
            <a:chExt cx="736" cy="928"/>
          </a:xfrm>
        </p:grpSpPr>
        <p:sp>
          <p:nvSpPr>
            <p:cNvPr id="22730"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1"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39" name="Group 147"/>
          <p:cNvGrpSpPr>
            <a:grpSpLocks/>
          </p:cNvGrpSpPr>
          <p:nvPr/>
        </p:nvGrpSpPr>
        <p:grpSpPr bwMode="auto">
          <a:xfrm>
            <a:off x="7270750" y="2981325"/>
            <a:ext cx="1168400" cy="1473200"/>
            <a:chOff x="4580" y="1878"/>
            <a:chExt cx="736" cy="928"/>
          </a:xfrm>
        </p:grpSpPr>
        <p:sp>
          <p:nvSpPr>
            <p:cNvPr id="22728"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9"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42" name="Group 150"/>
          <p:cNvGrpSpPr>
            <a:grpSpLocks/>
          </p:cNvGrpSpPr>
          <p:nvPr/>
        </p:nvGrpSpPr>
        <p:grpSpPr bwMode="auto">
          <a:xfrm>
            <a:off x="7270750" y="2981325"/>
            <a:ext cx="1168400" cy="1473200"/>
            <a:chOff x="4580" y="1878"/>
            <a:chExt cx="736" cy="928"/>
          </a:xfrm>
        </p:grpSpPr>
        <p:sp>
          <p:nvSpPr>
            <p:cNvPr id="22726"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7"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45" name="Group 153"/>
          <p:cNvGrpSpPr>
            <a:grpSpLocks/>
          </p:cNvGrpSpPr>
          <p:nvPr/>
        </p:nvGrpSpPr>
        <p:grpSpPr bwMode="auto">
          <a:xfrm>
            <a:off x="7270750" y="2981325"/>
            <a:ext cx="1168400" cy="1473200"/>
            <a:chOff x="4580" y="1878"/>
            <a:chExt cx="736" cy="928"/>
          </a:xfrm>
        </p:grpSpPr>
        <p:sp>
          <p:nvSpPr>
            <p:cNvPr id="22724"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5"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48" name="Group 156"/>
          <p:cNvGrpSpPr>
            <a:grpSpLocks/>
          </p:cNvGrpSpPr>
          <p:nvPr/>
        </p:nvGrpSpPr>
        <p:grpSpPr bwMode="auto">
          <a:xfrm>
            <a:off x="7270750" y="2981325"/>
            <a:ext cx="1168400" cy="1473200"/>
            <a:chOff x="4580" y="1878"/>
            <a:chExt cx="736" cy="928"/>
          </a:xfrm>
        </p:grpSpPr>
        <p:sp>
          <p:nvSpPr>
            <p:cNvPr id="22722"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3"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51" name="Group 159"/>
          <p:cNvGrpSpPr>
            <a:grpSpLocks/>
          </p:cNvGrpSpPr>
          <p:nvPr/>
        </p:nvGrpSpPr>
        <p:grpSpPr bwMode="auto">
          <a:xfrm>
            <a:off x="7270750" y="2981325"/>
            <a:ext cx="1168400" cy="1473200"/>
            <a:chOff x="4580" y="1878"/>
            <a:chExt cx="736" cy="928"/>
          </a:xfrm>
        </p:grpSpPr>
        <p:sp>
          <p:nvSpPr>
            <p:cNvPr id="22720"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1"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54" name="Group 162"/>
          <p:cNvGrpSpPr>
            <a:grpSpLocks/>
          </p:cNvGrpSpPr>
          <p:nvPr/>
        </p:nvGrpSpPr>
        <p:grpSpPr bwMode="auto">
          <a:xfrm>
            <a:off x="7270750" y="2981325"/>
            <a:ext cx="1168400" cy="1473200"/>
            <a:chOff x="4580" y="1878"/>
            <a:chExt cx="736" cy="928"/>
          </a:xfrm>
        </p:grpSpPr>
        <p:sp>
          <p:nvSpPr>
            <p:cNvPr id="22718"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9"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57" name="Group 165"/>
          <p:cNvGrpSpPr>
            <a:grpSpLocks/>
          </p:cNvGrpSpPr>
          <p:nvPr/>
        </p:nvGrpSpPr>
        <p:grpSpPr bwMode="auto">
          <a:xfrm>
            <a:off x="7270750" y="2981325"/>
            <a:ext cx="1168400" cy="1473200"/>
            <a:chOff x="4580" y="1878"/>
            <a:chExt cx="736" cy="928"/>
          </a:xfrm>
        </p:grpSpPr>
        <p:sp>
          <p:nvSpPr>
            <p:cNvPr id="22716"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7"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60" name="Group 168"/>
          <p:cNvGrpSpPr>
            <a:grpSpLocks/>
          </p:cNvGrpSpPr>
          <p:nvPr/>
        </p:nvGrpSpPr>
        <p:grpSpPr bwMode="auto">
          <a:xfrm>
            <a:off x="7270750" y="2981325"/>
            <a:ext cx="1168400" cy="1473200"/>
            <a:chOff x="4580" y="1878"/>
            <a:chExt cx="736" cy="928"/>
          </a:xfrm>
        </p:grpSpPr>
        <p:sp>
          <p:nvSpPr>
            <p:cNvPr id="22714"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5"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63" name="Group 171"/>
          <p:cNvGrpSpPr>
            <a:grpSpLocks/>
          </p:cNvGrpSpPr>
          <p:nvPr/>
        </p:nvGrpSpPr>
        <p:grpSpPr bwMode="auto">
          <a:xfrm>
            <a:off x="7270750" y="2981325"/>
            <a:ext cx="1168400" cy="1473200"/>
            <a:chOff x="4580" y="1878"/>
            <a:chExt cx="736" cy="928"/>
          </a:xfrm>
        </p:grpSpPr>
        <p:sp>
          <p:nvSpPr>
            <p:cNvPr id="22712"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3"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66" name="Group 174"/>
          <p:cNvGrpSpPr>
            <a:grpSpLocks/>
          </p:cNvGrpSpPr>
          <p:nvPr/>
        </p:nvGrpSpPr>
        <p:grpSpPr bwMode="auto">
          <a:xfrm>
            <a:off x="7270750" y="2981325"/>
            <a:ext cx="1168400" cy="1473200"/>
            <a:chOff x="4580" y="1878"/>
            <a:chExt cx="736" cy="928"/>
          </a:xfrm>
        </p:grpSpPr>
        <p:sp>
          <p:nvSpPr>
            <p:cNvPr id="22710"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1"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69" name="Group 177"/>
          <p:cNvGrpSpPr>
            <a:grpSpLocks/>
          </p:cNvGrpSpPr>
          <p:nvPr/>
        </p:nvGrpSpPr>
        <p:grpSpPr bwMode="auto">
          <a:xfrm>
            <a:off x="7270750" y="2981325"/>
            <a:ext cx="1168400" cy="1473200"/>
            <a:chOff x="4580" y="1878"/>
            <a:chExt cx="736" cy="928"/>
          </a:xfrm>
        </p:grpSpPr>
        <p:sp>
          <p:nvSpPr>
            <p:cNvPr id="22708"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9"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72" name="Group 180"/>
          <p:cNvGrpSpPr>
            <a:grpSpLocks/>
          </p:cNvGrpSpPr>
          <p:nvPr/>
        </p:nvGrpSpPr>
        <p:grpSpPr bwMode="auto">
          <a:xfrm>
            <a:off x="7270750" y="2981325"/>
            <a:ext cx="1168400" cy="1473200"/>
            <a:chOff x="4580" y="1878"/>
            <a:chExt cx="736" cy="928"/>
          </a:xfrm>
        </p:grpSpPr>
        <p:sp>
          <p:nvSpPr>
            <p:cNvPr id="22706"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7"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75" name="Group 183"/>
          <p:cNvGrpSpPr>
            <a:grpSpLocks/>
          </p:cNvGrpSpPr>
          <p:nvPr/>
        </p:nvGrpSpPr>
        <p:grpSpPr bwMode="auto">
          <a:xfrm>
            <a:off x="7270750" y="2981325"/>
            <a:ext cx="1168400" cy="1473200"/>
            <a:chOff x="4580" y="1878"/>
            <a:chExt cx="736" cy="928"/>
          </a:xfrm>
        </p:grpSpPr>
        <p:sp>
          <p:nvSpPr>
            <p:cNvPr id="22704"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5"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78" name="Group 186"/>
          <p:cNvGrpSpPr>
            <a:grpSpLocks/>
          </p:cNvGrpSpPr>
          <p:nvPr/>
        </p:nvGrpSpPr>
        <p:grpSpPr bwMode="auto">
          <a:xfrm>
            <a:off x="7270750" y="2981325"/>
            <a:ext cx="1168400" cy="1473200"/>
            <a:chOff x="4580" y="1878"/>
            <a:chExt cx="736" cy="928"/>
          </a:xfrm>
        </p:grpSpPr>
        <p:sp>
          <p:nvSpPr>
            <p:cNvPr id="22702"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3"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81" name="Group 189"/>
          <p:cNvGrpSpPr>
            <a:grpSpLocks/>
          </p:cNvGrpSpPr>
          <p:nvPr/>
        </p:nvGrpSpPr>
        <p:grpSpPr bwMode="auto">
          <a:xfrm>
            <a:off x="6030913" y="2981325"/>
            <a:ext cx="1168400" cy="1473200"/>
            <a:chOff x="4580" y="1878"/>
            <a:chExt cx="736" cy="928"/>
          </a:xfrm>
        </p:grpSpPr>
        <p:sp>
          <p:nvSpPr>
            <p:cNvPr id="22700"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1"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84" name="Group 192"/>
          <p:cNvGrpSpPr>
            <a:grpSpLocks/>
          </p:cNvGrpSpPr>
          <p:nvPr/>
        </p:nvGrpSpPr>
        <p:grpSpPr bwMode="auto">
          <a:xfrm>
            <a:off x="6030913" y="2981325"/>
            <a:ext cx="1168400" cy="1473200"/>
            <a:chOff x="4580" y="1878"/>
            <a:chExt cx="736" cy="928"/>
          </a:xfrm>
        </p:grpSpPr>
        <p:sp>
          <p:nvSpPr>
            <p:cNvPr id="22698"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9"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87" name="Group 195"/>
          <p:cNvGrpSpPr>
            <a:grpSpLocks/>
          </p:cNvGrpSpPr>
          <p:nvPr/>
        </p:nvGrpSpPr>
        <p:grpSpPr bwMode="auto">
          <a:xfrm>
            <a:off x="7270750" y="2981325"/>
            <a:ext cx="1168400" cy="1473200"/>
            <a:chOff x="4580" y="1878"/>
            <a:chExt cx="736" cy="928"/>
          </a:xfrm>
        </p:grpSpPr>
        <p:sp>
          <p:nvSpPr>
            <p:cNvPr id="22696"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7"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90" name="Group 198"/>
          <p:cNvGrpSpPr>
            <a:grpSpLocks/>
          </p:cNvGrpSpPr>
          <p:nvPr/>
        </p:nvGrpSpPr>
        <p:grpSpPr bwMode="auto">
          <a:xfrm>
            <a:off x="7270750" y="2981325"/>
            <a:ext cx="1168400" cy="1473200"/>
            <a:chOff x="4580" y="1878"/>
            <a:chExt cx="736" cy="928"/>
          </a:xfrm>
        </p:grpSpPr>
        <p:sp>
          <p:nvSpPr>
            <p:cNvPr id="22694"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5"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93" name="Group 201"/>
          <p:cNvGrpSpPr>
            <a:grpSpLocks/>
          </p:cNvGrpSpPr>
          <p:nvPr/>
        </p:nvGrpSpPr>
        <p:grpSpPr bwMode="auto">
          <a:xfrm>
            <a:off x="7270750" y="2981325"/>
            <a:ext cx="1168400" cy="1473200"/>
            <a:chOff x="4580" y="1878"/>
            <a:chExt cx="736" cy="928"/>
          </a:xfrm>
        </p:grpSpPr>
        <p:sp>
          <p:nvSpPr>
            <p:cNvPr id="22692"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3"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96" name="Group 204"/>
          <p:cNvGrpSpPr>
            <a:grpSpLocks/>
          </p:cNvGrpSpPr>
          <p:nvPr/>
        </p:nvGrpSpPr>
        <p:grpSpPr bwMode="auto">
          <a:xfrm>
            <a:off x="7270750" y="2981325"/>
            <a:ext cx="1168400" cy="1473200"/>
            <a:chOff x="4580" y="1878"/>
            <a:chExt cx="736" cy="928"/>
          </a:xfrm>
        </p:grpSpPr>
        <p:sp>
          <p:nvSpPr>
            <p:cNvPr id="22690"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1"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99" name="Group 207"/>
          <p:cNvGrpSpPr>
            <a:grpSpLocks/>
          </p:cNvGrpSpPr>
          <p:nvPr/>
        </p:nvGrpSpPr>
        <p:grpSpPr bwMode="auto">
          <a:xfrm>
            <a:off x="7270750" y="2981325"/>
            <a:ext cx="1168400" cy="1473200"/>
            <a:chOff x="4580" y="1878"/>
            <a:chExt cx="736" cy="928"/>
          </a:xfrm>
        </p:grpSpPr>
        <p:sp>
          <p:nvSpPr>
            <p:cNvPr id="22688"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9"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602" name="Group 210"/>
          <p:cNvGrpSpPr>
            <a:grpSpLocks/>
          </p:cNvGrpSpPr>
          <p:nvPr/>
        </p:nvGrpSpPr>
        <p:grpSpPr bwMode="auto">
          <a:xfrm>
            <a:off x="7270750" y="2981325"/>
            <a:ext cx="1168400" cy="1473200"/>
            <a:chOff x="4580" y="1878"/>
            <a:chExt cx="736" cy="928"/>
          </a:xfrm>
        </p:grpSpPr>
        <p:sp>
          <p:nvSpPr>
            <p:cNvPr id="22686"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7"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605" name="Group 213"/>
          <p:cNvGrpSpPr>
            <a:grpSpLocks/>
          </p:cNvGrpSpPr>
          <p:nvPr/>
        </p:nvGrpSpPr>
        <p:grpSpPr bwMode="auto">
          <a:xfrm>
            <a:off x="7270750" y="2981325"/>
            <a:ext cx="1168400" cy="1473200"/>
            <a:chOff x="4580" y="1878"/>
            <a:chExt cx="736" cy="928"/>
          </a:xfrm>
        </p:grpSpPr>
        <p:sp>
          <p:nvSpPr>
            <p:cNvPr id="22684"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5"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608" name="Group 216"/>
          <p:cNvGrpSpPr>
            <a:grpSpLocks/>
          </p:cNvGrpSpPr>
          <p:nvPr/>
        </p:nvGrpSpPr>
        <p:grpSpPr bwMode="auto">
          <a:xfrm>
            <a:off x="7270750" y="2981325"/>
            <a:ext cx="1168400" cy="1473200"/>
            <a:chOff x="4580" y="1878"/>
            <a:chExt cx="736" cy="928"/>
          </a:xfrm>
        </p:grpSpPr>
        <p:sp>
          <p:nvSpPr>
            <p:cNvPr id="22682"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3"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611" name="Group 219"/>
          <p:cNvGrpSpPr>
            <a:grpSpLocks/>
          </p:cNvGrpSpPr>
          <p:nvPr/>
        </p:nvGrpSpPr>
        <p:grpSpPr bwMode="auto">
          <a:xfrm>
            <a:off x="7270750" y="2981325"/>
            <a:ext cx="1168400" cy="1473200"/>
            <a:chOff x="4580" y="1878"/>
            <a:chExt cx="736" cy="928"/>
          </a:xfrm>
        </p:grpSpPr>
        <p:sp>
          <p:nvSpPr>
            <p:cNvPr id="22680"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1"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614" name="Group 222"/>
          <p:cNvGrpSpPr>
            <a:grpSpLocks/>
          </p:cNvGrpSpPr>
          <p:nvPr/>
        </p:nvGrpSpPr>
        <p:grpSpPr bwMode="auto">
          <a:xfrm>
            <a:off x="7270750" y="2981325"/>
            <a:ext cx="1168400" cy="1473200"/>
            <a:chOff x="4580" y="1878"/>
            <a:chExt cx="736" cy="928"/>
          </a:xfrm>
        </p:grpSpPr>
        <p:sp>
          <p:nvSpPr>
            <p:cNvPr id="22678"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9"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617" name="Group 225"/>
          <p:cNvGrpSpPr>
            <a:grpSpLocks/>
          </p:cNvGrpSpPr>
          <p:nvPr/>
        </p:nvGrpSpPr>
        <p:grpSpPr bwMode="auto">
          <a:xfrm>
            <a:off x="7270750" y="2981325"/>
            <a:ext cx="1168400" cy="1473200"/>
            <a:chOff x="4580" y="1878"/>
            <a:chExt cx="736" cy="928"/>
          </a:xfrm>
        </p:grpSpPr>
        <p:sp>
          <p:nvSpPr>
            <p:cNvPr id="22676"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7"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620" name="Group 228"/>
          <p:cNvGrpSpPr>
            <a:grpSpLocks/>
          </p:cNvGrpSpPr>
          <p:nvPr/>
        </p:nvGrpSpPr>
        <p:grpSpPr bwMode="auto">
          <a:xfrm>
            <a:off x="7270750" y="2981325"/>
            <a:ext cx="1168400" cy="1473200"/>
            <a:chOff x="4580" y="1878"/>
            <a:chExt cx="736" cy="928"/>
          </a:xfrm>
        </p:grpSpPr>
        <p:sp>
          <p:nvSpPr>
            <p:cNvPr id="22674"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5"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623" name="Group 231"/>
          <p:cNvGrpSpPr>
            <a:grpSpLocks/>
          </p:cNvGrpSpPr>
          <p:nvPr/>
        </p:nvGrpSpPr>
        <p:grpSpPr bwMode="auto">
          <a:xfrm>
            <a:off x="7270750" y="2981325"/>
            <a:ext cx="1168400" cy="1473200"/>
            <a:chOff x="4580" y="1878"/>
            <a:chExt cx="736" cy="928"/>
          </a:xfrm>
        </p:grpSpPr>
        <p:sp>
          <p:nvSpPr>
            <p:cNvPr id="22672"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3"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626" name="Group 234"/>
          <p:cNvGrpSpPr>
            <a:grpSpLocks/>
          </p:cNvGrpSpPr>
          <p:nvPr/>
        </p:nvGrpSpPr>
        <p:grpSpPr bwMode="auto">
          <a:xfrm>
            <a:off x="7270750" y="2981325"/>
            <a:ext cx="1168400" cy="1473200"/>
            <a:chOff x="4580" y="1878"/>
            <a:chExt cx="736" cy="928"/>
          </a:xfrm>
        </p:grpSpPr>
        <p:sp>
          <p:nvSpPr>
            <p:cNvPr id="22670"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1"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629" name="Group 237"/>
          <p:cNvGrpSpPr>
            <a:grpSpLocks/>
          </p:cNvGrpSpPr>
          <p:nvPr/>
        </p:nvGrpSpPr>
        <p:grpSpPr bwMode="auto">
          <a:xfrm>
            <a:off x="7270750" y="2981325"/>
            <a:ext cx="1168400" cy="1473200"/>
            <a:chOff x="4580" y="1878"/>
            <a:chExt cx="736" cy="928"/>
          </a:xfrm>
        </p:grpSpPr>
        <p:sp>
          <p:nvSpPr>
            <p:cNvPr id="22668"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9"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632" name="Group 240"/>
          <p:cNvGrpSpPr>
            <a:grpSpLocks/>
          </p:cNvGrpSpPr>
          <p:nvPr/>
        </p:nvGrpSpPr>
        <p:grpSpPr bwMode="auto">
          <a:xfrm>
            <a:off x="7270750" y="2981325"/>
            <a:ext cx="1168400" cy="1473200"/>
            <a:chOff x="4580" y="1878"/>
            <a:chExt cx="736" cy="928"/>
          </a:xfrm>
        </p:grpSpPr>
        <p:sp>
          <p:nvSpPr>
            <p:cNvPr id="22666"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7"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635" name="Group 243"/>
          <p:cNvGrpSpPr>
            <a:grpSpLocks/>
          </p:cNvGrpSpPr>
          <p:nvPr/>
        </p:nvGrpSpPr>
        <p:grpSpPr bwMode="auto">
          <a:xfrm>
            <a:off x="7270750" y="2981325"/>
            <a:ext cx="1168400" cy="1473200"/>
            <a:chOff x="4580" y="1878"/>
            <a:chExt cx="736" cy="928"/>
          </a:xfrm>
        </p:grpSpPr>
        <p:sp>
          <p:nvSpPr>
            <p:cNvPr id="22664"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5"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638" name="Group 246"/>
          <p:cNvGrpSpPr>
            <a:grpSpLocks/>
          </p:cNvGrpSpPr>
          <p:nvPr/>
        </p:nvGrpSpPr>
        <p:grpSpPr bwMode="auto">
          <a:xfrm>
            <a:off x="7270750" y="2981325"/>
            <a:ext cx="1168400" cy="1473200"/>
            <a:chOff x="4580" y="1878"/>
            <a:chExt cx="736" cy="928"/>
          </a:xfrm>
        </p:grpSpPr>
        <p:sp>
          <p:nvSpPr>
            <p:cNvPr id="22662"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3"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641" name="Group 249"/>
          <p:cNvGrpSpPr>
            <a:grpSpLocks/>
          </p:cNvGrpSpPr>
          <p:nvPr/>
        </p:nvGrpSpPr>
        <p:grpSpPr bwMode="auto">
          <a:xfrm>
            <a:off x="7270750" y="2981325"/>
            <a:ext cx="1168400" cy="1473200"/>
            <a:chOff x="4580" y="1878"/>
            <a:chExt cx="736" cy="928"/>
          </a:xfrm>
        </p:grpSpPr>
        <p:sp>
          <p:nvSpPr>
            <p:cNvPr id="22660"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1"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644" name="Group 252"/>
          <p:cNvGrpSpPr>
            <a:grpSpLocks/>
          </p:cNvGrpSpPr>
          <p:nvPr/>
        </p:nvGrpSpPr>
        <p:grpSpPr bwMode="auto">
          <a:xfrm>
            <a:off x="7270750" y="2981325"/>
            <a:ext cx="1168400" cy="1473200"/>
            <a:chOff x="4580" y="1878"/>
            <a:chExt cx="736" cy="928"/>
          </a:xfrm>
        </p:grpSpPr>
        <p:sp>
          <p:nvSpPr>
            <p:cNvPr id="22658"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9"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647" name="Group 255"/>
          <p:cNvGrpSpPr>
            <a:grpSpLocks/>
          </p:cNvGrpSpPr>
          <p:nvPr/>
        </p:nvGrpSpPr>
        <p:grpSpPr bwMode="auto">
          <a:xfrm>
            <a:off x="6030913" y="2981325"/>
            <a:ext cx="1168400" cy="1473200"/>
            <a:chOff x="4580" y="1878"/>
            <a:chExt cx="736" cy="928"/>
          </a:xfrm>
        </p:grpSpPr>
        <p:sp>
          <p:nvSpPr>
            <p:cNvPr id="22656"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7"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9650"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621"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2622"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2623"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9655"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9656"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2626" name="Group 265"/>
          <p:cNvGrpSpPr>
            <a:grpSpLocks/>
          </p:cNvGrpSpPr>
          <p:nvPr/>
        </p:nvGrpSpPr>
        <p:grpSpPr bwMode="auto">
          <a:xfrm>
            <a:off x="3162300" y="3373438"/>
            <a:ext cx="120650" cy="693737"/>
            <a:chOff x="1939" y="2444"/>
            <a:chExt cx="81" cy="463"/>
          </a:xfrm>
        </p:grpSpPr>
        <p:sp>
          <p:nvSpPr>
            <p:cNvPr id="22654"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5"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2627" name="Group 268"/>
          <p:cNvGrpSpPr>
            <a:grpSpLocks/>
          </p:cNvGrpSpPr>
          <p:nvPr/>
        </p:nvGrpSpPr>
        <p:grpSpPr bwMode="auto">
          <a:xfrm>
            <a:off x="5843588" y="3373438"/>
            <a:ext cx="120650" cy="693737"/>
            <a:chOff x="1939" y="2444"/>
            <a:chExt cx="81" cy="463"/>
          </a:xfrm>
        </p:grpSpPr>
        <p:sp>
          <p:nvSpPr>
            <p:cNvPr id="22652"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3"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2628" name="Group 271"/>
          <p:cNvGrpSpPr>
            <a:grpSpLocks/>
          </p:cNvGrpSpPr>
          <p:nvPr/>
        </p:nvGrpSpPr>
        <p:grpSpPr bwMode="auto">
          <a:xfrm>
            <a:off x="706438" y="2768600"/>
            <a:ext cx="7731125" cy="1905000"/>
            <a:chOff x="445" y="1744"/>
            <a:chExt cx="4870" cy="1200"/>
          </a:xfrm>
        </p:grpSpPr>
        <p:grpSp>
          <p:nvGrpSpPr>
            <p:cNvPr id="22630" name="Group 272"/>
            <p:cNvGrpSpPr>
              <a:grpSpLocks/>
            </p:cNvGrpSpPr>
            <p:nvPr/>
          </p:nvGrpSpPr>
          <p:grpSpPr bwMode="auto">
            <a:xfrm>
              <a:off x="445" y="1744"/>
              <a:ext cx="734" cy="1200"/>
              <a:chOff x="448" y="1746"/>
              <a:chExt cx="724" cy="1188"/>
            </a:xfrm>
          </p:grpSpPr>
          <p:grpSp>
            <p:nvGrpSpPr>
              <p:cNvPr id="22648" name="Group 273"/>
              <p:cNvGrpSpPr>
                <a:grpSpLocks/>
              </p:cNvGrpSpPr>
              <p:nvPr/>
            </p:nvGrpSpPr>
            <p:grpSpPr bwMode="auto">
              <a:xfrm>
                <a:off x="454" y="1752"/>
                <a:ext cx="712" cy="1176"/>
                <a:chOff x="454" y="1752"/>
                <a:chExt cx="712" cy="1176"/>
              </a:xfrm>
            </p:grpSpPr>
            <p:sp>
              <p:nvSpPr>
                <p:cNvPr id="22650"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51"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9"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1" name="Group 277"/>
            <p:cNvGrpSpPr>
              <a:grpSpLocks/>
            </p:cNvGrpSpPr>
            <p:nvPr/>
          </p:nvGrpSpPr>
          <p:grpSpPr bwMode="auto">
            <a:xfrm>
              <a:off x="1225" y="1744"/>
              <a:ext cx="734" cy="1200"/>
              <a:chOff x="448" y="1746"/>
              <a:chExt cx="724" cy="1188"/>
            </a:xfrm>
          </p:grpSpPr>
          <p:grpSp>
            <p:nvGrpSpPr>
              <p:cNvPr id="22644" name="Group 278"/>
              <p:cNvGrpSpPr>
                <a:grpSpLocks/>
              </p:cNvGrpSpPr>
              <p:nvPr/>
            </p:nvGrpSpPr>
            <p:grpSpPr bwMode="auto">
              <a:xfrm>
                <a:off x="454" y="1752"/>
                <a:ext cx="712" cy="1176"/>
                <a:chOff x="454" y="1752"/>
                <a:chExt cx="712" cy="1176"/>
              </a:xfrm>
            </p:grpSpPr>
            <p:sp>
              <p:nvSpPr>
                <p:cNvPr id="22646"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47"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5"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2" name="Group 282"/>
            <p:cNvGrpSpPr>
              <a:grpSpLocks/>
            </p:cNvGrpSpPr>
            <p:nvPr/>
          </p:nvGrpSpPr>
          <p:grpSpPr bwMode="auto">
            <a:xfrm flipH="1">
              <a:off x="4581" y="1744"/>
              <a:ext cx="734" cy="1200"/>
              <a:chOff x="448" y="1746"/>
              <a:chExt cx="724" cy="1188"/>
            </a:xfrm>
          </p:grpSpPr>
          <p:grpSp>
            <p:nvGrpSpPr>
              <p:cNvPr id="22640" name="Group 283"/>
              <p:cNvGrpSpPr>
                <a:grpSpLocks/>
              </p:cNvGrpSpPr>
              <p:nvPr/>
            </p:nvGrpSpPr>
            <p:grpSpPr bwMode="auto">
              <a:xfrm>
                <a:off x="454" y="1752"/>
                <a:ext cx="712" cy="1176"/>
                <a:chOff x="454" y="1752"/>
                <a:chExt cx="712" cy="1176"/>
              </a:xfrm>
            </p:grpSpPr>
            <p:sp>
              <p:nvSpPr>
                <p:cNvPr id="22642"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43"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1"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3" name="Group 287"/>
            <p:cNvGrpSpPr>
              <a:grpSpLocks/>
            </p:cNvGrpSpPr>
            <p:nvPr/>
          </p:nvGrpSpPr>
          <p:grpSpPr bwMode="auto">
            <a:xfrm flipH="1">
              <a:off x="3799" y="1744"/>
              <a:ext cx="734" cy="1200"/>
              <a:chOff x="448" y="1746"/>
              <a:chExt cx="724" cy="1188"/>
            </a:xfrm>
          </p:grpSpPr>
          <p:grpSp>
            <p:nvGrpSpPr>
              <p:cNvPr id="22636" name="Group 288"/>
              <p:cNvGrpSpPr>
                <a:grpSpLocks/>
              </p:cNvGrpSpPr>
              <p:nvPr/>
            </p:nvGrpSpPr>
            <p:grpSpPr bwMode="auto">
              <a:xfrm>
                <a:off x="454" y="1752"/>
                <a:ext cx="712" cy="1176"/>
                <a:chOff x="454" y="1752"/>
                <a:chExt cx="712" cy="1176"/>
              </a:xfrm>
            </p:grpSpPr>
            <p:sp>
              <p:nvSpPr>
                <p:cNvPr id="22638"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39"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37"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34"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35"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
        <p:nvSpPr>
          <p:cNvPr id="22629" name="Text Box 262"/>
          <p:cNvSpPr txBox="1">
            <a:spLocks noChangeArrowheads="1"/>
          </p:cNvSpPr>
          <p:nvPr/>
        </p:nvSpPr>
        <p:spPr bwMode="auto">
          <a:xfrm>
            <a:off x="2257425" y="213995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a:solidFill>
                  <a:schemeClr val="bg1"/>
                </a:solidFill>
              </a:rPr>
              <a:t>Insert Text Here</a:t>
            </a:r>
            <a:endParaRPr lang="en-GB" altLang="en-US" sz="2800">
              <a:solidFill>
                <a:schemeClr val="bg1"/>
              </a:solidFill>
            </a:endParaRPr>
          </a:p>
        </p:txBody>
      </p:sp>
    </p:spTree>
    <p:extLst>
      <p:ext uri="{BB962C8B-B14F-4D97-AF65-F5344CB8AC3E}">
        <p14:creationId xmlns:p14="http://schemas.microsoft.com/office/powerpoint/2010/main" val="3411634252"/>
      </p:ext>
    </p:extLst>
  </p:cSld>
  <p:clrMapOvr>
    <a:masterClrMapping/>
  </p:clrMapOvr>
  <p:transition advClick="0" advTm="6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9431"/>
                                        </p:tgtEl>
                                      </p:cBhvr>
                                    </p:animEffect>
                                    <p:set>
                                      <p:cBhvr>
                                        <p:cTn id="7" dur="1" fill="hold">
                                          <p:stCondLst>
                                            <p:cond delay="499"/>
                                          </p:stCondLst>
                                        </p:cTn>
                                        <p:tgtEl>
                                          <p:spTgt spid="59431"/>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9437"/>
                                        </p:tgtEl>
                                      </p:cBhvr>
                                    </p:animEffect>
                                    <p:set>
                                      <p:cBhvr>
                                        <p:cTn id="10" dur="1" fill="hold">
                                          <p:stCondLst>
                                            <p:cond delay="499"/>
                                          </p:stCondLst>
                                        </p:cTn>
                                        <p:tgtEl>
                                          <p:spTgt spid="59437"/>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9446"/>
                                        </p:tgtEl>
                                      </p:cBhvr>
                                    </p:animEffect>
                                    <p:set>
                                      <p:cBhvr>
                                        <p:cTn id="13" dur="1" fill="hold">
                                          <p:stCondLst>
                                            <p:cond delay="499"/>
                                          </p:stCondLst>
                                        </p:cTn>
                                        <p:tgtEl>
                                          <p:spTgt spid="59446"/>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9476"/>
                                        </p:tgtEl>
                                        <p:attrNameLst>
                                          <p:attrName>style.visibility</p:attrName>
                                        </p:attrNameLst>
                                      </p:cBhvr>
                                      <p:to>
                                        <p:strVal val="visible"/>
                                      </p:to>
                                    </p:set>
                                    <p:animEffect transition="in" filter="slide(fromTop)">
                                      <p:cBhvr>
                                        <p:cTn id="16" dur="500"/>
                                        <p:tgtEl>
                                          <p:spTgt spid="59476"/>
                                        </p:tgtEl>
                                      </p:cBhvr>
                                    </p:animEffect>
                                  </p:childTnLst>
                                </p:cTn>
                              </p:par>
                              <p:par>
                                <p:cTn id="17" presetID="12" presetClass="entr" presetSubtype="1" fill="hold" nodeType="withEffect">
                                  <p:stCondLst>
                                    <p:cond delay="0"/>
                                  </p:stCondLst>
                                  <p:childTnLst>
                                    <p:set>
                                      <p:cBhvr>
                                        <p:cTn id="18" dur="1" fill="hold">
                                          <p:stCondLst>
                                            <p:cond delay="0"/>
                                          </p:stCondLst>
                                        </p:cTn>
                                        <p:tgtEl>
                                          <p:spTgt spid="59473"/>
                                        </p:tgtEl>
                                        <p:attrNameLst>
                                          <p:attrName>style.visibility</p:attrName>
                                        </p:attrNameLst>
                                      </p:cBhvr>
                                      <p:to>
                                        <p:strVal val="visible"/>
                                      </p:to>
                                    </p:set>
                                    <p:animEffect transition="in" filter="slide(fromTop)">
                                      <p:cBhvr>
                                        <p:cTn id="19" dur="500"/>
                                        <p:tgtEl>
                                          <p:spTgt spid="59473"/>
                                        </p:tgtEl>
                                      </p:cBhvr>
                                    </p:animEffect>
                                  </p:childTnLst>
                                </p:cTn>
                              </p:par>
                              <p:par>
                                <p:cTn id="20" presetID="12" presetClass="entr" presetSubtype="1" fill="hold" nodeType="withEffect">
                                  <p:stCondLst>
                                    <p:cond delay="0"/>
                                  </p:stCondLst>
                                  <p:childTnLst>
                                    <p:set>
                                      <p:cBhvr>
                                        <p:cTn id="21" dur="1" fill="hold">
                                          <p:stCondLst>
                                            <p:cond delay="0"/>
                                          </p:stCondLst>
                                        </p:cTn>
                                        <p:tgtEl>
                                          <p:spTgt spid="59434"/>
                                        </p:tgtEl>
                                        <p:attrNameLst>
                                          <p:attrName>style.visibility</p:attrName>
                                        </p:attrNameLst>
                                      </p:cBhvr>
                                      <p:to>
                                        <p:strVal val="visible"/>
                                      </p:to>
                                    </p:set>
                                    <p:animEffect transition="in" filter="slide(fromTop)">
                                      <p:cBhvr>
                                        <p:cTn id="22" dur="500"/>
                                        <p:tgtEl>
                                          <p:spTgt spid="59434"/>
                                        </p:tgtEl>
                                      </p:cBhvr>
                                    </p:animEffect>
                                  </p:childTnLst>
                                </p:cTn>
                              </p:par>
                              <p:par>
                                <p:cTn id="23" presetID="12" presetClass="exit" presetSubtype="4" fill="hold" nodeType="withEffect">
                                  <p:stCondLst>
                                    <p:cond delay="1000"/>
                                  </p:stCondLst>
                                  <p:childTnLst>
                                    <p:animEffect transition="out" filter="slide(fromBottom)">
                                      <p:cBhvr>
                                        <p:cTn id="24" dur="500"/>
                                        <p:tgtEl>
                                          <p:spTgt spid="59434"/>
                                        </p:tgtEl>
                                      </p:cBhvr>
                                    </p:animEffect>
                                    <p:set>
                                      <p:cBhvr>
                                        <p:cTn id="25" dur="1" fill="hold">
                                          <p:stCondLst>
                                            <p:cond delay="499"/>
                                          </p:stCondLst>
                                        </p:cTn>
                                        <p:tgtEl>
                                          <p:spTgt spid="59434"/>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9449"/>
                                        </p:tgtEl>
                                        <p:attrNameLst>
                                          <p:attrName>style.visibility</p:attrName>
                                        </p:attrNameLst>
                                      </p:cBhvr>
                                      <p:to>
                                        <p:strVal val="visible"/>
                                      </p:to>
                                    </p:set>
                                    <p:animEffect transition="in" filter="slide(fromTop)">
                                      <p:cBhvr>
                                        <p:cTn id="28" dur="500"/>
                                        <p:tgtEl>
                                          <p:spTgt spid="59449"/>
                                        </p:tgtEl>
                                      </p:cBhvr>
                                    </p:animEffect>
                                  </p:childTnLst>
                                </p:cTn>
                              </p:par>
                              <p:par>
                                <p:cTn id="29" presetID="12" presetClass="exit" presetSubtype="4" fill="hold" nodeType="withEffect">
                                  <p:stCondLst>
                                    <p:cond delay="2000"/>
                                  </p:stCondLst>
                                  <p:childTnLst>
                                    <p:animEffect transition="out" filter="slide(fromBottom)">
                                      <p:cBhvr>
                                        <p:cTn id="30" dur="500"/>
                                        <p:tgtEl>
                                          <p:spTgt spid="59449"/>
                                        </p:tgtEl>
                                      </p:cBhvr>
                                    </p:animEffect>
                                    <p:set>
                                      <p:cBhvr>
                                        <p:cTn id="31" dur="1" fill="hold">
                                          <p:stCondLst>
                                            <p:cond delay="499"/>
                                          </p:stCondLst>
                                        </p:cTn>
                                        <p:tgtEl>
                                          <p:spTgt spid="59449"/>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9452"/>
                                        </p:tgtEl>
                                        <p:attrNameLst>
                                          <p:attrName>style.visibility</p:attrName>
                                        </p:attrNameLst>
                                      </p:cBhvr>
                                      <p:to>
                                        <p:strVal val="visible"/>
                                      </p:to>
                                    </p:set>
                                    <p:animEffect transition="in" filter="slide(fromTop)">
                                      <p:cBhvr>
                                        <p:cTn id="34" dur="500"/>
                                        <p:tgtEl>
                                          <p:spTgt spid="59452"/>
                                        </p:tgtEl>
                                      </p:cBhvr>
                                    </p:animEffect>
                                  </p:childTnLst>
                                </p:cTn>
                              </p:par>
                              <p:par>
                                <p:cTn id="35" presetID="12" presetClass="exit" presetSubtype="4" fill="hold" nodeType="withEffect">
                                  <p:stCondLst>
                                    <p:cond delay="3000"/>
                                  </p:stCondLst>
                                  <p:childTnLst>
                                    <p:animEffect transition="out" filter="slide(fromBottom)">
                                      <p:cBhvr>
                                        <p:cTn id="36" dur="500"/>
                                        <p:tgtEl>
                                          <p:spTgt spid="59452"/>
                                        </p:tgtEl>
                                      </p:cBhvr>
                                    </p:animEffect>
                                    <p:set>
                                      <p:cBhvr>
                                        <p:cTn id="37" dur="1" fill="hold">
                                          <p:stCondLst>
                                            <p:cond delay="499"/>
                                          </p:stCondLst>
                                        </p:cTn>
                                        <p:tgtEl>
                                          <p:spTgt spid="59452"/>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9455"/>
                                        </p:tgtEl>
                                        <p:attrNameLst>
                                          <p:attrName>style.visibility</p:attrName>
                                        </p:attrNameLst>
                                      </p:cBhvr>
                                      <p:to>
                                        <p:strVal val="visible"/>
                                      </p:to>
                                    </p:set>
                                    <p:animEffect transition="in" filter="slide(fromTop)">
                                      <p:cBhvr>
                                        <p:cTn id="40" dur="500"/>
                                        <p:tgtEl>
                                          <p:spTgt spid="59455"/>
                                        </p:tgtEl>
                                      </p:cBhvr>
                                    </p:animEffect>
                                  </p:childTnLst>
                                </p:cTn>
                              </p:par>
                              <p:par>
                                <p:cTn id="41" presetID="12" presetClass="exit" presetSubtype="4" fill="hold" nodeType="withEffect">
                                  <p:stCondLst>
                                    <p:cond delay="4000"/>
                                  </p:stCondLst>
                                  <p:childTnLst>
                                    <p:animEffect transition="out" filter="slide(fromBottom)">
                                      <p:cBhvr>
                                        <p:cTn id="42" dur="500"/>
                                        <p:tgtEl>
                                          <p:spTgt spid="59455"/>
                                        </p:tgtEl>
                                      </p:cBhvr>
                                    </p:animEffect>
                                    <p:set>
                                      <p:cBhvr>
                                        <p:cTn id="43" dur="1" fill="hold">
                                          <p:stCondLst>
                                            <p:cond delay="499"/>
                                          </p:stCondLst>
                                        </p:cTn>
                                        <p:tgtEl>
                                          <p:spTgt spid="59455"/>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9458"/>
                                        </p:tgtEl>
                                        <p:attrNameLst>
                                          <p:attrName>style.visibility</p:attrName>
                                        </p:attrNameLst>
                                      </p:cBhvr>
                                      <p:to>
                                        <p:strVal val="visible"/>
                                      </p:to>
                                    </p:set>
                                    <p:animEffect transition="in" filter="slide(fromTop)">
                                      <p:cBhvr>
                                        <p:cTn id="46" dur="500"/>
                                        <p:tgtEl>
                                          <p:spTgt spid="59458"/>
                                        </p:tgtEl>
                                      </p:cBhvr>
                                    </p:animEffect>
                                  </p:childTnLst>
                                </p:cTn>
                              </p:par>
                              <p:par>
                                <p:cTn id="47" presetID="12" presetClass="exit" presetSubtype="4" fill="hold" nodeType="withEffect">
                                  <p:stCondLst>
                                    <p:cond delay="5000"/>
                                  </p:stCondLst>
                                  <p:childTnLst>
                                    <p:animEffect transition="out" filter="slide(fromBottom)">
                                      <p:cBhvr>
                                        <p:cTn id="48" dur="500"/>
                                        <p:tgtEl>
                                          <p:spTgt spid="59458"/>
                                        </p:tgtEl>
                                      </p:cBhvr>
                                    </p:animEffect>
                                    <p:set>
                                      <p:cBhvr>
                                        <p:cTn id="49" dur="1" fill="hold">
                                          <p:stCondLst>
                                            <p:cond delay="499"/>
                                          </p:stCondLst>
                                        </p:cTn>
                                        <p:tgtEl>
                                          <p:spTgt spid="59458"/>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9461"/>
                                        </p:tgtEl>
                                        <p:attrNameLst>
                                          <p:attrName>style.visibility</p:attrName>
                                        </p:attrNameLst>
                                      </p:cBhvr>
                                      <p:to>
                                        <p:strVal val="visible"/>
                                      </p:to>
                                    </p:set>
                                    <p:animEffect transition="in" filter="slide(fromTop)">
                                      <p:cBhvr>
                                        <p:cTn id="52" dur="500"/>
                                        <p:tgtEl>
                                          <p:spTgt spid="59461"/>
                                        </p:tgtEl>
                                      </p:cBhvr>
                                    </p:animEffect>
                                  </p:childTnLst>
                                </p:cTn>
                              </p:par>
                              <p:par>
                                <p:cTn id="53" presetID="12" presetClass="exit" presetSubtype="4" fill="hold" nodeType="withEffect">
                                  <p:stCondLst>
                                    <p:cond delay="6000"/>
                                  </p:stCondLst>
                                  <p:childTnLst>
                                    <p:animEffect transition="out" filter="slide(fromBottom)">
                                      <p:cBhvr>
                                        <p:cTn id="54" dur="500"/>
                                        <p:tgtEl>
                                          <p:spTgt spid="59461"/>
                                        </p:tgtEl>
                                      </p:cBhvr>
                                    </p:animEffect>
                                    <p:set>
                                      <p:cBhvr>
                                        <p:cTn id="55" dur="1" fill="hold">
                                          <p:stCondLst>
                                            <p:cond delay="499"/>
                                          </p:stCondLst>
                                        </p:cTn>
                                        <p:tgtEl>
                                          <p:spTgt spid="59461"/>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9464"/>
                                        </p:tgtEl>
                                        <p:attrNameLst>
                                          <p:attrName>style.visibility</p:attrName>
                                        </p:attrNameLst>
                                      </p:cBhvr>
                                      <p:to>
                                        <p:strVal val="visible"/>
                                      </p:to>
                                    </p:set>
                                    <p:animEffect transition="in" filter="slide(fromTop)">
                                      <p:cBhvr>
                                        <p:cTn id="58" dur="500"/>
                                        <p:tgtEl>
                                          <p:spTgt spid="59464"/>
                                        </p:tgtEl>
                                      </p:cBhvr>
                                    </p:animEffect>
                                  </p:childTnLst>
                                </p:cTn>
                              </p:par>
                              <p:par>
                                <p:cTn id="59" presetID="12" presetClass="exit" presetSubtype="4" fill="hold" nodeType="withEffect">
                                  <p:stCondLst>
                                    <p:cond delay="7000"/>
                                  </p:stCondLst>
                                  <p:childTnLst>
                                    <p:animEffect transition="out" filter="slide(fromBottom)">
                                      <p:cBhvr>
                                        <p:cTn id="60" dur="500"/>
                                        <p:tgtEl>
                                          <p:spTgt spid="59464"/>
                                        </p:tgtEl>
                                      </p:cBhvr>
                                    </p:animEffect>
                                    <p:set>
                                      <p:cBhvr>
                                        <p:cTn id="61" dur="1" fill="hold">
                                          <p:stCondLst>
                                            <p:cond delay="499"/>
                                          </p:stCondLst>
                                        </p:cTn>
                                        <p:tgtEl>
                                          <p:spTgt spid="59464"/>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9467"/>
                                        </p:tgtEl>
                                        <p:attrNameLst>
                                          <p:attrName>style.visibility</p:attrName>
                                        </p:attrNameLst>
                                      </p:cBhvr>
                                      <p:to>
                                        <p:strVal val="visible"/>
                                      </p:to>
                                    </p:set>
                                    <p:animEffect transition="in" filter="slide(fromTop)">
                                      <p:cBhvr>
                                        <p:cTn id="64" dur="500"/>
                                        <p:tgtEl>
                                          <p:spTgt spid="59467"/>
                                        </p:tgtEl>
                                      </p:cBhvr>
                                    </p:animEffect>
                                  </p:childTnLst>
                                </p:cTn>
                              </p:par>
                              <p:par>
                                <p:cTn id="65" presetID="12" presetClass="exit" presetSubtype="4" fill="hold" nodeType="withEffect">
                                  <p:stCondLst>
                                    <p:cond delay="8000"/>
                                  </p:stCondLst>
                                  <p:childTnLst>
                                    <p:animEffect transition="out" filter="slide(fromBottom)">
                                      <p:cBhvr>
                                        <p:cTn id="66" dur="500"/>
                                        <p:tgtEl>
                                          <p:spTgt spid="59467"/>
                                        </p:tgtEl>
                                      </p:cBhvr>
                                    </p:animEffect>
                                    <p:set>
                                      <p:cBhvr>
                                        <p:cTn id="67" dur="1" fill="hold">
                                          <p:stCondLst>
                                            <p:cond delay="499"/>
                                          </p:stCondLst>
                                        </p:cTn>
                                        <p:tgtEl>
                                          <p:spTgt spid="59467"/>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9470"/>
                                        </p:tgtEl>
                                        <p:attrNameLst>
                                          <p:attrName>style.visibility</p:attrName>
                                        </p:attrNameLst>
                                      </p:cBhvr>
                                      <p:to>
                                        <p:strVal val="visible"/>
                                      </p:to>
                                    </p:set>
                                    <p:animEffect transition="in" filter="slide(fromTop)">
                                      <p:cBhvr>
                                        <p:cTn id="70" dur="500"/>
                                        <p:tgtEl>
                                          <p:spTgt spid="59470"/>
                                        </p:tgtEl>
                                      </p:cBhvr>
                                    </p:animEffect>
                                  </p:childTnLst>
                                </p:cTn>
                              </p:par>
                              <p:par>
                                <p:cTn id="71" presetID="12" presetClass="exit" presetSubtype="4" fill="hold" nodeType="withEffect">
                                  <p:stCondLst>
                                    <p:cond delay="9000"/>
                                  </p:stCondLst>
                                  <p:childTnLst>
                                    <p:animEffect transition="out" filter="slide(fromBottom)">
                                      <p:cBhvr>
                                        <p:cTn id="72" dur="500"/>
                                        <p:tgtEl>
                                          <p:spTgt spid="59470"/>
                                        </p:tgtEl>
                                      </p:cBhvr>
                                    </p:animEffect>
                                    <p:set>
                                      <p:cBhvr>
                                        <p:cTn id="73" dur="1" fill="hold">
                                          <p:stCondLst>
                                            <p:cond delay="499"/>
                                          </p:stCondLst>
                                        </p:cTn>
                                        <p:tgtEl>
                                          <p:spTgt spid="59470"/>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9482"/>
                                        </p:tgtEl>
                                        <p:attrNameLst>
                                          <p:attrName>style.visibility</p:attrName>
                                        </p:attrNameLst>
                                      </p:cBhvr>
                                      <p:to>
                                        <p:strVal val="visible"/>
                                      </p:to>
                                    </p:set>
                                    <p:animEffect transition="in" filter="slide(fromTop)">
                                      <p:cBhvr>
                                        <p:cTn id="76" dur="500"/>
                                        <p:tgtEl>
                                          <p:spTgt spid="59482"/>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9488"/>
                                        </p:tgtEl>
                                        <p:attrNameLst>
                                          <p:attrName>style.visibility</p:attrName>
                                        </p:attrNameLst>
                                      </p:cBhvr>
                                      <p:to>
                                        <p:strVal val="visible"/>
                                      </p:to>
                                    </p:set>
                                    <p:animEffect transition="in" filter="slide(fromTop)">
                                      <p:cBhvr>
                                        <p:cTn id="79" dur="500"/>
                                        <p:tgtEl>
                                          <p:spTgt spid="59488"/>
                                        </p:tgtEl>
                                      </p:cBhvr>
                                    </p:animEffect>
                                  </p:childTnLst>
                                </p:cTn>
                              </p:par>
                              <p:par>
                                <p:cTn id="80" presetID="12" presetClass="exit" presetSubtype="4" fill="hold" nodeType="withEffect">
                                  <p:stCondLst>
                                    <p:cond delay="10000"/>
                                  </p:stCondLst>
                                  <p:childTnLst>
                                    <p:animEffect transition="out" filter="slide(fromBottom)">
                                      <p:cBhvr>
                                        <p:cTn id="81" dur="500"/>
                                        <p:tgtEl>
                                          <p:spTgt spid="59482"/>
                                        </p:tgtEl>
                                      </p:cBhvr>
                                    </p:animEffect>
                                    <p:set>
                                      <p:cBhvr>
                                        <p:cTn id="82" dur="1" fill="hold">
                                          <p:stCondLst>
                                            <p:cond delay="499"/>
                                          </p:stCondLst>
                                        </p:cTn>
                                        <p:tgtEl>
                                          <p:spTgt spid="59482"/>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9473"/>
                                        </p:tgtEl>
                                      </p:cBhvr>
                                    </p:animEffect>
                                    <p:set>
                                      <p:cBhvr>
                                        <p:cTn id="85" dur="1" fill="hold">
                                          <p:stCondLst>
                                            <p:cond delay="499"/>
                                          </p:stCondLst>
                                        </p:cTn>
                                        <p:tgtEl>
                                          <p:spTgt spid="59473"/>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9485"/>
                                        </p:tgtEl>
                                        <p:attrNameLst>
                                          <p:attrName>style.visibility</p:attrName>
                                        </p:attrNameLst>
                                      </p:cBhvr>
                                      <p:to>
                                        <p:strVal val="visible"/>
                                      </p:to>
                                    </p:set>
                                    <p:animEffect transition="in" filter="slide(fromTop)">
                                      <p:cBhvr>
                                        <p:cTn id="88" dur="500"/>
                                        <p:tgtEl>
                                          <p:spTgt spid="59485"/>
                                        </p:tgtEl>
                                      </p:cBhvr>
                                    </p:animEffect>
                                  </p:childTnLst>
                                </p:cTn>
                              </p:par>
                              <p:par>
                                <p:cTn id="89" presetID="12" presetClass="exit" presetSubtype="4" fill="hold" nodeType="withEffect">
                                  <p:stCondLst>
                                    <p:cond delay="11000"/>
                                  </p:stCondLst>
                                  <p:childTnLst>
                                    <p:animEffect transition="out" filter="slide(fromBottom)">
                                      <p:cBhvr>
                                        <p:cTn id="90" dur="500"/>
                                        <p:tgtEl>
                                          <p:spTgt spid="59488"/>
                                        </p:tgtEl>
                                      </p:cBhvr>
                                    </p:animEffect>
                                    <p:set>
                                      <p:cBhvr>
                                        <p:cTn id="91" dur="1" fill="hold">
                                          <p:stCondLst>
                                            <p:cond delay="499"/>
                                          </p:stCondLst>
                                        </p:cTn>
                                        <p:tgtEl>
                                          <p:spTgt spid="59488"/>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9491"/>
                                        </p:tgtEl>
                                        <p:attrNameLst>
                                          <p:attrName>style.visibility</p:attrName>
                                        </p:attrNameLst>
                                      </p:cBhvr>
                                      <p:to>
                                        <p:strVal val="visible"/>
                                      </p:to>
                                    </p:set>
                                    <p:animEffect transition="in" filter="slide(fromTop)">
                                      <p:cBhvr>
                                        <p:cTn id="94" dur="500"/>
                                        <p:tgtEl>
                                          <p:spTgt spid="59491"/>
                                        </p:tgtEl>
                                      </p:cBhvr>
                                    </p:animEffect>
                                  </p:childTnLst>
                                </p:cTn>
                              </p:par>
                              <p:par>
                                <p:cTn id="95" presetID="12" presetClass="exit" presetSubtype="4" fill="hold" nodeType="withEffect">
                                  <p:stCondLst>
                                    <p:cond delay="12000"/>
                                  </p:stCondLst>
                                  <p:childTnLst>
                                    <p:animEffect transition="out" filter="slide(fromBottom)">
                                      <p:cBhvr>
                                        <p:cTn id="96" dur="500"/>
                                        <p:tgtEl>
                                          <p:spTgt spid="59491"/>
                                        </p:tgtEl>
                                      </p:cBhvr>
                                    </p:animEffect>
                                    <p:set>
                                      <p:cBhvr>
                                        <p:cTn id="97" dur="1" fill="hold">
                                          <p:stCondLst>
                                            <p:cond delay="499"/>
                                          </p:stCondLst>
                                        </p:cTn>
                                        <p:tgtEl>
                                          <p:spTgt spid="59491"/>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9494"/>
                                        </p:tgtEl>
                                        <p:attrNameLst>
                                          <p:attrName>style.visibility</p:attrName>
                                        </p:attrNameLst>
                                      </p:cBhvr>
                                      <p:to>
                                        <p:strVal val="visible"/>
                                      </p:to>
                                    </p:set>
                                    <p:animEffect transition="in" filter="slide(fromTop)">
                                      <p:cBhvr>
                                        <p:cTn id="100" dur="500"/>
                                        <p:tgtEl>
                                          <p:spTgt spid="59494"/>
                                        </p:tgtEl>
                                      </p:cBhvr>
                                    </p:animEffect>
                                  </p:childTnLst>
                                </p:cTn>
                              </p:par>
                              <p:par>
                                <p:cTn id="101" presetID="12" presetClass="exit" presetSubtype="4" fill="hold" nodeType="withEffect">
                                  <p:stCondLst>
                                    <p:cond delay="13000"/>
                                  </p:stCondLst>
                                  <p:childTnLst>
                                    <p:animEffect transition="out" filter="slide(fromBottom)">
                                      <p:cBhvr>
                                        <p:cTn id="102" dur="500"/>
                                        <p:tgtEl>
                                          <p:spTgt spid="59494"/>
                                        </p:tgtEl>
                                      </p:cBhvr>
                                    </p:animEffect>
                                    <p:set>
                                      <p:cBhvr>
                                        <p:cTn id="103" dur="1" fill="hold">
                                          <p:stCondLst>
                                            <p:cond delay="499"/>
                                          </p:stCondLst>
                                        </p:cTn>
                                        <p:tgtEl>
                                          <p:spTgt spid="59494"/>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9497"/>
                                        </p:tgtEl>
                                        <p:attrNameLst>
                                          <p:attrName>style.visibility</p:attrName>
                                        </p:attrNameLst>
                                      </p:cBhvr>
                                      <p:to>
                                        <p:strVal val="visible"/>
                                      </p:to>
                                    </p:set>
                                    <p:animEffect transition="in" filter="slide(fromTop)">
                                      <p:cBhvr>
                                        <p:cTn id="106" dur="500"/>
                                        <p:tgtEl>
                                          <p:spTgt spid="59497"/>
                                        </p:tgtEl>
                                      </p:cBhvr>
                                    </p:animEffect>
                                  </p:childTnLst>
                                </p:cTn>
                              </p:par>
                              <p:par>
                                <p:cTn id="107" presetID="12" presetClass="exit" presetSubtype="4" fill="hold" nodeType="withEffect">
                                  <p:stCondLst>
                                    <p:cond delay="14000"/>
                                  </p:stCondLst>
                                  <p:childTnLst>
                                    <p:animEffect transition="out" filter="slide(fromBottom)">
                                      <p:cBhvr>
                                        <p:cTn id="108" dur="500"/>
                                        <p:tgtEl>
                                          <p:spTgt spid="59497"/>
                                        </p:tgtEl>
                                      </p:cBhvr>
                                    </p:animEffect>
                                    <p:set>
                                      <p:cBhvr>
                                        <p:cTn id="109" dur="1" fill="hold">
                                          <p:stCondLst>
                                            <p:cond delay="499"/>
                                          </p:stCondLst>
                                        </p:cTn>
                                        <p:tgtEl>
                                          <p:spTgt spid="59497"/>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9500"/>
                                        </p:tgtEl>
                                        <p:attrNameLst>
                                          <p:attrName>style.visibility</p:attrName>
                                        </p:attrNameLst>
                                      </p:cBhvr>
                                      <p:to>
                                        <p:strVal val="visible"/>
                                      </p:to>
                                    </p:set>
                                    <p:animEffect transition="in" filter="slide(fromTop)">
                                      <p:cBhvr>
                                        <p:cTn id="112" dur="500"/>
                                        <p:tgtEl>
                                          <p:spTgt spid="59500"/>
                                        </p:tgtEl>
                                      </p:cBhvr>
                                    </p:animEffect>
                                  </p:childTnLst>
                                </p:cTn>
                              </p:par>
                              <p:par>
                                <p:cTn id="113" presetID="12" presetClass="exit" presetSubtype="4" fill="hold" nodeType="withEffect">
                                  <p:stCondLst>
                                    <p:cond delay="15000"/>
                                  </p:stCondLst>
                                  <p:childTnLst>
                                    <p:animEffect transition="out" filter="slide(fromBottom)">
                                      <p:cBhvr>
                                        <p:cTn id="114" dur="500"/>
                                        <p:tgtEl>
                                          <p:spTgt spid="59500"/>
                                        </p:tgtEl>
                                      </p:cBhvr>
                                    </p:animEffect>
                                    <p:set>
                                      <p:cBhvr>
                                        <p:cTn id="115" dur="1" fill="hold">
                                          <p:stCondLst>
                                            <p:cond delay="499"/>
                                          </p:stCondLst>
                                        </p:cTn>
                                        <p:tgtEl>
                                          <p:spTgt spid="59500"/>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9503"/>
                                        </p:tgtEl>
                                        <p:attrNameLst>
                                          <p:attrName>style.visibility</p:attrName>
                                        </p:attrNameLst>
                                      </p:cBhvr>
                                      <p:to>
                                        <p:strVal val="visible"/>
                                      </p:to>
                                    </p:set>
                                    <p:animEffect transition="in" filter="slide(fromTop)">
                                      <p:cBhvr>
                                        <p:cTn id="118" dur="500"/>
                                        <p:tgtEl>
                                          <p:spTgt spid="59503"/>
                                        </p:tgtEl>
                                      </p:cBhvr>
                                    </p:animEffect>
                                  </p:childTnLst>
                                </p:cTn>
                              </p:par>
                              <p:par>
                                <p:cTn id="119" presetID="12" presetClass="exit" presetSubtype="4" fill="hold" nodeType="withEffect">
                                  <p:stCondLst>
                                    <p:cond delay="16000"/>
                                  </p:stCondLst>
                                  <p:childTnLst>
                                    <p:animEffect transition="out" filter="slide(fromBottom)">
                                      <p:cBhvr>
                                        <p:cTn id="120" dur="500"/>
                                        <p:tgtEl>
                                          <p:spTgt spid="59503"/>
                                        </p:tgtEl>
                                      </p:cBhvr>
                                    </p:animEffect>
                                    <p:set>
                                      <p:cBhvr>
                                        <p:cTn id="121" dur="1" fill="hold">
                                          <p:stCondLst>
                                            <p:cond delay="499"/>
                                          </p:stCondLst>
                                        </p:cTn>
                                        <p:tgtEl>
                                          <p:spTgt spid="59503"/>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9506"/>
                                        </p:tgtEl>
                                        <p:attrNameLst>
                                          <p:attrName>style.visibility</p:attrName>
                                        </p:attrNameLst>
                                      </p:cBhvr>
                                      <p:to>
                                        <p:strVal val="visible"/>
                                      </p:to>
                                    </p:set>
                                    <p:animEffect transition="in" filter="slide(fromTop)">
                                      <p:cBhvr>
                                        <p:cTn id="124" dur="500"/>
                                        <p:tgtEl>
                                          <p:spTgt spid="59506"/>
                                        </p:tgtEl>
                                      </p:cBhvr>
                                    </p:animEffect>
                                  </p:childTnLst>
                                </p:cTn>
                              </p:par>
                              <p:par>
                                <p:cTn id="125" presetID="12" presetClass="exit" presetSubtype="4" fill="hold" nodeType="withEffect">
                                  <p:stCondLst>
                                    <p:cond delay="17000"/>
                                  </p:stCondLst>
                                  <p:childTnLst>
                                    <p:animEffect transition="out" filter="slide(fromBottom)">
                                      <p:cBhvr>
                                        <p:cTn id="126" dur="500"/>
                                        <p:tgtEl>
                                          <p:spTgt spid="59506"/>
                                        </p:tgtEl>
                                      </p:cBhvr>
                                    </p:animEffect>
                                    <p:set>
                                      <p:cBhvr>
                                        <p:cTn id="127" dur="1" fill="hold">
                                          <p:stCondLst>
                                            <p:cond delay="499"/>
                                          </p:stCondLst>
                                        </p:cTn>
                                        <p:tgtEl>
                                          <p:spTgt spid="59506"/>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9509"/>
                                        </p:tgtEl>
                                        <p:attrNameLst>
                                          <p:attrName>style.visibility</p:attrName>
                                        </p:attrNameLst>
                                      </p:cBhvr>
                                      <p:to>
                                        <p:strVal val="visible"/>
                                      </p:to>
                                    </p:set>
                                    <p:animEffect transition="in" filter="slide(fromTop)">
                                      <p:cBhvr>
                                        <p:cTn id="130" dur="500"/>
                                        <p:tgtEl>
                                          <p:spTgt spid="59509"/>
                                        </p:tgtEl>
                                      </p:cBhvr>
                                    </p:animEffect>
                                  </p:childTnLst>
                                </p:cTn>
                              </p:par>
                              <p:par>
                                <p:cTn id="131" presetID="12" presetClass="exit" presetSubtype="4" fill="hold" nodeType="withEffect">
                                  <p:stCondLst>
                                    <p:cond delay="18000"/>
                                  </p:stCondLst>
                                  <p:childTnLst>
                                    <p:animEffect transition="out" filter="slide(fromBottom)">
                                      <p:cBhvr>
                                        <p:cTn id="132" dur="500"/>
                                        <p:tgtEl>
                                          <p:spTgt spid="59509"/>
                                        </p:tgtEl>
                                      </p:cBhvr>
                                    </p:animEffect>
                                    <p:set>
                                      <p:cBhvr>
                                        <p:cTn id="133" dur="1" fill="hold">
                                          <p:stCondLst>
                                            <p:cond delay="499"/>
                                          </p:stCondLst>
                                        </p:cTn>
                                        <p:tgtEl>
                                          <p:spTgt spid="59509"/>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9512"/>
                                        </p:tgtEl>
                                        <p:attrNameLst>
                                          <p:attrName>style.visibility</p:attrName>
                                        </p:attrNameLst>
                                      </p:cBhvr>
                                      <p:to>
                                        <p:strVal val="visible"/>
                                      </p:to>
                                    </p:set>
                                    <p:animEffect transition="in" filter="slide(fromTop)">
                                      <p:cBhvr>
                                        <p:cTn id="136" dur="500"/>
                                        <p:tgtEl>
                                          <p:spTgt spid="59512"/>
                                        </p:tgtEl>
                                      </p:cBhvr>
                                    </p:animEffect>
                                  </p:childTnLst>
                                </p:cTn>
                              </p:par>
                              <p:par>
                                <p:cTn id="137" presetID="12" presetClass="exit" presetSubtype="4" fill="hold" nodeType="withEffect">
                                  <p:stCondLst>
                                    <p:cond delay="19000"/>
                                  </p:stCondLst>
                                  <p:childTnLst>
                                    <p:animEffect transition="out" filter="slide(fromBottom)">
                                      <p:cBhvr>
                                        <p:cTn id="138" dur="500"/>
                                        <p:tgtEl>
                                          <p:spTgt spid="59512"/>
                                        </p:tgtEl>
                                      </p:cBhvr>
                                    </p:animEffect>
                                    <p:set>
                                      <p:cBhvr>
                                        <p:cTn id="139" dur="1" fill="hold">
                                          <p:stCondLst>
                                            <p:cond delay="499"/>
                                          </p:stCondLst>
                                        </p:cTn>
                                        <p:tgtEl>
                                          <p:spTgt spid="59512"/>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9515"/>
                                        </p:tgtEl>
                                        <p:attrNameLst>
                                          <p:attrName>style.visibility</p:attrName>
                                        </p:attrNameLst>
                                      </p:cBhvr>
                                      <p:to>
                                        <p:strVal val="visible"/>
                                      </p:to>
                                    </p:set>
                                    <p:animEffect transition="in" filter="slide(fromTop)">
                                      <p:cBhvr>
                                        <p:cTn id="142" dur="500"/>
                                        <p:tgtEl>
                                          <p:spTgt spid="59515"/>
                                        </p:tgtEl>
                                      </p:cBhvr>
                                    </p:animEffect>
                                  </p:childTnLst>
                                </p:cTn>
                              </p:par>
                              <p:par>
                                <p:cTn id="143" presetID="12" presetClass="exit" presetSubtype="4" fill="hold" nodeType="withEffect">
                                  <p:stCondLst>
                                    <p:cond delay="20000"/>
                                  </p:stCondLst>
                                  <p:childTnLst>
                                    <p:animEffect transition="out" filter="slide(fromBottom)">
                                      <p:cBhvr>
                                        <p:cTn id="144" dur="500"/>
                                        <p:tgtEl>
                                          <p:spTgt spid="59515"/>
                                        </p:tgtEl>
                                      </p:cBhvr>
                                    </p:animEffect>
                                    <p:set>
                                      <p:cBhvr>
                                        <p:cTn id="145" dur="1" fill="hold">
                                          <p:stCondLst>
                                            <p:cond delay="499"/>
                                          </p:stCondLst>
                                        </p:cTn>
                                        <p:tgtEl>
                                          <p:spTgt spid="59515"/>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9485"/>
                                        </p:tgtEl>
                                      </p:cBhvr>
                                    </p:animEffect>
                                    <p:set>
                                      <p:cBhvr>
                                        <p:cTn id="148" dur="1" fill="hold">
                                          <p:stCondLst>
                                            <p:cond delay="499"/>
                                          </p:stCondLst>
                                        </p:cTn>
                                        <p:tgtEl>
                                          <p:spTgt spid="59485"/>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9518"/>
                                        </p:tgtEl>
                                        <p:attrNameLst>
                                          <p:attrName>style.visibility</p:attrName>
                                        </p:attrNameLst>
                                      </p:cBhvr>
                                      <p:to>
                                        <p:strVal val="visible"/>
                                      </p:to>
                                    </p:set>
                                    <p:animEffect transition="in" filter="slide(fromTop)">
                                      <p:cBhvr>
                                        <p:cTn id="151" dur="500"/>
                                        <p:tgtEl>
                                          <p:spTgt spid="59518"/>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9521"/>
                                        </p:tgtEl>
                                        <p:attrNameLst>
                                          <p:attrName>style.visibility</p:attrName>
                                        </p:attrNameLst>
                                      </p:cBhvr>
                                      <p:to>
                                        <p:strVal val="visible"/>
                                      </p:to>
                                    </p:set>
                                    <p:animEffect transition="in" filter="slide(fromTop)">
                                      <p:cBhvr>
                                        <p:cTn id="154" dur="500"/>
                                        <p:tgtEl>
                                          <p:spTgt spid="59521"/>
                                        </p:tgtEl>
                                      </p:cBhvr>
                                    </p:animEffect>
                                  </p:childTnLst>
                                </p:cTn>
                              </p:par>
                              <p:par>
                                <p:cTn id="155" presetID="12" presetClass="exit" presetSubtype="4" fill="hold" nodeType="withEffect">
                                  <p:stCondLst>
                                    <p:cond delay="21000"/>
                                  </p:stCondLst>
                                  <p:childTnLst>
                                    <p:animEffect transition="out" filter="slide(fromBottom)">
                                      <p:cBhvr>
                                        <p:cTn id="156" dur="500"/>
                                        <p:tgtEl>
                                          <p:spTgt spid="59521"/>
                                        </p:tgtEl>
                                      </p:cBhvr>
                                    </p:animEffect>
                                    <p:set>
                                      <p:cBhvr>
                                        <p:cTn id="157" dur="1" fill="hold">
                                          <p:stCondLst>
                                            <p:cond delay="499"/>
                                          </p:stCondLst>
                                        </p:cTn>
                                        <p:tgtEl>
                                          <p:spTgt spid="59521"/>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9524"/>
                                        </p:tgtEl>
                                        <p:attrNameLst>
                                          <p:attrName>style.visibility</p:attrName>
                                        </p:attrNameLst>
                                      </p:cBhvr>
                                      <p:to>
                                        <p:strVal val="visible"/>
                                      </p:to>
                                    </p:set>
                                    <p:animEffect transition="in" filter="slide(fromTop)">
                                      <p:cBhvr>
                                        <p:cTn id="160" dur="500"/>
                                        <p:tgtEl>
                                          <p:spTgt spid="59524"/>
                                        </p:tgtEl>
                                      </p:cBhvr>
                                    </p:animEffect>
                                  </p:childTnLst>
                                </p:cTn>
                              </p:par>
                              <p:par>
                                <p:cTn id="161" presetID="12" presetClass="exit" presetSubtype="4" fill="hold" nodeType="withEffect">
                                  <p:stCondLst>
                                    <p:cond delay="22000"/>
                                  </p:stCondLst>
                                  <p:childTnLst>
                                    <p:animEffect transition="out" filter="slide(fromBottom)">
                                      <p:cBhvr>
                                        <p:cTn id="162" dur="500"/>
                                        <p:tgtEl>
                                          <p:spTgt spid="59524"/>
                                        </p:tgtEl>
                                      </p:cBhvr>
                                    </p:animEffect>
                                    <p:set>
                                      <p:cBhvr>
                                        <p:cTn id="163" dur="1" fill="hold">
                                          <p:stCondLst>
                                            <p:cond delay="499"/>
                                          </p:stCondLst>
                                        </p:cTn>
                                        <p:tgtEl>
                                          <p:spTgt spid="59524"/>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9527"/>
                                        </p:tgtEl>
                                        <p:attrNameLst>
                                          <p:attrName>style.visibility</p:attrName>
                                        </p:attrNameLst>
                                      </p:cBhvr>
                                      <p:to>
                                        <p:strVal val="visible"/>
                                      </p:to>
                                    </p:set>
                                    <p:animEffect transition="in" filter="slide(fromTop)">
                                      <p:cBhvr>
                                        <p:cTn id="166" dur="500"/>
                                        <p:tgtEl>
                                          <p:spTgt spid="59527"/>
                                        </p:tgtEl>
                                      </p:cBhvr>
                                    </p:animEffect>
                                  </p:childTnLst>
                                </p:cTn>
                              </p:par>
                              <p:par>
                                <p:cTn id="167" presetID="12" presetClass="exit" presetSubtype="4" fill="hold" nodeType="withEffect">
                                  <p:stCondLst>
                                    <p:cond delay="23000"/>
                                  </p:stCondLst>
                                  <p:childTnLst>
                                    <p:animEffect transition="out" filter="slide(fromBottom)">
                                      <p:cBhvr>
                                        <p:cTn id="168" dur="500"/>
                                        <p:tgtEl>
                                          <p:spTgt spid="59527"/>
                                        </p:tgtEl>
                                      </p:cBhvr>
                                    </p:animEffect>
                                    <p:set>
                                      <p:cBhvr>
                                        <p:cTn id="169" dur="1" fill="hold">
                                          <p:stCondLst>
                                            <p:cond delay="499"/>
                                          </p:stCondLst>
                                        </p:cTn>
                                        <p:tgtEl>
                                          <p:spTgt spid="59527"/>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9530"/>
                                        </p:tgtEl>
                                        <p:attrNameLst>
                                          <p:attrName>style.visibility</p:attrName>
                                        </p:attrNameLst>
                                      </p:cBhvr>
                                      <p:to>
                                        <p:strVal val="visible"/>
                                      </p:to>
                                    </p:set>
                                    <p:animEffect transition="in" filter="slide(fromTop)">
                                      <p:cBhvr>
                                        <p:cTn id="172" dur="500"/>
                                        <p:tgtEl>
                                          <p:spTgt spid="59530"/>
                                        </p:tgtEl>
                                      </p:cBhvr>
                                    </p:animEffect>
                                  </p:childTnLst>
                                </p:cTn>
                              </p:par>
                              <p:par>
                                <p:cTn id="173" presetID="12" presetClass="exit" presetSubtype="4" fill="hold" nodeType="withEffect">
                                  <p:stCondLst>
                                    <p:cond delay="24000"/>
                                  </p:stCondLst>
                                  <p:childTnLst>
                                    <p:animEffect transition="out" filter="slide(fromBottom)">
                                      <p:cBhvr>
                                        <p:cTn id="174" dur="500"/>
                                        <p:tgtEl>
                                          <p:spTgt spid="59530"/>
                                        </p:tgtEl>
                                      </p:cBhvr>
                                    </p:animEffect>
                                    <p:set>
                                      <p:cBhvr>
                                        <p:cTn id="175" dur="1" fill="hold">
                                          <p:stCondLst>
                                            <p:cond delay="499"/>
                                          </p:stCondLst>
                                        </p:cTn>
                                        <p:tgtEl>
                                          <p:spTgt spid="59530"/>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9533"/>
                                        </p:tgtEl>
                                        <p:attrNameLst>
                                          <p:attrName>style.visibility</p:attrName>
                                        </p:attrNameLst>
                                      </p:cBhvr>
                                      <p:to>
                                        <p:strVal val="visible"/>
                                      </p:to>
                                    </p:set>
                                    <p:animEffect transition="in" filter="slide(fromTop)">
                                      <p:cBhvr>
                                        <p:cTn id="178" dur="500"/>
                                        <p:tgtEl>
                                          <p:spTgt spid="59533"/>
                                        </p:tgtEl>
                                      </p:cBhvr>
                                    </p:animEffect>
                                  </p:childTnLst>
                                </p:cTn>
                              </p:par>
                              <p:par>
                                <p:cTn id="179" presetID="12" presetClass="exit" presetSubtype="4" fill="hold" nodeType="withEffect">
                                  <p:stCondLst>
                                    <p:cond delay="25000"/>
                                  </p:stCondLst>
                                  <p:childTnLst>
                                    <p:animEffect transition="out" filter="slide(fromBottom)">
                                      <p:cBhvr>
                                        <p:cTn id="180" dur="500"/>
                                        <p:tgtEl>
                                          <p:spTgt spid="59533"/>
                                        </p:tgtEl>
                                      </p:cBhvr>
                                    </p:animEffect>
                                    <p:set>
                                      <p:cBhvr>
                                        <p:cTn id="181" dur="1" fill="hold">
                                          <p:stCondLst>
                                            <p:cond delay="499"/>
                                          </p:stCondLst>
                                        </p:cTn>
                                        <p:tgtEl>
                                          <p:spTgt spid="59533"/>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9536"/>
                                        </p:tgtEl>
                                        <p:attrNameLst>
                                          <p:attrName>style.visibility</p:attrName>
                                        </p:attrNameLst>
                                      </p:cBhvr>
                                      <p:to>
                                        <p:strVal val="visible"/>
                                      </p:to>
                                    </p:set>
                                    <p:animEffect transition="in" filter="slide(fromTop)">
                                      <p:cBhvr>
                                        <p:cTn id="184" dur="500"/>
                                        <p:tgtEl>
                                          <p:spTgt spid="59536"/>
                                        </p:tgtEl>
                                      </p:cBhvr>
                                    </p:animEffect>
                                  </p:childTnLst>
                                </p:cTn>
                              </p:par>
                              <p:par>
                                <p:cTn id="185" presetID="12" presetClass="exit" presetSubtype="4" fill="hold" nodeType="withEffect">
                                  <p:stCondLst>
                                    <p:cond delay="26000"/>
                                  </p:stCondLst>
                                  <p:childTnLst>
                                    <p:animEffect transition="out" filter="slide(fromBottom)">
                                      <p:cBhvr>
                                        <p:cTn id="186" dur="500"/>
                                        <p:tgtEl>
                                          <p:spTgt spid="59536"/>
                                        </p:tgtEl>
                                      </p:cBhvr>
                                    </p:animEffect>
                                    <p:set>
                                      <p:cBhvr>
                                        <p:cTn id="187" dur="1" fill="hold">
                                          <p:stCondLst>
                                            <p:cond delay="499"/>
                                          </p:stCondLst>
                                        </p:cTn>
                                        <p:tgtEl>
                                          <p:spTgt spid="59536"/>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9539"/>
                                        </p:tgtEl>
                                        <p:attrNameLst>
                                          <p:attrName>style.visibility</p:attrName>
                                        </p:attrNameLst>
                                      </p:cBhvr>
                                      <p:to>
                                        <p:strVal val="visible"/>
                                      </p:to>
                                    </p:set>
                                    <p:animEffect transition="in" filter="slide(fromTop)">
                                      <p:cBhvr>
                                        <p:cTn id="190" dur="500"/>
                                        <p:tgtEl>
                                          <p:spTgt spid="59539"/>
                                        </p:tgtEl>
                                      </p:cBhvr>
                                    </p:animEffect>
                                  </p:childTnLst>
                                </p:cTn>
                              </p:par>
                              <p:par>
                                <p:cTn id="191" presetID="12" presetClass="exit" presetSubtype="4" fill="hold" nodeType="withEffect">
                                  <p:stCondLst>
                                    <p:cond delay="27000"/>
                                  </p:stCondLst>
                                  <p:childTnLst>
                                    <p:animEffect transition="out" filter="slide(fromBottom)">
                                      <p:cBhvr>
                                        <p:cTn id="192" dur="500"/>
                                        <p:tgtEl>
                                          <p:spTgt spid="59539"/>
                                        </p:tgtEl>
                                      </p:cBhvr>
                                    </p:animEffect>
                                    <p:set>
                                      <p:cBhvr>
                                        <p:cTn id="193" dur="1" fill="hold">
                                          <p:stCondLst>
                                            <p:cond delay="499"/>
                                          </p:stCondLst>
                                        </p:cTn>
                                        <p:tgtEl>
                                          <p:spTgt spid="59539"/>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9542"/>
                                        </p:tgtEl>
                                        <p:attrNameLst>
                                          <p:attrName>style.visibility</p:attrName>
                                        </p:attrNameLst>
                                      </p:cBhvr>
                                      <p:to>
                                        <p:strVal val="visible"/>
                                      </p:to>
                                    </p:set>
                                    <p:animEffect transition="in" filter="slide(fromTop)">
                                      <p:cBhvr>
                                        <p:cTn id="196" dur="500"/>
                                        <p:tgtEl>
                                          <p:spTgt spid="59542"/>
                                        </p:tgtEl>
                                      </p:cBhvr>
                                    </p:animEffect>
                                  </p:childTnLst>
                                </p:cTn>
                              </p:par>
                              <p:par>
                                <p:cTn id="197" presetID="12" presetClass="exit" presetSubtype="4" fill="hold" nodeType="withEffect">
                                  <p:stCondLst>
                                    <p:cond delay="28000"/>
                                  </p:stCondLst>
                                  <p:childTnLst>
                                    <p:animEffect transition="out" filter="slide(fromBottom)">
                                      <p:cBhvr>
                                        <p:cTn id="198" dur="500"/>
                                        <p:tgtEl>
                                          <p:spTgt spid="59542"/>
                                        </p:tgtEl>
                                      </p:cBhvr>
                                    </p:animEffect>
                                    <p:set>
                                      <p:cBhvr>
                                        <p:cTn id="199" dur="1" fill="hold">
                                          <p:stCondLst>
                                            <p:cond delay="499"/>
                                          </p:stCondLst>
                                        </p:cTn>
                                        <p:tgtEl>
                                          <p:spTgt spid="59542"/>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9545"/>
                                        </p:tgtEl>
                                        <p:attrNameLst>
                                          <p:attrName>style.visibility</p:attrName>
                                        </p:attrNameLst>
                                      </p:cBhvr>
                                      <p:to>
                                        <p:strVal val="visible"/>
                                      </p:to>
                                    </p:set>
                                    <p:animEffect transition="in" filter="slide(fromTop)">
                                      <p:cBhvr>
                                        <p:cTn id="202" dur="500"/>
                                        <p:tgtEl>
                                          <p:spTgt spid="59545"/>
                                        </p:tgtEl>
                                      </p:cBhvr>
                                    </p:animEffect>
                                  </p:childTnLst>
                                </p:cTn>
                              </p:par>
                              <p:par>
                                <p:cTn id="203" presetID="12" presetClass="exit" presetSubtype="4" fill="hold" nodeType="withEffect">
                                  <p:stCondLst>
                                    <p:cond delay="29000"/>
                                  </p:stCondLst>
                                  <p:childTnLst>
                                    <p:animEffect transition="out" filter="slide(fromBottom)">
                                      <p:cBhvr>
                                        <p:cTn id="204" dur="500"/>
                                        <p:tgtEl>
                                          <p:spTgt spid="59545"/>
                                        </p:tgtEl>
                                      </p:cBhvr>
                                    </p:animEffect>
                                    <p:set>
                                      <p:cBhvr>
                                        <p:cTn id="205" dur="1" fill="hold">
                                          <p:stCondLst>
                                            <p:cond delay="499"/>
                                          </p:stCondLst>
                                        </p:cTn>
                                        <p:tgtEl>
                                          <p:spTgt spid="59545"/>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9548"/>
                                        </p:tgtEl>
                                        <p:attrNameLst>
                                          <p:attrName>style.visibility</p:attrName>
                                        </p:attrNameLst>
                                      </p:cBhvr>
                                      <p:to>
                                        <p:strVal val="visible"/>
                                      </p:to>
                                    </p:set>
                                    <p:animEffect transition="in" filter="slide(fromTop)">
                                      <p:cBhvr>
                                        <p:cTn id="208" dur="500"/>
                                        <p:tgtEl>
                                          <p:spTgt spid="59548"/>
                                        </p:tgtEl>
                                      </p:cBhvr>
                                    </p:animEffect>
                                  </p:childTnLst>
                                </p:cTn>
                              </p:par>
                              <p:par>
                                <p:cTn id="209" presetID="12" presetClass="exit" presetSubtype="4" fill="hold" nodeType="withEffect">
                                  <p:stCondLst>
                                    <p:cond delay="30000"/>
                                  </p:stCondLst>
                                  <p:childTnLst>
                                    <p:animEffect transition="out" filter="slide(fromBottom)">
                                      <p:cBhvr>
                                        <p:cTn id="210" dur="500"/>
                                        <p:tgtEl>
                                          <p:spTgt spid="59518"/>
                                        </p:tgtEl>
                                      </p:cBhvr>
                                    </p:animEffect>
                                    <p:set>
                                      <p:cBhvr>
                                        <p:cTn id="211" dur="1" fill="hold">
                                          <p:stCondLst>
                                            <p:cond delay="499"/>
                                          </p:stCondLst>
                                        </p:cTn>
                                        <p:tgtEl>
                                          <p:spTgt spid="59518"/>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9551"/>
                                        </p:tgtEl>
                                        <p:attrNameLst>
                                          <p:attrName>style.visibility</p:attrName>
                                        </p:attrNameLst>
                                      </p:cBhvr>
                                      <p:to>
                                        <p:strVal val="visible"/>
                                      </p:to>
                                    </p:set>
                                    <p:animEffect transition="in" filter="slide(fromTop)">
                                      <p:cBhvr>
                                        <p:cTn id="214" dur="500"/>
                                        <p:tgtEl>
                                          <p:spTgt spid="59551"/>
                                        </p:tgtEl>
                                      </p:cBhvr>
                                    </p:animEffect>
                                  </p:childTnLst>
                                </p:cTn>
                              </p:par>
                              <p:par>
                                <p:cTn id="215" presetID="12" presetClass="exit" presetSubtype="4" fill="hold" nodeType="withEffect">
                                  <p:stCondLst>
                                    <p:cond delay="30000"/>
                                  </p:stCondLst>
                                  <p:childTnLst>
                                    <p:animEffect transition="out" filter="slide(fromBottom)">
                                      <p:cBhvr>
                                        <p:cTn id="216" dur="500"/>
                                        <p:tgtEl>
                                          <p:spTgt spid="59548"/>
                                        </p:tgtEl>
                                      </p:cBhvr>
                                    </p:animEffect>
                                    <p:set>
                                      <p:cBhvr>
                                        <p:cTn id="217" dur="1" fill="hold">
                                          <p:stCondLst>
                                            <p:cond delay="499"/>
                                          </p:stCondLst>
                                        </p:cTn>
                                        <p:tgtEl>
                                          <p:spTgt spid="59548"/>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9581"/>
                                        </p:tgtEl>
                                        <p:attrNameLst>
                                          <p:attrName>style.visibility</p:attrName>
                                        </p:attrNameLst>
                                      </p:cBhvr>
                                      <p:to>
                                        <p:strVal val="visible"/>
                                      </p:to>
                                    </p:set>
                                    <p:animEffect transition="in" filter="slide(fromTop)">
                                      <p:cBhvr>
                                        <p:cTn id="220" dur="500"/>
                                        <p:tgtEl>
                                          <p:spTgt spid="59581"/>
                                        </p:tgtEl>
                                      </p:cBhvr>
                                    </p:animEffect>
                                  </p:childTnLst>
                                </p:cTn>
                              </p:par>
                              <p:par>
                                <p:cTn id="221" presetID="12" presetClass="exit" presetSubtype="4" fill="hold" nodeType="withEffect">
                                  <p:stCondLst>
                                    <p:cond delay="31000"/>
                                  </p:stCondLst>
                                  <p:childTnLst>
                                    <p:animEffect transition="out" filter="slide(fromBottom)">
                                      <p:cBhvr>
                                        <p:cTn id="222" dur="500"/>
                                        <p:tgtEl>
                                          <p:spTgt spid="59551"/>
                                        </p:tgtEl>
                                      </p:cBhvr>
                                    </p:animEffect>
                                    <p:set>
                                      <p:cBhvr>
                                        <p:cTn id="223" dur="1" fill="hold">
                                          <p:stCondLst>
                                            <p:cond delay="499"/>
                                          </p:stCondLst>
                                        </p:cTn>
                                        <p:tgtEl>
                                          <p:spTgt spid="59551"/>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9554"/>
                                        </p:tgtEl>
                                        <p:attrNameLst>
                                          <p:attrName>style.visibility</p:attrName>
                                        </p:attrNameLst>
                                      </p:cBhvr>
                                      <p:to>
                                        <p:strVal val="visible"/>
                                      </p:to>
                                    </p:set>
                                    <p:animEffect transition="in" filter="slide(fromTop)">
                                      <p:cBhvr>
                                        <p:cTn id="226" dur="500"/>
                                        <p:tgtEl>
                                          <p:spTgt spid="59554"/>
                                        </p:tgtEl>
                                      </p:cBhvr>
                                    </p:animEffect>
                                  </p:childTnLst>
                                </p:cTn>
                              </p:par>
                              <p:par>
                                <p:cTn id="227" presetID="12" presetClass="exit" presetSubtype="4" fill="hold" nodeType="withEffect">
                                  <p:stCondLst>
                                    <p:cond delay="32000"/>
                                  </p:stCondLst>
                                  <p:childTnLst>
                                    <p:animEffect transition="out" filter="slide(fromBottom)">
                                      <p:cBhvr>
                                        <p:cTn id="228" dur="500"/>
                                        <p:tgtEl>
                                          <p:spTgt spid="59554"/>
                                        </p:tgtEl>
                                      </p:cBhvr>
                                    </p:animEffect>
                                    <p:set>
                                      <p:cBhvr>
                                        <p:cTn id="229" dur="1" fill="hold">
                                          <p:stCondLst>
                                            <p:cond delay="499"/>
                                          </p:stCondLst>
                                        </p:cTn>
                                        <p:tgtEl>
                                          <p:spTgt spid="59554"/>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9557"/>
                                        </p:tgtEl>
                                        <p:attrNameLst>
                                          <p:attrName>style.visibility</p:attrName>
                                        </p:attrNameLst>
                                      </p:cBhvr>
                                      <p:to>
                                        <p:strVal val="visible"/>
                                      </p:to>
                                    </p:set>
                                    <p:animEffect transition="in" filter="slide(fromTop)">
                                      <p:cBhvr>
                                        <p:cTn id="232" dur="500"/>
                                        <p:tgtEl>
                                          <p:spTgt spid="59557"/>
                                        </p:tgtEl>
                                      </p:cBhvr>
                                    </p:animEffect>
                                  </p:childTnLst>
                                </p:cTn>
                              </p:par>
                              <p:par>
                                <p:cTn id="233" presetID="12" presetClass="exit" presetSubtype="4" fill="hold" nodeType="withEffect">
                                  <p:stCondLst>
                                    <p:cond delay="33000"/>
                                  </p:stCondLst>
                                  <p:childTnLst>
                                    <p:animEffect transition="out" filter="slide(fromBottom)">
                                      <p:cBhvr>
                                        <p:cTn id="234" dur="500"/>
                                        <p:tgtEl>
                                          <p:spTgt spid="59557"/>
                                        </p:tgtEl>
                                      </p:cBhvr>
                                    </p:animEffect>
                                    <p:set>
                                      <p:cBhvr>
                                        <p:cTn id="235" dur="1" fill="hold">
                                          <p:stCondLst>
                                            <p:cond delay="499"/>
                                          </p:stCondLst>
                                        </p:cTn>
                                        <p:tgtEl>
                                          <p:spTgt spid="59557"/>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9560"/>
                                        </p:tgtEl>
                                        <p:attrNameLst>
                                          <p:attrName>style.visibility</p:attrName>
                                        </p:attrNameLst>
                                      </p:cBhvr>
                                      <p:to>
                                        <p:strVal val="visible"/>
                                      </p:to>
                                    </p:set>
                                    <p:animEffect transition="in" filter="slide(fromTop)">
                                      <p:cBhvr>
                                        <p:cTn id="238" dur="500"/>
                                        <p:tgtEl>
                                          <p:spTgt spid="59560"/>
                                        </p:tgtEl>
                                      </p:cBhvr>
                                    </p:animEffect>
                                  </p:childTnLst>
                                </p:cTn>
                              </p:par>
                              <p:par>
                                <p:cTn id="239" presetID="12" presetClass="exit" presetSubtype="4" fill="hold" nodeType="withEffect">
                                  <p:stCondLst>
                                    <p:cond delay="34000"/>
                                  </p:stCondLst>
                                  <p:childTnLst>
                                    <p:animEffect transition="out" filter="slide(fromBottom)">
                                      <p:cBhvr>
                                        <p:cTn id="240" dur="500"/>
                                        <p:tgtEl>
                                          <p:spTgt spid="59560"/>
                                        </p:tgtEl>
                                      </p:cBhvr>
                                    </p:animEffect>
                                    <p:set>
                                      <p:cBhvr>
                                        <p:cTn id="241" dur="1" fill="hold">
                                          <p:stCondLst>
                                            <p:cond delay="499"/>
                                          </p:stCondLst>
                                        </p:cTn>
                                        <p:tgtEl>
                                          <p:spTgt spid="59560"/>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9563"/>
                                        </p:tgtEl>
                                        <p:attrNameLst>
                                          <p:attrName>style.visibility</p:attrName>
                                        </p:attrNameLst>
                                      </p:cBhvr>
                                      <p:to>
                                        <p:strVal val="visible"/>
                                      </p:to>
                                    </p:set>
                                    <p:animEffect transition="in" filter="slide(fromTop)">
                                      <p:cBhvr>
                                        <p:cTn id="244" dur="500"/>
                                        <p:tgtEl>
                                          <p:spTgt spid="59563"/>
                                        </p:tgtEl>
                                      </p:cBhvr>
                                    </p:animEffect>
                                  </p:childTnLst>
                                </p:cTn>
                              </p:par>
                              <p:par>
                                <p:cTn id="245" presetID="12" presetClass="exit" presetSubtype="4" fill="hold" nodeType="withEffect">
                                  <p:stCondLst>
                                    <p:cond delay="35000"/>
                                  </p:stCondLst>
                                  <p:childTnLst>
                                    <p:animEffect transition="out" filter="slide(fromBottom)">
                                      <p:cBhvr>
                                        <p:cTn id="246" dur="500"/>
                                        <p:tgtEl>
                                          <p:spTgt spid="59563"/>
                                        </p:tgtEl>
                                      </p:cBhvr>
                                    </p:animEffect>
                                    <p:set>
                                      <p:cBhvr>
                                        <p:cTn id="247" dur="1" fill="hold">
                                          <p:stCondLst>
                                            <p:cond delay="499"/>
                                          </p:stCondLst>
                                        </p:cTn>
                                        <p:tgtEl>
                                          <p:spTgt spid="59563"/>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9566"/>
                                        </p:tgtEl>
                                        <p:attrNameLst>
                                          <p:attrName>style.visibility</p:attrName>
                                        </p:attrNameLst>
                                      </p:cBhvr>
                                      <p:to>
                                        <p:strVal val="visible"/>
                                      </p:to>
                                    </p:set>
                                    <p:animEffect transition="in" filter="slide(fromTop)">
                                      <p:cBhvr>
                                        <p:cTn id="250" dur="500"/>
                                        <p:tgtEl>
                                          <p:spTgt spid="59566"/>
                                        </p:tgtEl>
                                      </p:cBhvr>
                                    </p:animEffect>
                                  </p:childTnLst>
                                </p:cTn>
                              </p:par>
                              <p:par>
                                <p:cTn id="251" presetID="12" presetClass="exit" presetSubtype="4" fill="hold" nodeType="withEffect">
                                  <p:stCondLst>
                                    <p:cond delay="36000"/>
                                  </p:stCondLst>
                                  <p:childTnLst>
                                    <p:animEffect transition="out" filter="slide(fromBottom)">
                                      <p:cBhvr>
                                        <p:cTn id="252" dur="500"/>
                                        <p:tgtEl>
                                          <p:spTgt spid="59566"/>
                                        </p:tgtEl>
                                      </p:cBhvr>
                                    </p:animEffect>
                                    <p:set>
                                      <p:cBhvr>
                                        <p:cTn id="253" dur="1" fill="hold">
                                          <p:stCondLst>
                                            <p:cond delay="499"/>
                                          </p:stCondLst>
                                        </p:cTn>
                                        <p:tgtEl>
                                          <p:spTgt spid="59566"/>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9569"/>
                                        </p:tgtEl>
                                        <p:attrNameLst>
                                          <p:attrName>style.visibility</p:attrName>
                                        </p:attrNameLst>
                                      </p:cBhvr>
                                      <p:to>
                                        <p:strVal val="visible"/>
                                      </p:to>
                                    </p:set>
                                    <p:animEffect transition="in" filter="slide(fromTop)">
                                      <p:cBhvr>
                                        <p:cTn id="256" dur="500"/>
                                        <p:tgtEl>
                                          <p:spTgt spid="59569"/>
                                        </p:tgtEl>
                                      </p:cBhvr>
                                    </p:animEffect>
                                  </p:childTnLst>
                                </p:cTn>
                              </p:par>
                              <p:par>
                                <p:cTn id="257" presetID="12" presetClass="exit" presetSubtype="4" fill="hold" nodeType="withEffect">
                                  <p:stCondLst>
                                    <p:cond delay="37000"/>
                                  </p:stCondLst>
                                  <p:childTnLst>
                                    <p:animEffect transition="out" filter="slide(fromBottom)">
                                      <p:cBhvr>
                                        <p:cTn id="258" dur="500"/>
                                        <p:tgtEl>
                                          <p:spTgt spid="59569"/>
                                        </p:tgtEl>
                                      </p:cBhvr>
                                    </p:animEffect>
                                    <p:set>
                                      <p:cBhvr>
                                        <p:cTn id="259" dur="1" fill="hold">
                                          <p:stCondLst>
                                            <p:cond delay="499"/>
                                          </p:stCondLst>
                                        </p:cTn>
                                        <p:tgtEl>
                                          <p:spTgt spid="59569"/>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9572"/>
                                        </p:tgtEl>
                                        <p:attrNameLst>
                                          <p:attrName>style.visibility</p:attrName>
                                        </p:attrNameLst>
                                      </p:cBhvr>
                                      <p:to>
                                        <p:strVal val="visible"/>
                                      </p:to>
                                    </p:set>
                                    <p:animEffect transition="in" filter="slide(fromTop)">
                                      <p:cBhvr>
                                        <p:cTn id="262" dur="500"/>
                                        <p:tgtEl>
                                          <p:spTgt spid="59572"/>
                                        </p:tgtEl>
                                      </p:cBhvr>
                                    </p:animEffect>
                                  </p:childTnLst>
                                </p:cTn>
                              </p:par>
                              <p:par>
                                <p:cTn id="263" presetID="12" presetClass="exit" presetSubtype="4" fill="hold" nodeType="withEffect">
                                  <p:stCondLst>
                                    <p:cond delay="38000"/>
                                  </p:stCondLst>
                                  <p:childTnLst>
                                    <p:animEffect transition="out" filter="slide(fromBottom)">
                                      <p:cBhvr>
                                        <p:cTn id="264" dur="500"/>
                                        <p:tgtEl>
                                          <p:spTgt spid="59572"/>
                                        </p:tgtEl>
                                      </p:cBhvr>
                                    </p:animEffect>
                                    <p:set>
                                      <p:cBhvr>
                                        <p:cTn id="265" dur="1" fill="hold">
                                          <p:stCondLst>
                                            <p:cond delay="499"/>
                                          </p:stCondLst>
                                        </p:cTn>
                                        <p:tgtEl>
                                          <p:spTgt spid="59572"/>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9575"/>
                                        </p:tgtEl>
                                        <p:attrNameLst>
                                          <p:attrName>style.visibility</p:attrName>
                                        </p:attrNameLst>
                                      </p:cBhvr>
                                      <p:to>
                                        <p:strVal val="visible"/>
                                      </p:to>
                                    </p:set>
                                    <p:animEffect transition="in" filter="slide(fromTop)">
                                      <p:cBhvr>
                                        <p:cTn id="268" dur="500"/>
                                        <p:tgtEl>
                                          <p:spTgt spid="59575"/>
                                        </p:tgtEl>
                                      </p:cBhvr>
                                    </p:animEffect>
                                  </p:childTnLst>
                                </p:cTn>
                              </p:par>
                              <p:par>
                                <p:cTn id="269" presetID="12" presetClass="exit" presetSubtype="4" fill="hold" nodeType="withEffect">
                                  <p:stCondLst>
                                    <p:cond delay="39000"/>
                                  </p:stCondLst>
                                  <p:childTnLst>
                                    <p:animEffect transition="out" filter="slide(fromBottom)">
                                      <p:cBhvr>
                                        <p:cTn id="270" dur="500"/>
                                        <p:tgtEl>
                                          <p:spTgt spid="59575"/>
                                        </p:tgtEl>
                                      </p:cBhvr>
                                    </p:animEffect>
                                    <p:set>
                                      <p:cBhvr>
                                        <p:cTn id="271" dur="1" fill="hold">
                                          <p:stCondLst>
                                            <p:cond delay="499"/>
                                          </p:stCondLst>
                                        </p:cTn>
                                        <p:tgtEl>
                                          <p:spTgt spid="59575"/>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9578"/>
                                        </p:tgtEl>
                                        <p:attrNameLst>
                                          <p:attrName>style.visibility</p:attrName>
                                        </p:attrNameLst>
                                      </p:cBhvr>
                                      <p:to>
                                        <p:strVal val="visible"/>
                                      </p:to>
                                    </p:set>
                                    <p:animEffect transition="in" filter="slide(fromTop)">
                                      <p:cBhvr>
                                        <p:cTn id="274" dur="500"/>
                                        <p:tgtEl>
                                          <p:spTgt spid="59578"/>
                                        </p:tgtEl>
                                      </p:cBhvr>
                                    </p:animEffect>
                                  </p:childTnLst>
                                </p:cTn>
                              </p:par>
                              <p:par>
                                <p:cTn id="275" presetID="12" presetClass="exit" presetSubtype="4" fill="hold" nodeType="withEffect">
                                  <p:stCondLst>
                                    <p:cond delay="40000"/>
                                  </p:stCondLst>
                                  <p:childTnLst>
                                    <p:animEffect transition="out" filter="slide(fromBottom)">
                                      <p:cBhvr>
                                        <p:cTn id="276" dur="500"/>
                                        <p:tgtEl>
                                          <p:spTgt spid="59578"/>
                                        </p:tgtEl>
                                      </p:cBhvr>
                                    </p:animEffect>
                                    <p:set>
                                      <p:cBhvr>
                                        <p:cTn id="277" dur="1" fill="hold">
                                          <p:stCondLst>
                                            <p:cond delay="499"/>
                                          </p:stCondLst>
                                        </p:cTn>
                                        <p:tgtEl>
                                          <p:spTgt spid="59578"/>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9584"/>
                                        </p:tgtEl>
                                        <p:attrNameLst>
                                          <p:attrName>style.visibility</p:attrName>
                                        </p:attrNameLst>
                                      </p:cBhvr>
                                      <p:to>
                                        <p:strVal val="visible"/>
                                      </p:to>
                                    </p:set>
                                    <p:animEffect transition="in" filter="slide(fromTop)">
                                      <p:cBhvr>
                                        <p:cTn id="280" dur="500"/>
                                        <p:tgtEl>
                                          <p:spTgt spid="59584"/>
                                        </p:tgtEl>
                                      </p:cBhvr>
                                    </p:animEffect>
                                  </p:childTnLst>
                                </p:cTn>
                              </p:par>
                              <p:par>
                                <p:cTn id="281" presetID="12" presetClass="exit" presetSubtype="4" fill="hold" nodeType="withEffect">
                                  <p:stCondLst>
                                    <p:cond delay="40000"/>
                                  </p:stCondLst>
                                  <p:childTnLst>
                                    <p:animEffect transition="out" filter="slide(fromBottom)">
                                      <p:cBhvr>
                                        <p:cTn id="282" dur="500"/>
                                        <p:tgtEl>
                                          <p:spTgt spid="59581"/>
                                        </p:tgtEl>
                                      </p:cBhvr>
                                    </p:animEffect>
                                    <p:set>
                                      <p:cBhvr>
                                        <p:cTn id="283" dur="1" fill="hold">
                                          <p:stCondLst>
                                            <p:cond delay="499"/>
                                          </p:stCondLst>
                                        </p:cTn>
                                        <p:tgtEl>
                                          <p:spTgt spid="59581"/>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9587"/>
                                        </p:tgtEl>
                                        <p:attrNameLst>
                                          <p:attrName>style.visibility</p:attrName>
                                        </p:attrNameLst>
                                      </p:cBhvr>
                                      <p:to>
                                        <p:strVal val="visible"/>
                                      </p:to>
                                    </p:set>
                                    <p:animEffect transition="in" filter="slide(fromTop)">
                                      <p:cBhvr>
                                        <p:cTn id="286" dur="500"/>
                                        <p:tgtEl>
                                          <p:spTgt spid="59587"/>
                                        </p:tgtEl>
                                      </p:cBhvr>
                                    </p:animEffect>
                                  </p:childTnLst>
                                </p:cTn>
                              </p:par>
                              <p:par>
                                <p:cTn id="287" presetID="12" presetClass="exit" presetSubtype="4" fill="hold" nodeType="withEffect">
                                  <p:stCondLst>
                                    <p:cond delay="41000"/>
                                  </p:stCondLst>
                                  <p:childTnLst>
                                    <p:animEffect transition="out" filter="slide(fromBottom)">
                                      <p:cBhvr>
                                        <p:cTn id="288" dur="500"/>
                                        <p:tgtEl>
                                          <p:spTgt spid="59587"/>
                                        </p:tgtEl>
                                      </p:cBhvr>
                                    </p:animEffect>
                                    <p:set>
                                      <p:cBhvr>
                                        <p:cTn id="289" dur="1" fill="hold">
                                          <p:stCondLst>
                                            <p:cond delay="499"/>
                                          </p:stCondLst>
                                        </p:cTn>
                                        <p:tgtEl>
                                          <p:spTgt spid="59587"/>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9590"/>
                                        </p:tgtEl>
                                        <p:attrNameLst>
                                          <p:attrName>style.visibility</p:attrName>
                                        </p:attrNameLst>
                                      </p:cBhvr>
                                      <p:to>
                                        <p:strVal val="visible"/>
                                      </p:to>
                                    </p:set>
                                    <p:animEffect transition="in" filter="slide(fromTop)">
                                      <p:cBhvr>
                                        <p:cTn id="292" dur="500"/>
                                        <p:tgtEl>
                                          <p:spTgt spid="59590"/>
                                        </p:tgtEl>
                                      </p:cBhvr>
                                    </p:animEffect>
                                  </p:childTnLst>
                                </p:cTn>
                              </p:par>
                              <p:par>
                                <p:cTn id="293" presetID="12" presetClass="exit" presetSubtype="4" fill="hold" nodeType="withEffect">
                                  <p:stCondLst>
                                    <p:cond delay="42000"/>
                                  </p:stCondLst>
                                  <p:childTnLst>
                                    <p:animEffect transition="out" filter="slide(fromBottom)">
                                      <p:cBhvr>
                                        <p:cTn id="294" dur="500"/>
                                        <p:tgtEl>
                                          <p:spTgt spid="59590"/>
                                        </p:tgtEl>
                                      </p:cBhvr>
                                    </p:animEffect>
                                    <p:set>
                                      <p:cBhvr>
                                        <p:cTn id="295" dur="1" fill="hold">
                                          <p:stCondLst>
                                            <p:cond delay="499"/>
                                          </p:stCondLst>
                                        </p:cTn>
                                        <p:tgtEl>
                                          <p:spTgt spid="59590"/>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9593"/>
                                        </p:tgtEl>
                                        <p:attrNameLst>
                                          <p:attrName>style.visibility</p:attrName>
                                        </p:attrNameLst>
                                      </p:cBhvr>
                                      <p:to>
                                        <p:strVal val="visible"/>
                                      </p:to>
                                    </p:set>
                                    <p:animEffect transition="in" filter="slide(fromTop)">
                                      <p:cBhvr>
                                        <p:cTn id="298" dur="500"/>
                                        <p:tgtEl>
                                          <p:spTgt spid="59593"/>
                                        </p:tgtEl>
                                      </p:cBhvr>
                                    </p:animEffect>
                                  </p:childTnLst>
                                </p:cTn>
                              </p:par>
                              <p:par>
                                <p:cTn id="299" presetID="12" presetClass="exit" presetSubtype="4" fill="hold" nodeType="withEffect">
                                  <p:stCondLst>
                                    <p:cond delay="43000"/>
                                  </p:stCondLst>
                                  <p:childTnLst>
                                    <p:animEffect transition="out" filter="slide(fromBottom)">
                                      <p:cBhvr>
                                        <p:cTn id="300" dur="500"/>
                                        <p:tgtEl>
                                          <p:spTgt spid="59593"/>
                                        </p:tgtEl>
                                      </p:cBhvr>
                                    </p:animEffect>
                                    <p:set>
                                      <p:cBhvr>
                                        <p:cTn id="301" dur="1" fill="hold">
                                          <p:stCondLst>
                                            <p:cond delay="499"/>
                                          </p:stCondLst>
                                        </p:cTn>
                                        <p:tgtEl>
                                          <p:spTgt spid="59593"/>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9596"/>
                                        </p:tgtEl>
                                        <p:attrNameLst>
                                          <p:attrName>style.visibility</p:attrName>
                                        </p:attrNameLst>
                                      </p:cBhvr>
                                      <p:to>
                                        <p:strVal val="visible"/>
                                      </p:to>
                                    </p:set>
                                    <p:animEffect transition="in" filter="slide(fromTop)">
                                      <p:cBhvr>
                                        <p:cTn id="304" dur="500"/>
                                        <p:tgtEl>
                                          <p:spTgt spid="59596"/>
                                        </p:tgtEl>
                                      </p:cBhvr>
                                    </p:animEffect>
                                  </p:childTnLst>
                                </p:cTn>
                              </p:par>
                              <p:par>
                                <p:cTn id="305" presetID="12" presetClass="exit" presetSubtype="4" fill="hold" nodeType="withEffect">
                                  <p:stCondLst>
                                    <p:cond delay="44000"/>
                                  </p:stCondLst>
                                  <p:childTnLst>
                                    <p:animEffect transition="out" filter="slide(fromBottom)">
                                      <p:cBhvr>
                                        <p:cTn id="306" dur="500"/>
                                        <p:tgtEl>
                                          <p:spTgt spid="59596"/>
                                        </p:tgtEl>
                                      </p:cBhvr>
                                    </p:animEffect>
                                    <p:set>
                                      <p:cBhvr>
                                        <p:cTn id="307" dur="1" fill="hold">
                                          <p:stCondLst>
                                            <p:cond delay="499"/>
                                          </p:stCondLst>
                                        </p:cTn>
                                        <p:tgtEl>
                                          <p:spTgt spid="59596"/>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9599"/>
                                        </p:tgtEl>
                                        <p:attrNameLst>
                                          <p:attrName>style.visibility</p:attrName>
                                        </p:attrNameLst>
                                      </p:cBhvr>
                                      <p:to>
                                        <p:strVal val="visible"/>
                                      </p:to>
                                    </p:set>
                                    <p:animEffect transition="in" filter="slide(fromTop)">
                                      <p:cBhvr>
                                        <p:cTn id="310" dur="500"/>
                                        <p:tgtEl>
                                          <p:spTgt spid="59599"/>
                                        </p:tgtEl>
                                      </p:cBhvr>
                                    </p:animEffect>
                                  </p:childTnLst>
                                </p:cTn>
                              </p:par>
                              <p:par>
                                <p:cTn id="311" presetID="12" presetClass="exit" presetSubtype="4" fill="hold" nodeType="withEffect">
                                  <p:stCondLst>
                                    <p:cond delay="45000"/>
                                  </p:stCondLst>
                                  <p:childTnLst>
                                    <p:animEffect transition="out" filter="slide(fromBottom)">
                                      <p:cBhvr>
                                        <p:cTn id="312" dur="500"/>
                                        <p:tgtEl>
                                          <p:spTgt spid="59599"/>
                                        </p:tgtEl>
                                      </p:cBhvr>
                                    </p:animEffect>
                                    <p:set>
                                      <p:cBhvr>
                                        <p:cTn id="313" dur="1" fill="hold">
                                          <p:stCondLst>
                                            <p:cond delay="499"/>
                                          </p:stCondLst>
                                        </p:cTn>
                                        <p:tgtEl>
                                          <p:spTgt spid="59599"/>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9602"/>
                                        </p:tgtEl>
                                        <p:attrNameLst>
                                          <p:attrName>style.visibility</p:attrName>
                                        </p:attrNameLst>
                                      </p:cBhvr>
                                      <p:to>
                                        <p:strVal val="visible"/>
                                      </p:to>
                                    </p:set>
                                    <p:animEffect transition="in" filter="slide(fromTop)">
                                      <p:cBhvr>
                                        <p:cTn id="316" dur="500"/>
                                        <p:tgtEl>
                                          <p:spTgt spid="59602"/>
                                        </p:tgtEl>
                                      </p:cBhvr>
                                    </p:animEffect>
                                  </p:childTnLst>
                                </p:cTn>
                              </p:par>
                              <p:par>
                                <p:cTn id="317" presetID="12" presetClass="exit" presetSubtype="4" fill="hold" nodeType="withEffect">
                                  <p:stCondLst>
                                    <p:cond delay="46000"/>
                                  </p:stCondLst>
                                  <p:childTnLst>
                                    <p:animEffect transition="out" filter="slide(fromBottom)">
                                      <p:cBhvr>
                                        <p:cTn id="318" dur="500"/>
                                        <p:tgtEl>
                                          <p:spTgt spid="59602"/>
                                        </p:tgtEl>
                                      </p:cBhvr>
                                    </p:animEffect>
                                    <p:set>
                                      <p:cBhvr>
                                        <p:cTn id="319" dur="1" fill="hold">
                                          <p:stCondLst>
                                            <p:cond delay="499"/>
                                          </p:stCondLst>
                                        </p:cTn>
                                        <p:tgtEl>
                                          <p:spTgt spid="59602"/>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9605"/>
                                        </p:tgtEl>
                                        <p:attrNameLst>
                                          <p:attrName>style.visibility</p:attrName>
                                        </p:attrNameLst>
                                      </p:cBhvr>
                                      <p:to>
                                        <p:strVal val="visible"/>
                                      </p:to>
                                    </p:set>
                                    <p:animEffect transition="in" filter="slide(fromTop)">
                                      <p:cBhvr>
                                        <p:cTn id="322" dur="500"/>
                                        <p:tgtEl>
                                          <p:spTgt spid="59605"/>
                                        </p:tgtEl>
                                      </p:cBhvr>
                                    </p:animEffect>
                                  </p:childTnLst>
                                </p:cTn>
                              </p:par>
                              <p:par>
                                <p:cTn id="323" presetID="12" presetClass="exit" presetSubtype="4" fill="hold" nodeType="withEffect">
                                  <p:stCondLst>
                                    <p:cond delay="47000"/>
                                  </p:stCondLst>
                                  <p:childTnLst>
                                    <p:animEffect transition="out" filter="slide(fromBottom)">
                                      <p:cBhvr>
                                        <p:cTn id="324" dur="500"/>
                                        <p:tgtEl>
                                          <p:spTgt spid="59605"/>
                                        </p:tgtEl>
                                      </p:cBhvr>
                                    </p:animEffect>
                                    <p:set>
                                      <p:cBhvr>
                                        <p:cTn id="325" dur="1" fill="hold">
                                          <p:stCondLst>
                                            <p:cond delay="499"/>
                                          </p:stCondLst>
                                        </p:cTn>
                                        <p:tgtEl>
                                          <p:spTgt spid="59605"/>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9608"/>
                                        </p:tgtEl>
                                        <p:attrNameLst>
                                          <p:attrName>style.visibility</p:attrName>
                                        </p:attrNameLst>
                                      </p:cBhvr>
                                      <p:to>
                                        <p:strVal val="visible"/>
                                      </p:to>
                                    </p:set>
                                    <p:animEffect transition="in" filter="slide(fromTop)">
                                      <p:cBhvr>
                                        <p:cTn id="328" dur="500"/>
                                        <p:tgtEl>
                                          <p:spTgt spid="59608"/>
                                        </p:tgtEl>
                                      </p:cBhvr>
                                    </p:animEffect>
                                  </p:childTnLst>
                                </p:cTn>
                              </p:par>
                              <p:par>
                                <p:cTn id="329" presetID="12" presetClass="exit" presetSubtype="4" fill="hold" nodeType="withEffect">
                                  <p:stCondLst>
                                    <p:cond delay="48000"/>
                                  </p:stCondLst>
                                  <p:childTnLst>
                                    <p:animEffect transition="out" filter="slide(fromBottom)">
                                      <p:cBhvr>
                                        <p:cTn id="330" dur="500"/>
                                        <p:tgtEl>
                                          <p:spTgt spid="59608"/>
                                        </p:tgtEl>
                                      </p:cBhvr>
                                    </p:animEffect>
                                    <p:set>
                                      <p:cBhvr>
                                        <p:cTn id="331" dur="1" fill="hold">
                                          <p:stCondLst>
                                            <p:cond delay="499"/>
                                          </p:stCondLst>
                                        </p:cTn>
                                        <p:tgtEl>
                                          <p:spTgt spid="59608"/>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9611"/>
                                        </p:tgtEl>
                                        <p:attrNameLst>
                                          <p:attrName>style.visibility</p:attrName>
                                        </p:attrNameLst>
                                      </p:cBhvr>
                                      <p:to>
                                        <p:strVal val="visible"/>
                                      </p:to>
                                    </p:set>
                                    <p:animEffect transition="in" filter="slide(fromTop)">
                                      <p:cBhvr>
                                        <p:cTn id="334" dur="500"/>
                                        <p:tgtEl>
                                          <p:spTgt spid="59611"/>
                                        </p:tgtEl>
                                      </p:cBhvr>
                                    </p:animEffect>
                                  </p:childTnLst>
                                </p:cTn>
                              </p:par>
                              <p:par>
                                <p:cTn id="335" presetID="12" presetClass="exit" presetSubtype="4" fill="hold" nodeType="withEffect">
                                  <p:stCondLst>
                                    <p:cond delay="49000"/>
                                  </p:stCondLst>
                                  <p:childTnLst>
                                    <p:animEffect transition="out" filter="slide(fromBottom)">
                                      <p:cBhvr>
                                        <p:cTn id="336" dur="500"/>
                                        <p:tgtEl>
                                          <p:spTgt spid="59611"/>
                                        </p:tgtEl>
                                      </p:cBhvr>
                                    </p:animEffect>
                                    <p:set>
                                      <p:cBhvr>
                                        <p:cTn id="337" dur="1" fill="hold">
                                          <p:stCondLst>
                                            <p:cond delay="499"/>
                                          </p:stCondLst>
                                        </p:cTn>
                                        <p:tgtEl>
                                          <p:spTgt spid="59611"/>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9614"/>
                                        </p:tgtEl>
                                        <p:attrNameLst>
                                          <p:attrName>style.visibility</p:attrName>
                                        </p:attrNameLst>
                                      </p:cBhvr>
                                      <p:to>
                                        <p:strVal val="visible"/>
                                      </p:to>
                                    </p:set>
                                    <p:animEffect transition="in" filter="slide(fromTop)">
                                      <p:cBhvr>
                                        <p:cTn id="340" dur="500"/>
                                        <p:tgtEl>
                                          <p:spTgt spid="59614"/>
                                        </p:tgtEl>
                                      </p:cBhvr>
                                    </p:animEffect>
                                  </p:childTnLst>
                                </p:cTn>
                              </p:par>
                              <p:par>
                                <p:cTn id="341" presetID="12" presetClass="exit" presetSubtype="4" fill="hold" nodeType="withEffect">
                                  <p:stCondLst>
                                    <p:cond delay="50000"/>
                                  </p:stCondLst>
                                  <p:childTnLst>
                                    <p:animEffect transition="out" filter="slide(fromBottom)">
                                      <p:cBhvr>
                                        <p:cTn id="342" dur="500"/>
                                        <p:tgtEl>
                                          <p:spTgt spid="59584"/>
                                        </p:tgtEl>
                                      </p:cBhvr>
                                    </p:animEffect>
                                    <p:set>
                                      <p:cBhvr>
                                        <p:cTn id="343" dur="1" fill="hold">
                                          <p:stCondLst>
                                            <p:cond delay="499"/>
                                          </p:stCondLst>
                                        </p:cTn>
                                        <p:tgtEl>
                                          <p:spTgt spid="59584"/>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9647"/>
                                        </p:tgtEl>
                                        <p:attrNameLst>
                                          <p:attrName>style.visibility</p:attrName>
                                        </p:attrNameLst>
                                      </p:cBhvr>
                                      <p:to>
                                        <p:strVal val="visible"/>
                                      </p:to>
                                    </p:set>
                                    <p:animEffect transition="in" filter="slide(fromTop)">
                                      <p:cBhvr>
                                        <p:cTn id="346" dur="500"/>
                                        <p:tgtEl>
                                          <p:spTgt spid="59647"/>
                                        </p:tgtEl>
                                      </p:cBhvr>
                                    </p:animEffect>
                                  </p:childTnLst>
                                </p:cTn>
                              </p:par>
                              <p:par>
                                <p:cTn id="347" presetID="12" presetClass="exit" presetSubtype="4" fill="hold" nodeType="withEffect">
                                  <p:stCondLst>
                                    <p:cond delay="50000"/>
                                  </p:stCondLst>
                                  <p:childTnLst>
                                    <p:animEffect transition="out" filter="slide(fromBottom)">
                                      <p:cBhvr>
                                        <p:cTn id="348" dur="500"/>
                                        <p:tgtEl>
                                          <p:spTgt spid="59614"/>
                                        </p:tgtEl>
                                      </p:cBhvr>
                                    </p:animEffect>
                                    <p:set>
                                      <p:cBhvr>
                                        <p:cTn id="349" dur="1" fill="hold">
                                          <p:stCondLst>
                                            <p:cond delay="499"/>
                                          </p:stCondLst>
                                        </p:cTn>
                                        <p:tgtEl>
                                          <p:spTgt spid="59614"/>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9617"/>
                                        </p:tgtEl>
                                        <p:attrNameLst>
                                          <p:attrName>style.visibility</p:attrName>
                                        </p:attrNameLst>
                                      </p:cBhvr>
                                      <p:to>
                                        <p:strVal val="visible"/>
                                      </p:to>
                                    </p:set>
                                    <p:animEffect transition="in" filter="slide(fromTop)">
                                      <p:cBhvr>
                                        <p:cTn id="352" dur="500"/>
                                        <p:tgtEl>
                                          <p:spTgt spid="59617"/>
                                        </p:tgtEl>
                                      </p:cBhvr>
                                    </p:animEffect>
                                  </p:childTnLst>
                                </p:cTn>
                              </p:par>
                              <p:par>
                                <p:cTn id="353" presetID="12" presetClass="exit" presetSubtype="4" fill="hold" nodeType="withEffect">
                                  <p:stCondLst>
                                    <p:cond delay="51000"/>
                                  </p:stCondLst>
                                  <p:childTnLst>
                                    <p:animEffect transition="out" filter="slide(fromBottom)">
                                      <p:cBhvr>
                                        <p:cTn id="354" dur="500"/>
                                        <p:tgtEl>
                                          <p:spTgt spid="59617"/>
                                        </p:tgtEl>
                                      </p:cBhvr>
                                    </p:animEffect>
                                    <p:set>
                                      <p:cBhvr>
                                        <p:cTn id="355" dur="1" fill="hold">
                                          <p:stCondLst>
                                            <p:cond delay="499"/>
                                          </p:stCondLst>
                                        </p:cTn>
                                        <p:tgtEl>
                                          <p:spTgt spid="59617"/>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9620"/>
                                        </p:tgtEl>
                                        <p:attrNameLst>
                                          <p:attrName>style.visibility</p:attrName>
                                        </p:attrNameLst>
                                      </p:cBhvr>
                                      <p:to>
                                        <p:strVal val="visible"/>
                                      </p:to>
                                    </p:set>
                                    <p:animEffect transition="in" filter="slide(fromTop)">
                                      <p:cBhvr>
                                        <p:cTn id="358" dur="500"/>
                                        <p:tgtEl>
                                          <p:spTgt spid="59620"/>
                                        </p:tgtEl>
                                      </p:cBhvr>
                                    </p:animEffect>
                                  </p:childTnLst>
                                </p:cTn>
                              </p:par>
                              <p:par>
                                <p:cTn id="359" presetID="12" presetClass="exit" presetSubtype="4" fill="hold" nodeType="withEffect">
                                  <p:stCondLst>
                                    <p:cond delay="52000"/>
                                  </p:stCondLst>
                                  <p:childTnLst>
                                    <p:animEffect transition="out" filter="slide(fromBottom)">
                                      <p:cBhvr>
                                        <p:cTn id="360" dur="500"/>
                                        <p:tgtEl>
                                          <p:spTgt spid="59620"/>
                                        </p:tgtEl>
                                      </p:cBhvr>
                                    </p:animEffect>
                                    <p:set>
                                      <p:cBhvr>
                                        <p:cTn id="361" dur="1" fill="hold">
                                          <p:stCondLst>
                                            <p:cond delay="499"/>
                                          </p:stCondLst>
                                        </p:cTn>
                                        <p:tgtEl>
                                          <p:spTgt spid="59620"/>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9623"/>
                                        </p:tgtEl>
                                        <p:attrNameLst>
                                          <p:attrName>style.visibility</p:attrName>
                                        </p:attrNameLst>
                                      </p:cBhvr>
                                      <p:to>
                                        <p:strVal val="visible"/>
                                      </p:to>
                                    </p:set>
                                    <p:animEffect transition="in" filter="slide(fromTop)">
                                      <p:cBhvr>
                                        <p:cTn id="364" dur="500"/>
                                        <p:tgtEl>
                                          <p:spTgt spid="59623"/>
                                        </p:tgtEl>
                                      </p:cBhvr>
                                    </p:animEffect>
                                  </p:childTnLst>
                                </p:cTn>
                              </p:par>
                              <p:par>
                                <p:cTn id="365" presetID="12" presetClass="exit" presetSubtype="4" fill="hold" nodeType="withEffect">
                                  <p:stCondLst>
                                    <p:cond delay="53000"/>
                                  </p:stCondLst>
                                  <p:childTnLst>
                                    <p:animEffect transition="out" filter="slide(fromBottom)">
                                      <p:cBhvr>
                                        <p:cTn id="366" dur="500"/>
                                        <p:tgtEl>
                                          <p:spTgt spid="59623"/>
                                        </p:tgtEl>
                                      </p:cBhvr>
                                    </p:animEffect>
                                    <p:set>
                                      <p:cBhvr>
                                        <p:cTn id="367" dur="1" fill="hold">
                                          <p:stCondLst>
                                            <p:cond delay="499"/>
                                          </p:stCondLst>
                                        </p:cTn>
                                        <p:tgtEl>
                                          <p:spTgt spid="59623"/>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9626"/>
                                        </p:tgtEl>
                                        <p:attrNameLst>
                                          <p:attrName>style.visibility</p:attrName>
                                        </p:attrNameLst>
                                      </p:cBhvr>
                                      <p:to>
                                        <p:strVal val="visible"/>
                                      </p:to>
                                    </p:set>
                                    <p:animEffect transition="in" filter="slide(fromTop)">
                                      <p:cBhvr>
                                        <p:cTn id="370" dur="500"/>
                                        <p:tgtEl>
                                          <p:spTgt spid="59626"/>
                                        </p:tgtEl>
                                      </p:cBhvr>
                                    </p:animEffect>
                                  </p:childTnLst>
                                </p:cTn>
                              </p:par>
                              <p:par>
                                <p:cTn id="371" presetID="12" presetClass="exit" presetSubtype="4" fill="hold" nodeType="withEffect">
                                  <p:stCondLst>
                                    <p:cond delay="54000"/>
                                  </p:stCondLst>
                                  <p:childTnLst>
                                    <p:animEffect transition="out" filter="slide(fromBottom)">
                                      <p:cBhvr>
                                        <p:cTn id="372" dur="500"/>
                                        <p:tgtEl>
                                          <p:spTgt spid="59626"/>
                                        </p:tgtEl>
                                      </p:cBhvr>
                                    </p:animEffect>
                                    <p:set>
                                      <p:cBhvr>
                                        <p:cTn id="373" dur="1" fill="hold">
                                          <p:stCondLst>
                                            <p:cond delay="499"/>
                                          </p:stCondLst>
                                        </p:cTn>
                                        <p:tgtEl>
                                          <p:spTgt spid="59626"/>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9629"/>
                                        </p:tgtEl>
                                        <p:attrNameLst>
                                          <p:attrName>style.visibility</p:attrName>
                                        </p:attrNameLst>
                                      </p:cBhvr>
                                      <p:to>
                                        <p:strVal val="visible"/>
                                      </p:to>
                                    </p:set>
                                    <p:animEffect transition="in" filter="slide(fromTop)">
                                      <p:cBhvr>
                                        <p:cTn id="376" dur="500"/>
                                        <p:tgtEl>
                                          <p:spTgt spid="59629"/>
                                        </p:tgtEl>
                                      </p:cBhvr>
                                    </p:animEffect>
                                  </p:childTnLst>
                                </p:cTn>
                              </p:par>
                              <p:par>
                                <p:cTn id="377" presetID="12" presetClass="exit" presetSubtype="4" fill="hold" nodeType="withEffect">
                                  <p:stCondLst>
                                    <p:cond delay="55000"/>
                                  </p:stCondLst>
                                  <p:childTnLst>
                                    <p:animEffect transition="out" filter="slide(fromBottom)">
                                      <p:cBhvr>
                                        <p:cTn id="378" dur="500"/>
                                        <p:tgtEl>
                                          <p:spTgt spid="59629"/>
                                        </p:tgtEl>
                                      </p:cBhvr>
                                    </p:animEffect>
                                    <p:set>
                                      <p:cBhvr>
                                        <p:cTn id="379" dur="1" fill="hold">
                                          <p:stCondLst>
                                            <p:cond delay="499"/>
                                          </p:stCondLst>
                                        </p:cTn>
                                        <p:tgtEl>
                                          <p:spTgt spid="59629"/>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9632"/>
                                        </p:tgtEl>
                                        <p:attrNameLst>
                                          <p:attrName>style.visibility</p:attrName>
                                        </p:attrNameLst>
                                      </p:cBhvr>
                                      <p:to>
                                        <p:strVal val="visible"/>
                                      </p:to>
                                    </p:set>
                                    <p:animEffect transition="in" filter="slide(fromTop)">
                                      <p:cBhvr>
                                        <p:cTn id="382" dur="500"/>
                                        <p:tgtEl>
                                          <p:spTgt spid="59632"/>
                                        </p:tgtEl>
                                      </p:cBhvr>
                                    </p:animEffect>
                                  </p:childTnLst>
                                </p:cTn>
                              </p:par>
                              <p:par>
                                <p:cTn id="383" presetID="12" presetClass="exit" presetSubtype="4" fill="hold" nodeType="withEffect">
                                  <p:stCondLst>
                                    <p:cond delay="56000"/>
                                  </p:stCondLst>
                                  <p:childTnLst>
                                    <p:animEffect transition="out" filter="slide(fromBottom)">
                                      <p:cBhvr>
                                        <p:cTn id="384" dur="500"/>
                                        <p:tgtEl>
                                          <p:spTgt spid="59632"/>
                                        </p:tgtEl>
                                      </p:cBhvr>
                                    </p:animEffect>
                                    <p:set>
                                      <p:cBhvr>
                                        <p:cTn id="385" dur="1" fill="hold">
                                          <p:stCondLst>
                                            <p:cond delay="499"/>
                                          </p:stCondLst>
                                        </p:cTn>
                                        <p:tgtEl>
                                          <p:spTgt spid="59632"/>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9635"/>
                                        </p:tgtEl>
                                        <p:attrNameLst>
                                          <p:attrName>style.visibility</p:attrName>
                                        </p:attrNameLst>
                                      </p:cBhvr>
                                      <p:to>
                                        <p:strVal val="visible"/>
                                      </p:to>
                                    </p:set>
                                    <p:animEffect transition="in" filter="slide(fromTop)">
                                      <p:cBhvr>
                                        <p:cTn id="388" dur="500"/>
                                        <p:tgtEl>
                                          <p:spTgt spid="59635"/>
                                        </p:tgtEl>
                                      </p:cBhvr>
                                    </p:animEffect>
                                  </p:childTnLst>
                                </p:cTn>
                              </p:par>
                              <p:par>
                                <p:cTn id="389" presetID="12" presetClass="exit" presetSubtype="4" fill="hold" nodeType="withEffect">
                                  <p:stCondLst>
                                    <p:cond delay="57000"/>
                                  </p:stCondLst>
                                  <p:childTnLst>
                                    <p:animEffect transition="out" filter="slide(fromBottom)">
                                      <p:cBhvr>
                                        <p:cTn id="390" dur="500"/>
                                        <p:tgtEl>
                                          <p:spTgt spid="59635"/>
                                        </p:tgtEl>
                                      </p:cBhvr>
                                    </p:animEffect>
                                    <p:set>
                                      <p:cBhvr>
                                        <p:cTn id="391" dur="1" fill="hold">
                                          <p:stCondLst>
                                            <p:cond delay="499"/>
                                          </p:stCondLst>
                                        </p:cTn>
                                        <p:tgtEl>
                                          <p:spTgt spid="59635"/>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9638"/>
                                        </p:tgtEl>
                                        <p:attrNameLst>
                                          <p:attrName>style.visibility</p:attrName>
                                        </p:attrNameLst>
                                      </p:cBhvr>
                                      <p:to>
                                        <p:strVal val="visible"/>
                                      </p:to>
                                    </p:set>
                                    <p:animEffect transition="in" filter="slide(fromTop)">
                                      <p:cBhvr>
                                        <p:cTn id="394" dur="500"/>
                                        <p:tgtEl>
                                          <p:spTgt spid="59638"/>
                                        </p:tgtEl>
                                      </p:cBhvr>
                                    </p:animEffect>
                                  </p:childTnLst>
                                </p:cTn>
                              </p:par>
                              <p:par>
                                <p:cTn id="395" presetID="12" presetClass="exit" presetSubtype="4" fill="hold" nodeType="withEffect">
                                  <p:stCondLst>
                                    <p:cond delay="58000"/>
                                  </p:stCondLst>
                                  <p:childTnLst>
                                    <p:animEffect transition="out" filter="slide(fromBottom)">
                                      <p:cBhvr>
                                        <p:cTn id="396" dur="500"/>
                                        <p:tgtEl>
                                          <p:spTgt spid="59638"/>
                                        </p:tgtEl>
                                      </p:cBhvr>
                                    </p:animEffect>
                                    <p:set>
                                      <p:cBhvr>
                                        <p:cTn id="397" dur="1" fill="hold">
                                          <p:stCondLst>
                                            <p:cond delay="499"/>
                                          </p:stCondLst>
                                        </p:cTn>
                                        <p:tgtEl>
                                          <p:spTgt spid="59638"/>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9641"/>
                                        </p:tgtEl>
                                        <p:attrNameLst>
                                          <p:attrName>style.visibility</p:attrName>
                                        </p:attrNameLst>
                                      </p:cBhvr>
                                      <p:to>
                                        <p:strVal val="visible"/>
                                      </p:to>
                                    </p:set>
                                    <p:animEffect transition="in" filter="slide(fromTop)">
                                      <p:cBhvr>
                                        <p:cTn id="400" dur="500"/>
                                        <p:tgtEl>
                                          <p:spTgt spid="59641"/>
                                        </p:tgtEl>
                                      </p:cBhvr>
                                    </p:animEffect>
                                  </p:childTnLst>
                                </p:cTn>
                              </p:par>
                              <p:par>
                                <p:cTn id="401" presetID="12" presetClass="exit" presetSubtype="4" fill="hold" nodeType="withEffect">
                                  <p:stCondLst>
                                    <p:cond delay="59000"/>
                                  </p:stCondLst>
                                  <p:childTnLst>
                                    <p:animEffect transition="out" filter="slide(fromBottom)">
                                      <p:cBhvr>
                                        <p:cTn id="402" dur="500"/>
                                        <p:tgtEl>
                                          <p:spTgt spid="59641"/>
                                        </p:tgtEl>
                                      </p:cBhvr>
                                    </p:animEffect>
                                    <p:set>
                                      <p:cBhvr>
                                        <p:cTn id="403" dur="1" fill="hold">
                                          <p:stCondLst>
                                            <p:cond delay="499"/>
                                          </p:stCondLst>
                                        </p:cTn>
                                        <p:tgtEl>
                                          <p:spTgt spid="59641"/>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9644"/>
                                        </p:tgtEl>
                                        <p:attrNameLst>
                                          <p:attrName>style.visibility</p:attrName>
                                        </p:attrNameLst>
                                      </p:cBhvr>
                                      <p:to>
                                        <p:strVal val="visible"/>
                                      </p:to>
                                    </p:set>
                                    <p:animEffect transition="in" filter="slide(fromTop)">
                                      <p:cBhvr>
                                        <p:cTn id="406" dur="500"/>
                                        <p:tgtEl>
                                          <p:spTgt spid="5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z="3600" dirty="0">
                <a:ea typeface="ＭＳ Ｐゴシック" panose="020B0600070205080204" pitchFamily="34" charset="-128"/>
              </a:rPr>
              <a:t>Testing a Class</a:t>
            </a:r>
          </a:p>
        </p:txBody>
      </p:sp>
      <p:sp>
        <p:nvSpPr>
          <p:cNvPr id="60419" name="Content Placeholder 2"/>
          <p:cNvSpPr>
            <a:spLocks noGrp="1"/>
          </p:cNvSpPr>
          <p:nvPr>
            <p:ph idx="1"/>
          </p:nvPr>
        </p:nvSpPr>
        <p:spPr>
          <a:xfrm>
            <a:off x="381000" y="1219200"/>
            <a:ext cx="8458200" cy="5105400"/>
          </a:xfrm>
        </p:spPr>
        <p:txBody>
          <a:bodyPr/>
          <a:lstStyle/>
          <a:p>
            <a:r>
              <a:rPr lang="en-US" altLang="en-US" dirty="0">
                <a:ea typeface="ＭＳ Ｐゴシック" panose="020B0600070205080204" pitchFamily="34" charset="-128"/>
              </a:rPr>
              <a:t>In the long run, your class may become a part of a larger program that interacts with users, stores data in files, and so on</a:t>
            </a:r>
          </a:p>
          <a:p>
            <a:r>
              <a:rPr lang="en-US" altLang="en-US" dirty="0">
                <a:ea typeface="ＭＳ Ｐゴシック" panose="020B0600070205080204" pitchFamily="34" charset="-128"/>
              </a:rPr>
              <a:t>You should always test your class in isolation integrating a class into a program</a:t>
            </a:r>
          </a:p>
          <a:p>
            <a:r>
              <a:rPr lang="en-US" altLang="en-US" dirty="0">
                <a:ea typeface="ＭＳ Ｐゴシック" panose="020B0600070205080204" pitchFamily="34" charset="-128"/>
              </a:rPr>
              <a:t>Testing in isolation, outside a complete program, is called </a:t>
            </a:r>
            <a:r>
              <a:rPr lang="en-US" altLang="en-US" b="1" dirty="0">
                <a:ea typeface="ＭＳ Ｐゴシック" panose="020B0600070205080204" pitchFamily="34" charset="-128"/>
              </a:rPr>
              <a:t>unit testing</a:t>
            </a:r>
            <a:endParaRPr lang="en-US" altLang="en-US" dirty="0">
              <a:latin typeface="Consolas" panose="020B0609020204030204" pitchFamily="49" charset="0"/>
              <a:ea typeface="ＭＳ Ｐゴシック" panose="020B0600070205080204" pitchFamily="34" charset="-128"/>
              <a:cs typeface="Consolas" panose="020B0609020204030204" pitchFamily="49" charset="0"/>
            </a:endParaRPr>
          </a:p>
        </p:txBody>
      </p:sp>
      <p:sp>
        <p:nvSpPr>
          <p:cNvPr id="2" name="Date Placeholder 1"/>
          <p:cNvSpPr>
            <a:spLocks noGrp="1"/>
          </p:cNvSpPr>
          <p:nvPr>
            <p:ph type="dt" sz="half" idx="10"/>
          </p:nvPr>
        </p:nvSpPr>
        <p:spPr/>
        <p:txBody>
          <a:bodyPr/>
          <a:lstStyle/>
          <a:p>
            <a:fld id="{DDAA55E4-3159-4113-92E3-6F207369792F}" type="datetime1">
              <a:rPr lang="en-US" smtClean="0"/>
              <a:t>3/15/2017</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z="3200">
                <a:ea typeface="ＭＳ Ｐゴシック" panose="020B0600070205080204" pitchFamily="34" charset="-128"/>
              </a:rPr>
              <a:t>Choices for Testing: The Python shell</a:t>
            </a:r>
          </a:p>
        </p:txBody>
      </p:sp>
      <p:sp>
        <p:nvSpPr>
          <p:cNvPr id="61443" name="Content Placeholder 2"/>
          <p:cNvSpPr>
            <a:spLocks noGrp="1"/>
          </p:cNvSpPr>
          <p:nvPr>
            <p:ph idx="1"/>
          </p:nvPr>
        </p:nvSpPr>
        <p:spPr/>
        <p:txBody>
          <a:bodyPr>
            <a:normAutofit/>
          </a:bodyPr>
          <a:lstStyle/>
          <a:p>
            <a:r>
              <a:rPr lang="en-US" altLang="en-US" dirty="0">
                <a:ea typeface="ＭＳ Ｐゴシック" panose="020B0600070205080204" pitchFamily="34" charset="-128"/>
              </a:rPr>
              <a:t>Some interactive development environments provide access to the Python shell in which individual statements can be executed</a:t>
            </a:r>
          </a:p>
          <a:p>
            <a:r>
              <a:rPr lang="en-US" altLang="en-US" dirty="0">
                <a:ea typeface="ＭＳ Ｐゴシック" panose="020B0600070205080204" pitchFamily="34" charset="-128"/>
              </a:rPr>
              <a:t>You can test a class simply by constructing an object, calling methods, and verifying that you get the expected return values</a:t>
            </a:r>
          </a:p>
        </p:txBody>
      </p:sp>
      <p:sp>
        <p:nvSpPr>
          <p:cNvPr id="6" name="Content Placeholder 2"/>
          <p:cNvSpPr txBox="1">
            <a:spLocks/>
          </p:cNvSpPr>
          <p:nvPr/>
        </p:nvSpPr>
        <p:spPr bwMode="auto">
          <a:xfrm>
            <a:off x="975360" y="3019214"/>
            <a:ext cx="7391400" cy="2819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&gt;&gt;&gt; from cashregister import CashRegister</a:t>
            </a:r>
          </a:p>
          <a:p>
            <a:pPr>
              <a:defRPr/>
            </a:pPr>
            <a:r>
              <a:rPr lang="en-US" dirty="0">
                <a:latin typeface="Consolas" pitchFamily="49" charset="0"/>
                <a:cs typeface="Consolas" pitchFamily="49" charset="0"/>
              </a:rPr>
              <a:t>&gt;&gt;&gt; reg = CashRegister()</a:t>
            </a:r>
          </a:p>
          <a:p>
            <a:pPr>
              <a:defRPr/>
            </a:pPr>
            <a:r>
              <a:rPr lang="en-US" dirty="0">
                <a:latin typeface="Consolas" pitchFamily="49" charset="0"/>
                <a:cs typeface="Consolas" pitchFamily="49" charset="0"/>
              </a:rPr>
              <a:t>&gt;&gt;&gt; reg.addItem(1.95)</a:t>
            </a:r>
          </a:p>
          <a:p>
            <a:pPr>
              <a:defRPr/>
            </a:pPr>
            <a:r>
              <a:rPr lang="en-US" dirty="0">
                <a:latin typeface="Consolas" pitchFamily="49" charset="0"/>
                <a:cs typeface="Consolas" pitchFamily="49" charset="0"/>
              </a:rPr>
              <a:t>&gt;&gt;&gt; reg.addItem(0.95)</a:t>
            </a:r>
          </a:p>
          <a:p>
            <a:pPr>
              <a:defRPr/>
            </a:pPr>
            <a:r>
              <a:rPr lang="en-US" dirty="0">
                <a:latin typeface="Consolas" pitchFamily="49" charset="0"/>
                <a:cs typeface="Consolas" pitchFamily="49" charset="0"/>
              </a:rPr>
              <a:t>&gt;&gt;&gt; reg.addItem(2.50)</a:t>
            </a:r>
          </a:p>
          <a:p>
            <a:pPr>
              <a:defRPr/>
            </a:pPr>
            <a:r>
              <a:rPr lang="en-US" dirty="0">
                <a:latin typeface="Consolas" pitchFamily="49" charset="0"/>
                <a:cs typeface="Consolas" pitchFamily="49" charset="0"/>
              </a:rPr>
              <a:t>&gt;&gt;&gt; print(reg.getCount())</a:t>
            </a:r>
          </a:p>
          <a:p>
            <a:pPr>
              <a:defRPr/>
            </a:pPr>
            <a:r>
              <a:rPr lang="en-US" dirty="0">
                <a:latin typeface="Consolas" pitchFamily="49" charset="0"/>
                <a:cs typeface="Consolas" pitchFamily="49" charset="0"/>
              </a:rPr>
              <a:t>3</a:t>
            </a:r>
          </a:p>
          <a:p>
            <a:pPr>
              <a:defRPr/>
            </a:pPr>
            <a:r>
              <a:rPr lang="en-US" dirty="0">
                <a:latin typeface="Consolas" pitchFamily="49" charset="0"/>
                <a:cs typeface="Consolas" pitchFamily="49" charset="0"/>
              </a:rPr>
              <a:t>&gt;&gt;&gt; print(reg.getTotal())</a:t>
            </a:r>
          </a:p>
          <a:p>
            <a:pPr>
              <a:defRPr/>
            </a:pPr>
            <a:r>
              <a:rPr lang="en-US" dirty="0">
                <a:latin typeface="Consolas" pitchFamily="49" charset="0"/>
                <a:cs typeface="Consolas" pitchFamily="49" charset="0"/>
              </a:rPr>
              <a:t>5.4</a:t>
            </a:r>
          </a:p>
          <a:p>
            <a:pPr>
              <a:defRPr/>
            </a:pPr>
            <a:r>
              <a:rPr lang="en-US" dirty="0">
                <a:latin typeface="Consolas" pitchFamily="49" charset="0"/>
                <a:cs typeface="Consolas" pitchFamily="49" charset="0"/>
              </a:rPr>
              <a:t>&gt;&gt;&gt;</a:t>
            </a:r>
          </a:p>
        </p:txBody>
      </p:sp>
      <p:sp>
        <p:nvSpPr>
          <p:cNvPr id="2" name="Date Placeholder 1"/>
          <p:cNvSpPr>
            <a:spLocks noGrp="1"/>
          </p:cNvSpPr>
          <p:nvPr>
            <p:ph type="dt" sz="half" idx="10"/>
          </p:nvPr>
        </p:nvSpPr>
        <p:spPr/>
        <p:txBody>
          <a:bodyPr/>
          <a:lstStyle/>
          <a:p>
            <a:fld id="{3B24C736-24DA-4BD0-92FB-29534D43FB3F}" type="datetime1">
              <a:rPr lang="en-US" smtClean="0"/>
              <a:t>3/15/2017</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z="3600">
                <a:ea typeface="ＭＳ Ｐゴシック" panose="020B0600070205080204" pitchFamily="34" charset="-128"/>
              </a:rPr>
              <a:t>Choices for Testing: Test Drivers</a:t>
            </a:r>
          </a:p>
        </p:txBody>
      </p:sp>
      <p:sp>
        <p:nvSpPr>
          <p:cNvPr id="62467" name="Content Placeholder 2"/>
          <p:cNvSpPr>
            <a:spLocks noGrp="1"/>
          </p:cNvSpPr>
          <p:nvPr>
            <p:ph idx="1"/>
          </p:nvPr>
        </p:nvSpPr>
        <p:spPr/>
        <p:txBody>
          <a:bodyPr/>
          <a:lstStyle/>
          <a:p>
            <a:r>
              <a:rPr lang="en-US" altLang="en-US" dirty="0">
                <a:ea typeface="ＭＳ Ｐゴシック" panose="020B0600070205080204" pitchFamily="34" charset="-128"/>
              </a:rPr>
              <a:t>Interactive testing is quick and convenient but it has a drawback</a:t>
            </a:r>
          </a:p>
          <a:p>
            <a:pPr lvl="1"/>
            <a:r>
              <a:rPr lang="en-US" altLang="en-US" dirty="0">
                <a:ea typeface="ＭＳ Ｐゴシック" panose="020B0600070205080204" pitchFamily="34" charset="-128"/>
              </a:rPr>
              <a:t>When you find and fix a mistake, you need to type in the tests again</a:t>
            </a:r>
          </a:p>
          <a:p>
            <a:r>
              <a:rPr lang="en-US" altLang="en-US" dirty="0">
                <a:ea typeface="ＭＳ Ｐゴシック" panose="020B0600070205080204" pitchFamily="34" charset="-128"/>
              </a:rPr>
              <a:t>As your classes get more complex, you should write tester programs</a:t>
            </a:r>
          </a:p>
          <a:p>
            <a:pPr lvl="1"/>
            <a:r>
              <a:rPr lang="en-US" altLang="en-US" dirty="0">
                <a:ea typeface="ＭＳ Ｐゴシック" panose="020B0600070205080204" pitchFamily="34" charset="-128"/>
              </a:rPr>
              <a:t>A tester program is a driver module that imports the class and contains statements to run methods of your class</a:t>
            </a:r>
          </a:p>
        </p:txBody>
      </p:sp>
      <p:sp>
        <p:nvSpPr>
          <p:cNvPr id="2" name="Date Placeholder 1"/>
          <p:cNvSpPr>
            <a:spLocks noGrp="1"/>
          </p:cNvSpPr>
          <p:nvPr>
            <p:ph type="dt" sz="half" idx="10"/>
          </p:nvPr>
        </p:nvSpPr>
        <p:spPr/>
        <p:txBody>
          <a:bodyPr/>
          <a:lstStyle/>
          <a:p>
            <a:fld id="{6A365E84-0643-42D3-A1B1-AEA0476D2CD3}" type="datetime1">
              <a:rPr lang="en-US" smtClean="0"/>
              <a:t>3/15/2017</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z="3200">
                <a:ea typeface="ＭＳ Ｐゴシック" panose="020B0600070205080204" pitchFamily="34" charset="-128"/>
              </a:rPr>
              <a:t>Steps Performed by a Tester Program</a:t>
            </a:r>
          </a:p>
        </p:txBody>
      </p:sp>
      <p:sp>
        <p:nvSpPr>
          <p:cNvPr id="63491" name="Content Placeholder 2"/>
          <p:cNvSpPr>
            <a:spLocks noGrp="1"/>
          </p:cNvSpPr>
          <p:nvPr>
            <p:ph idx="1"/>
          </p:nvPr>
        </p:nvSpPr>
        <p:spPr/>
        <p:txBody>
          <a:bodyPr/>
          <a:lstStyle/>
          <a:p>
            <a:pPr marL="514350" indent="-514350">
              <a:buSzPct val="100000"/>
              <a:buFont typeface="Arial" panose="020B0604020202020204" pitchFamily="34" charset="0"/>
              <a:buAutoNum type="arabicPeriod"/>
            </a:pPr>
            <a:r>
              <a:rPr lang="en-US" altLang="en-US" dirty="0">
                <a:ea typeface="ＭＳ Ｐゴシック" panose="020B0600070205080204" pitchFamily="34" charset="-128"/>
              </a:rPr>
              <a:t>Construct one or more objects of the class that is being tested</a:t>
            </a:r>
          </a:p>
          <a:p>
            <a:pPr marL="514350" indent="-514350">
              <a:buSzPct val="100000"/>
              <a:buFont typeface="Arial" panose="020B0604020202020204" pitchFamily="34" charset="0"/>
              <a:buAutoNum type="arabicPeriod"/>
            </a:pPr>
            <a:r>
              <a:rPr lang="en-US" altLang="en-US" dirty="0">
                <a:ea typeface="ＭＳ Ｐゴシック" panose="020B0600070205080204" pitchFamily="34" charset="-128"/>
              </a:rPr>
              <a:t>Invoke one or more methods</a:t>
            </a:r>
          </a:p>
          <a:p>
            <a:pPr marL="514350" indent="-514350">
              <a:buSzPct val="100000"/>
              <a:buFont typeface="Arial" panose="020B0604020202020204" pitchFamily="34" charset="0"/>
              <a:buAutoNum type="arabicPeriod"/>
            </a:pPr>
            <a:r>
              <a:rPr lang="en-US" altLang="en-US" dirty="0">
                <a:ea typeface="ＭＳ Ｐゴシック" panose="020B0600070205080204" pitchFamily="34" charset="-128"/>
              </a:rPr>
              <a:t>Print out one or more results</a:t>
            </a:r>
          </a:p>
          <a:p>
            <a:pPr marL="514350" indent="-514350">
              <a:buSzPct val="100000"/>
              <a:buFont typeface="Arial" panose="020B0604020202020204" pitchFamily="34" charset="0"/>
              <a:buAutoNum type="arabicPeriod"/>
            </a:pPr>
            <a:r>
              <a:rPr lang="en-US" altLang="en-US" dirty="0">
                <a:ea typeface="ＭＳ Ｐゴシック" panose="020B0600070205080204" pitchFamily="34" charset="-128"/>
              </a:rPr>
              <a:t>Print the expected results</a:t>
            </a:r>
          </a:p>
          <a:p>
            <a:pPr marL="514350" indent="-514350">
              <a:buSzPct val="100000"/>
              <a:buFont typeface="Arial" panose="020B0604020202020204" pitchFamily="34" charset="0"/>
              <a:buAutoNum type="arabicPeriod"/>
            </a:pPr>
            <a:r>
              <a:rPr lang="en-US" altLang="en-US" dirty="0">
                <a:ea typeface="ＭＳ Ｐゴシック" panose="020B0600070205080204" pitchFamily="34" charset="-128"/>
              </a:rPr>
              <a:t>Compare the computed results with the expected</a:t>
            </a:r>
          </a:p>
        </p:txBody>
      </p:sp>
      <p:sp>
        <p:nvSpPr>
          <p:cNvPr id="2" name="Date Placeholder 1"/>
          <p:cNvSpPr>
            <a:spLocks noGrp="1"/>
          </p:cNvSpPr>
          <p:nvPr>
            <p:ph type="dt" sz="half" idx="10"/>
          </p:nvPr>
        </p:nvSpPr>
        <p:spPr/>
        <p:txBody>
          <a:bodyPr/>
          <a:lstStyle/>
          <a:p>
            <a:fld id="{7B77C41D-9D97-4741-A0E2-D5FB3E2572B7}" type="datetime1">
              <a:rPr lang="en-US" smtClean="0"/>
              <a:t>3/15/2017</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ea typeface="ＭＳ Ｐゴシック" panose="020B0600070205080204" pitchFamily="34" charset="-128"/>
              </a:rPr>
              <a:t>Example Test Program</a:t>
            </a:r>
          </a:p>
        </p:txBody>
      </p:sp>
      <p:sp>
        <p:nvSpPr>
          <p:cNvPr id="64515" name="Content Placeholder 2"/>
          <p:cNvSpPr>
            <a:spLocks noGrp="1"/>
          </p:cNvSpPr>
          <p:nvPr>
            <p:ph idx="1"/>
          </p:nvPr>
        </p:nvSpPr>
        <p:spPr/>
        <p:txBody>
          <a:bodyPr/>
          <a:lstStyle/>
          <a:p>
            <a:r>
              <a:rPr lang="en-US" altLang="en-US" dirty="0">
                <a:ea typeface="ＭＳ Ｐゴシック" panose="020B0600070205080204" pitchFamily="34" charset="-128"/>
              </a:rPr>
              <a:t>It runs and tests the methods of the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CashRegister</a:t>
            </a:r>
            <a:r>
              <a:rPr lang="en-US" altLang="en-US" dirty="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class</a:t>
            </a:r>
          </a:p>
        </p:txBody>
      </p:sp>
      <p:pic>
        <p:nvPicPr>
          <p:cNvPr id="6451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612" y="1752600"/>
            <a:ext cx="49037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6"/>
          <p:cNvPicPr>
            <a:picLocks noChangeAspect="1"/>
          </p:cNvPicPr>
          <p:nvPr/>
        </p:nvPicPr>
        <p:blipFill>
          <a:blip r:embed="rId3">
            <a:extLst>
              <a:ext uri="{28A0092B-C50C-407E-A947-70E740481C1C}">
                <a14:useLocalDpi xmlns:a14="http://schemas.microsoft.com/office/drawing/2010/main" val="0"/>
              </a:ext>
            </a:extLst>
          </a:blip>
          <a:srcRect t="6703" r="44231"/>
          <a:stretch>
            <a:fillRect/>
          </a:stretch>
        </p:blipFill>
        <p:spPr bwMode="auto">
          <a:xfrm>
            <a:off x="5068888" y="4800600"/>
            <a:ext cx="3730625"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0" name="TextBox 6"/>
          <p:cNvSpPr txBox="1">
            <a:spLocks noChangeArrowheads="1"/>
          </p:cNvSpPr>
          <p:nvPr/>
        </p:nvSpPr>
        <p:spPr bwMode="auto">
          <a:xfrm>
            <a:off x="5057775" y="4419600"/>
            <a:ext cx="2914650" cy="369332"/>
          </a:xfrm>
          <a:prstGeom prst="rect">
            <a:avLst/>
          </a:prstGeom>
          <a:noFill/>
          <a:ln>
            <a:solidFill>
              <a:schemeClr val="tx1"/>
            </a:solid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mn-lt"/>
              </a:rPr>
              <a:t>Program execution</a:t>
            </a:r>
            <a:endParaRPr lang="en-US" altLang="en-US">
              <a:latin typeface="+mn-lt"/>
              <a:cs typeface="Arial" panose="020B0604020202020204" pitchFamily="34" charset="0"/>
            </a:endParaRPr>
          </a:p>
        </p:txBody>
      </p:sp>
      <p:sp>
        <p:nvSpPr>
          <p:cNvPr id="2" name="Date Placeholder 1"/>
          <p:cNvSpPr>
            <a:spLocks noGrp="1"/>
          </p:cNvSpPr>
          <p:nvPr>
            <p:ph type="dt" sz="half" idx="10"/>
          </p:nvPr>
        </p:nvSpPr>
        <p:spPr/>
        <p:txBody>
          <a:bodyPr/>
          <a:lstStyle/>
          <a:p>
            <a:fld id="{C512FA4F-AD23-4726-9A8F-BAC36DB311B6}" type="datetime1">
              <a:rPr lang="en-US" smtClean="0"/>
              <a:t>3/15/2017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ea typeface="ＭＳ Ｐゴシック" panose="020B0600070205080204" pitchFamily="34" charset="-128"/>
              </a:rPr>
              <a:t>Test Drivers: Plan Beforehand</a:t>
            </a:r>
          </a:p>
        </p:txBody>
      </p:sp>
      <p:sp>
        <p:nvSpPr>
          <p:cNvPr id="65539" name="Content Placeholder 2"/>
          <p:cNvSpPr>
            <a:spLocks noGrp="1"/>
          </p:cNvSpPr>
          <p:nvPr>
            <p:ph idx="1"/>
          </p:nvPr>
        </p:nvSpPr>
        <p:spPr/>
        <p:txBody>
          <a:bodyPr/>
          <a:lstStyle/>
          <a:p>
            <a:r>
              <a:rPr lang="en-US" altLang="en-US" dirty="0">
                <a:ea typeface="ＭＳ Ｐゴシック" panose="020B0600070205080204" pitchFamily="34" charset="-128"/>
              </a:rPr>
              <a:t>Thinking about the sample program:</a:t>
            </a:r>
          </a:p>
          <a:p>
            <a:pPr lvl="1"/>
            <a:r>
              <a:rPr lang="en-US" altLang="en-US" dirty="0">
                <a:ea typeface="ＭＳ Ｐゴシック" panose="020B0600070205080204" pitchFamily="34" charset="-128"/>
              </a:rPr>
              <a:t>We add three items totaling $5.40</a:t>
            </a:r>
          </a:p>
          <a:p>
            <a:pPr lvl="1"/>
            <a:r>
              <a:rPr lang="en-US" altLang="en-US" dirty="0">
                <a:ea typeface="ＭＳ Ｐゴシック" panose="020B0600070205080204" pitchFamily="34" charset="-128"/>
              </a:rPr>
              <a:t>When displaying the method results, we also display messages that describe the values we expect to see</a:t>
            </a:r>
          </a:p>
          <a:p>
            <a:r>
              <a:rPr lang="en-US" altLang="en-US" dirty="0">
                <a:ea typeface="ＭＳ Ｐゴシック" panose="020B0600070205080204" pitchFamily="34" charset="-128"/>
              </a:rPr>
              <a:t>This is a very important step. You want to spend some time thinking about what the expected result is before you run a test program</a:t>
            </a:r>
          </a:p>
          <a:p>
            <a:r>
              <a:rPr lang="en-US" altLang="en-US" dirty="0">
                <a:ea typeface="ＭＳ Ｐゴシック" panose="020B0600070205080204" pitchFamily="34" charset="-128"/>
              </a:rPr>
              <a:t>This thought process will help you understand how your program should behave, and it can help you track down errors at an early stage</a:t>
            </a:r>
          </a:p>
        </p:txBody>
      </p:sp>
      <p:sp>
        <p:nvSpPr>
          <p:cNvPr id="2" name="Date Placeholder 1"/>
          <p:cNvSpPr>
            <a:spLocks noGrp="1"/>
          </p:cNvSpPr>
          <p:nvPr>
            <p:ph type="dt" sz="half" idx="10"/>
          </p:nvPr>
        </p:nvSpPr>
        <p:spPr/>
        <p:txBody>
          <a:bodyPr/>
          <a:lstStyle/>
          <a:p>
            <a:fld id="{9D3F5235-6C8B-4FCD-A020-F3DEA8D8855A}" type="datetime1">
              <a:rPr lang="en-US" smtClean="0"/>
              <a:t>3/15/2017</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a:ea typeface="ＭＳ Ｐゴシック" panose="020B0600070205080204" pitchFamily="34" charset="-128"/>
              </a:rPr>
              <a:t>Test Drivers: Using Modules</a:t>
            </a:r>
          </a:p>
        </p:txBody>
      </p:sp>
      <p:sp>
        <p:nvSpPr>
          <p:cNvPr id="66563" name="Content Placeholder 2"/>
          <p:cNvSpPr>
            <a:spLocks noGrp="1"/>
          </p:cNvSpPr>
          <p:nvPr>
            <p:ph idx="1"/>
          </p:nvPr>
        </p:nvSpPr>
        <p:spPr>
          <a:xfrm>
            <a:off x="975359" y="2913045"/>
            <a:ext cx="7543801" cy="1245559"/>
          </a:xfrm>
        </p:spPr>
        <p:txBody>
          <a:bodyPr/>
          <a:lstStyle/>
          <a:p>
            <a:r>
              <a:rPr lang="en-US" altLang="en-US" dirty="0">
                <a:ea typeface="ＭＳ Ｐゴシック" panose="020B0600070205080204" pitchFamily="34" charset="-128"/>
              </a:rPr>
              <a:t>The specific details for running the program depend on your development environment</a:t>
            </a:r>
          </a:p>
        </p:txBody>
      </p:sp>
      <p:sp>
        <p:nvSpPr>
          <p:cNvPr id="6" name="Content Placeholder 2"/>
          <p:cNvSpPr txBox="1">
            <a:spLocks/>
          </p:cNvSpPr>
          <p:nvPr/>
        </p:nvSpPr>
        <p:spPr bwMode="auto">
          <a:xfrm>
            <a:off x="1048511" y="2209800"/>
            <a:ext cx="5580889"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from cashregister import CashRegister</a:t>
            </a:r>
          </a:p>
        </p:txBody>
      </p:sp>
      <p:sp>
        <p:nvSpPr>
          <p:cNvPr id="2" name="Date Placeholder 1"/>
          <p:cNvSpPr>
            <a:spLocks noGrp="1"/>
          </p:cNvSpPr>
          <p:nvPr>
            <p:ph type="dt" sz="half" idx="10"/>
          </p:nvPr>
        </p:nvSpPr>
        <p:spPr/>
        <p:txBody>
          <a:bodyPr/>
          <a:lstStyle/>
          <a:p>
            <a:fld id="{E6AD9336-660A-41A4-8634-F9575A90FAC9}" type="datetime1">
              <a:rPr lang="en-US" smtClean="0"/>
              <a:t>3/15/2017</a:t>
            </a:fld>
            <a:endParaRPr lang="en-US" dirty="0"/>
          </a:p>
        </p:txBody>
      </p:sp>
      <p:sp>
        <p:nvSpPr>
          <p:cNvPr id="7" name="Content Placeholder 2"/>
          <p:cNvSpPr txBox="1">
            <a:spLocks/>
          </p:cNvSpPr>
          <p:nvPr/>
        </p:nvSpPr>
        <p:spPr>
          <a:xfrm>
            <a:off x="975359" y="1407406"/>
            <a:ext cx="7543801" cy="110474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a:ea typeface="ＭＳ Ｐゴシック" panose="020B0600070205080204" pitchFamily="34" charset="-128"/>
              </a:rPr>
              <a:t>You need to import the class you are testing (here, the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CashRegister</a:t>
            </a:r>
            <a:r>
              <a:rPr lang="en-US" altLang="en-US" dirty="0">
                <a:ea typeface="ＭＳ Ｐゴシック" panose="020B0600070205080204" pitchFamily="34" charset="-128"/>
              </a:rPr>
              <a:t> class) into the driver module: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ea typeface="ＭＳ Ｐゴシック" panose="020B0600070205080204" pitchFamily="34" charset="-128"/>
              </a:rPr>
              <a:t>Objects and Programs</a:t>
            </a:r>
          </a:p>
        </p:txBody>
      </p:sp>
      <p:sp>
        <p:nvSpPr>
          <p:cNvPr id="3" name="Content Placeholder 2"/>
          <p:cNvSpPr>
            <a:spLocks noGrp="1"/>
          </p:cNvSpPr>
          <p:nvPr>
            <p:ph idx="1"/>
          </p:nvPr>
        </p:nvSpPr>
        <p:spPr/>
        <p:txBody>
          <a:bodyPr/>
          <a:lstStyle/>
          <a:p>
            <a:pPr>
              <a:defRPr/>
            </a:pPr>
            <a:r>
              <a:rPr lang="en-US" dirty="0"/>
              <a:t>You have already experienced this programming style when you used strings, lists, and file objects. Each of these objects has a set of methods</a:t>
            </a:r>
          </a:p>
          <a:p>
            <a:pPr>
              <a:defRPr/>
            </a:pPr>
            <a:r>
              <a:rPr lang="en-US" dirty="0"/>
              <a:t>For example, you can use the </a:t>
            </a:r>
            <a:r>
              <a:rPr lang="en-US" sz="1800" dirty="0">
                <a:latin typeface="Consolas" pitchFamily="49" charset="0"/>
                <a:cs typeface="Consolas" pitchFamily="49" charset="0"/>
              </a:rPr>
              <a:t>insert()</a:t>
            </a:r>
            <a:r>
              <a:rPr lang="en-US" dirty="0">
                <a:cs typeface="Consolas" pitchFamily="49" charset="0"/>
              </a:rPr>
              <a:t> </a:t>
            </a:r>
            <a:r>
              <a:rPr lang="en-US" dirty="0"/>
              <a:t>or </a:t>
            </a:r>
            <a:r>
              <a:rPr lang="en-US" sz="1800" dirty="0">
                <a:latin typeface="Consolas" pitchFamily="49" charset="0"/>
                <a:cs typeface="Consolas" pitchFamily="49" charset="0"/>
              </a:rPr>
              <a:t>remove()</a:t>
            </a:r>
            <a:r>
              <a:rPr lang="en-US" dirty="0"/>
              <a:t> methods to operate on list objects</a:t>
            </a:r>
            <a:endParaRPr lang="en-US" dirty="0">
              <a:ea typeface="ＭＳ Ｐゴシック" pitchFamily="34" charset="-128"/>
            </a:endParaRPr>
          </a:p>
          <a:p>
            <a:pPr marL="0" indent="0">
              <a:buFont typeface="Wingdings" panose="05000000000000000000" pitchFamily="2" charset="2"/>
              <a:buNone/>
              <a:defRPr/>
            </a:pPr>
            <a:endParaRPr lang="en-US" dirty="0">
              <a:ea typeface="ＭＳ Ｐゴシック" pitchFamily="34" charset="-128"/>
            </a:endParaRPr>
          </a:p>
          <a:p>
            <a:pPr>
              <a:defRPr/>
            </a:pPr>
            <a:endParaRPr lang="en-US" dirty="0"/>
          </a:p>
        </p:txBody>
      </p:sp>
      <p:sp>
        <p:nvSpPr>
          <p:cNvPr id="2" name="Date Placeholder 1"/>
          <p:cNvSpPr>
            <a:spLocks noGrp="1"/>
          </p:cNvSpPr>
          <p:nvPr>
            <p:ph type="dt" sz="half" idx="10"/>
          </p:nvPr>
        </p:nvSpPr>
        <p:spPr/>
        <p:txBody>
          <a:bodyPr/>
          <a:lstStyle/>
          <a:p>
            <a:fld id="{55B64BB3-E9DE-4487-9A03-DCF5A0464E3A}" type="datetime1">
              <a:rPr lang="en-US" smtClean="0"/>
              <a:t>3/15/2017</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z="3600">
                <a:ea typeface="ＭＳ Ｐゴシック" panose="020B0600070205080204" pitchFamily="34" charset="-128"/>
              </a:rPr>
              <a:t>Steps to Implementing a Class</a:t>
            </a:r>
          </a:p>
        </p:txBody>
      </p:sp>
      <p:sp>
        <p:nvSpPr>
          <p:cNvPr id="67587" name="Content Placeholder 2"/>
          <p:cNvSpPr>
            <a:spLocks noGrp="1"/>
          </p:cNvSpPr>
          <p:nvPr>
            <p:ph idx="1"/>
          </p:nvPr>
        </p:nvSpPr>
        <p:spPr>
          <a:xfrm>
            <a:off x="822959" y="1255006"/>
            <a:ext cx="7543801" cy="484894"/>
          </a:xfrm>
        </p:spPr>
        <p:txBody>
          <a:bodyPr/>
          <a:lstStyle/>
          <a:p>
            <a:pPr>
              <a:spcBef>
                <a:spcPts val="200"/>
              </a:spcBef>
              <a:buFont typeface="Wingdings" panose="05000000000000000000" pitchFamily="2" charset="2"/>
              <a:buNone/>
            </a:pPr>
            <a:r>
              <a:rPr lang="en-US" altLang="en-US" dirty="0">
                <a:ea typeface="ＭＳ Ｐゴシック" panose="020B0600070205080204" pitchFamily="34" charset="-128"/>
              </a:rPr>
              <a:t>1) Get an informal list of responsibilities for your objects</a:t>
            </a:r>
            <a:endParaRPr lang="en-US" altLang="en-US" sz="2400" dirty="0">
              <a:ea typeface="ＭＳ Ｐゴシック" panose="020B0600070205080204" pitchFamily="34" charset="-128"/>
            </a:endParaRPr>
          </a:p>
          <a:p>
            <a:pPr>
              <a:spcBef>
                <a:spcPts val="200"/>
              </a:spcBef>
              <a:buFont typeface="Wingdings" panose="05000000000000000000" pitchFamily="2" charset="2"/>
              <a:buNone/>
            </a:pPr>
            <a:endParaRPr lang="en-US" altLang="en-US" sz="2400" dirty="0">
              <a:ea typeface="ＭＳ Ｐゴシック" panose="020B0600070205080204" pitchFamily="34" charset="-128"/>
            </a:endParaRPr>
          </a:p>
          <a:p>
            <a:pPr>
              <a:spcBef>
                <a:spcPts val="200"/>
              </a:spcBef>
              <a:buFont typeface="Wingdings" panose="05000000000000000000" pitchFamily="2" charset="2"/>
              <a:buNone/>
            </a:pPr>
            <a:endParaRPr lang="en-US" altLang="en-US" sz="2400" dirty="0">
              <a:ea typeface="ＭＳ Ｐゴシック" panose="020B0600070205080204" pitchFamily="34" charset="-128"/>
            </a:endParaRPr>
          </a:p>
          <a:p>
            <a:pPr>
              <a:spcBef>
                <a:spcPts val="200"/>
              </a:spcBef>
            </a:pPr>
            <a:endParaRPr lang="en-US" altLang="en-US" sz="2400" dirty="0">
              <a:ea typeface="ＭＳ Ｐゴシック" panose="020B0600070205080204" pitchFamily="34" charset="-128"/>
            </a:endParaRPr>
          </a:p>
          <a:p>
            <a:pPr>
              <a:spcBef>
                <a:spcPts val="200"/>
              </a:spcBef>
              <a:buFont typeface="Wingdings" panose="05000000000000000000" pitchFamily="2" charset="2"/>
              <a:buNone/>
            </a:pPr>
            <a:endParaRPr lang="en-US" altLang="en-US" sz="2400"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58E3D5D2-9009-41AE-9EA9-3A8D37DD139E}" type="datetime1">
              <a:rPr lang="en-US" smtClean="0"/>
              <a:t>3/15/2017</a:t>
            </a:fld>
            <a:endParaRPr lang="en-US" dirty="0"/>
          </a:p>
        </p:txBody>
      </p:sp>
      <p:pic>
        <p:nvPicPr>
          <p:cNvPr id="6759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28071" y="1739900"/>
            <a:ext cx="19335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810000"/>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822957" y="2912814"/>
            <a:ext cx="7543801" cy="112578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r>
              <a:rPr lang="en-US" altLang="en-US" dirty="0">
                <a:ea typeface="ＭＳ Ｐゴシック" panose="020B0600070205080204" pitchFamily="34" charset="-128"/>
              </a:rPr>
              <a:t>There is a hidden responsibility as well. We need to be able to find out how much money is in the account.</a:t>
            </a:r>
          </a:p>
          <a:p>
            <a:pPr fontAlgn="auto">
              <a:spcBef>
                <a:spcPts val="200"/>
              </a:spcBef>
              <a:buFont typeface="Wingdings" panose="05000000000000000000" pitchFamily="2" charset="2"/>
              <a:buNone/>
            </a:pPr>
            <a:endParaRPr lang="en-US" altLang="en-US" sz="2400" dirty="0">
              <a:ea typeface="ＭＳ Ｐゴシック" panose="020B0600070205080204" pitchFamily="34" charset="-128"/>
            </a:endParaRPr>
          </a:p>
          <a:p>
            <a:pPr fontAlgn="auto">
              <a:spcBef>
                <a:spcPts val="200"/>
              </a:spcBef>
              <a:buFont typeface="Wingdings" panose="05000000000000000000" pitchFamily="2" charset="2"/>
              <a:buNone/>
            </a:pPr>
            <a:endParaRPr lang="en-US" altLang="en-US" sz="2400" dirty="0">
              <a:ea typeface="ＭＳ Ｐゴシック" panose="020B0600070205080204" pitchFamily="34" charset="-128"/>
            </a:endParaRPr>
          </a:p>
          <a:p>
            <a:pPr fontAlgn="auto">
              <a:spcBef>
                <a:spcPts val="200"/>
              </a:spcBef>
              <a:buFont typeface="Wingdings" panose="05000000000000000000" pitchFamily="2" charset="2"/>
              <a:buNone/>
            </a:pPr>
            <a:endParaRPr lang="en-US" altLang="en-US" sz="2400" dirty="0">
              <a:ea typeface="ＭＳ Ｐゴシック" panose="020B0600070205080204" pitchFamily="34" charset="-128"/>
            </a:endParaRPr>
          </a:p>
          <a:p>
            <a:pPr fontAlgn="auto">
              <a:spcBef>
                <a:spcPts val="200"/>
              </a:spcBef>
            </a:pPr>
            <a:endParaRPr lang="en-US" altLang="en-US" sz="2400" dirty="0">
              <a:ea typeface="ＭＳ Ｐゴシック" panose="020B0600070205080204" pitchFamily="34" charset="-128"/>
            </a:endParaRPr>
          </a:p>
          <a:p>
            <a:pPr fontAlgn="auto">
              <a:spcBef>
                <a:spcPts val="200"/>
              </a:spcBef>
              <a:buFont typeface="Wingdings" panose="05000000000000000000" pitchFamily="2" charset="2"/>
              <a:buNone/>
            </a:pPr>
            <a:endParaRPr lang="en-US" altLang="en-US" sz="2400" dirty="0">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a:ea typeface="ＭＳ Ｐゴシック" panose="020B0600070205080204" pitchFamily="34" charset="-128"/>
              </a:rPr>
              <a:t>Steps to Implementing a Class</a:t>
            </a:r>
          </a:p>
        </p:txBody>
      </p:sp>
      <p:sp>
        <p:nvSpPr>
          <p:cNvPr id="68611" name="Content Placeholder 2"/>
          <p:cNvSpPr>
            <a:spLocks noGrp="1"/>
          </p:cNvSpPr>
          <p:nvPr>
            <p:ph idx="1"/>
          </p:nvPr>
        </p:nvSpPr>
        <p:spPr>
          <a:xfrm>
            <a:off x="822959" y="1255006"/>
            <a:ext cx="7543801" cy="649994"/>
          </a:xfrm>
        </p:spPr>
        <p:txBody>
          <a:bodyPr/>
          <a:lstStyle/>
          <a:p>
            <a:r>
              <a:rPr lang="en-US" altLang="en-US" dirty="0">
                <a:ea typeface="ＭＳ Ｐゴシック" panose="020B0600070205080204" pitchFamily="34" charset="-128"/>
              </a:rPr>
              <a:t>2) Specify the public interface</a:t>
            </a:r>
          </a:p>
          <a:p>
            <a:endParaRPr lang="en-US" altLang="en-US" dirty="0">
              <a:ea typeface="ＭＳ Ｐゴシック" panose="020B0600070205080204" pitchFamily="34" charset="-128"/>
            </a:endParaRPr>
          </a:p>
        </p:txBody>
      </p:sp>
      <p:pic>
        <p:nvPicPr>
          <p:cNvPr id="68614" name="Picture 5"/>
          <p:cNvPicPr>
            <a:picLocks noChangeAspect="1"/>
          </p:cNvPicPr>
          <p:nvPr/>
        </p:nvPicPr>
        <p:blipFill>
          <a:blip r:embed="rId2">
            <a:extLst>
              <a:ext uri="{28A0092B-C50C-407E-A947-70E740481C1C}">
                <a14:useLocalDpi xmlns:a14="http://schemas.microsoft.com/office/drawing/2010/main" val="0"/>
              </a:ext>
            </a:extLst>
          </a:blip>
          <a:srcRect l="2542"/>
          <a:stretch>
            <a:fillRect/>
          </a:stretch>
        </p:blipFill>
        <p:spPr bwMode="auto">
          <a:xfrm>
            <a:off x="1713486" y="1719072"/>
            <a:ext cx="50292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880" y="4937514"/>
            <a:ext cx="76215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94CB2519-4A31-47D3-9423-EFCE5B7820C7}" type="datetime1">
              <a:rPr lang="en-US" smtClean="0"/>
              <a:t>3/15/2017</a:t>
            </a:fld>
            <a:endParaRPr lang="en-US" dirty="0"/>
          </a:p>
        </p:txBody>
      </p:sp>
      <p:sp>
        <p:nvSpPr>
          <p:cNvPr id="7" name="Content Placeholder 2"/>
          <p:cNvSpPr txBox="1">
            <a:spLocks/>
          </p:cNvSpPr>
          <p:nvPr/>
        </p:nvSpPr>
        <p:spPr>
          <a:xfrm>
            <a:off x="822959" y="4436872"/>
            <a:ext cx="7543801" cy="88250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a:ea typeface="ＭＳ Ｐゴシック" panose="020B0600070205080204" pitchFamily="34" charset="-128"/>
              </a:rPr>
              <a:t>3) Document the public interface</a:t>
            </a:r>
          </a:p>
          <a:p>
            <a:pPr fontAlgn="auto"/>
            <a:endParaRPr lang="en-US" altLang="en-US" dirty="0">
              <a:ea typeface="ＭＳ Ｐゴシック" panose="020B0600070205080204" pitchFamily="34" charset="-128"/>
            </a:endParaRPr>
          </a:p>
          <a:p>
            <a:pPr fontAlgn="auto"/>
            <a:endParaRPr lang="en-US" altLang="en-US" dirty="0">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a:ea typeface="ＭＳ Ｐゴシック" panose="020B0600070205080204" pitchFamily="34" charset="-128"/>
              </a:rPr>
              <a:t>Steps to Implementing a Class</a:t>
            </a:r>
          </a:p>
        </p:txBody>
      </p:sp>
      <p:sp>
        <p:nvSpPr>
          <p:cNvPr id="3" name="Content Placeholder 2"/>
          <p:cNvSpPr>
            <a:spLocks noGrp="1"/>
          </p:cNvSpPr>
          <p:nvPr>
            <p:ph idx="1"/>
          </p:nvPr>
        </p:nvSpPr>
        <p:spPr>
          <a:xfrm>
            <a:off x="822959" y="1255006"/>
            <a:ext cx="7543801" cy="649994"/>
          </a:xfrm>
        </p:spPr>
        <p:txBody>
          <a:bodyPr>
            <a:normAutofit/>
          </a:bodyPr>
          <a:lstStyle/>
          <a:p>
            <a:pPr marL="57150" indent="0">
              <a:spcBef>
                <a:spcPts val="200"/>
              </a:spcBef>
              <a:buFont typeface="Wingdings" panose="05000000000000000000" pitchFamily="2" charset="2"/>
              <a:buNone/>
              <a:defRPr/>
            </a:pPr>
            <a:r>
              <a:rPr lang="en-US" dirty="0"/>
              <a:t>4) Determine the instance variables</a:t>
            </a:r>
            <a:endParaRPr lang="en-US" dirty="0">
              <a:ea typeface="ＭＳ Ｐゴシック" pitchFamily="34" charset="-128"/>
            </a:endParaRPr>
          </a:p>
          <a:p>
            <a:pPr>
              <a:defRPr/>
            </a:pPr>
            <a:endParaRPr lang="en-US" dirty="0"/>
          </a:p>
        </p:txBody>
      </p:sp>
      <p:pic>
        <p:nvPicPr>
          <p:cNvPr id="696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46678"/>
            <a:ext cx="3914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8992" y="2742195"/>
            <a:ext cx="30003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DFC475C2-359F-449D-AEED-C803383FEA8A}" type="datetime1">
              <a:rPr lang="en-US" smtClean="0"/>
              <a:t>3/15/2017</a:t>
            </a:fld>
            <a:endParaRPr lang="en-US" dirty="0"/>
          </a:p>
        </p:txBody>
      </p:sp>
      <p:sp>
        <p:nvSpPr>
          <p:cNvPr id="7" name="Content Placeholder 2"/>
          <p:cNvSpPr txBox="1">
            <a:spLocks/>
          </p:cNvSpPr>
          <p:nvPr/>
        </p:nvSpPr>
        <p:spPr>
          <a:xfrm>
            <a:off x="817097" y="2323606"/>
            <a:ext cx="7543801" cy="83717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 indent="0" fontAlgn="auto">
              <a:spcBef>
                <a:spcPts val="200"/>
              </a:spcBef>
              <a:buFont typeface="Wingdings" panose="05000000000000000000" pitchFamily="2" charset="2"/>
              <a:buNone/>
              <a:defRPr/>
            </a:pPr>
            <a:r>
              <a:rPr lang="en-US" dirty="0"/>
              <a:t>5) Implement constructors and methods</a:t>
            </a:r>
            <a:endParaRPr lang="en-US" dirty="0">
              <a:ea typeface="ＭＳ Ｐゴシック" pitchFamily="34" charset="-128"/>
            </a:endParaRPr>
          </a:p>
          <a:p>
            <a:pPr fontAlgn="auto">
              <a:defRPr/>
            </a:pPr>
            <a:endParaRPr lang="en-US" dirty="0"/>
          </a:p>
        </p:txBody>
      </p:sp>
      <p:sp>
        <p:nvSpPr>
          <p:cNvPr id="8" name="Content Placeholder 2"/>
          <p:cNvSpPr txBox="1">
            <a:spLocks/>
          </p:cNvSpPr>
          <p:nvPr/>
        </p:nvSpPr>
        <p:spPr>
          <a:xfrm>
            <a:off x="817097" y="3939129"/>
            <a:ext cx="7543801" cy="106577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 indent="0" fontAlgn="auto">
              <a:spcBef>
                <a:spcPts val="200"/>
              </a:spcBef>
              <a:buFont typeface="Wingdings" panose="05000000000000000000" pitchFamily="2" charset="2"/>
              <a:buNone/>
              <a:defRPr/>
            </a:pPr>
            <a:r>
              <a:rPr lang="en-US" dirty="0"/>
              <a:t>6) Test your class</a:t>
            </a:r>
            <a:endParaRPr lang="en-US" dirty="0">
              <a:ea typeface="ＭＳ Ｐゴシック" pitchFamily="34" charset="-128"/>
            </a:endParaRPr>
          </a:p>
          <a:p>
            <a:pPr fontAlgn="auto">
              <a:defRPr/>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a class</a:t>
            </a:r>
          </a:p>
        </p:txBody>
      </p:sp>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sp>
        <p:nvSpPr>
          <p:cNvPr id="5" name="Content Placeholder 2"/>
          <p:cNvSpPr txBox="1">
            <a:spLocks/>
          </p:cNvSpPr>
          <p:nvPr/>
        </p:nvSpPr>
        <p:spPr>
          <a:xfrm>
            <a:off x="822959" y="1255006"/>
            <a:ext cx="7543801" cy="4848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spcBef>
                <a:spcPts val="200"/>
              </a:spcBef>
              <a:buFont typeface="Wingdings" panose="05000000000000000000" pitchFamily="2" charset="2"/>
              <a:buNone/>
            </a:pPr>
            <a:r>
              <a:rPr lang="en-US" altLang="en-US" dirty="0">
                <a:ea typeface="ＭＳ Ｐゴシック" panose="020B0600070205080204" pitchFamily="34" charset="-128"/>
              </a:rPr>
              <a:t>1) Get an informal list of responsibilities for your objects</a:t>
            </a:r>
            <a:endParaRPr lang="en-US" altLang="en-US" sz="2400" dirty="0">
              <a:ea typeface="ＭＳ Ｐゴシック" panose="020B0600070205080204" pitchFamily="34" charset="-128"/>
            </a:endParaRPr>
          </a:p>
          <a:p>
            <a:pPr fontAlgn="auto">
              <a:spcBef>
                <a:spcPts val="200"/>
              </a:spcBef>
              <a:buFont typeface="Wingdings" panose="05000000000000000000" pitchFamily="2" charset="2"/>
              <a:buNone/>
            </a:pPr>
            <a:endParaRPr lang="en-US" altLang="en-US" sz="2400" dirty="0">
              <a:ea typeface="ＭＳ Ｐゴシック" panose="020B0600070205080204" pitchFamily="34" charset="-128"/>
            </a:endParaRPr>
          </a:p>
          <a:p>
            <a:pPr fontAlgn="auto">
              <a:spcBef>
                <a:spcPts val="200"/>
              </a:spcBef>
              <a:buFont typeface="Wingdings" panose="05000000000000000000" pitchFamily="2" charset="2"/>
              <a:buNone/>
            </a:pPr>
            <a:endParaRPr lang="en-US" altLang="en-US" sz="2400" dirty="0">
              <a:ea typeface="ＭＳ Ｐゴシック" panose="020B0600070205080204" pitchFamily="34" charset="-128"/>
            </a:endParaRPr>
          </a:p>
          <a:p>
            <a:pPr fontAlgn="auto">
              <a:spcBef>
                <a:spcPts val="200"/>
              </a:spcBef>
            </a:pPr>
            <a:endParaRPr lang="en-US" altLang="en-US" sz="2400" dirty="0">
              <a:ea typeface="ＭＳ Ｐゴシック" panose="020B0600070205080204" pitchFamily="34" charset="-128"/>
            </a:endParaRPr>
          </a:p>
          <a:p>
            <a:pPr fontAlgn="auto">
              <a:spcBef>
                <a:spcPts val="200"/>
              </a:spcBef>
              <a:buFont typeface="Wingdings" panose="05000000000000000000" pitchFamily="2" charset="2"/>
              <a:buNone/>
            </a:pPr>
            <a:endParaRPr lang="en-US" altLang="en-US" sz="2400" dirty="0">
              <a:ea typeface="ＭＳ Ｐゴシック" panose="020B0600070205080204" pitchFamily="34" charset="-128"/>
            </a:endParaRPr>
          </a:p>
        </p:txBody>
      </p:sp>
      <p:sp>
        <p:nvSpPr>
          <p:cNvPr id="6" name="Content Placeholder 2"/>
          <p:cNvSpPr txBox="1">
            <a:spLocks/>
          </p:cNvSpPr>
          <p:nvPr/>
        </p:nvSpPr>
        <p:spPr>
          <a:xfrm>
            <a:off x="822959" y="1864606"/>
            <a:ext cx="7543801" cy="6499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fontAlgn="auto">
              <a:buNone/>
            </a:pPr>
            <a:r>
              <a:rPr lang="en-US" altLang="en-US" dirty="0">
                <a:ea typeface="ＭＳ Ｐゴシック" panose="020B0600070205080204" pitchFamily="34" charset="-128"/>
              </a:rPr>
              <a:t>2) Specify the public interface</a:t>
            </a:r>
          </a:p>
          <a:p>
            <a:pPr fontAlgn="auto"/>
            <a:endParaRPr lang="en-US" altLang="en-US" dirty="0">
              <a:ea typeface="ＭＳ Ｐゴシック" panose="020B0600070205080204" pitchFamily="34" charset="-128"/>
            </a:endParaRPr>
          </a:p>
        </p:txBody>
      </p:sp>
      <p:sp>
        <p:nvSpPr>
          <p:cNvPr id="7" name="Content Placeholder 2"/>
          <p:cNvSpPr txBox="1">
            <a:spLocks/>
          </p:cNvSpPr>
          <p:nvPr/>
        </p:nvSpPr>
        <p:spPr>
          <a:xfrm>
            <a:off x="822959" y="2514600"/>
            <a:ext cx="7543801" cy="88250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fontAlgn="auto">
              <a:buNone/>
            </a:pPr>
            <a:r>
              <a:rPr lang="en-US" altLang="en-US" dirty="0">
                <a:ea typeface="ＭＳ Ｐゴシック" panose="020B0600070205080204" pitchFamily="34" charset="-128"/>
              </a:rPr>
              <a:t>3) Document the public interface</a:t>
            </a:r>
          </a:p>
          <a:p>
            <a:pPr fontAlgn="auto"/>
            <a:endParaRPr lang="en-US" altLang="en-US" dirty="0">
              <a:ea typeface="ＭＳ Ｐゴシック" panose="020B0600070205080204" pitchFamily="34" charset="-128"/>
            </a:endParaRPr>
          </a:p>
          <a:p>
            <a:pPr fontAlgn="auto"/>
            <a:endParaRPr lang="en-US" altLang="en-US" dirty="0">
              <a:ea typeface="ＭＳ Ｐゴシック" panose="020B0600070205080204" pitchFamily="34" charset="-128"/>
            </a:endParaRPr>
          </a:p>
        </p:txBody>
      </p:sp>
      <p:sp>
        <p:nvSpPr>
          <p:cNvPr id="8" name="Content Placeholder 2"/>
          <p:cNvSpPr txBox="1">
            <a:spLocks/>
          </p:cNvSpPr>
          <p:nvPr/>
        </p:nvSpPr>
        <p:spPr>
          <a:xfrm>
            <a:off x="761999" y="3160006"/>
            <a:ext cx="7543801" cy="6499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 indent="0" fontAlgn="auto">
              <a:spcBef>
                <a:spcPts val="200"/>
              </a:spcBef>
              <a:buFont typeface="Wingdings" panose="05000000000000000000" pitchFamily="2" charset="2"/>
              <a:buNone/>
              <a:defRPr/>
            </a:pPr>
            <a:r>
              <a:rPr lang="en-US" dirty="0"/>
              <a:t>4) Determine the instance variables</a:t>
            </a:r>
            <a:endParaRPr lang="en-US" dirty="0">
              <a:ea typeface="ＭＳ Ｐゴシック" pitchFamily="34" charset="-128"/>
            </a:endParaRPr>
          </a:p>
          <a:p>
            <a:pPr fontAlgn="auto">
              <a:defRPr/>
            </a:pPr>
            <a:endParaRPr lang="en-US" dirty="0"/>
          </a:p>
        </p:txBody>
      </p:sp>
      <p:sp>
        <p:nvSpPr>
          <p:cNvPr id="9" name="Content Placeholder 2"/>
          <p:cNvSpPr txBox="1">
            <a:spLocks/>
          </p:cNvSpPr>
          <p:nvPr/>
        </p:nvSpPr>
        <p:spPr>
          <a:xfrm>
            <a:off x="762000" y="3811023"/>
            <a:ext cx="7543801" cy="60857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 indent="0" fontAlgn="auto">
              <a:spcBef>
                <a:spcPts val="200"/>
              </a:spcBef>
              <a:buFont typeface="Wingdings" panose="05000000000000000000" pitchFamily="2" charset="2"/>
              <a:buNone/>
              <a:defRPr/>
            </a:pPr>
            <a:r>
              <a:rPr lang="en-US" dirty="0"/>
              <a:t>5) Implement constructors and methods</a:t>
            </a:r>
            <a:endParaRPr lang="en-US" dirty="0">
              <a:ea typeface="ＭＳ Ｐゴシック" pitchFamily="34" charset="-128"/>
            </a:endParaRPr>
          </a:p>
          <a:p>
            <a:pPr fontAlgn="auto">
              <a:defRPr/>
            </a:pPr>
            <a:endParaRPr lang="en-US" dirty="0"/>
          </a:p>
        </p:txBody>
      </p:sp>
      <p:sp>
        <p:nvSpPr>
          <p:cNvPr id="10" name="Content Placeholder 2"/>
          <p:cNvSpPr txBox="1">
            <a:spLocks/>
          </p:cNvSpPr>
          <p:nvPr/>
        </p:nvSpPr>
        <p:spPr>
          <a:xfrm>
            <a:off x="762000" y="4559300"/>
            <a:ext cx="7543801" cy="3937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 indent="0" fontAlgn="auto">
              <a:spcBef>
                <a:spcPts val="200"/>
              </a:spcBef>
              <a:buFont typeface="Wingdings" panose="05000000000000000000" pitchFamily="2" charset="2"/>
              <a:buNone/>
              <a:defRPr/>
            </a:pPr>
            <a:r>
              <a:rPr lang="en-US" dirty="0">
                <a:solidFill>
                  <a:schemeClr val="tx1"/>
                </a:solidFill>
              </a:rPr>
              <a:t>6) Test your class</a:t>
            </a:r>
            <a:endParaRPr lang="en-US" dirty="0">
              <a:solidFill>
                <a:schemeClr val="tx1"/>
              </a:solidFill>
              <a:ea typeface="ＭＳ Ｐゴシック" pitchFamily="34" charset="-128"/>
            </a:endParaRPr>
          </a:p>
          <a:p>
            <a:pPr fontAlgn="auto">
              <a:defRPr/>
            </a:pPr>
            <a:endParaRPr lang="en-US" dirty="0">
              <a:solidFill>
                <a:schemeClr val="tx1"/>
              </a:solidFill>
            </a:endParaRPr>
          </a:p>
        </p:txBody>
      </p:sp>
    </p:spTree>
    <p:extLst>
      <p:ext uri="{BB962C8B-B14F-4D97-AF65-F5344CB8AC3E}">
        <p14:creationId xmlns:p14="http://schemas.microsoft.com/office/powerpoint/2010/main" val="412649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Activity</a:t>
            </a:r>
          </a:p>
        </p:txBody>
      </p:sp>
      <p:sp>
        <p:nvSpPr>
          <p:cNvPr id="3" name="Content Placeholder 2"/>
          <p:cNvSpPr>
            <a:spLocks noGrp="1"/>
          </p:cNvSpPr>
          <p:nvPr>
            <p:ph idx="1"/>
          </p:nvPr>
        </p:nvSpPr>
        <p:spPr/>
        <p:txBody>
          <a:bodyPr>
            <a:normAutofit/>
          </a:bodyPr>
          <a:lstStyle/>
          <a:p>
            <a:pPr marL="0" indent="0">
              <a:buNone/>
            </a:pPr>
            <a:r>
              <a:rPr lang="en-US" dirty="0"/>
              <a:t>Create a class called Profile, this class has the following attributes</a:t>
            </a:r>
          </a:p>
          <a:p>
            <a:pPr lvl="1"/>
            <a:r>
              <a:rPr lang="en-US" altLang="en-US" dirty="0">
                <a:solidFill>
                  <a:srgbClr val="000000"/>
                </a:solidFill>
                <a:latin typeface="Consolas" panose="020B0609020204030204" pitchFamily="49" charset="0"/>
              </a:rPr>
              <a:t>id, name,  age, </a:t>
            </a:r>
            <a:r>
              <a:rPr lang="en-US" altLang="en-US" dirty="0" err="1">
                <a:solidFill>
                  <a:srgbClr val="000000"/>
                </a:solidFill>
                <a:latin typeface="Consolas" panose="020B0609020204030204" pitchFamily="49" charset="0"/>
              </a:rPr>
              <a:t>relationshipStatus</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profileStatus</a:t>
            </a:r>
            <a:r>
              <a:rPr lang="en-US" altLang="en-US" dirty="0">
                <a:solidFill>
                  <a:srgbClr val="000000"/>
                </a:solidFill>
                <a:latin typeface="Consolas" panose="020B0609020204030204" pitchFamily="49" charset="0"/>
              </a:rPr>
              <a:t>, city, </a:t>
            </a:r>
            <a:r>
              <a:rPr lang="en-US" altLang="en-US" dirty="0" err="1">
                <a:solidFill>
                  <a:srgbClr val="000000"/>
                </a:solidFill>
                <a:latin typeface="Consolas" panose="020B0609020204030204" pitchFamily="49" charset="0"/>
              </a:rPr>
              <a:t>friendsList</a:t>
            </a:r>
            <a:endParaRPr lang="en-US" altLang="en-US" dirty="0">
              <a:solidFill>
                <a:srgbClr val="000000"/>
              </a:solidFill>
              <a:latin typeface="Consolas" panose="020B0609020204030204" pitchFamily="49" charset="0"/>
            </a:endParaRPr>
          </a:p>
          <a:p>
            <a:pPr lvl="1"/>
            <a:r>
              <a:rPr lang="en-US" dirty="0"/>
              <a:t>Create a constructor that takes in as parameters: name, age, city and id. </a:t>
            </a:r>
          </a:p>
          <a:p>
            <a:pPr lvl="1"/>
            <a:r>
              <a:rPr lang="en-US" dirty="0"/>
              <a:t>Create getter and setter methods for </a:t>
            </a:r>
            <a:r>
              <a:rPr lang="en-US" dirty="0" err="1"/>
              <a:t>relationshipStatus</a:t>
            </a:r>
            <a:r>
              <a:rPr lang="en-US" dirty="0"/>
              <a:t>, and </a:t>
            </a:r>
            <a:r>
              <a:rPr lang="en-US" dirty="0" err="1"/>
              <a:t>profileStatus</a:t>
            </a:r>
            <a:endParaRPr lang="en-US" dirty="0"/>
          </a:p>
          <a:p>
            <a:pPr lvl="1"/>
            <a:r>
              <a:rPr lang="en-US" dirty="0"/>
              <a:t>Create an </a:t>
            </a:r>
            <a:r>
              <a:rPr lang="en-US" dirty="0" err="1"/>
              <a:t>addFriend</a:t>
            </a:r>
            <a:r>
              <a:rPr lang="en-US" dirty="0"/>
              <a:t> method that adds another Profile to the </a:t>
            </a:r>
            <a:r>
              <a:rPr lang="en-US" dirty="0" err="1"/>
              <a:t>friendsList</a:t>
            </a:r>
            <a:r>
              <a:rPr lang="en-US" dirty="0"/>
              <a:t> </a:t>
            </a:r>
          </a:p>
          <a:p>
            <a:pPr lvl="1"/>
            <a:r>
              <a:rPr lang="en-US" dirty="0"/>
              <a:t>Create a print method that displays the profile to the screen. (It should print the user’s name, age, city, </a:t>
            </a:r>
            <a:r>
              <a:rPr lang="en-US" dirty="0" err="1"/>
              <a:t>relationshipStatus</a:t>
            </a:r>
            <a:r>
              <a:rPr lang="en-US" dirty="0"/>
              <a:t> and </a:t>
            </a:r>
            <a:r>
              <a:rPr lang="en-US" dirty="0" err="1"/>
              <a:t>profileStatus</a:t>
            </a:r>
            <a:r>
              <a:rPr lang="en-US" dirty="0"/>
              <a:t> to the screen. </a:t>
            </a:r>
          </a:p>
        </p:txBody>
      </p:sp>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pic>
        <p:nvPicPr>
          <p:cNvPr id="7" name="Picture 2" descr="https://upload.wikimedia.org/wikipedia/commons/thumb/7/7c/Facebook_New_Logo_(2015).svg/1280px-Facebook_New_Logo_(2015).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3253"/>
            <a:ext cx="2819400" cy="105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59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a:ea typeface="ＭＳ Ｐゴシック" panose="020B0600070205080204" pitchFamily="34" charset="-128"/>
              </a:rPr>
              <a:t>Class Variables</a:t>
            </a:r>
          </a:p>
        </p:txBody>
      </p:sp>
      <p:sp>
        <p:nvSpPr>
          <p:cNvPr id="56323" name="Content Placeholder 2"/>
          <p:cNvSpPr>
            <a:spLocks noGrp="1"/>
          </p:cNvSpPr>
          <p:nvPr>
            <p:ph idx="1"/>
          </p:nvPr>
        </p:nvSpPr>
        <p:spPr/>
        <p:txBody>
          <a:bodyPr/>
          <a:lstStyle/>
          <a:p>
            <a:r>
              <a:rPr lang="en-US" altLang="en-US" dirty="0">
                <a:ea typeface="ＭＳ Ｐゴシック" panose="020B0600070205080204" pitchFamily="34" charset="-128"/>
              </a:rPr>
              <a:t>They are a value properly belongs to a class, not to any object of the class</a:t>
            </a:r>
          </a:p>
          <a:p>
            <a:r>
              <a:rPr lang="en-US" altLang="en-US" dirty="0">
                <a:ea typeface="ＭＳ Ｐゴシック" panose="020B0600070205080204" pitchFamily="34" charset="-128"/>
              </a:rPr>
              <a:t>Class variables are often called “static variables”</a:t>
            </a:r>
          </a:p>
          <a:p>
            <a:r>
              <a:rPr lang="en-US" altLang="en-US" dirty="0">
                <a:ea typeface="ＭＳ Ｐゴシック" panose="020B0600070205080204" pitchFamily="34" charset="-128"/>
              </a:rPr>
              <a:t>Class variables are declared at the same level as methods </a:t>
            </a:r>
          </a:p>
          <a:p>
            <a:pPr lvl="1"/>
            <a:r>
              <a:rPr lang="en-US" altLang="en-US" dirty="0">
                <a:ea typeface="ＭＳ Ｐゴシック" panose="020B0600070205080204" pitchFamily="34" charset="-128"/>
              </a:rPr>
              <a:t>In contrast, instance variables are created in the constructor</a:t>
            </a:r>
          </a:p>
        </p:txBody>
      </p:sp>
      <p:sp>
        <p:nvSpPr>
          <p:cNvPr id="2" name="Date Placeholder 1"/>
          <p:cNvSpPr>
            <a:spLocks noGrp="1"/>
          </p:cNvSpPr>
          <p:nvPr>
            <p:ph type="dt" sz="half" idx="10"/>
          </p:nvPr>
        </p:nvSpPr>
        <p:spPr/>
        <p:txBody>
          <a:bodyPr/>
          <a:lstStyle/>
          <a:p>
            <a:fld id="{E80906EC-19FB-48FA-99D2-1100A349F136}" type="datetime1">
              <a:rPr lang="en-US" smtClean="0"/>
              <a:t>3/15/2017</a:t>
            </a:fld>
            <a:endParaRPr lang="en-US" dirty="0"/>
          </a:p>
        </p:txBody>
      </p:sp>
    </p:spTree>
    <p:extLst>
      <p:ext uri="{BB962C8B-B14F-4D97-AF65-F5344CB8AC3E}">
        <p14:creationId xmlns:p14="http://schemas.microsoft.com/office/powerpoint/2010/main" val="803971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solidFill>
                  <a:srgbClr val="0033CC"/>
                </a:solidFill>
                <a:ea typeface="ＭＳ Ｐゴシック" panose="020B0600070205080204" pitchFamily="34" charset="-128"/>
              </a:rPr>
              <a:t>Class Variables</a:t>
            </a:r>
            <a:r>
              <a:rPr lang="en-US" altLang="en-US">
                <a:ea typeface="ＭＳ Ｐゴシック" panose="020B0600070205080204" pitchFamily="34" charset="-128"/>
              </a:rPr>
              <a:t>: Example (1)</a:t>
            </a:r>
          </a:p>
        </p:txBody>
      </p:sp>
      <p:sp>
        <p:nvSpPr>
          <p:cNvPr id="57347" name="Content Placeholder 2"/>
          <p:cNvSpPr>
            <a:spLocks noGrp="1"/>
          </p:cNvSpPr>
          <p:nvPr>
            <p:ph idx="1"/>
          </p:nvPr>
        </p:nvSpPr>
        <p:spPr/>
        <p:txBody>
          <a:bodyPr/>
          <a:lstStyle/>
          <a:p>
            <a:r>
              <a:rPr lang="en-US" altLang="en-US" dirty="0">
                <a:ea typeface="ＭＳ Ｐゴシック" panose="020B0600070205080204" pitchFamily="34" charset="-128"/>
              </a:rPr>
              <a:t>We want to assign bank account numbers sequentially: the first account is assigned number 1001, the next with number 1002, and so on</a:t>
            </a:r>
          </a:p>
          <a:p>
            <a:r>
              <a:rPr lang="en-US" altLang="en-US" dirty="0">
                <a:ea typeface="ＭＳ Ｐゴシック" panose="020B0600070205080204" pitchFamily="34" charset="-128"/>
              </a:rPr>
              <a:t>To solve this problem, we need to have a single value of </a:t>
            </a:r>
            <a:r>
              <a:rPr lang="en-US" altLang="en-US" sz="1800" dirty="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_</a:t>
            </a:r>
            <a:r>
              <a:rPr lang="en-US" altLang="en-US" sz="1800" dirty="0" err="1">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lastAssignedNumber</a:t>
            </a:r>
            <a:r>
              <a:rPr lang="en-US" altLang="en-US" sz="1800" dirty="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that is a property of the </a:t>
            </a:r>
            <a:r>
              <a:rPr lang="en-US" altLang="en-US" i="1" dirty="0">
                <a:ea typeface="ＭＳ Ｐゴシック" panose="020B0600070205080204" pitchFamily="34" charset="-128"/>
              </a:rPr>
              <a:t>class</a:t>
            </a:r>
            <a:r>
              <a:rPr lang="en-US" altLang="en-US" dirty="0">
                <a:ea typeface="ＭＳ Ｐゴシック" panose="020B0600070205080204" pitchFamily="34" charset="-128"/>
              </a:rPr>
              <a:t>, not any object of the class</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6" name="Content Placeholder 2"/>
          <p:cNvSpPr txBox="1">
            <a:spLocks/>
          </p:cNvSpPr>
          <p:nvPr/>
        </p:nvSpPr>
        <p:spPr bwMode="auto">
          <a:xfrm>
            <a:off x="1257300" y="3276600"/>
            <a:ext cx="6629400" cy="2438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class BankAccount :</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_lastAssignedNumber = 1000</a:t>
            </a:r>
            <a:r>
              <a:rPr lang="en-US" dirty="0">
                <a:latin typeface="Consolas" pitchFamily="49" charset="0"/>
                <a:cs typeface="Consolas" pitchFamily="49" charset="0"/>
              </a:rPr>
              <a:t> # A class variable</a:t>
            </a:r>
          </a:p>
          <a:p>
            <a:pPr>
              <a:defRPr/>
            </a:pPr>
            <a:r>
              <a:rPr lang="en-US" dirty="0">
                <a:latin typeface="Consolas" pitchFamily="49" charset="0"/>
                <a:cs typeface="Consolas" pitchFamily="49" charset="0"/>
              </a:rPr>
              <a:t>    def _ _init_ _(self) :</a:t>
            </a:r>
          </a:p>
          <a:p>
            <a:pPr>
              <a:defRPr/>
            </a:pPr>
            <a:r>
              <a:rPr lang="en-US" dirty="0">
                <a:latin typeface="Consolas" pitchFamily="49" charset="0"/>
                <a:cs typeface="Consolas" pitchFamily="49" charset="0"/>
              </a:rPr>
              <a:t>        self._balance = 0</a:t>
            </a:r>
          </a:p>
          <a:p>
            <a:pPr>
              <a:defRPr/>
            </a:pPr>
            <a:r>
              <a:rPr lang="en-US" dirty="0">
                <a:latin typeface="Consolas" pitchFamily="49" charset="0"/>
                <a:cs typeface="Consolas" pitchFamily="49" charset="0"/>
              </a:rPr>
              <a:t>        BankAccount._lastAssignedNumber =     </a:t>
            </a:r>
          </a:p>
          <a:p>
            <a:pPr>
              <a:defRPr/>
            </a:pPr>
            <a:r>
              <a:rPr lang="en-US" dirty="0">
                <a:latin typeface="Consolas" pitchFamily="49" charset="0"/>
                <a:cs typeface="Consolas" pitchFamily="49" charset="0"/>
              </a:rPr>
              <a:t>           BankAccount._lastAssignedNumber + 1</a:t>
            </a:r>
          </a:p>
          <a:p>
            <a:pPr>
              <a:defRPr/>
            </a:pPr>
            <a:r>
              <a:rPr lang="en-US" dirty="0">
                <a:latin typeface="Consolas" pitchFamily="49" charset="0"/>
                <a:cs typeface="Consolas" pitchFamily="49" charset="0"/>
              </a:rPr>
              <a:t>        self._accountNumber = </a:t>
            </a:r>
          </a:p>
          <a:p>
            <a:pPr>
              <a:defRPr/>
            </a:pPr>
            <a:r>
              <a:rPr lang="en-US" dirty="0">
                <a:latin typeface="Consolas" pitchFamily="49" charset="0"/>
                <a:cs typeface="Consolas" pitchFamily="49" charset="0"/>
              </a:rPr>
              <a:t>           BankAccount._lastAssignedNumber</a:t>
            </a:r>
            <a:endParaRPr lang="en-US" kern="0" dirty="0">
              <a:solidFill>
                <a:srgbClr val="333333"/>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B3A924C6-77F9-4835-87C8-509F7CB3B1EB}" type="datetime1">
              <a:rPr lang="en-US" smtClean="0"/>
              <a:t>3/15/2017</a:t>
            </a:fld>
            <a:endParaRPr lang="en-US" dirty="0"/>
          </a:p>
        </p:txBody>
      </p:sp>
    </p:spTree>
    <p:extLst>
      <p:ext uri="{BB962C8B-B14F-4D97-AF65-F5344CB8AC3E}">
        <p14:creationId xmlns:p14="http://schemas.microsoft.com/office/powerpoint/2010/main" val="3333937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a:ea typeface="ＭＳ Ｐゴシック" panose="020B0600070205080204" pitchFamily="34" charset="-128"/>
              </a:rPr>
              <a:t>Class Variables: Example (2)</a:t>
            </a:r>
          </a:p>
        </p:txBody>
      </p:sp>
      <p:sp>
        <p:nvSpPr>
          <p:cNvPr id="58371" name="Content Placeholder 2"/>
          <p:cNvSpPr>
            <a:spLocks noGrp="1"/>
          </p:cNvSpPr>
          <p:nvPr>
            <p:ph idx="1"/>
          </p:nvPr>
        </p:nvSpPr>
        <p:spPr/>
        <p:txBody>
          <a:bodyPr/>
          <a:lstStyle/>
          <a:p>
            <a:r>
              <a:rPr lang="en-US" altLang="en-US" dirty="0">
                <a:ea typeface="ＭＳ Ｐゴシック" panose="020B0600070205080204" pitchFamily="34" charset="-128"/>
              </a:rPr>
              <a:t>Every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BankAccount</a:t>
            </a:r>
            <a:r>
              <a:rPr lang="en-US" altLang="en-US" dirty="0">
                <a:ea typeface="ＭＳ Ｐゴシック" panose="020B0600070205080204" pitchFamily="34" charset="-128"/>
              </a:rPr>
              <a:t> object has its </a:t>
            </a:r>
            <a:r>
              <a:rPr lang="en-US" altLang="en-US" sz="1800" dirty="0">
                <a:ea typeface="ＭＳ Ｐゴシック" panose="020B0600070205080204" pitchFamily="34" charset="-128"/>
              </a:rPr>
              <a:t>own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_balance</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and </a:t>
            </a:r>
            <a:r>
              <a:rPr lang="en-US" altLang="en-US" sz="1800" dirty="0">
                <a:ea typeface="ＭＳ Ｐゴシック" panose="020B0600070205080204" pitchFamily="34" charset="-128"/>
              </a:rPr>
              <a:t>_</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account-Numbe</a:t>
            </a:r>
            <a:r>
              <a:rPr lang="en-US" altLang="en-US" sz="1800" dirty="0">
                <a:ea typeface="ＭＳ Ｐゴシック" panose="020B0600070205080204" pitchFamily="34" charset="-128"/>
              </a:rPr>
              <a:t>r</a:t>
            </a:r>
            <a:r>
              <a:rPr lang="en-US" altLang="en-US" dirty="0">
                <a:ea typeface="ＭＳ Ｐゴシック" panose="020B0600070205080204" pitchFamily="34" charset="-128"/>
              </a:rPr>
              <a:t> instance variables, but there is only a single copy of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_</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lastAssignedNumber</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variable</a:t>
            </a:r>
          </a:p>
          <a:p>
            <a:r>
              <a:rPr lang="en-US" altLang="en-US" dirty="0">
                <a:ea typeface="ＭＳ Ｐゴシック" panose="020B0600070205080204" pitchFamily="34" charset="-128"/>
              </a:rPr>
              <a:t>That variable is stored in a separate location, outside any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BankAccoun</a:t>
            </a:r>
            <a:r>
              <a:rPr lang="en-US" altLang="en-US" sz="1800" dirty="0" err="1">
                <a:ea typeface="ＭＳ Ｐゴシック" panose="020B0600070205080204" pitchFamily="34" charset="-128"/>
              </a:rPr>
              <a:t>t</a:t>
            </a:r>
            <a:r>
              <a:rPr lang="en-US" altLang="en-US" dirty="0">
                <a:ea typeface="ＭＳ Ｐゴシック" panose="020B0600070205080204" pitchFamily="34" charset="-128"/>
              </a:rPr>
              <a:t> object</a:t>
            </a:r>
          </a:p>
          <a:p>
            <a:r>
              <a:rPr lang="en-US" altLang="en-US" dirty="0">
                <a:ea typeface="ＭＳ Ｐゴシック" panose="020B0600070205080204" pitchFamily="34" charset="-128"/>
              </a:rPr>
              <a:t>Like instance variables, class variables should always be private to ensure that methods of other classes do not change their values. However, class </a:t>
            </a:r>
            <a:r>
              <a:rPr lang="en-US" altLang="en-US" i="1" dirty="0">
                <a:ea typeface="ＭＳ Ｐゴシック" panose="020B0600070205080204" pitchFamily="34" charset="-128"/>
              </a:rPr>
              <a:t>constants </a:t>
            </a:r>
            <a:r>
              <a:rPr lang="en-US" altLang="en-US" dirty="0">
                <a:ea typeface="ＭＳ Ｐゴシック" panose="020B0600070205080204" pitchFamily="34" charset="-128"/>
              </a:rPr>
              <a:t>can be public</a:t>
            </a:r>
          </a:p>
        </p:txBody>
      </p:sp>
      <p:sp>
        <p:nvSpPr>
          <p:cNvPr id="2" name="Date Placeholder 1"/>
          <p:cNvSpPr>
            <a:spLocks noGrp="1"/>
          </p:cNvSpPr>
          <p:nvPr>
            <p:ph type="dt" sz="half" idx="10"/>
          </p:nvPr>
        </p:nvSpPr>
        <p:spPr/>
        <p:txBody>
          <a:bodyPr/>
          <a:lstStyle/>
          <a:p>
            <a:fld id="{6A576979-E94D-40DD-99B8-90F004A2E5A7}" type="datetime1">
              <a:rPr lang="en-US" smtClean="0"/>
              <a:t>3/15/2017</a:t>
            </a:fld>
            <a:endParaRPr lang="en-US" dirty="0"/>
          </a:p>
        </p:txBody>
      </p:sp>
    </p:spTree>
    <p:extLst>
      <p:ext uri="{BB962C8B-B14F-4D97-AF65-F5344CB8AC3E}">
        <p14:creationId xmlns:p14="http://schemas.microsoft.com/office/powerpoint/2010/main" val="41242364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a:ea typeface="ＭＳ Ｐゴシック" panose="020B0600070205080204" pitchFamily="34" charset="-128"/>
              </a:rPr>
              <a:t>Class Variables: Example (3)</a:t>
            </a:r>
          </a:p>
        </p:txBody>
      </p:sp>
      <p:sp>
        <p:nvSpPr>
          <p:cNvPr id="3" name="Content Placeholder 2"/>
          <p:cNvSpPr>
            <a:spLocks noGrp="1"/>
          </p:cNvSpPr>
          <p:nvPr>
            <p:ph idx="1"/>
          </p:nvPr>
        </p:nvSpPr>
        <p:spPr/>
        <p:txBody>
          <a:bodyPr/>
          <a:lstStyle/>
          <a:p>
            <a:pPr>
              <a:defRPr/>
            </a:pPr>
            <a:r>
              <a:rPr lang="en-US" dirty="0"/>
              <a:t>For example, the </a:t>
            </a:r>
            <a:r>
              <a:rPr lang="en-US" sz="1800" dirty="0">
                <a:latin typeface="Consolas" pitchFamily="49" charset="0"/>
                <a:cs typeface="Consolas" pitchFamily="49" charset="0"/>
              </a:rPr>
              <a:t>BankAccount</a:t>
            </a:r>
            <a:r>
              <a:rPr lang="en-US" dirty="0"/>
              <a:t> class can define a public constant value, such as</a:t>
            </a:r>
          </a:p>
        </p:txBody>
      </p:sp>
      <p:sp>
        <p:nvSpPr>
          <p:cNvPr id="6" name="Content Placeholder 2"/>
          <p:cNvSpPr txBox="1">
            <a:spLocks/>
          </p:cNvSpPr>
          <p:nvPr/>
        </p:nvSpPr>
        <p:spPr bwMode="auto">
          <a:xfrm>
            <a:off x="2636044" y="2209800"/>
            <a:ext cx="3871912"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class BankAccount :</a:t>
            </a:r>
          </a:p>
          <a:p>
            <a:pPr>
              <a:defRPr/>
            </a:pPr>
            <a:r>
              <a:rPr lang="en-US" dirty="0">
                <a:latin typeface="Consolas" pitchFamily="49" charset="0"/>
                <a:cs typeface="Consolas" pitchFamily="49" charset="0"/>
              </a:rPr>
              <a:t>    OVERDRAFT_FEE = 29.95</a:t>
            </a:r>
          </a:p>
          <a:p>
            <a:pPr>
              <a:defRPr/>
            </a:pPr>
            <a:r>
              <a:rPr lang="en-US" dirty="0">
                <a:latin typeface="Consolas" pitchFamily="49" charset="0"/>
                <a:cs typeface="Consolas" pitchFamily="49" charset="0"/>
              </a:rPr>
              <a:t>    . . .</a:t>
            </a:r>
          </a:p>
        </p:txBody>
      </p:sp>
      <p:sp>
        <p:nvSpPr>
          <p:cNvPr id="2" name="Date Placeholder 1"/>
          <p:cNvSpPr>
            <a:spLocks noGrp="1"/>
          </p:cNvSpPr>
          <p:nvPr>
            <p:ph type="dt" sz="half" idx="10"/>
          </p:nvPr>
        </p:nvSpPr>
        <p:spPr/>
        <p:txBody>
          <a:bodyPr/>
          <a:lstStyle/>
          <a:p>
            <a:fld id="{1DDD7275-C721-48CB-B779-88ACE5BD9122}" type="datetime1">
              <a:rPr lang="en-US" smtClean="0"/>
              <a:t>3/15/2017</a:t>
            </a:fld>
            <a:endParaRPr lang="en-US" dirty="0"/>
          </a:p>
        </p:txBody>
      </p:sp>
      <p:sp>
        <p:nvSpPr>
          <p:cNvPr id="7" name="Content Placeholder 2"/>
          <p:cNvSpPr txBox="1">
            <a:spLocks/>
          </p:cNvSpPr>
          <p:nvPr/>
        </p:nvSpPr>
        <p:spPr>
          <a:xfrm>
            <a:off x="822959" y="3562050"/>
            <a:ext cx="7543801" cy="82014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r>
              <a:rPr lang="en-US" dirty="0"/>
              <a:t>Methods from any class can refer to such a constant as </a:t>
            </a:r>
            <a:r>
              <a:rPr lang="en-US" sz="1800" dirty="0" err="1">
                <a:latin typeface="Consolas" pitchFamily="49" charset="0"/>
                <a:cs typeface="Consolas" pitchFamily="49" charset="0"/>
              </a:rPr>
              <a:t>BankAccount.OVERDRAFT_FEE</a:t>
            </a:r>
            <a:endParaRPr lang="en-US" sz="1800" dirty="0"/>
          </a:p>
          <a:p>
            <a:pPr fontAlgn="auto">
              <a:defRPr/>
            </a:pPr>
            <a:endParaRPr lang="en-US" dirty="0"/>
          </a:p>
        </p:txBody>
      </p:sp>
    </p:spTree>
    <p:extLst>
      <p:ext uri="{BB962C8B-B14F-4D97-AF65-F5344CB8AC3E}">
        <p14:creationId xmlns:p14="http://schemas.microsoft.com/office/powerpoint/2010/main" val="53929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dirty="0">
                <a:ea typeface="ＭＳ Ｐゴシック" panose="020B0600070205080204" pitchFamily="34" charset="-128"/>
              </a:rPr>
              <a:t>Object References</a:t>
            </a:r>
          </a:p>
        </p:txBody>
      </p:sp>
      <p:sp>
        <p:nvSpPr>
          <p:cNvPr id="79875" name="Content Placeholder 2"/>
          <p:cNvSpPr>
            <a:spLocks noGrp="1"/>
          </p:cNvSpPr>
          <p:nvPr>
            <p:ph idx="1"/>
          </p:nvPr>
        </p:nvSpPr>
        <p:spPr/>
        <p:txBody>
          <a:bodyPr/>
          <a:lstStyle/>
          <a:p>
            <a:r>
              <a:rPr lang="en-US" altLang="en-US" dirty="0">
                <a:ea typeface="ＭＳ Ｐゴシック" panose="020B0600070205080204" pitchFamily="34" charset="-128"/>
              </a:rPr>
              <a:t>In Python, a variable does not actually hold an object</a:t>
            </a:r>
          </a:p>
          <a:p>
            <a:r>
              <a:rPr lang="en-US" altLang="en-US" dirty="0">
                <a:ea typeface="ＭＳ Ｐゴシック" panose="020B0600070205080204" pitchFamily="34" charset="-128"/>
              </a:rPr>
              <a:t>It merely holds the </a:t>
            </a:r>
            <a:r>
              <a:rPr lang="en-US" altLang="en-US" i="1" dirty="0">
                <a:ea typeface="ＭＳ Ｐゴシック" panose="020B0600070205080204" pitchFamily="34" charset="-128"/>
              </a:rPr>
              <a:t>memory location </a:t>
            </a:r>
            <a:r>
              <a:rPr lang="en-US" altLang="en-US" dirty="0">
                <a:ea typeface="ＭＳ Ｐゴシック" panose="020B0600070205080204" pitchFamily="34" charset="-128"/>
              </a:rPr>
              <a:t>of an object</a:t>
            </a:r>
          </a:p>
          <a:p>
            <a:r>
              <a:rPr lang="en-US" altLang="en-US" dirty="0">
                <a:ea typeface="ＭＳ Ｐゴシック" panose="020B0600070205080204" pitchFamily="34" charset="-128"/>
              </a:rPr>
              <a:t>The object itself is stored in another location:</a:t>
            </a:r>
            <a:endParaRPr lang="en-US" altLang="en-US" dirty="0">
              <a:ea typeface="ＭＳ Ｐゴシック" panose="020B0600070205080204" pitchFamily="34" charset="-128"/>
              <a:cs typeface="Times New Roman" panose="02020603050405020304" pitchFamily="18" charset="0"/>
            </a:endParaRPr>
          </a:p>
        </p:txBody>
      </p:sp>
      <p:sp>
        <p:nvSpPr>
          <p:cNvPr id="2" name="Date Placeholder 1"/>
          <p:cNvSpPr>
            <a:spLocks noGrp="1"/>
          </p:cNvSpPr>
          <p:nvPr>
            <p:ph type="dt" sz="half" idx="10"/>
          </p:nvPr>
        </p:nvSpPr>
        <p:spPr/>
        <p:txBody>
          <a:bodyPr/>
          <a:lstStyle/>
          <a:p>
            <a:fld id="{81E5720C-0216-4F2C-B458-58DD82044613}" type="datetime1">
              <a:rPr lang="en-US" smtClean="0"/>
              <a:t>3/15/2017</a:t>
            </a:fld>
            <a:endParaRPr lang="en-US" dirty="0"/>
          </a:p>
        </p:txBody>
      </p:sp>
      <p:sp>
        <p:nvSpPr>
          <p:cNvPr id="10" name="Content Placeholder 2"/>
          <p:cNvSpPr txBox="1">
            <a:spLocks/>
          </p:cNvSpPr>
          <p:nvPr/>
        </p:nvSpPr>
        <p:spPr bwMode="auto">
          <a:xfrm>
            <a:off x="858838" y="2674173"/>
            <a:ext cx="2895600" cy="42862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reg1 = CashRegister</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endParaRPr lang="en-US" sz="2000" kern="0" dirty="0">
              <a:solidFill>
                <a:srgbClr val="333333"/>
              </a:solidFill>
              <a:latin typeface="Consolas" pitchFamily="49" charset="0"/>
            </a:endParaRPr>
          </a:p>
        </p:txBody>
      </p:sp>
      <p:pic>
        <p:nvPicPr>
          <p:cNvPr id="79879" name="Picture 11" descr="U:\PC\publisher\2013 wiley slides\Ch 5-9, FM\Chapter  9\Media\Illustrations\py_09_05_300dp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512" y="3867615"/>
            <a:ext cx="32766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0" name="TextBox 6"/>
          <p:cNvSpPr txBox="1">
            <a:spLocks noChangeArrowheads="1"/>
          </p:cNvSpPr>
          <p:nvPr/>
        </p:nvSpPr>
        <p:spPr bwMode="auto">
          <a:xfrm>
            <a:off x="1021399" y="3787387"/>
            <a:ext cx="1457325" cy="369332"/>
          </a:xfrm>
          <a:prstGeom prst="rect">
            <a:avLst/>
          </a:prstGeom>
          <a:noFill/>
          <a:ln>
            <a:solidFill>
              <a:schemeClr val="tx1"/>
            </a:solid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mn-lt"/>
              </a:rPr>
              <a:t>Reference</a:t>
            </a:r>
            <a:endParaRPr lang="en-US" altLang="en-US">
              <a:latin typeface="+mn-lt"/>
              <a:cs typeface="Arial" panose="020B0604020202020204" pitchFamily="34" charset="0"/>
            </a:endParaRPr>
          </a:p>
        </p:txBody>
      </p:sp>
      <p:sp>
        <p:nvSpPr>
          <p:cNvPr id="79881" name="TextBox 6"/>
          <p:cNvSpPr txBox="1">
            <a:spLocks noChangeArrowheads="1"/>
          </p:cNvSpPr>
          <p:nvPr/>
        </p:nvSpPr>
        <p:spPr bwMode="auto">
          <a:xfrm>
            <a:off x="4267200" y="5225176"/>
            <a:ext cx="1457325" cy="369332"/>
          </a:xfrm>
          <a:prstGeom prst="rect">
            <a:avLst/>
          </a:prstGeom>
          <a:noFill/>
          <a:ln>
            <a:solidFill>
              <a:schemeClr val="tx1"/>
            </a:solid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mn-lt"/>
              </a:rPr>
              <a:t>Object</a:t>
            </a:r>
            <a:endParaRPr lang="en-US" altLang="en-US">
              <a:latin typeface="+mn-lt"/>
              <a:cs typeface="Arial" panose="020B0604020202020204" pitchFamily="34" charset="0"/>
            </a:endParaRPr>
          </a:p>
        </p:txBody>
      </p:sp>
      <p:sp>
        <p:nvSpPr>
          <p:cNvPr id="79882" name="TextBox 6"/>
          <p:cNvSpPr txBox="1">
            <a:spLocks noChangeArrowheads="1"/>
          </p:cNvSpPr>
          <p:nvPr/>
        </p:nvSpPr>
        <p:spPr bwMode="auto">
          <a:xfrm>
            <a:off x="4038600" y="2638720"/>
            <a:ext cx="4602162" cy="923330"/>
          </a:xfrm>
          <a:prstGeom prst="rect">
            <a:avLst/>
          </a:prstGeom>
          <a:noFill/>
          <a:ln>
            <a:solidFill>
              <a:schemeClr val="tx1"/>
            </a:solid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mn-lt"/>
              </a:rPr>
              <a:t>The constructor returns a reference to the new object, and that reference is stored in the </a:t>
            </a:r>
            <a:r>
              <a:rPr lang="en-US" altLang="en-US" dirty="0">
                <a:latin typeface="+mn-lt"/>
                <a:cs typeface="Consolas" panose="020B0609020204030204" pitchFamily="49" charset="0"/>
              </a:rPr>
              <a:t>reg1</a:t>
            </a:r>
            <a:r>
              <a:rPr lang="en-US" altLang="en-US" dirty="0">
                <a:latin typeface="+mn-lt"/>
              </a:rPr>
              <a:t> variable.</a:t>
            </a:r>
            <a:endParaRPr lang="en-US" altLang="en-US" dirty="0">
              <a:latin typeface="+mn-lt"/>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ea typeface="ＭＳ Ｐゴシック" panose="020B0600070205080204" pitchFamily="34" charset="-128"/>
              </a:rPr>
              <a:t>Python Classes</a:t>
            </a:r>
          </a:p>
        </p:txBody>
      </p:sp>
      <p:sp>
        <p:nvSpPr>
          <p:cNvPr id="16387" name="Content Placeholder 2"/>
          <p:cNvSpPr>
            <a:spLocks noGrp="1"/>
          </p:cNvSpPr>
          <p:nvPr>
            <p:ph idx="1"/>
          </p:nvPr>
        </p:nvSpPr>
        <p:spPr/>
        <p:txBody>
          <a:bodyPr/>
          <a:lstStyle/>
          <a:p>
            <a:r>
              <a:rPr lang="en-US" altLang="en-US" dirty="0">
                <a:ea typeface="ＭＳ Ｐゴシック" panose="020B0600070205080204" pitchFamily="34" charset="-128"/>
              </a:rPr>
              <a:t>A class</a:t>
            </a:r>
            <a:r>
              <a:rPr lang="en-US" altLang="en-US" b="1" dirty="0">
                <a:ea typeface="ＭＳ Ｐゴシック" panose="020B0600070205080204" pitchFamily="34" charset="-128"/>
              </a:rPr>
              <a:t> </a:t>
            </a:r>
            <a:r>
              <a:rPr lang="en-US" altLang="en-US" dirty="0">
                <a:ea typeface="ＭＳ Ｐゴシック" panose="020B0600070205080204" pitchFamily="34" charset="-128"/>
              </a:rPr>
              <a:t>describes a set of objects with the same behavior.</a:t>
            </a:r>
          </a:p>
          <a:p>
            <a:pPr lvl="1"/>
            <a:r>
              <a:rPr lang="en-US" altLang="en-US" dirty="0">
                <a:ea typeface="ＭＳ Ｐゴシック" panose="020B0600070205080204" pitchFamily="34" charset="-128"/>
              </a:rPr>
              <a:t>For example, the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str</a:t>
            </a:r>
            <a:r>
              <a:rPr lang="en-US" altLang="en-US" dirty="0">
                <a:ea typeface="ＭＳ Ｐゴシック" panose="020B0600070205080204" pitchFamily="34" charset="-128"/>
              </a:rPr>
              <a:t> class describes the behavior of all strings</a:t>
            </a:r>
          </a:p>
          <a:p>
            <a:pPr lvl="1"/>
            <a:r>
              <a:rPr lang="en-US" altLang="en-US" dirty="0">
                <a:ea typeface="ＭＳ Ｐゴシック" panose="020B0600070205080204" pitchFamily="34" charset="-128"/>
              </a:rPr>
              <a:t>This class specifies how a string stores its characters, which methods can be used with strings, and how the methods are implemented.</a:t>
            </a:r>
          </a:p>
          <a:p>
            <a:pPr lvl="1"/>
            <a:r>
              <a:rPr lang="en-US" altLang="en-US" dirty="0">
                <a:ea typeface="ＭＳ Ｐゴシック" panose="020B0600070205080204" pitchFamily="34" charset="-128"/>
              </a:rPr>
              <a:t>For example, when you have a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str</a:t>
            </a:r>
            <a:r>
              <a:rPr lang="en-US" altLang="en-US" dirty="0">
                <a:ea typeface="ＭＳ Ｐゴシック" panose="020B0600070205080204" pitchFamily="34" charset="-128"/>
                <a:cs typeface="Consolas" panose="020B0609020204030204" pitchFamily="49" charset="0"/>
              </a:rPr>
              <a:t> </a:t>
            </a:r>
            <a:r>
              <a:rPr lang="en-US" altLang="en-US" dirty="0">
                <a:ea typeface="ＭＳ Ｐゴシック" panose="020B0600070205080204" pitchFamily="34" charset="-128"/>
              </a:rPr>
              <a:t>object, you can invoke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upper method</a:t>
            </a:r>
            <a:r>
              <a:rPr lang="en-US" altLang="en-US" dirty="0">
                <a:ea typeface="ＭＳ Ｐゴシック" panose="020B0600070205080204" pitchFamily="34" charset="-128"/>
              </a:rPr>
              <a:t>: </a:t>
            </a:r>
          </a:p>
        </p:txBody>
      </p:sp>
      <p:sp>
        <p:nvSpPr>
          <p:cNvPr id="2" name="Date Placeholder 1"/>
          <p:cNvSpPr>
            <a:spLocks noGrp="1"/>
          </p:cNvSpPr>
          <p:nvPr>
            <p:ph type="dt" sz="half" idx="10"/>
          </p:nvPr>
        </p:nvSpPr>
        <p:spPr/>
        <p:txBody>
          <a:bodyPr/>
          <a:lstStyle/>
          <a:p>
            <a:fld id="{948C3657-EC01-4687-880D-FE99C07A8609}" type="datetime1">
              <a:rPr lang="en-US" smtClean="0"/>
              <a:t>3/15/2017</a:t>
            </a:fld>
            <a:endParaRPr lang="en-US" dirty="0"/>
          </a:p>
        </p:txBody>
      </p:sp>
      <p:grpSp>
        <p:nvGrpSpPr>
          <p:cNvPr id="3" name="Group 2"/>
          <p:cNvGrpSpPr/>
          <p:nvPr/>
        </p:nvGrpSpPr>
        <p:grpSpPr>
          <a:xfrm>
            <a:off x="1257300" y="3505200"/>
            <a:ext cx="6430963" cy="1419606"/>
            <a:chOff x="1295400" y="3505200"/>
            <a:chExt cx="6430963" cy="1419606"/>
          </a:xfrm>
        </p:grpSpPr>
        <p:sp>
          <p:nvSpPr>
            <p:cNvPr id="6" name="Content Placeholder 2"/>
            <p:cNvSpPr txBox="1">
              <a:spLocks/>
            </p:cNvSpPr>
            <p:nvPr/>
          </p:nvSpPr>
          <p:spPr bwMode="auto">
            <a:xfrm>
              <a:off x="1295400" y="3505200"/>
              <a:ext cx="6430963" cy="533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"Hello, World".upper()</a:t>
              </a:r>
            </a:p>
          </p:txBody>
        </p:sp>
        <p:sp>
          <p:nvSpPr>
            <p:cNvPr id="7" name="Right Brace 6"/>
            <p:cNvSpPr/>
            <p:nvPr/>
          </p:nvSpPr>
          <p:spPr>
            <a:xfrm rot="5400000">
              <a:off x="2076450" y="3473450"/>
              <a:ext cx="533400" cy="1485900"/>
            </a:xfrm>
            <a:prstGeom prst="righ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8" name="Right Brace 7"/>
            <p:cNvSpPr/>
            <p:nvPr/>
          </p:nvSpPr>
          <p:spPr>
            <a:xfrm rot="5400000">
              <a:off x="3478276" y="3676650"/>
              <a:ext cx="622300" cy="990600"/>
            </a:xfrm>
            <a:prstGeom prst="righ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393" name="TextBox 6"/>
            <p:cNvSpPr txBox="1">
              <a:spLocks noChangeArrowheads="1"/>
            </p:cNvSpPr>
            <p:nvPr/>
          </p:nvSpPr>
          <p:spPr bwMode="auto">
            <a:xfrm>
              <a:off x="1541145" y="4518152"/>
              <a:ext cx="1604010" cy="400050"/>
            </a:xfrm>
            <a:prstGeom prst="rect">
              <a:avLst/>
            </a:prstGeom>
            <a:noFill/>
            <a:ln w="9525">
              <a:solidFill>
                <a:srgbClr val="000000"/>
              </a:solidFill>
              <a:miter lim="800000"/>
              <a:headEnd/>
              <a:tailEnd/>
            </a:ln>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dirty="0">
                  <a:latin typeface="+mn-lt"/>
                  <a:cs typeface="Consolas" panose="020B0609020204030204" pitchFamily="49" charset="0"/>
                </a:rPr>
                <a:t>String</a:t>
              </a:r>
              <a:r>
                <a:rPr lang="en-US" altLang="en-US" sz="2000" dirty="0">
                  <a:latin typeface="+mn-lt"/>
                  <a:cs typeface="Arial" panose="020B0604020202020204" pitchFamily="34" charset="0"/>
                </a:rPr>
                <a:t> object</a:t>
              </a:r>
            </a:p>
          </p:txBody>
        </p:sp>
        <p:sp>
          <p:nvSpPr>
            <p:cNvPr id="16394" name="TextBox 6"/>
            <p:cNvSpPr txBox="1">
              <a:spLocks noChangeArrowheads="1"/>
            </p:cNvSpPr>
            <p:nvPr/>
          </p:nvSpPr>
          <p:spPr bwMode="auto">
            <a:xfrm>
              <a:off x="3543300" y="4524756"/>
              <a:ext cx="2590800" cy="400050"/>
            </a:xfrm>
            <a:prstGeom prst="rect">
              <a:avLst/>
            </a:prstGeom>
            <a:noFill/>
            <a:ln w="9525">
              <a:solidFill>
                <a:srgbClr val="000000"/>
              </a:solidFill>
              <a:miter lim="800000"/>
              <a:headEnd/>
              <a:tailEnd/>
            </a:ln>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mn-lt"/>
                  <a:cs typeface="Consolas" panose="020B0609020204030204" pitchFamily="49" charset="0"/>
                </a:rPr>
                <a:t>Method of class String</a:t>
              </a:r>
              <a:endParaRPr lang="en-US" altLang="en-US" sz="2000">
                <a:latin typeface="+mn-lt"/>
                <a:cs typeface="Arial" panose="020B0604020202020204" pitchFamily="34" charset="0"/>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sz="3600">
                <a:ea typeface="ＭＳ Ｐゴシック" panose="020B0600070205080204" pitchFamily="34" charset="-128"/>
              </a:rPr>
              <a:t>Shared References</a:t>
            </a:r>
          </a:p>
        </p:txBody>
      </p:sp>
      <p:sp>
        <p:nvSpPr>
          <p:cNvPr id="80899" name="Content Placeholder 2"/>
          <p:cNvSpPr>
            <a:spLocks noGrp="1"/>
          </p:cNvSpPr>
          <p:nvPr>
            <p:ph idx="1"/>
          </p:nvPr>
        </p:nvSpPr>
        <p:spPr>
          <a:xfrm>
            <a:off x="822959" y="1255006"/>
            <a:ext cx="7543801" cy="1438348"/>
          </a:xfrm>
        </p:spPr>
        <p:txBody>
          <a:bodyPr/>
          <a:lstStyle/>
          <a:p>
            <a:r>
              <a:rPr lang="en-US" altLang="en-US" dirty="0">
                <a:ea typeface="ＭＳ Ｐゴシック" panose="020B0600070205080204" pitchFamily="34" charset="-128"/>
              </a:rPr>
              <a:t>Multiple object variables may contain references to the same object (‘aliases’)</a:t>
            </a:r>
          </a:p>
          <a:p>
            <a:pPr lvl="1"/>
            <a:r>
              <a:rPr lang="en-US" altLang="en-US" dirty="0">
                <a:ea typeface="ＭＳ Ｐゴシック" panose="020B0600070205080204" pitchFamily="34" charset="-128"/>
                <a:cs typeface="Times New Roman" panose="02020603050405020304" pitchFamily="18" charset="0"/>
              </a:rPr>
              <a:t>Single Reference</a:t>
            </a:r>
          </a:p>
        </p:txBody>
      </p:sp>
      <p:sp>
        <p:nvSpPr>
          <p:cNvPr id="2" name="Date Placeholder 1"/>
          <p:cNvSpPr>
            <a:spLocks noGrp="1"/>
          </p:cNvSpPr>
          <p:nvPr>
            <p:ph type="dt" sz="half" idx="10"/>
          </p:nvPr>
        </p:nvSpPr>
        <p:spPr/>
        <p:txBody>
          <a:bodyPr/>
          <a:lstStyle/>
          <a:p>
            <a:fld id="{6D5BE46A-E966-4C45-9C28-77AB56691D4F}" type="datetime1">
              <a:rPr lang="en-US" smtClean="0"/>
              <a:t>3/15/2017</a:t>
            </a:fld>
            <a:endParaRPr lang="en-US" dirty="0"/>
          </a:p>
        </p:txBody>
      </p:sp>
      <p:sp>
        <p:nvSpPr>
          <p:cNvPr id="12" name="Content Placeholder 2"/>
          <p:cNvSpPr txBox="1">
            <a:spLocks/>
          </p:cNvSpPr>
          <p:nvPr/>
        </p:nvSpPr>
        <p:spPr bwMode="auto">
          <a:xfrm>
            <a:off x="874776" y="2362200"/>
            <a:ext cx="32766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reg1 = </a:t>
            </a:r>
            <a:r>
              <a:rPr lang="en-US" kern="0" dirty="0" err="1">
                <a:latin typeface="Consolas" pitchFamily="49" charset="0"/>
              </a:rPr>
              <a:t>CashRegister</a:t>
            </a:r>
            <a:endParaRPr lang="en-US" kern="0" dirty="0">
              <a:latin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13" name="Content Placeholder 2"/>
          <p:cNvSpPr txBox="1">
            <a:spLocks/>
          </p:cNvSpPr>
          <p:nvPr/>
        </p:nvSpPr>
        <p:spPr bwMode="auto">
          <a:xfrm>
            <a:off x="875795" y="3339006"/>
            <a:ext cx="2424950" cy="44608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reg2 = reg1</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80902" name="TextBox 9"/>
          <p:cNvSpPr txBox="1">
            <a:spLocks noChangeArrowheads="1"/>
          </p:cNvSpPr>
          <p:nvPr/>
        </p:nvSpPr>
        <p:spPr bwMode="auto">
          <a:xfrm>
            <a:off x="2057400" y="5751052"/>
            <a:ext cx="5853112" cy="369332"/>
          </a:xfrm>
          <a:prstGeom prst="rect">
            <a:avLst/>
          </a:prstGeom>
          <a:noFill/>
          <a:ln>
            <a:solidFill>
              <a:schemeClr val="tx1"/>
            </a:solidFill>
          </a:ln>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mn-lt"/>
                <a:cs typeface="Arial" panose="020B0604020202020204" pitchFamily="34" charset="0"/>
              </a:rPr>
              <a:t>The internal values can be changed through either reference</a:t>
            </a:r>
          </a:p>
        </p:txBody>
      </p:sp>
      <p:pic>
        <p:nvPicPr>
          <p:cNvPr id="80905" name="Picture 11" descr="U:\PC\publisher\2013 wiley slides\Ch 5-9, FM\Chapter  9\Media\Illustrations\py_09_05_300dp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927" y="1746850"/>
            <a:ext cx="3851253" cy="145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6" name="Picture 11" descr="U:\PC\publisher\2013 wiley slides\Ch 5-9, FM\Chapter  9\Media\Illustrations\py_09_07_300dpi.jpg"/>
          <p:cNvPicPr>
            <a:picLocks noChangeAspect="1" noChangeArrowheads="1"/>
          </p:cNvPicPr>
          <p:nvPr/>
        </p:nvPicPr>
        <p:blipFill>
          <a:blip r:embed="rId3" cstate="print">
            <a:extLst>
              <a:ext uri="{28A0092B-C50C-407E-A947-70E740481C1C}">
                <a14:useLocalDpi xmlns:a14="http://schemas.microsoft.com/office/drawing/2010/main" val="0"/>
              </a:ext>
            </a:extLst>
          </a:blip>
          <a:srcRect l="9302" t="68967"/>
          <a:stretch>
            <a:fillRect/>
          </a:stretch>
        </p:blipFill>
        <p:spPr bwMode="auto">
          <a:xfrm>
            <a:off x="4976686" y="3501368"/>
            <a:ext cx="4032618" cy="160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a:xfrm>
            <a:off x="762000" y="2879354"/>
            <a:ext cx="7543801" cy="61535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r>
              <a:rPr lang="en-US" altLang="en-US" dirty="0">
                <a:ea typeface="ＭＳ Ｐゴシック" panose="020B0600070205080204" pitchFamily="34" charset="-128"/>
                <a:cs typeface="Times New Roman" panose="02020603050405020304" pitchFamily="18" charset="0"/>
              </a:rPr>
              <a:t>Shared References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sz="3600">
                <a:ea typeface="ＭＳ Ｐゴシック" panose="020B0600070205080204" pitchFamily="34" charset="-128"/>
              </a:rPr>
              <a:t>Testing if References are Aliases</a:t>
            </a:r>
          </a:p>
        </p:txBody>
      </p:sp>
      <p:sp>
        <p:nvSpPr>
          <p:cNvPr id="3" name="Content Placeholder 2"/>
          <p:cNvSpPr>
            <a:spLocks noGrp="1"/>
          </p:cNvSpPr>
          <p:nvPr>
            <p:ph idx="1"/>
          </p:nvPr>
        </p:nvSpPr>
        <p:spPr>
          <a:xfrm>
            <a:off x="822959" y="1255006"/>
            <a:ext cx="7543801" cy="937618"/>
          </a:xfrm>
        </p:spPr>
        <p:txBody>
          <a:bodyPr/>
          <a:lstStyle/>
          <a:p>
            <a:pPr>
              <a:defRPr/>
            </a:pPr>
            <a:r>
              <a:rPr lang="en-US" dirty="0"/>
              <a:t>Checking if references are aliases, use the </a:t>
            </a:r>
            <a:r>
              <a:rPr lang="en-US" sz="1800" dirty="0">
                <a:solidFill>
                  <a:srgbClr val="0033CC"/>
                </a:solidFill>
                <a:latin typeface="Consolas" pitchFamily="49" charset="0"/>
                <a:cs typeface="Consolas" pitchFamily="49" charset="0"/>
              </a:rPr>
              <a:t>is</a:t>
            </a:r>
            <a:r>
              <a:rPr lang="en-US" dirty="0">
                <a:solidFill>
                  <a:srgbClr val="0033CC"/>
                </a:solidFill>
                <a:latin typeface="Consolas" pitchFamily="49" charset="0"/>
                <a:cs typeface="Consolas" pitchFamily="49" charset="0"/>
              </a:rPr>
              <a:t> </a:t>
            </a:r>
            <a:r>
              <a:rPr lang="en-US" dirty="0">
                <a:cs typeface="Consolas" pitchFamily="49" charset="0"/>
              </a:rPr>
              <a:t>or</a:t>
            </a:r>
            <a:r>
              <a:rPr lang="en-US" dirty="0">
                <a:solidFill>
                  <a:srgbClr val="0033CC"/>
                </a:solidFill>
                <a:latin typeface="Consolas" pitchFamily="49" charset="0"/>
                <a:cs typeface="Consolas" pitchFamily="49" charset="0"/>
              </a:rPr>
              <a:t> </a:t>
            </a:r>
            <a:r>
              <a:rPr lang="en-US" dirty="0">
                <a:cs typeface="Consolas" pitchFamily="49" charset="0"/>
              </a:rPr>
              <a:t>the </a:t>
            </a:r>
            <a:r>
              <a:rPr lang="en-US" sz="1800" dirty="0">
                <a:solidFill>
                  <a:srgbClr val="0033CC"/>
                </a:solidFill>
                <a:latin typeface="Consolas" pitchFamily="49" charset="0"/>
                <a:cs typeface="Consolas" pitchFamily="49" charset="0"/>
              </a:rPr>
              <a:t>not is</a:t>
            </a:r>
            <a:r>
              <a:rPr lang="en-US" dirty="0"/>
              <a:t> operator:</a:t>
            </a:r>
          </a:p>
        </p:txBody>
      </p:sp>
      <p:sp>
        <p:nvSpPr>
          <p:cNvPr id="6" name="Content Placeholder 2"/>
          <p:cNvSpPr txBox="1">
            <a:spLocks/>
          </p:cNvSpPr>
          <p:nvPr/>
        </p:nvSpPr>
        <p:spPr bwMode="auto">
          <a:xfrm>
            <a:off x="914400" y="1752600"/>
            <a:ext cx="7063741"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if reg1 </a:t>
            </a:r>
            <a:r>
              <a:rPr lang="en-US" dirty="0">
                <a:solidFill>
                  <a:srgbClr val="0033CC"/>
                </a:solidFill>
                <a:latin typeface="Consolas" pitchFamily="49" charset="0"/>
                <a:cs typeface="Consolas" pitchFamily="49" charset="0"/>
              </a:rPr>
              <a:t>is</a:t>
            </a:r>
            <a:r>
              <a:rPr lang="en-US" dirty="0">
                <a:latin typeface="Consolas" pitchFamily="49" charset="0"/>
                <a:cs typeface="Consolas" pitchFamily="49" charset="0"/>
              </a:rPr>
              <a:t> reg2 :</a:t>
            </a:r>
          </a:p>
          <a:p>
            <a:pPr>
              <a:defRPr/>
            </a:pPr>
            <a:r>
              <a:rPr lang="en-US" dirty="0">
                <a:latin typeface="Consolas" pitchFamily="49" charset="0"/>
                <a:cs typeface="Consolas" pitchFamily="49" charset="0"/>
              </a:rPr>
              <a:t>    print("The variables are aliases.")</a:t>
            </a:r>
          </a:p>
          <a:p>
            <a:pPr>
              <a:defRPr/>
            </a:pPr>
            <a:r>
              <a:rPr lang="en-US" dirty="0">
                <a:latin typeface="Consolas" pitchFamily="49" charset="0"/>
                <a:cs typeface="Consolas" pitchFamily="49" charset="0"/>
              </a:rPr>
              <a:t>if reg1 </a:t>
            </a:r>
            <a:r>
              <a:rPr lang="en-US" dirty="0">
                <a:solidFill>
                  <a:srgbClr val="0033CC"/>
                </a:solidFill>
                <a:latin typeface="Consolas" pitchFamily="49" charset="0"/>
                <a:cs typeface="Consolas" pitchFamily="49" charset="0"/>
              </a:rPr>
              <a:t>is not</a:t>
            </a:r>
            <a:r>
              <a:rPr lang="en-US" dirty="0">
                <a:latin typeface="Consolas" pitchFamily="49" charset="0"/>
                <a:cs typeface="Consolas" pitchFamily="49" charset="0"/>
              </a:rPr>
              <a:t> reg2 :</a:t>
            </a:r>
          </a:p>
          <a:p>
            <a:pPr>
              <a:defRPr/>
            </a:pPr>
            <a:r>
              <a:rPr lang="en-US" dirty="0">
                <a:latin typeface="Consolas" pitchFamily="49" charset="0"/>
                <a:cs typeface="Consolas" pitchFamily="49" charset="0"/>
              </a:rPr>
              <a:t>    print("The variables refer to different objects.")</a:t>
            </a:r>
            <a:endParaRPr lang="en-US" kern="0" dirty="0">
              <a:solidFill>
                <a:srgbClr val="333333"/>
              </a:solidFill>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cs typeface="Consolas" pitchFamily="49" charset="0"/>
            </a:endParaRPr>
          </a:p>
        </p:txBody>
      </p:sp>
      <p:sp>
        <p:nvSpPr>
          <p:cNvPr id="7" name="Content Placeholder 2"/>
          <p:cNvSpPr txBox="1">
            <a:spLocks/>
          </p:cNvSpPr>
          <p:nvPr/>
        </p:nvSpPr>
        <p:spPr bwMode="auto">
          <a:xfrm>
            <a:off x="914400" y="3810847"/>
            <a:ext cx="6606541" cy="6477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if reg1 </a:t>
            </a:r>
            <a:r>
              <a:rPr lang="en-US" dirty="0">
                <a:solidFill>
                  <a:srgbClr val="00B050"/>
                </a:solidFill>
                <a:latin typeface="Consolas" pitchFamily="49" charset="0"/>
                <a:cs typeface="Consolas" pitchFamily="49" charset="0"/>
              </a:rPr>
              <a:t>==</a:t>
            </a:r>
            <a:r>
              <a:rPr lang="en-US" dirty="0">
                <a:latin typeface="Consolas" pitchFamily="49" charset="0"/>
                <a:cs typeface="Consolas" pitchFamily="49" charset="0"/>
              </a:rPr>
              <a:t> reg2 :</a:t>
            </a:r>
          </a:p>
          <a:p>
            <a:pPr>
              <a:defRPr/>
            </a:pPr>
            <a:r>
              <a:rPr lang="en-US" dirty="0">
                <a:latin typeface="Consolas" pitchFamily="49" charset="0"/>
                <a:cs typeface="Consolas" pitchFamily="49" charset="0"/>
              </a:rPr>
              <a:t>    print("The objects contain the same data.")</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D9EB92F8-F6B9-4AD5-B80D-1597952756A0}" type="datetime1">
              <a:rPr lang="en-US" smtClean="0"/>
              <a:t>3/15/2017</a:t>
            </a:fld>
            <a:endParaRPr lang="en-US" dirty="0"/>
          </a:p>
        </p:txBody>
      </p:sp>
      <p:sp>
        <p:nvSpPr>
          <p:cNvPr id="8" name="Content Placeholder 2"/>
          <p:cNvSpPr txBox="1">
            <a:spLocks/>
          </p:cNvSpPr>
          <p:nvPr/>
        </p:nvSpPr>
        <p:spPr>
          <a:xfrm>
            <a:off x="822959" y="3124200"/>
            <a:ext cx="7543801" cy="82098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r>
              <a:rPr lang="en-US" dirty="0"/>
              <a:t>Checking if the data contained within objects are equal use the </a:t>
            </a:r>
            <a:r>
              <a:rPr lang="en-US" dirty="0">
                <a:solidFill>
                  <a:srgbClr val="92D050"/>
                </a:solidFill>
                <a:latin typeface="Consolas" pitchFamily="49" charset="0"/>
                <a:cs typeface="Consolas" pitchFamily="49" charset="0"/>
              </a:rPr>
              <a:t>==</a:t>
            </a:r>
            <a:r>
              <a:rPr lang="en-US" dirty="0"/>
              <a:t> operator: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dirty="0">
                <a:ea typeface="ＭＳ Ｐゴシック" panose="020B0600070205080204" pitchFamily="34" charset="-128"/>
              </a:rPr>
              <a:t>The </a:t>
            </a:r>
            <a:r>
              <a:rPr lang="en-US" altLang="en-US" sz="3600" dirty="0">
                <a:solidFill>
                  <a:srgbClr val="0033CC"/>
                </a:solidFill>
                <a:latin typeface="Consolas" panose="020B0609020204030204" pitchFamily="49" charset="0"/>
                <a:ea typeface="ＭＳ Ｐゴシック" panose="020B0600070205080204" pitchFamily="34" charset="-128"/>
              </a:rPr>
              <a:t>None</a:t>
            </a:r>
            <a:r>
              <a:rPr lang="en-US" altLang="en-US" dirty="0">
                <a:ea typeface="ＭＳ Ｐゴシック" panose="020B0600070205080204" pitchFamily="34" charset="-128"/>
              </a:rPr>
              <a:t> reference</a:t>
            </a:r>
          </a:p>
        </p:txBody>
      </p:sp>
      <p:sp>
        <p:nvSpPr>
          <p:cNvPr id="82947" name="Content Placeholder 2"/>
          <p:cNvSpPr>
            <a:spLocks noGrp="1"/>
          </p:cNvSpPr>
          <p:nvPr>
            <p:ph idx="1"/>
          </p:nvPr>
        </p:nvSpPr>
        <p:spPr>
          <a:xfrm>
            <a:off x="822959" y="1255006"/>
            <a:ext cx="7543801" cy="1276808"/>
          </a:xfrm>
        </p:spPr>
        <p:txBody>
          <a:bodyPr/>
          <a:lstStyle/>
          <a:p>
            <a:pPr>
              <a:spcBef>
                <a:spcPts val="200"/>
              </a:spcBef>
            </a:pPr>
            <a:r>
              <a:rPr lang="en-US" altLang="en-US" dirty="0">
                <a:ea typeface="ＭＳ Ｐゴシック" panose="020B0600070205080204" pitchFamily="34" charset="-128"/>
              </a:rPr>
              <a:t>A reference may point to </a:t>
            </a:r>
            <a:r>
              <a:rPr lang="en-US" altLang="ja-JP" dirty="0">
                <a:ea typeface="ＭＳ Ｐゴシック" panose="020B0600070205080204" pitchFamily="34" charset="-128"/>
              </a:rPr>
              <a:t>‘no’ object</a:t>
            </a:r>
          </a:p>
          <a:p>
            <a:pPr lvl="1">
              <a:spcBef>
                <a:spcPts val="200"/>
              </a:spcBef>
            </a:pPr>
            <a:r>
              <a:rPr lang="en-US" altLang="en-US" dirty="0">
                <a:ea typeface="ＭＳ Ｐゴシック" panose="020B0600070205080204" pitchFamily="34" charset="-128"/>
              </a:rPr>
              <a:t>You cannot invoke methods of an object via a </a:t>
            </a:r>
            <a:r>
              <a:rPr lang="en-US" altLang="en-US" sz="1800" dirty="0">
                <a:solidFill>
                  <a:srgbClr val="0033CC"/>
                </a:solidFill>
                <a:latin typeface="Consolas" panose="020B0609020204030204" pitchFamily="49" charset="0"/>
                <a:ea typeface="ＭＳ Ｐゴシック" panose="020B0600070205080204" pitchFamily="34" charset="-128"/>
              </a:rPr>
              <a:t>None</a:t>
            </a:r>
            <a:r>
              <a:rPr lang="en-US" altLang="en-US" dirty="0">
                <a:ea typeface="ＭＳ Ｐゴシック" panose="020B0600070205080204" pitchFamily="34" charset="-128"/>
              </a:rPr>
              <a:t> reference – causes a run-time error</a:t>
            </a:r>
          </a:p>
        </p:txBody>
      </p:sp>
      <p:sp>
        <p:nvSpPr>
          <p:cNvPr id="2" name="Date Placeholder 1"/>
          <p:cNvSpPr>
            <a:spLocks noGrp="1"/>
          </p:cNvSpPr>
          <p:nvPr>
            <p:ph type="dt" sz="half" idx="10"/>
          </p:nvPr>
        </p:nvSpPr>
        <p:spPr/>
        <p:txBody>
          <a:bodyPr/>
          <a:lstStyle/>
          <a:p>
            <a:fld id="{148D85D3-51B6-4E0D-85C2-A5C785469201}" type="datetime1">
              <a:rPr lang="en-US" smtClean="0"/>
              <a:t>3/15/2017</a:t>
            </a:fld>
            <a:endParaRPr lang="en-US" dirty="0"/>
          </a:p>
        </p:txBody>
      </p:sp>
      <p:sp>
        <p:nvSpPr>
          <p:cNvPr id="7" name="Content Placeholder 2"/>
          <p:cNvSpPr txBox="1">
            <a:spLocks/>
          </p:cNvSpPr>
          <p:nvPr/>
        </p:nvSpPr>
        <p:spPr bwMode="auto">
          <a:xfrm>
            <a:off x="1219200" y="3581400"/>
            <a:ext cx="7467600" cy="2286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middleInitial = </a:t>
            </a:r>
            <a:r>
              <a:rPr lang="en-US" kern="0" dirty="0">
                <a:solidFill>
                  <a:srgbClr val="0033CC"/>
                </a:solidFill>
                <a:latin typeface="Consolas" pitchFamily="49" charset="0"/>
              </a:rPr>
              <a:t>None</a:t>
            </a:r>
            <a:r>
              <a:rPr lang="en-US" kern="0" dirty="0">
                <a:latin typeface="Consolas" pitchFamily="49" charset="0"/>
              </a:rPr>
              <a:t> </a:t>
            </a:r>
            <a:r>
              <a:rPr lang="en-US" kern="0" dirty="0">
                <a:solidFill>
                  <a:srgbClr val="00B0F0"/>
                </a:solidFill>
                <a:latin typeface="Consolas" pitchFamily="49" charset="0"/>
              </a:rPr>
              <a:t>  # No middle initial</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if middleInitial is </a:t>
            </a:r>
            <a:r>
              <a:rPr lang="en-US" kern="0" dirty="0">
                <a:solidFill>
                  <a:srgbClr val="0033CC"/>
                </a:solidFill>
                <a:latin typeface="Consolas" pitchFamily="49" charset="0"/>
              </a:rPr>
              <a:t>None</a:t>
            </a: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print(firstName, lastName)</a:t>
            </a:r>
          </a:p>
          <a:p>
            <a:pPr marL="342900" indent="-342900" eaLnBrk="0" hangingPunct="0">
              <a:buClr>
                <a:srgbClr val="835E01"/>
              </a:buClr>
              <a:buSzPct val="60000"/>
              <a:buFont typeface="Wingdings" pitchFamily="2" charset="2"/>
              <a:buNone/>
              <a:defRPr/>
            </a:pPr>
            <a:r>
              <a:rPr lang="en-US" kern="0" dirty="0">
                <a:latin typeface="Consolas" pitchFamily="49" charset="0"/>
              </a:rPr>
              <a:t>else :</a:t>
            </a:r>
          </a:p>
          <a:p>
            <a:pPr marL="342900" indent="-342900" eaLnBrk="0" hangingPunct="0">
              <a:buClr>
                <a:srgbClr val="835E01"/>
              </a:buClr>
              <a:buSzPct val="60000"/>
              <a:buFont typeface="Wingdings" pitchFamily="2" charset="2"/>
              <a:buNone/>
              <a:defRPr/>
            </a:pPr>
            <a:r>
              <a:rPr lang="en-US" kern="0" dirty="0">
                <a:latin typeface="Consolas" pitchFamily="49" charset="0"/>
              </a:rPr>
              <a:t>  print(firstName, middleInitial + ".", + lastName)</a:t>
            </a: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8" name="Content Placeholder 2"/>
          <p:cNvSpPr txBox="1">
            <a:spLocks/>
          </p:cNvSpPr>
          <p:nvPr/>
        </p:nvSpPr>
        <p:spPr bwMode="auto">
          <a:xfrm>
            <a:off x="1203959" y="2286000"/>
            <a:ext cx="6781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reg = </a:t>
            </a:r>
            <a:r>
              <a:rPr lang="en-US" kern="0" dirty="0">
                <a:solidFill>
                  <a:srgbClr val="0033CC"/>
                </a:solidFill>
                <a:latin typeface="Consolas" pitchFamily="49" charset="0"/>
              </a:rPr>
              <a:t>None</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print(reg.getTotal())   </a:t>
            </a:r>
            <a:r>
              <a:rPr lang="en-US" kern="0" dirty="0">
                <a:solidFill>
                  <a:srgbClr val="00B0F0"/>
                </a:solidFill>
                <a:latin typeface="Consolas" pitchFamily="49" charset="0"/>
              </a:rPr>
              <a:t># Runtime Error!</a:t>
            </a:r>
          </a:p>
        </p:txBody>
      </p:sp>
      <p:sp>
        <p:nvSpPr>
          <p:cNvPr id="9" name="Content Placeholder 2"/>
          <p:cNvSpPr txBox="1">
            <a:spLocks/>
          </p:cNvSpPr>
          <p:nvPr/>
        </p:nvSpPr>
        <p:spPr>
          <a:xfrm>
            <a:off x="811236" y="3131898"/>
            <a:ext cx="7543801" cy="44950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r>
              <a:rPr lang="en-US" altLang="en-US" dirty="0">
                <a:ea typeface="ＭＳ Ｐゴシック" panose="020B0600070205080204" pitchFamily="34" charset="-128"/>
              </a:rPr>
              <a:t>To test if a reference is </a:t>
            </a:r>
            <a:r>
              <a:rPr lang="en-US" altLang="en-US" dirty="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None</a:t>
            </a:r>
            <a:r>
              <a:rPr lang="en-US" altLang="en-US" dirty="0">
                <a:ea typeface="ＭＳ Ｐゴシック" panose="020B0600070205080204" pitchFamily="34" charset="-128"/>
              </a:rPr>
              <a:t> before using it: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a:ea typeface="ＭＳ Ｐゴシック" panose="020B0600070205080204" pitchFamily="34" charset="-128"/>
              </a:rPr>
              <a:t>The </a:t>
            </a:r>
            <a:r>
              <a:rPr lang="en-US" altLang="en-US">
                <a:solidFill>
                  <a:srgbClr val="0033CC"/>
                </a:solidFill>
                <a:latin typeface="Consolas" panose="020B0609020204030204" pitchFamily="49" charset="0"/>
                <a:ea typeface="ＭＳ Ｐゴシック" panose="020B0600070205080204" pitchFamily="34" charset="-128"/>
              </a:rPr>
              <a:t>self</a:t>
            </a:r>
            <a:r>
              <a:rPr lang="en-US" altLang="en-US">
                <a:ea typeface="ＭＳ Ｐゴシック" panose="020B0600070205080204" pitchFamily="34" charset="-128"/>
              </a:rPr>
              <a:t> reference</a:t>
            </a:r>
          </a:p>
        </p:txBody>
      </p:sp>
      <p:sp>
        <p:nvSpPr>
          <p:cNvPr id="83971" name="Content Placeholder 2"/>
          <p:cNvSpPr>
            <a:spLocks noGrp="1"/>
          </p:cNvSpPr>
          <p:nvPr>
            <p:ph idx="1"/>
          </p:nvPr>
        </p:nvSpPr>
        <p:spPr>
          <a:xfrm>
            <a:off x="822959" y="1255006"/>
            <a:ext cx="7543801" cy="1183394"/>
          </a:xfrm>
        </p:spPr>
        <p:txBody>
          <a:bodyPr/>
          <a:lstStyle/>
          <a:p>
            <a:r>
              <a:rPr lang="en-US" altLang="en-US" dirty="0">
                <a:ea typeface="ＭＳ Ｐゴシック" panose="020B0600070205080204" pitchFamily="34" charset="-128"/>
              </a:rPr>
              <a:t>Every method has a reference to the object on which the method was invoked, stored in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self</a:t>
            </a:r>
            <a:r>
              <a:rPr lang="en-US" altLang="en-US" dirty="0">
                <a:ea typeface="ＭＳ Ｐゴシック" panose="020B0600070205080204" pitchFamily="34" charset="-128"/>
              </a:rPr>
              <a:t> parameter variable</a:t>
            </a:r>
          </a:p>
          <a:p>
            <a:pPr lvl="1"/>
            <a:r>
              <a:rPr lang="en-US" altLang="en-US" dirty="0">
                <a:ea typeface="ＭＳ Ｐゴシック" panose="020B0600070205080204" pitchFamily="34" charset="-128"/>
              </a:rPr>
              <a:t>It is a reference to the object the method was invoked on:</a:t>
            </a:r>
          </a:p>
          <a:p>
            <a:pPr marL="228600" lvl="1" indent="0">
              <a:spcBef>
                <a:spcPts val="200"/>
              </a:spcBef>
              <a:buNone/>
            </a:pPr>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9A8A2535-2BCD-4789-A333-738D97EB16B8}" type="datetime1">
              <a:rPr lang="en-US" smtClean="0"/>
              <a:t>3/15/2017</a:t>
            </a:fld>
            <a:endParaRPr lang="en-US" dirty="0"/>
          </a:p>
        </p:txBody>
      </p:sp>
      <p:sp>
        <p:nvSpPr>
          <p:cNvPr id="7" name="Content Placeholder 2"/>
          <p:cNvSpPr txBox="1">
            <a:spLocks/>
          </p:cNvSpPr>
          <p:nvPr/>
        </p:nvSpPr>
        <p:spPr bwMode="auto">
          <a:xfrm>
            <a:off x="1280159" y="4800600"/>
            <a:ext cx="6629400" cy="1143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addItem(self, price):</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self</a:t>
            </a:r>
            <a:r>
              <a:rPr lang="en-US" kern="0" dirty="0">
                <a:latin typeface="Consolas" pitchFamily="49" charset="0"/>
              </a:rPr>
              <a:t>.itemCount = </a:t>
            </a:r>
            <a:r>
              <a:rPr lang="en-US" kern="0" dirty="0">
                <a:solidFill>
                  <a:srgbClr val="0033CC"/>
                </a:solidFill>
                <a:latin typeface="Consolas" pitchFamily="49" charset="0"/>
              </a:rPr>
              <a:t>self</a:t>
            </a:r>
            <a:r>
              <a:rPr lang="en-US" kern="0" dirty="0">
                <a:latin typeface="Consolas" pitchFamily="49" charset="0"/>
              </a:rPr>
              <a:t>.itemCount + 1</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self</a:t>
            </a:r>
            <a:r>
              <a:rPr lang="en-US" kern="0" dirty="0">
                <a:latin typeface="Consolas" pitchFamily="49" charset="0"/>
              </a:rPr>
              <a:t>.totalPrice = </a:t>
            </a:r>
            <a:r>
              <a:rPr lang="en-US" kern="0" dirty="0">
                <a:solidFill>
                  <a:srgbClr val="0033CC"/>
                </a:solidFill>
                <a:latin typeface="Consolas" pitchFamily="49" charset="0"/>
              </a:rPr>
              <a:t>self</a:t>
            </a:r>
            <a:r>
              <a:rPr lang="en-US" kern="0" dirty="0">
                <a:latin typeface="Consolas" pitchFamily="49" charset="0"/>
              </a:rPr>
              <a:t>.totalPrice + price</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pic>
        <p:nvPicPr>
          <p:cNvPr id="83975" name="Picture 7" descr="U:\PC\publisher\2013 wiley slides\Ch 5-9, FM\Chapter  9\Media\Illustrations\py_09_08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943" y="2286000"/>
            <a:ext cx="4910845" cy="192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a:xfrm>
            <a:off x="822959" y="4212455"/>
            <a:ext cx="7543801" cy="82130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r>
              <a:rPr lang="en-US" altLang="en-US" dirty="0">
                <a:ea typeface="ＭＳ Ｐゴシック" panose="020B0600070205080204" pitchFamily="34" charset="-128"/>
              </a:rPr>
              <a:t>It can clarify when instance variables are used: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US" altLang="en-US" dirty="0">
                <a:solidFill>
                  <a:schemeClr val="tx1"/>
                </a:solidFill>
                <a:ea typeface="ＭＳ Ｐゴシック" panose="020B0600070205080204" pitchFamily="34" charset="-128"/>
              </a:rPr>
              <a:t>Using </a:t>
            </a:r>
            <a:r>
              <a:rPr lang="en-US" altLang="en-US" dirty="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self</a:t>
            </a:r>
            <a:r>
              <a:rPr lang="en-US" altLang="en-US" dirty="0">
                <a:solidFill>
                  <a:schemeClr val="tx1"/>
                </a:solidFill>
                <a:ea typeface="ＭＳ Ｐゴシック" panose="020B0600070205080204" pitchFamily="34" charset="-128"/>
              </a:rPr>
              <a:t> to Invoke Other Methods </a:t>
            </a:r>
          </a:p>
        </p:txBody>
      </p:sp>
      <p:sp>
        <p:nvSpPr>
          <p:cNvPr id="84995" name="Content Placeholder 2"/>
          <p:cNvSpPr>
            <a:spLocks noGrp="1"/>
          </p:cNvSpPr>
          <p:nvPr>
            <p:ph idx="1"/>
          </p:nvPr>
        </p:nvSpPr>
        <p:spPr/>
        <p:txBody>
          <a:bodyPr/>
          <a:lstStyle/>
          <a:p>
            <a:pPr>
              <a:spcBef>
                <a:spcPts val="200"/>
              </a:spcBef>
              <a:defRPr/>
            </a:pPr>
            <a:r>
              <a:rPr lang="en-US" dirty="0"/>
              <a:t>You can also invoke a method on </a:t>
            </a:r>
            <a:r>
              <a:rPr lang="en-US" dirty="0">
                <a:solidFill>
                  <a:srgbClr val="0033CC"/>
                </a:solidFill>
                <a:latin typeface="Consolas" pitchFamily="49" charset="0"/>
                <a:cs typeface="Consolas" pitchFamily="49" charset="0"/>
              </a:rPr>
              <a:t>self</a:t>
            </a:r>
            <a:r>
              <a:rPr lang="en-US" dirty="0">
                <a:cs typeface="Consolas" pitchFamily="49" charset="0"/>
              </a:rPr>
              <a:t>:</a:t>
            </a:r>
          </a:p>
          <a:p>
            <a:pPr lvl="1">
              <a:spcBef>
                <a:spcPts val="200"/>
              </a:spcBef>
              <a:defRPr/>
            </a:pPr>
            <a:endParaRPr lang="en-US" dirty="0">
              <a:ea typeface="ＭＳ Ｐゴシック" pitchFamily="34" charset="-128"/>
            </a:endParaRPr>
          </a:p>
        </p:txBody>
      </p:sp>
      <p:sp>
        <p:nvSpPr>
          <p:cNvPr id="2" name="Date Placeholder 1"/>
          <p:cNvSpPr>
            <a:spLocks noGrp="1"/>
          </p:cNvSpPr>
          <p:nvPr>
            <p:ph type="dt" sz="half" idx="10"/>
          </p:nvPr>
        </p:nvSpPr>
        <p:spPr/>
        <p:txBody>
          <a:bodyPr/>
          <a:lstStyle/>
          <a:p>
            <a:fld id="{209B92C2-220F-4560-82D0-5FB1B9148A08}" type="datetime1">
              <a:rPr lang="en-US" smtClean="0"/>
              <a:t>3/15/2017</a:t>
            </a:fld>
            <a:endParaRPr lang="en-US" dirty="0"/>
          </a:p>
        </p:txBody>
      </p:sp>
      <p:sp>
        <p:nvSpPr>
          <p:cNvPr id="7" name="Content Placeholder 2"/>
          <p:cNvSpPr txBox="1">
            <a:spLocks/>
          </p:cNvSpPr>
          <p:nvPr/>
        </p:nvSpPr>
        <p:spPr bwMode="auto">
          <a:xfrm>
            <a:off x="1066800" y="1828800"/>
            <a:ext cx="57150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_ _init_ _(self) :</a:t>
            </a:r>
          </a:p>
          <a:p>
            <a:pPr>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self</a:t>
            </a:r>
            <a:r>
              <a:rPr lang="en-US" dirty="0">
                <a:latin typeface="Consolas" pitchFamily="49" charset="0"/>
                <a:cs typeface="Consolas" pitchFamily="49" charset="0"/>
              </a:rPr>
              <a:t>.clear()</a:t>
            </a:r>
            <a:endParaRPr lang="en-US" kern="0" dirty="0">
              <a:solidFill>
                <a:srgbClr val="333333"/>
              </a:solidFill>
              <a:latin typeface="Consolas" pitchFamily="49" charset="0"/>
              <a:cs typeface="Consolas" pitchFamily="49" charset="0"/>
            </a:endParaRPr>
          </a:p>
        </p:txBody>
      </p:sp>
      <p:sp>
        <p:nvSpPr>
          <p:cNvPr id="6" name="Content Placeholder 2"/>
          <p:cNvSpPr txBox="1">
            <a:spLocks/>
          </p:cNvSpPr>
          <p:nvPr/>
        </p:nvSpPr>
        <p:spPr>
          <a:xfrm>
            <a:off x="799513" y="2909635"/>
            <a:ext cx="7543801" cy="1414711"/>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defRPr/>
            </a:pPr>
            <a:r>
              <a:rPr lang="en-US" dirty="0"/>
              <a:t>In a constructor, </a:t>
            </a:r>
            <a:r>
              <a:rPr lang="en-US" sz="1800" dirty="0">
                <a:latin typeface="Consolas" pitchFamily="49" charset="0"/>
                <a:cs typeface="Consolas" pitchFamily="49" charset="0"/>
              </a:rPr>
              <a:t>self</a:t>
            </a:r>
            <a:r>
              <a:rPr lang="en-US" dirty="0"/>
              <a:t> is a reference to the object that is being constructed</a:t>
            </a:r>
          </a:p>
          <a:p>
            <a:pPr lvl="1" fontAlgn="auto">
              <a:defRPr/>
            </a:pPr>
            <a:r>
              <a:rPr lang="en-US" dirty="0"/>
              <a:t>The </a:t>
            </a:r>
            <a:r>
              <a:rPr lang="en-US" sz="1800" dirty="0">
                <a:latin typeface="Consolas" pitchFamily="49" charset="0"/>
                <a:cs typeface="Consolas" pitchFamily="49" charset="0"/>
              </a:rPr>
              <a:t>clear()</a:t>
            </a:r>
            <a:r>
              <a:rPr lang="en-US" dirty="0"/>
              <a:t> method is invoked on that object</a:t>
            </a:r>
          </a:p>
          <a:p>
            <a:pPr lvl="1" fontAlgn="auto">
              <a:defRPr/>
            </a:pPr>
            <a:endParaRPr lang="en-US" dirty="0">
              <a:ea typeface="ＭＳ Ｐゴシック" pitchFamily="34" charset="-128"/>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a:ea typeface="ＭＳ Ｐゴシック" panose="020B0600070205080204" pitchFamily="34" charset="-128"/>
              </a:rPr>
              <a:t>Passing </a:t>
            </a:r>
            <a:r>
              <a:rPr lang="en-US" altLang="en-US">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self</a:t>
            </a:r>
            <a:r>
              <a:rPr lang="en-US" altLang="en-US">
                <a:ea typeface="ＭＳ Ｐゴシック" panose="020B0600070205080204" pitchFamily="34" charset="-128"/>
              </a:rPr>
              <a:t> as a Parameter </a:t>
            </a:r>
          </a:p>
        </p:txBody>
      </p:sp>
      <p:sp>
        <p:nvSpPr>
          <p:cNvPr id="86019" name="Content Placeholder 2"/>
          <p:cNvSpPr>
            <a:spLocks noGrp="1"/>
          </p:cNvSpPr>
          <p:nvPr>
            <p:ph idx="1"/>
          </p:nvPr>
        </p:nvSpPr>
        <p:spPr/>
        <p:txBody>
          <a:bodyPr/>
          <a:lstStyle/>
          <a:p>
            <a:r>
              <a:rPr lang="en-US" altLang="en-US" dirty="0">
                <a:ea typeface="ＭＳ Ｐゴシック" panose="020B0600070205080204" pitchFamily="34" charset="-128"/>
              </a:rPr>
              <a:t>Suppose, for example, you have a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Person</a:t>
            </a:r>
            <a:r>
              <a:rPr lang="en-US" altLang="en-US" dirty="0">
                <a:ea typeface="ＭＳ Ｐゴシック" panose="020B0600070205080204" pitchFamily="34" charset="-128"/>
              </a:rPr>
              <a:t> class with a method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likes(self, other)</a:t>
            </a:r>
            <a:r>
              <a:rPr lang="en-US" altLang="en-US" dirty="0">
                <a:ea typeface="ＭＳ Ｐゴシック" panose="020B0600070205080204" pitchFamily="34" charset="-128"/>
              </a:rPr>
              <a:t> that checks, perhaps from a social network, whether a person likes another</a:t>
            </a:r>
          </a:p>
        </p:txBody>
      </p:sp>
      <p:sp>
        <p:nvSpPr>
          <p:cNvPr id="6" name="Content Placeholder 2"/>
          <p:cNvSpPr txBox="1">
            <a:spLocks/>
          </p:cNvSpPr>
          <p:nvPr/>
        </p:nvSpPr>
        <p:spPr bwMode="auto">
          <a:xfrm>
            <a:off x="937259" y="2362200"/>
            <a:ext cx="73152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a:t>
            </a:r>
            <a:r>
              <a:rPr lang="en-US" dirty="0">
                <a:latin typeface="Consolas" pitchFamily="49" charset="0"/>
                <a:cs typeface="Consolas" pitchFamily="49" charset="0"/>
              </a:rPr>
              <a:t>isFriend(self</a:t>
            </a:r>
            <a:r>
              <a:rPr lang="en-US" sz="2000" dirty="0">
                <a:latin typeface="Consolas" pitchFamily="49" charset="0"/>
                <a:cs typeface="Consolas" pitchFamily="49" charset="0"/>
              </a:rPr>
              <a:t>, other) :</a:t>
            </a:r>
          </a:p>
          <a:p>
            <a:pPr>
              <a:defRPr/>
            </a:pPr>
            <a:r>
              <a:rPr lang="en-US" sz="2000" dirty="0">
                <a:latin typeface="Consolas" pitchFamily="49" charset="0"/>
                <a:cs typeface="Consolas" pitchFamily="49" charset="0"/>
              </a:rPr>
              <a:t>    return self.likes(other) and </a:t>
            </a:r>
            <a:r>
              <a:rPr lang="en-US" sz="2000" dirty="0">
                <a:solidFill>
                  <a:srgbClr val="0033CC"/>
                </a:solidFill>
                <a:latin typeface="Consolas" pitchFamily="49" charset="0"/>
                <a:cs typeface="Consolas" pitchFamily="49" charset="0"/>
              </a:rPr>
              <a:t>other.likes(self)</a:t>
            </a:r>
            <a:endParaRPr lang="en-US" sz="2000" kern="0"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726BCD4C-D804-4B2C-B1F5-4AEFBD993437}" type="datetime1">
              <a:rPr lang="en-US" smtClean="0"/>
              <a:t>3/15/2017</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Example Continued</a:t>
            </a:r>
          </a:p>
        </p:txBody>
      </p:sp>
      <p:sp>
        <p:nvSpPr>
          <p:cNvPr id="3" name="Content Placeholder 2"/>
          <p:cNvSpPr>
            <a:spLocks noGrp="1"/>
          </p:cNvSpPr>
          <p:nvPr>
            <p:ph idx="1"/>
          </p:nvPr>
        </p:nvSpPr>
        <p:spPr>
          <a:xfrm>
            <a:off x="822959" y="1255006"/>
            <a:ext cx="7543801" cy="4917194"/>
          </a:xfrm>
        </p:spPr>
        <p:txBody>
          <a:bodyPr>
            <a:normAutofit/>
          </a:bodyPr>
          <a:lstStyle/>
          <a:p>
            <a:pPr marL="0" indent="0">
              <a:buNone/>
            </a:pPr>
            <a:r>
              <a:rPr lang="en-US" dirty="0"/>
              <a:t>Create a new student class (or edit the old one) that includes the student’s first name, last name as well as student number -- system generated student number. </a:t>
            </a:r>
            <a:r>
              <a:rPr lang="en-US" sz="1800" i="1" dirty="0">
                <a:solidFill>
                  <a:srgbClr val="FF0000"/>
                </a:solidFill>
              </a:rPr>
              <a:t>The first student number in the system is 250650110 (and the next student’s number will increment by 1)</a:t>
            </a:r>
            <a:r>
              <a:rPr lang="en-US" dirty="0"/>
              <a:t>. Create a accessor method for this instance variable. </a:t>
            </a:r>
          </a:p>
          <a:p>
            <a:pPr marL="0" indent="0">
              <a:buNone/>
            </a:pPr>
            <a:r>
              <a:rPr lang="en-US" dirty="0"/>
              <a:t>Also allow the student to add a course. The student can only have a maximum of 5 courses. Have a print method that displays the student’s full name, student’s number, the student’s year in school, and all the courses (by name) they are enrolled in to the screen. Create additional methods as necessary.  You can remove parts of the previous student class that are no longer necessary (quiz score </a:t>
            </a:r>
            <a:r>
              <a:rPr lang="en-US" dirty="0" err="1"/>
              <a:t>etc</a:t>
            </a:r>
            <a:r>
              <a:rPr lang="en-US" dirty="0"/>
              <a:t>)</a:t>
            </a:r>
          </a:p>
          <a:p>
            <a:pPr marL="0" indent="0">
              <a:buNone/>
            </a:pPr>
            <a:endParaRPr lang="en-US" dirty="0"/>
          </a:p>
          <a:p>
            <a:pPr marL="0" indent="0">
              <a:buNone/>
            </a:pPr>
            <a:r>
              <a:rPr lang="en-US" sz="2800" b="1" dirty="0"/>
              <a:t>The code is online, in your groups discuss the code and make sure you understand how it is working</a:t>
            </a:r>
          </a:p>
        </p:txBody>
      </p:sp>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spTree>
    <p:extLst>
      <p:ext uri="{BB962C8B-B14F-4D97-AF65-F5344CB8AC3E}">
        <p14:creationId xmlns:p14="http://schemas.microsoft.com/office/powerpoint/2010/main" val="16290659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sp>
        <p:nvSpPr>
          <p:cNvPr id="5" name="Rectangle 1"/>
          <p:cNvSpPr>
            <a:spLocks noGrp="1" noChangeArrowheads="1"/>
          </p:cNvSpPr>
          <p:nvPr>
            <p:ph idx="4294967295"/>
          </p:nvPr>
        </p:nvSpPr>
        <p:spPr bwMode="auto">
          <a:xfrm>
            <a:off x="0" y="0"/>
            <a:ext cx="8382000" cy="74174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Student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_</a:t>
            </a:r>
            <a:r>
              <a:rPr kumimoji="0" lang="en-US" altLang="en-US" sz="1400" b="0" i="0" u="none" strike="noStrike" cap="none" normalizeH="0" baseline="0" dirty="0" err="1">
                <a:ln>
                  <a:noFill/>
                </a:ln>
                <a:solidFill>
                  <a:srgbClr val="000000"/>
                </a:solidFill>
                <a:effectLst/>
                <a:latin typeface="Consolas" panose="020B0609020204030204" pitchFamily="49" charset="0"/>
              </a:rPr>
              <a:t>lastStudentNumber</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a:ln>
                  <a:noFill/>
                </a:ln>
                <a:solidFill>
                  <a:srgbClr val="0000FF"/>
                </a:solidFill>
                <a:effectLst/>
                <a:latin typeface="Consolas" panose="020B0609020204030204" pitchFamily="49" charset="0"/>
              </a:rPr>
              <a:t>250650110   </a:t>
            </a:r>
            <a:r>
              <a:rPr kumimoji="0" lang="en-US" altLang="en-US" sz="1400" b="0" i="1" u="none" strike="noStrike" cap="none" normalizeH="0" baseline="0" dirty="0">
                <a:ln>
                  <a:noFill/>
                </a:ln>
                <a:solidFill>
                  <a:srgbClr val="808080"/>
                </a:solidFill>
                <a:effectLst/>
                <a:latin typeface="Consolas" panose="020B0609020204030204" pitchFamily="49" charset="0"/>
              </a:rPr>
              <a:t>#class variable</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MAXCOURSES = </a:t>
            </a:r>
            <a:r>
              <a:rPr kumimoji="0" lang="en-US" altLang="en-US" sz="1400" b="0" i="0" u="none" strike="noStrike" cap="none" normalizeH="0" baseline="0" dirty="0">
                <a:ln>
                  <a:noFill/>
                </a:ln>
                <a:solidFill>
                  <a:srgbClr val="0000FF"/>
                </a:solidFill>
                <a:effectLst/>
                <a:latin typeface="Consolas" panose="020B0609020204030204" pitchFamily="49" charset="0"/>
              </a:rPr>
              <a:t>5    </a:t>
            </a:r>
            <a:r>
              <a:rPr kumimoji="0" lang="en-US" altLang="en-US" sz="1400" b="0" i="1" u="none" strike="noStrike" cap="none" normalizeH="0" baseline="0" dirty="0">
                <a:ln>
                  <a:noFill/>
                </a:ln>
                <a:solidFill>
                  <a:srgbClr val="808080"/>
                </a:solidFill>
                <a:effectLst/>
                <a:latin typeface="Consolas" panose="020B0609020204030204" pitchFamily="49" charset="0"/>
              </a:rPr>
              <a:t>#class variable that is constant</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err="1">
                <a:ln>
                  <a:noFill/>
                </a:ln>
                <a:solidFill>
                  <a:srgbClr val="000080"/>
                </a:solidFill>
                <a:effectLst/>
                <a:latin typeface="Consolas" panose="020B0609020204030204" pitchFamily="49" charset="0"/>
              </a:rPr>
              <a:t>def</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a:ln>
                  <a:noFill/>
                </a:ln>
                <a:solidFill>
                  <a:srgbClr val="B200B2"/>
                </a:solidFill>
                <a:effectLst/>
                <a:latin typeface="Consolas" panose="020B0609020204030204" pitchFamily="49" charset="0"/>
              </a:rPr>
              <a:t>__</a:t>
            </a:r>
            <a:r>
              <a:rPr kumimoji="0" lang="en-US" altLang="en-US" sz="1400" b="0" i="0" u="none" strike="noStrike" cap="none" normalizeH="0" baseline="0" dirty="0" err="1">
                <a:ln>
                  <a:noFill/>
                </a:ln>
                <a:solidFill>
                  <a:srgbClr val="B200B2"/>
                </a:solidFill>
                <a:effectLst/>
                <a:latin typeface="Consolas" panose="020B0609020204030204" pitchFamily="49" charset="0"/>
              </a:rPr>
              <a:t>init</a:t>
            </a:r>
            <a:r>
              <a:rPr kumimoji="0" lang="en-US" altLang="en-US" sz="1400" b="0" i="0" u="none" strike="noStrike" cap="none" normalizeH="0" baseline="0" dirty="0">
                <a:ln>
                  <a:noFill/>
                </a:ln>
                <a:solidFill>
                  <a:srgbClr val="B200B2"/>
                </a:solidFill>
                <a:effectLst/>
                <a:latin typeface="Consolas" panose="020B0609020204030204" pitchFamily="49" charset="0"/>
              </a:rPr>
              <a:t>__</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fName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80"/>
                </a:solidFill>
                <a:effectLst/>
                <a:latin typeface="Consolas" panose="020B0609020204030204" pitchFamily="49" charset="0"/>
              </a:rPr>
              <a:t>"Kemi"</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lName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80"/>
                </a:solidFill>
                <a:effectLst/>
                <a:latin typeface="Consolas" panose="020B0609020204030204" pitchFamily="49" charset="0"/>
              </a:rPr>
              <a:t>"Ola"</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firstName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fName</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lastName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lName</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fullName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fName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8080"/>
                </a:solidFill>
                <a:effectLst/>
                <a:latin typeface="Consolas" panose="020B0609020204030204" pitchFamily="49" charset="0"/>
              </a:rPr>
              <a:t>" "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lName</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listOfCourses</a:t>
            </a:r>
            <a:r>
              <a:rPr kumimoji="0" lang="en-US" altLang="en-US" sz="1400" b="0" i="0" u="none" strike="noStrike" cap="none" normalizeH="0" baseline="0" dirty="0">
                <a:ln>
                  <a:noFill/>
                </a:ln>
                <a:solidFill>
                  <a:srgbClr val="000000"/>
                </a:solidFill>
                <a:effectLst/>
                <a:latin typeface="Consolas" panose="020B0609020204030204" pitchFamily="49" charset="0"/>
              </a:rPr>
              <a:t> =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Student._</a:t>
            </a:r>
            <a:r>
              <a:rPr kumimoji="0" lang="en-US" altLang="en-US" sz="1400" b="0" i="0" u="none" strike="noStrike" cap="none" normalizeH="0" baseline="0" dirty="0" err="1">
                <a:ln>
                  <a:noFill/>
                </a:ln>
                <a:solidFill>
                  <a:srgbClr val="000000"/>
                </a:solidFill>
                <a:effectLst/>
                <a:latin typeface="Consolas" panose="020B0609020204030204" pitchFamily="49" charset="0"/>
              </a:rPr>
              <a:t>lastStudentNumber</a:t>
            </a:r>
            <a:r>
              <a:rPr kumimoji="0" lang="en-US" altLang="en-US" sz="1400" b="0" i="0" u="none" strike="noStrike" cap="none" normalizeH="0" baseline="0" dirty="0">
                <a:ln>
                  <a:noFill/>
                </a:ln>
                <a:solidFill>
                  <a:srgbClr val="000000"/>
                </a:solidFill>
                <a:effectLst/>
                <a:latin typeface="Consolas" panose="020B0609020204030204" pitchFamily="49" charset="0"/>
              </a:rPr>
              <a:t> = Student._</a:t>
            </a:r>
            <a:r>
              <a:rPr kumimoji="0" lang="en-US" altLang="en-US" sz="1400" b="0" i="0" u="none" strike="noStrike" cap="none" normalizeH="0" baseline="0" dirty="0" err="1">
                <a:ln>
                  <a:noFill/>
                </a:ln>
                <a:solidFill>
                  <a:srgbClr val="000000"/>
                </a:solidFill>
                <a:effectLst/>
                <a:latin typeface="Consolas" panose="020B0609020204030204" pitchFamily="49" charset="0"/>
              </a:rPr>
              <a:t>lastStudentNumber</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a:ln>
                  <a:noFill/>
                </a:ln>
                <a:solidFill>
                  <a:srgbClr val="0000FF"/>
                </a:solidFill>
                <a:effectLst/>
                <a:latin typeface="Consolas" panose="020B0609020204030204" pitchFamily="49" charset="0"/>
              </a:rPr>
              <a:t>1</a:t>
            </a:r>
            <a:br>
              <a:rPr kumimoji="0" lang="en-US" altLang="en-US" sz="1400" b="0" i="0" u="none" strike="noStrike" cap="none" normalizeH="0" baseline="0" dirty="0">
                <a:ln>
                  <a:noFill/>
                </a:ln>
                <a:solidFill>
                  <a:srgbClr val="0000FF"/>
                </a:solidFill>
                <a:effectLst/>
                <a:latin typeface="Consolas" panose="020B0609020204030204" pitchFamily="49" charset="0"/>
              </a:rPr>
            </a:br>
            <a:r>
              <a:rPr kumimoji="0" lang="en-US" altLang="en-US" sz="1400" b="0" i="0" u="none" strike="noStrike" cap="none" normalizeH="0" baseline="0" dirty="0">
                <a:ln>
                  <a:noFill/>
                </a:ln>
                <a:solidFill>
                  <a:srgbClr val="0000FF"/>
                </a:solidFill>
                <a:effectLst/>
                <a:latin typeface="Consolas" panose="020B0609020204030204" pitchFamily="49" charset="0"/>
              </a:rPr>
              <a:t>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studentNumber</a:t>
            </a:r>
            <a:r>
              <a:rPr kumimoji="0" lang="en-US" altLang="en-US" sz="1400" b="0" i="0" u="none" strike="noStrike" cap="none" normalizeH="0" baseline="0" dirty="0">
                <a:ln>
                  <a:noFill/>
                </a:ln>
                <a:solidFill>
                  <a:srgbClr val="000000"/>
                </a:solidFill>
                <a:effectLst/>
                <a:latin typeface="Consolas" panose="020B0609020204030204" pitchFamily="49" charset="0"/>
              </a:rPr>
              <a:t> =  Student._</a:t>
            </a:r>
            <a:r>
              <a:rPr kumimoji="0" lang="en-US" altLang="en-US" sz="1400" b="0" i="0" u="none" strike="noStrike" cap="none" normalizeH="0" baseline="0" dirty="0" err="1">
                <a:ln>
                  <a:noFill/>
                </a:ln>
                <a:solidFill>
                  <a:srgbClr val="000000"/>
                </a:solidFill>
                <a:effectLst/>
                <a:latin typeface="Consolas" panose="020B0609020204030204" pitchFamily="49" charset="0"/>
              </a:rPr>
              <a:t>lastStudentNumber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#250650111</a:t>
            </a:r>
            <a:br>
              <a:rPr kumimoji="0" lang="en-US" altLang="en-US" sz="1400" b="0" i="1" u="none" strike="noStrike" cap="none" normalizeH="0" baseline="0" dirty="0">
                <a:ln>
                  <a:noFill/>
                </a:ln>
                <a:solidFill>
                  <a:srgbClr val="808080"/>
                </a:solidFill>
                <a:effectLst/>
                <a:latin typeface="Consolas" panose="020B0609020204030204" pitchFamily="49" charset="0"/>
              </a:rPr>
            </a:b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err="1">
                <a:ln>
                  <a:noFill/>
                </a:ln>
                <a:solidFill>
                  <a:srgbClr val="000080"/>
                </a:solidFill>
                <a:effectLst/>
                <a:latin typeface="Consolas" panose="020B0609020204030204" pitchFamily="49" charset="0"/>
              </a:rPr>
              <a:t>def</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getName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return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fullName</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err="1">
                <a:ln>
                  <a:noFill/>
                </a:ln>
                <a:solidFill>
                  <a:srgbClr val="000080"/>
                </a:solidFill>
                <a:effectLst/>
                <a:latin typeface="Consolas" panose="020B0609020204030204" pitchFamily="49" charset="0"/>
              </a:rPr>
              <a:t>def</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getStudentNumber</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return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lastStudentNumber</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err="1">
                <a:ln>
                  <a:noFill/>
                </a:ln>
                <a:solidFill>
                  <a:srgbClr val="000080"/>
                </a:solidFill>
                <a:effectLst/>
                <a:latin typeface="Consolas" panose="020B0609020204030204" pitchFamily="49" charset="0"/>
              </a:rPr>
              <a:t>def</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addCourse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94558D"/>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,cName</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80"/>
                </a:solidFill>
                <a:effectLst/>
                <a:latin typeface="Consolas" panose="020B0609020204030204" pitchFamily="49" charset="0"/>
              </a:rPr>
              <a:t>len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listOfCourses</a:t>
            </a:r>
            <a:r>
              <a:rPr kumimoji="0" lang="en-US" altLang="en-US" sz="1400" b="0" i="0" u="none" strike="noStrike" cap="none" normalizeH="0" baseline="0" dirty="0">
                <a:ln>
                  <a:noFill/>
                </a:ln>
                <a:solidFill>
                  <a:srgbClr val="000000"/>
                </a:solidFill>
                <a:effectLst/>
                <a:latin typeface="Consolas" panose="020B0609020204030204" pitchFamily="49" charset="0"/>
              </a:rPr>
              <a:t>) &lt; </a:t>
            </a:r>
            <a:r>
              <a:rPr kumimoji="0" lang="en-US" altLang="en-US" sz="1400" b="0" i="0" u="none" strike="noStrike" cap="none" normalizeH="0" baseline="0" dirty="0" err="1">
                <a:ln>
                  <a:noFill/>
                </a:ln>
                <a:solidFill>
                  <a:srgbClr val="000000"/>
                </a:solidFill>
                <a:effectLst/>
                <a:latin typeface="Consolas" panose="020B0609020204030204" pitchFamily="49" charset="0"/>
              </a:rPr>
              <a:t>Student.MAXCOURSES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listOfCourses.append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cName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else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0"/>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80"/>
                </a:solidFill>
                <a:effectLst/>
                <a:latin typeface="Consolas" panose="020B0609020204030204" pitchFamily="49" charset="0"/>
              </a:rPr>
              <a:t>'You cannot have that many courses'</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err="1">
                <a:ln>
                  <a:noFill/>
                </a:ln>
                <a:solidFill>
                  <a:srgbClr val="000080"/>
                </a:solidFill>
                <a:effectLst/>
                <a:latin typeface="Consolas" panose="020B0609020204030204" pitchFamily="49" charset="0"/>
              </a:rPr>
              <a:t>def</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printStudent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0"/>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80"/>
                </a:solidFill>
                <a:effectLst/>
                <a:latin typeface="Consolas" panose="020B0609020204030204" pitchFamily="49" charset="0"/>
              </a:rPr>
              <a:t>'Name: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fullName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0"/>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80"/>
                </a:solidFill>
                <a:effectLst/>
                <a:latin typeface="Consolas" panose="020B0609020204030204" pitchFamily="49" charset="0"/>
              </a:rPr>
              <a:t>'Student #: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studentNumber</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80"/>
                </a:solidFill>
                <a:effectLst/>
                <a:latin typeface="Consolas" panose="020B0609020204030204" pitchFamily="49" charset="0"/>
              </a:rPr>
              <a:t>len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listOfCourses</a:t>
            </a:r>
            <a:r>
              <a:rPr kumimoji="0" lang="en-US" altLang="en-US" sz="1400" b="0" i="0" u="none" strike="noStrike" cap="none" normalizeH="0" baseline="0" dirty="0">
                <a:ln>
                  <a:noFill/>
                </a:ln>
                <a:solidFill>
                  <a:srgbClr val="000000"/>
                </a:solidFill>
                <a:effectLst/>
                <a:latin typeface="Consolas" panose="020B0609020204030204" pitchFamily="49" charset="0"/>
              </a:rPr>
              <a:t>) &gt; </a:t>
            </a:r>
            <a:r>
              <a:rPr kumimoji="0" lang="en-US" altLang="en-US" sz="1400" b="0" i="0" u="none" strike="noStrike" cap="none" normalizeH="0" baseline="0" dirty="0">
                <a:ln>
                  <a:noFill/>
                </a:ln>
                <a:solidFill>
                  <a:srgbClr val="0000FF"/>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0"/>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80"/>
                </a:solidFill>
                <a:effectLst/>
                <a:latin typeface="Consolas" panose="020B0609020204030204" pitchFamily="49" charset="0"/>
              </a:rPr>
              <a:t>'The student is enrolled in the following courses: '</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for </a:t>
            </a:r>
            <a:r>
              <a:rPr kumimoji="0" lang="en-US" altLang="en-US" sz="1400" b="0" i="0" u="none" strike="noStrike" cap="none" normalizeH="0" baseline="0" dirty="0">
                <a:ln>
                  <a:noFill/>
                </a:ln>
                <a:solidFill>
                  <a:srgbClr val="000000"/>
                </a:solidFill>
                <a:effectLst/>
                <a:latin typeface="Consolas" panose="020B0609020204030204" pitchFamily="49" charset="0"/>
              </a:rPr>
              <a:t>c </a:t>
            </a:r>
            <a:r>
              <a:rPr kumimoji="0" lang="en-US" altLang="en-US" sz="1400" b="1" i="0" u="none" strike="noStrike" cap="none" normalizeH="0" baseline="0" dirty="0">
                <a:ln>
                  <a:noFill/>
                </a:ln>
                <a:solidFill>
                  <a:srgbClr val="000080"/>
                </a:solidFill>
                <a:effectLst/>
                <a:latin typeface="Consolas" panose="020B0609020204030204" pitchFamily="49" charset="0"/>
              </a:rPr>
              <a:t>in </a:t>
            </a:r>
            <a:r>
              <a:rPr kumimoji="0" lang="en-US" altLang="en-US" sz="1400" b="0" i="0" u="none" strike="noStrike" cap="none" normalizeH="0" baseline="0" dirty="0">
                <a:ln>
                  <a:noFill/>
                </a:ln>
                <a:solidFill>
                  <a:srgbClr val="94558D"/>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._</a:t>
            </a:r>
            <a:r>
              <a:rPr kumimoji="0" lang="en-US" altLang="en-US" sz="1400" b="0" i="0" u="none" strike="noStrike" cap="none" normalizeH="0" baseline="0" dirty="0" err="1">
                <a:ln>
                  <a:noFill/>
                </a:ln>
                <a:solidFill>
                  <a:srgbClr val="000000"/>
                </a:solidFill>
                <a:effectLst/>
                <a:latin typeface="Consolas" panose="020B0609020204030204" pitchFamily="49" charset="0"/>
              </a:rPr>
              <a:t>listOfCourses</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0"/>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(c, </a:t>
            </a:r>
            <a:r>
              <a:rPr kumimoji="0" lang="en-US" altLang="en-US" sz="1400" b="0" i="0" u="none" strike="noStrike" cap="none" normalizeH="0" baseline="0" dirty="0">
                <a:ln>
                  <a:noFill/>
                </a:ln>
                <a:solidFill>
                  <a:srgbClr val="660099"/>
                </a:solidFill>
                <a:effectLst/>
                <a:latin typeface="Consolas" panose="020B0609020204030204" pitchFamily="49" charset="0"/>
              </a:rPr>
              <a:t>end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8080"/>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0"/>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else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0"/>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80"/>
                </a:solidFill>
                <a:effectLst/>
                <a:latin typeface="Consolas" panose="020B0609020204030204" pitchFamily="49" charset="0"/>
              </a:rPr>
              <a:t>'The student is not enrolled in any courses'</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502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a:t>
            </a:r>
          </a:p>
        </p:txBody>
      </p:sp>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sp>
        <p:nvSpPr>
          <p:cNvPr id="5" name="Rectangle 1"/>
          <p:cNvSpPr>
            <a:spLocks noChangeArrowheads="1"/>
          </p:cNvSpPr>
          <p:nvPr/>
        </p:nvSpPr>
        <p:spPr bwMode="auto">
          <a:xfrm>
            <a:off x="533400" y="35814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80"/>
                </a:solidFill>
                <a:effectLst/>
                <a:latin typeface="Consolas" panose="020B0609020204030204" pitchFamily="49" charset="0"/>
              </a:rPr>
              <a:t>from </a:t>
            </a:r>
            <a:r>
              <a:rPr kumimoji="0" lang="en-US" altLang="en-US" sz="1700" b="0" i="0" u="none" strike="noStrike" cap="none" normalizeH="0" baseline="0" dirty="0">
                <a:ln>
                  <a:noFill/>
                </a:ln>
                <a:solidFill>
                  <a:srgbClr val="000000"/>
                </a:solidFill>
                <a:effectLst/>
                <a:latin typeface="Consolas" panose="020B0609020204030204" pitchFamily="49" charset="0"/>
              </a:rPr>
              <a:t>student </a:t>
            </a:r>
            <a:r>
              <a:rPr kumimoji="0" lang="en-US" altLang="en-US" sz="1700" b="1" i="0" u="none" strike="noStrike" cap="none" normalizeH="0" baseline="0" dirty="0">
                <a:ln>
                  <a:noFill/>
                </a:ln>
                <a:solidFill>
                  <a:srgbClr val="000080"/>
                </a:solidFill>
                <a:effectLst/>
                <a:latin typeface="Consolas" panose="020B0609020204030204" pitchFamily="49" charset="0"/>
              </a:rPr>
              <a:t>import </a:t>
            </a:r>
            <a:r>
              <a:rPr kumimoji="0" lang="en-US" altLang="en-US" sz="1700" b="0" i="0" u="none" strike="noStrike" cap="none" normalizeH="0" baseline="0" dirty="0">
                <a:ln>
                  <a:noFill/>
                </a:ln>
                <a:solidFill>
                  <a:srgbClr val="000000"/>
                </a:solidFill>
                <a:effectLst/>
                <a:latin typeface="Consolas" panose="020B0609020204030204" pitchFamily="49" charset="0"/>
              </a:rPr>
              <a:t>Student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err="1">
                <a:ln>
                  <a:noFill/>
                </a:ln>
                <a:solidFill>
                  <a:srgbClr val="000000"/>
                </a:solidFill>
                <a:effectLst/>
                <a:latin typeface="Consolas" panose="020B0609020204030204" pitchFamily="49" charset="0"/>
              </a:rPr>
              <a:t>fName</a:t>
            </a:r>
            <a:r>
              <a:rPr kumimoji="0" lang="en-US" altLang="en-US" sz="1700" b="0" i="0" u="none" strike="noStrike" cap="none" normalizeH="0" baseline="0" dirty="0">
                <a:ln>
                  <a:noFill/>
                </a:ln>
                <a:solidFill>
                  <a:srgbClr val="000000"/>
                </a:solidFill>
                <a:effectLst/>
                <a:latin typeface="Consolas" panose="020B0609020204030204" pitchFamily="49" charset="0"/>
              </a:rPr>
              <a:t> = </a:t>
            </a:r>
            <a:r>
              <a:rPr kumimoji="0" lang="en-US" altLang="en-US" sz="1700" b="0" i="0" u="none" strike="noStrike" cap="none" normalizeH="0" baseline="0" dirty="0">
                <a:ln>
                  <a:noFill/>
                </a:ln>
                <a:solidFill>
                  <a:srgbClr val="000080"/>
                </a:solidFill>
                <a:effectLst/>
                <a:latin typeface="Consolas" panose="020B0609020204030204" pitchFamily="49" charset="0"/>
              </a:rPr>
              <a:t>input</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1" i="0" u="none" strike="noStrike" cap="none" normalizeH="0" baseline="0" dirty="0">
                <a:ln>
                  <a:noFill/>
                </a:ln>
                <a:solidFill>
                  <a:srgbClr val="008080"/>
                </a:solidFill>
                <a:effectLst/>
                <a:latin typeface="Consolas" panose="020B0609020204030204" pitchFamily="49" charset="0"/>
              </a:rPr>
              <a:t>'What is your name: '</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st1 = Student(</a:t>
            </a:r>
            <a:r>
              <a:rPr kumimoji="0" lang="en-US" altLang="en-US" sz="1700" b="0" i="0" u="none" strike="noStrike" cap="none" normalizeH="0" baseline="0" dirty="0" err="1">
                <a:ln>
                  <a:noFill/>
                </a:ln>
                <a:solidFill>
                  <a:srgbClr val="000000"/>
                </a:solidFill>
                <a:effectLst/>
                <a:latin typeface="Consolas" panose="020B0609020204030204" pitchFamily="49" charset="0"/>
              </a:rPr>
              <a:t>fName</a:t>
            </a: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1" i="0" u="none" strike="noStrike" cap="none" normalizeH="0" baseline="0" dirty="0">
                <a:ln>
                  <a:noFill/>
                </a:ln>
                <a:solidFill>
                  <a:srgbClr val="008080"/>
                </a:solidFill>
                <a:effectLst/>
                <a:latin typeface="Consolas" panose="020B0609020204030204" pitchFamily="49" charset="0"/>
              </a:rPr>
              <a:t>'Peters'</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80"/>
                </a:solidFill>
                <a:effectLst/>
                <a:latin typeface="Consolas" panose="020B0609020204030204" pitchFamily="49" charset="0"/>
              </a:rPr>
              <a:t>print</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1" i="0" u="none" strike="noStrike" cap="none" normalizeH="0" baseline="0" dirty="0">
                <a:ln>
                  <a:noFill/>
                </a:ln>
                <a:solidFill>
                  <a:srgbClr val="008080"/>
                </a:solidFill>
                <a:effectLst/>
                <a:latin typeface="Consolas" panose="020B0609020204030204" pitchFamily="49" charset="0"/>
              </a:rPr>
              <a:t>'Expecting: Paul Peters'</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80"/>
                </a:solidFill>
                <a:effectLst/>
                <a:latin typeface="Consolas" panose="020B0609020204030204" pitchFamily="49" charset="0"/>
              </a:rPr>
              <a:t>print</a:t>
            </a:r>
            <a:r>
              <a:rPr kumimoji="0" lang="en-US" altLang="en-US" sz="1700" b="0" i="0" u="none" strike="noStrike" cap="none" normalizeH="0" baseline="0" dirty="0">
                <a:ln>
                  <a:noFill/>
                </a:ln>
                <a:solidFill>
                  <a:srgbClr val="000000"/>
                </a:solidFill>
                <a:effectLst/>
                <a:latin typeface="Consolas" panose="020B0609020204030204" pitchFamily="49" charset="0"/>
              </a:rPr>
              <a:t>(st1.getName())</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80"/>
                </a:solidFill>
                <a:effectLst/>
                <a:latin typeface="Consolas" panose="020B0609020204030204" pitchFamily="49" charset="0"/>
              </a:rPr>
              <a:t>print</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1" i="0" u="none" strike="noStrike" cap="none" normalizeH="0" baseline="0" dirty="0">
                <a:ln>
                  <a:noFill/>
                </a:ln>
                <a:solidFill>
                  <a:srgbClr val="008080"/>
                </a:solidFill>
                <a:effectLst/>
                <a:latin typeface="Consolas" panose="020B0609020204030204" pitchFamily="49" charset="0"/>
              </a:rPr>
              <a:t>'Expecting: 250650111'</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80"/>
                </a:solidFill>
                <a:effectLst/>
                <a:latin typeface="Consolas" panose="020B0609020204030204" pitchFamily="49" charset="0"/>
              </a:rPr>
              <a:t>print</a:t>
            </a:r>
            <a:r>
              <a:rPr kumimoji="0" lang="en-US" altLang="en-US" sz="1700" b="0" i="0" u="none" strike="noStrike" cap="none" normalizeH="0" baseline="0" dirty="0">
                <a:ln>
                  <a:noFill/>
                </a:ln>
                <a:solidFill>
                  <a:srgbClr val="000000"/>
                </a:solidFill>
                <a:effectLst/>
                <a:latin typeface="Consolas" panose="020B0609020204030204" pitchFamily="49" charset="0"/>
              </a:rPr>
              <a:t>(st1.getStudentNumber())</a:t>
            </a:r>
            <a:br>
              <a:rPr kumimoji="0" lang="en-US" altLang="en-US" sz="1700" b="0" i="0" u="none" strike="noStrike" cap="none" normalizeH="0" baseline="0" dirty="0">
                <a:ln>
                  <a:noFill/>
                </a:ln>
                <a:solidFill>
                  <a:srgbClr val="000000"/>
                </a:solidFill>
                <a:effectLst/>
                <a:latin typeface="Consolas" panose="020B0609020204030204" pitchFamily="49" charset="0"/>
              </a:rPr>
            </a:b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st1.addCourse(</a:t>
            </a:r>
            <a:r>
              <a:rPr kumimoji="0" lang="en-US" altLang="en-US" sz="1700" b="1" i="0" u="none" strike="noStrike" cap="none" normalizeH="0" baseline="0" dirty="0">
                <a:ln>
                  <a:noFill/>
                </a:ln>
                <a:solidFill>
                  <a:srgbClr val="008080"/>
                </a:solidFill>
                <a:effectLst/>
                <a:latin typeface="Consolas" panose="020B0609020204030204" pitchFamily="49" charset="0"/>
              </a:rPr>
              <a:t>'CS1026'</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st1.addCourse(</a:t>
            </a:r>
            <a:r>
              <a:rPr kumimoji="0" lang="en-US" altLang="en-US" sz="1700" b="1" i="0" u="none" strike="noStrike" cap="none" normalizeH="0" baseline="0" dirty="0">
                <a:ln>
                  <a:noFill/>
                </a:ln>
                <a:solidFill>
                  <a:srgbClr val="008080"/>
                </a:solidFill>
                <a:effectLst/>
                <a:latin typeface="Consolas" panose="020B0609020204030204" pitchFamily="49" charset="0"/>
              </a:rPr>
              <a:t>'MA4312'</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st1.addCourse(</a:t>
            </a:r>
            <a:r>
              <a:rPr kumimoji="0" lang="en-US" altLang="en-US" sz="1700" b="1" i="0" u="none" strike="noStrike" cap="none" normalizeH="0" baseline="0" dirty="0">
                <a:ln>
                  <a:noFill/>
                </a:ln>
                <a:solidFill>
                  <a:srgbClr val="008080"/>
                </a:solidFill>
                <a:effectLst/>
                <a:latin typeface="Consolas" panose="020B0609020204030204" pitchFamily="49" charset="0"/>
              </a:rPr>
              <a:t>'T'</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st1.addCourse(</a:t>
            </a:r>
            <a:r>
              <a:rPr kumimoji="0" lang="en-US" altLang="en-US" sz="1700" b="1" i="0" u="none" strike="noStrike" cap="none" normalizeH="0" baseline="0" dirty="0">
                <a:ln>
                  <a:noFill/>
                </a:ln>
                <a:solidFill>
                  <a:srgbClr val="008080"/>
                </a:solidFill>
                <a:effectLst/>
                <a:latin typeface="Consolas" panose="020B0609020204030204" pitchFamily="49" charset="0"/>
              </a:rPr>
              <a:t>'</a:t>
            </a:r>
            <a:r>
              <a:rPr kumimoji="0" lang="en-US" altLang="en-US" sz="1700" b="1" i="0" u="none" strike="noStrike" cap="none" normalizeH="0" baseline="0" dirty="0" err="1">
                <a:ln>
                  <a:noFill/>
                </a:ln>
                <a:solidFill>
                  <a:srgbClr val="008080"/>
                </a:solidFill>
                <a:effectLst/>
                <a:latin typeface="Consolas" panose="020B0609020204030204" pitchFamily="49" charset="0"/>
              </a:rPr>
              <a:t>ee</a:t>
            </a:r>
            <a:r>
              <a:rPr kumimoji="0" lang="en-US" altLang="en-US" sz="1700" b="1" i="0" u="none" strike="noStrike" cap="none" normalizeH="0" baseline="0" dirty="0">
                <a:ln>
                  <a:noFill/>
                </a:ln>
                <a:solidFill>
                  <a:srgbClr val="008080"/>
                </a:solidFill>
                <a:effectLst/>
                <a:latin typeface="Consolas" panose="020B0609020204030204" pitchFamily="49" charset="0"/>
              </a:rPr>
              <a:t>'</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st1.addCourse(</a:t>
            </a:r>
            <a:r>
              <a:rPr kumimoji="0" lang="en-US" altLang="en-US" sz="1700" b="1" i="0" u="none" strike="noStrike" cap="none" normalizeH="0" baseline="0" dirty="0">
                <a:ln>
                  <a:noFill/>
                </a:ln>
                <a:solidFill>
                  <a:srgbClr val="008080"/>
                </a:solidFill>
                <a:effectLst/>
                <a:latin typeface="Consolas" panose="020B0609020204030204" pitchFamily="49" charset="0"/>
              </a:rPr>
              <a:t>'</a:t>
            </a:r>
            <a:r>
              <a:rPr kumimoji="0" lang="en-US" altLang="en-US" sz="1700" b="1" i="0" u="none" strike="noStrike" cap="none" normalizeH="0" baseline="0" dirty="0" err="1">
                <a:ln>
                  <a:noFill/>
                </a:ln>
                <a:solidFill>
                  <a:srgbClr val="008080"/>
                </a:solidFill>
                <a:effectLst/>
                <a:latin typeface="Consolas" panose="020B0609020204030204" pitchFamily="49" charset="0"/>
              </a:rPr>
              <a:t>eee</a:t>
            </a:r>
            <a:r>
              <a:rPr kumimoji="0" lang="en-US" altLang="en-US" sz="1700" b="1" i="0" u="none" strike="noStrike" cap="none" normalizeH="0" baseline="0" dirty="0">
                <a:ln>
                  <a:noFill/>
                </a:ln>
                <a:solidFill>
                  <a:srgbClr val="008080"/>
                </a:solidFill>
                <a:effectLst/>
                <a:latin typeface="Consolas" panose="020B0609020204030204" pitchFamily="49" charset="0"/>
              </a:rPr>
              <a:t>'</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st1.addCourse(</a:t>
            </a:r>
            <a:r>
              <a:rPr kumimoji="0" lang="en-US" altLang="en-US" sz="1700" b="1" i="0" u="none" strike="noStrike" cap="none" normalizeH="0" baseline="0" dirty="0">
                <a:ln>
                  <a:noFill/>
                </a:ln>
                <a:solidFill>
                  <a:srgbClr val="008080"/>
                </a:solidFill>
                <a:effectLst/>
                <a:latin typeface="Consolas" panose="020B0609020204030204" pitchFamily="49" charset="0"/>
              </a:rPr>
              <a:t>'</a:t>
            </a:r>
            <a:r>
              <a:rPr kumimoji="0" lang="en-US" altLang="en-US" sz="1700" b="1" i="0" u="none" strike="noStrike" cap="none" normalizeH="0" baseline="0" dirty="0" err="1">
                <a:ln>
                  <a:noFill/>
                </a:ln>
                <a:solidFill>
                  <a:srgbClr val="008080"/>
                </a:solidFill>
                <a:effectLst/>
                <a:latin typeface="Consolas" panose="020B0609020204030204" pitchFamily="49" charset="0"/>
              </a:rPr>
              <a:t>eeeee</a:t>
            </a:r>
            <a:r>
              <a:rPr kumimoji="0" lang="en-US" altLang="en-US" sz="1700" b="1" i="0" u="none" strike="noStrike" cap="none" normalizeH="0" baseline="0" dirty="0">
                <a:ln>
                  <a:noFill/>
                </a:ln>
                <a:solidFill>
                  <a:srgbClr val="008080"/>
                </a:solidFill>
                <a:effectLst/>
                <a:latin typeface="Consolas" panose="020B0609020204030204" pitchFamily="49" charset="0"/>
              </a:rPr>
              <a:t>'</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st1.printStudent()</a:t>
            </a:r>
            <a:br>
              <a:rPr kumimoji="0" lang="en-US" altLang="en-US" sz="1700" b="0" i="0" u="none" strike="noStrike" cap="none" normalizeH="0" baseline="0" dirty="0">
                <a:ln>
                  <a:noFill/>
                </a:ln>
                <a:solidFill>
                  <a:srgbClr val="000000"/>
                </a:solidFill>
                <a:effectLst/>
                <a:latin typeface="Consolas" panose="020B0609020204030204" pitchFamily="49" charset="0"/>
              </a:rPr>
            </a:b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st2 = Student()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st2.printStudent()</a:t>
            </a:r>
            <a:br>
              <a:rPr kumimoji="0" lang="en-US" altLang="en-US" sz="1700" b="0" i="0" u="none" strike="noStrike" cap="none" normalizeH="0" baseline="0" dirty="0">
                <a:ln>
                  <a:noFill/>
                </a:ln>
                <a:solidFill>
                  <a:srgbClr val="000000"/>
                </a:solidFill>
                <a:effectLst/>
                <a:latin typeface="Consolas" panose="020B0609020204030204" pitchFamily="49" charset="0"/>
              </a:rPr>
            </a:br>
            <a:br>
              <a:rPr kumimoji="0" lang="en-US" altLang="en-US" sz="17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38731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 to Facebook</a:t>
            </a:r>
          </a:p>
        </p:txBody>
      </p:sp>
      <p:sp>
        <p:nvSpPr>
          <p:cNvPr id="3" name="Content Placeholder 2"/>
          <p:cNvSpPr>
            <a:spLocks noGrp="1"/>
          </p:cNvSpPr>
          <p:nvPr>
            <p:ph idx="1"/>
          </p:nvPr>
        </p:nvSpPr>
        <p:spPr/>
        <p:txBody>
          <a:bodyPr>
            <a:normAutofit fontScale="92500" lnSpcReduction="10000"/>
          </a:bodyPr>
          <a:lstStyle/>
          <a:p>
            <a:r>
              <a:rPr lang="en-CA" dirty="0"/>
              <a:t>Let’s add a id generator that determines what the </a:t>
            </a:r>
            <a:r>
              <a:rPr lang="en-CA" dirty="0" err="1"/>
              <a:t>facebook</a:t>
            </a:r>
            <a:r>
              <a:rPr lang="en-CA" dirty="0"/>
              <a:t> id will be for each person.</a:t>
            </a:r>
          </a:p>
          <a:p>
            <a:r>
              <a:rPr lang="en-CA" dirty="0"/>
              <a:t>Make sure that you are only adding a Profile as a friend. Double check using </a:t>
            </a:r>
            <a:r>
              <a:rPr lang="en-CA" dirty="0" err="1"/>
              <a:t>isinstanceof</a:t>
            </a:r>
            <a:endParaRPr lang="en-CA" dirty="0"/>
          </a:p>
          <a:p>
            <a:r>
              <a:rPr lang="en-CA" dirty="0"/>
              <a:t>Let’s create a wall</a:t>
            </a:r>
          </a:p>
          <a:p>
            <a:pPr lvl="1"/>
            <a:r>
              <a:rPr lang="en-CA" dirty="0"/>
              <a:t>Write a method that prints out the profile status of all your friends.</a:t>
            </a:r>
            <a:br>
              <a:rPr lang="en-CA" dirty="0"/>
            </a:br>
            <a:r>
              <a:rPr lang="en-CA" dirty="0" err="1"/>
              <a:t>showWall</a:t>
            </a:r>
            <a:r>
              <a:rPr lang="en-CA" dirty="0"/>
              <a:t>()</a:t>
            </a:r>
            <a:br>
              <a:rPr lang="en-CA" dirty="0"/>
            </a:br>
            <a:r>
              <a:rPr lang="en-CA" dirty="0"/>
              <a:t>Do this by iterating over each of your friends and printing out their profile status. </a:t>
            </a:r>
            <a:r>
              <a:rPr lang="en-CA" strike="sngStrike" dirty="0"/>
              <a:t>(one way) overload the </a:t>
            </a:r>
            <a:r>
              <a:rPr lang="en-CA" strike="sngStrike" dirty="0" err="1"/>
              <a:t>repr</a:t>
            </a:r>
            <a:r>
              <a:rPr lang="en-CA" strike="sngStrike" dirty="0"/>
              <a:t> method for a profile</a:t>
            </a:r>
          </a:p>
          <a:p>
            <a:r>
              <a:rPr lang="en-CA" dirty="0"/>
              <a:t>Limit the number of friends a person can have (5 friends only)</a:t>
            </a:r>
          </a:p>
          <a:p>
            <a:r>
              <a:rPr lang="en-CA" dirty="0"/>
              <a:t>Find and print all the friends who are of a certain age. </a:t>
            </a:r>
          </a:p>
          <a:p>
            <a:pPr marL="0" indent="0">
              <a:buNone/>
            </a:pPr>
            <a:r>
              <a:rPr lang="en-CA" dirty="0">
                <a:solidFill>
                  <a:srgbClr val="FF0000"/>
                </a:solidFill>
              </a:rPr>
              <a:t>HOMEWORK: Add a method that determines whether you and someone else are friends so that you can access their page. (you have to be their friend and they also have to be yours)    </a:t>
            </a:r>
            <a:r>
              <a:rPr lang="en-CA" dirty="0" err="1">
                <a:solidFill>
                  <a:srgbClr val="FF0000"/>
                </a:solidFill>
                <a:latin typeface="Courier New" panose="02070309020205020404" pitchFamily="49" charset="0"/>
                <a:cs typeface="Courier New" panose="02070309020205020404" pitchFamily="49" charset="0"/>
              </a:rPr>
              <a:t>inMyList</a:t>
            </a:r>
            <a:r>
              <a:rPr lang="en-CA" dirty="0">
                <a:solidFill>
                  <a:srgbClr val="FF0000"/>
                </a:solidFill>
                <a:latin typeface="Courier New" panose="02070309020205020404" pitchFamily="49" charset="0"/>
                <a:cs typeface="Courier New" panose="02070309020205020404" pitchFamily="49" charset="0"/>
              </a:rPr>
              <a:t>  &amp; </a:t>
            </a:r>
            <a:r>
              <a:rPr lang="en-CA" dirty="0" err="1">
                <a:solidFill>
                  <a:srgbClr val="FF0000"/>
                </a:solidFill>
                <a:latin typeface="Courier New" panose="02070309020205020404" pitchFamily="49" charset="0"/>
                <a:cs typeface="Courier New" panose="02070309020205020404" pitchFamily="49" charset="0"/>
              </a:rPr>
              <a:t>isMyFriend</a:t>
            </a:r>
            <a:endParaRPr lang="en-CA" dirty="0">
              <a:solidFill>
                <a:srgbClr val="FF0000"/>
              </a:solidFill>
              <a:latin typeface="Courier New" panose="02070309020205020404" pitchFamily="49" charset="0"/>
              <a:cs typeface="Courier New" panose="02070309020205020404" pitchFamily="49" charset="0"/>
            </a:endParaRPr>
          </a:p>
          <a:p>
            <a:endParaRPr lang="en-CA" dirty="0"/>
          </a:p>
        </p:txBody>
      </p:sp>
      <p:sp>
        <p:nvSpPr>
          <p:cNvPr id="4" name="Date Placeholder 3"/>
          <p:cNvSpPr>
            <a:spLocks noGrp="1"/>
          </p:cNvSpPr>
          <p:nvPr>
            <p:ph type="dt" sz="half" idx="10"/>
          </p:nvPr>
        </p:nvSpPr>
        <p:spPr/>
        <p:txBody>
          <a:bodyPr/>
          <a:lstStyle/>
          <a:p>
            <a:fld id="{878F7340-A7CA-480D-92D2-D3FEF9C76EFC}" type="datetime1">
              <a:rPr lang="en-US" smtClean="0"/>
              <a:t>3/15/2017</a:t>
            </a:fld>
            <a:endParaRPr lang="en-US" dirty="0"/>
          </a:p>
        </p:txBody>
      </p:sp>
      <p:pic>
        <p:nvPicPr>
          <p:cNvPr id="5" name="Picture 2" descr="https://upload.wikimedia.org/wikipedia/commons/thumb/7/7c/Facebook_New_Logo_(2015).svg/1280px-Facebook_New_Logo_(2015).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3253"/>
            <a:ext cx="2819400" cy="105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4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ea typeface="ＭＳ Ｐゴシック" panose="020B0600070205080204" pitchFamily="34" charset="-128"/>
              </a:rPr>
              <a:t>Python Classes</a:t>
            </a:r>
          </a:p>
        </p:txBody>
      </p:sp>
      <p:sp>
        <p:nvSpPr>
          <p:cNvPr id="17411" name="Content Placeholder 2"/>
          <p:cNvSpPr>
            <a:spLocks noGrp="1"/>
          </p:cNvSpPr>
          <p:nvPr>
            <p:ph idx="1"/>
          </p:nvPr>
        </p:nvSpPr>
        <p:spPr>
          <a:xfrm>
            <a:off x="822959" y="1255006"/>
            <a:ext cx="7543801" cy="2173994"/>
          </a:xfrm>
        </p:spPr>
        <p:txBody>
          <a:bodyPr/>
          <a:lstStyle/>
          <a:p>
            <a:pPr lvl="1"/>
            <a:r>
              <a:rPr lang="en-US" altLang="en-US" dirty="0">
                <a:ea typeface="ＭＳ Ｐゴシック" panose="020B0600070205080204" pitchFamily="34" charset="-128"/>
              </a:rPr>
              <a:t>In contrast, 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list</a:t>
            </a:r>
            <a:r>
              <a:rPr lang="en-US" altLang="en-US" dirty="0">
                <a:ea typeface="ＭＳ Ｐゴシック" panose="020B0600070205080204" pitchFamily="34" charset="-128"/>
              </a:rPr>
              <a:t> class describes the behavior of objects that can be used to store a collection of values</a:t>
            </a:r>
          </a:p>
          <a:p>
            <a:pPr lvl="1"/>
            <a:r>
              <a:rPr lang="en-US" altLang="en-US" dirty="0">
                <a:ea typeface="ＭＳ Ｐゴシック" panose="020B0600070205080204" pitchFamily="34" charset="-128"/>
              </a:rPr>
              <a:t>This class has a different set of methods</a:t>
            </a:r>
          </a:p>
          <a:p>
            <a:pPr lvl="1"/>
            <a:r>
              <a:rPr lang="en-US" altLang="en-US" dirty="0">
                <a:ea typeface="ＭＳ Ｐゴシック" panose="020B0600070205080204" pitchFamily="34" charset="-128"/>
              </a:rPr>
              <a:t>For example, the following call would be illegal—the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list</a:t>
            </a:r>
            <a:r>
              <a:rPr lang="en-US" altLang="en-US" sz="1600" dirty="0">
                <a:ea typeface="ＭＳ Ｐゴシック" panose="020B0600070205080204" pitchFamily="34" charset="-128"/>
              </a:rPr>
              <a:t> </a:t>
            </a:r>
            <a:r>
              <a:rPr lang="en-US" altLang="en-US" dirty="0">
                <a:ea typeface="ＭＳ Ｐゴシック" panose="020B0600070205080204" pitchFamily="34" charset="-128"/>
              </a:rPr>
              <a:t>class has no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upper()</a:t>
            </a:r>
            <a:r>
              <a:rPr lang="en-US" altLang="en-US" sz="1600" dirty="0">
                <a:ea typeface="ＭＳ Ｐゴシック" panose="020B0600070205080204" pitchFamily="34" charset="-128"/>
              </a:rPr>
              <a:t> </a:t>
            </a:r>
            <a:r>
              <a:rPr lang="en-US" altLang="en-US" dirty="0">
                <a:ea typeface="ＭＳ Ｐゴシック" panose="020B0600070205080204" pitchFamily="34" charset="-128"/>
              </a:rPr>
              <a:t>method</a:t>
            </a:r>
          </a:p>
        </p:txBody>
      </p:sp>
      <p:sp>
        <p:nvSpPr>
          <p:cNvPr id="6" name="Content Placeholder 2"/>
          <p:cNvSpPr txBox="1">
            <a:spLocks/>
          </p:cNvSpPr>
          <p:nvPr/>
        </p:nvSpPr>
        <p:spPr bwMode="auto">
          <a:xfrm>
            <a:off x="1142999" y="3048000"/>
            <a:ext cx="3657601"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["Hello", "World"].upper()</a:t>
            </a:r>
          </a:p>
        </p:txBody>
      </p:sp>
      <p:sp>
        <p:nvSpPr>
          <p:cNvPr id="7" name="Content Placeholder 2"/>
          <p:cNvSpPr txBox="1">
            <a:spLocks/>
          </p:cNvSpPr>
          <p:nvPr/>
        </p:nvSpPr>
        <p:spPr bwMode="auto">
          <a:xfrm>
            <a:off x="1142999" y="4077547"/>
            <a:ext cx="3657602"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["Hello", "World"].pop()</a:t>
            </a:r>
          </a:p>
        </p:txBody>
      </p:sp>
      <p:sp>
        <p:nvSpPr>
          <p:cNvPr id="2" name="Date Placeholder 1"/>
          <p:cNvSpPr>
            <a:spLocks noGrp="1"/>
          </p:cNvSpPr>
          <p:nvPr>
            <p:ph type="dt" sz="half" idx="10"/>
          </p:nvPr>
        </p:nvSpPr>
        <p:spPr/>
        <p:txBody>
          <a:bodyPr/>
          <a:lstStyle/>
          <a:p>
            <a:fld id="{AED34FBD-3F07-4CA4-8DB7-912E4178724D}" type="datetime1">
              <a:rPr lang="en-US" smtClean="0"/>
              <a:t>3/15/2017</a:t>
            </a:fld>
            <a:endParaRPr lang="en-US" dirty="0"/>
          </a:p>
        </p:txBody>
      </p:sp>
      <p:sp>
        <p:nvSpPr>
          <p:cNvPr id="8" name="Content Placeholder 2"/>
          <p:cNvSpPr txBox="1">
            <a:spLocks/>
          </p:cNvSpPr>
          <p:nvPr/>
        </p:nvSpPr>
        <p:spPr>
          <a:xfrm>
            <a:off x="822958" y="3614185"/>
            <a:ext cx="7543801" cy="65386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r>
              <a:rPr lang="en-US" altLang="en-US" dirty="0">
                <a:ea typeface="ＭＳ Ｐゴシック" panose="020B0600070205080204" pitchFamily="34" charset="-128"/>
              </a:rPr>
              <a:t>However,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list</a:t>
            </a:r>
            <a:r>
              <a:rPr lang="en-US" altLang="en-US" sz="1600" dirty="0">
                <a:ea typeface="ＭＳ Ｐゴシック" panose="020B0600070205080204" pitchFamily="34" charset="-128"/>
              </a:rPr>
              <a:t> </a:t>
            </a:r>
            <a:r>
              <a:rPr lang="en-US" altLang="en-US" dirty="0">
                <a:ea typeface="ＭＳ Ｐゴシック" panose="020B0600070205080204" pitchFamily="34" charset="-128"/>
              </a:rPr>
              <a:t>has a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pop()</a:t>
            </a:r>
            <a:r>
              <a:rPr lang="en-US" altLang="en-US" sz="1600" dirty="0">
                <a:ea typeface="ＭＳ Ｐゴシック" panose="020B0600070205080204" pitchFamily="34" charset="-128"/>
              </a:rPr>
              <a:t> </a:t>
            </a:r>
            <a:r>
              <a:rPr lang="en-US" altLang="en-US" dirty="0">
                <a:ea typeface="ＭＳ Ｐゴシック" panose="020B0600070205080204" pitchFamily="34" charset="-128"/>
              </a:rPr>
              <a:t>method, and the following call is legal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ea typeface="ＭＳ Ｐゴシック" panose="020B0600070205080204" pitchFamily="34" charset="-128"/>
              </a:rPr>
              <a:t>Public Interfaces</a:t>
            </a:r>
          </a:p>
        </p:txBody>
      </p:sp>
      <p:sp>
        <p:nvSpPr>
          <p:cNvPr id="18435" name="Content Placeholder 2"/>
          <p:cNvSpPr>
            <a:spLocks noGrp="1"/>
          </p:cNvSpPr>
          <p:nvPr>
            <p:ph idx="1"/>
          </p:nvPr>
        </p:nvSpPr>
        <p:spPr/>
        <p:txBody>
          <a:bodyPr/>
          <a:lstStyle/>
          <a:p>
            <a:r>
              <a:rPr lang="en-US" altLang="en-US" dirty="0">
                <a:ea typeface="ＭＳ Ｐゴシック" panose="020B0600070205080204" pitchFamily="34" charset="-128"/>
              </a:rPr>
              <a:t>The set of all methods provided by a class, together with a description of their behavior, is called the public interface of the class</a:t>
            </a:r>
          </a:p>
          <a:p>
            <a:r>
              <a:rPr lang="en-US" altLang="en-US" dirty="0">
                <a:ea typeface="ＭＳ Ｐゴシック" panose="020B0600070205080204" pitchFamily="34" charset="-128"/>
              </a:rPr>
              <a:t>When you work with an object of a class, you do not know how the object stores its data, or how the methods are implemented</a:t>
            </a:r>
          </a:p>
          <a:p>
            <a:pPr lvl="1"/>
            <a:r>
              <a:rPr lang="en-US" altLang="en-US" dirty="0">
                <a:ea typeface="ＭＳ Ｐゴシック" panose="020B0600070205080204" pitchFamily="34" charset="-128"/>
              </a:rPr>
              <a:t>You need not know how a </a:t>
            </a:r>
            <a:r>
              <a:rPr lang="en-US" altLang="en-US" sz="1800" dirty="0" err="1">
                <a:latin typeface="Consolas" panose="020B0609020204030204" pitchFamily="49" charset="0"/>
                <a:ea typeface="ＭＳ Ｐゴシック" panose="020B0600070205080204" pitchFamily="34" charset="-128"/>
                <a:cs typeface="Consolas" panose="020B0609020204030204" pitchFamily="49" charset="0"/>
              </a:rPr>
              <a:t>str</a:t>
            </a:r>
            <a:r>
              <a:rPr lang="en-US" altLang="en-US" dirty="0">
                <a:ea typeface="ＭＳ Ｐゴシック" panose="020B0600070205080204" pitchFamily="34" charset="-128"/>
              </a:rPr>
              <a:t> object organizes a character sequence, or how a list stores its elements</a:t>
            </a:r>
          </a:p>
          <a:p>
            <a:r>
              <a:rPr lang="en-US" altLang="en-US" dirty="0">
                <a:ea typeface="ＭＳ Ｐゴシック" panose="020B0600070205080204" pitchFamily="34" charset="-128"/>
              </a:rPr>
              <a:t>All you need to know is the public interface––which methods you can apply, and what these methods do</a:t>
            </a:r>
          </a:p>
        </p:txBody>
      </p:sp>
      <p:sp>
        <p:nvSpPr>
          <p:cNvPr id="2" name="Date Placeholder 1"/>
          <p:cNvSpPr>
            <a:spLocks noGrp="1"/>
          </p:cNvSpPr>
          <p:nvPr>
            <p:ph type="dt" sz="half" idx="10"/>
          </p:nvPr>
        </p:nvSpPr>
        <p:spPr/>
        <p:txBody>
          <a:bodyPr/>
          <a:lstStyle/>
          <a:p>
            <a:fld id="{C32D1DA7-2B13-4249-986A-201E768D8CB6}" type="datetime1">
              <a:rPr lang="en-US" smtClean="0"/>
              <a:t>3/15/2017</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4af493363444fa191aa20d1fd842df69d6d72a"/>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8328</TotalTime>
  <Words>4477</Words>
  <Application>Microsoft Office PowerPoint</Application>
  <PresentationFormat>On-screen Show (4:3)</PresentationFormat>
  <Paragraphs>1047</Paragraphs>
  <Slides>79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ＭＳ Ｐゴシック</vt:lpstr>
      <vt:lpstr>Arial</vt:lpstr>
      <vt:lpstr>Arial Narrow</vt:lpstr>
      <vt:lpstr>Calibri</vt:lpstr>
      <vt:lpstr>Calibri Light</vt:lpstr>
      <vt:lpstr>Consolas</vt:lpstr>
      <vt:lpstr>Courier New</vt:lpstr>
      <vt:lpstr>Times New Roman</vt:lpstr>
      <vt:lpstr>Wingdings</vt:lpstr>
      <vt:lpstr>RMC Presentation</vt:lpstr>
      <vt:lpstr>Chapter Nine</vt:lpstr>
      <vt:lpstr>Chapter Goals</vt:lpstr>
      <vt:lpstr>Contents</vt:lpstr>
      <vt:lpstr>Object-Oriented Programming</vt:lpstr>
      <vt:lpstr>Objects and Programs</vt:lpstr>
      <vt:lpstr>Objects and Programs</vt:lpstr>
      <vt:lpstr>Python Classes</vt:lpstr>
      <vt:lpstr>Python Classes</vt:lpstr>
      <vt:lpstr>Public Interfaces</vt:lpstr>
      <vt:lpstr>Public Interfaces</vt:lpstr>
      <vt:lpstr>Implementing a Simple Class</vt:lpstr>
      <vt:lpstr>Using the Counter Class</vt:lpstr>
      <vt:lpstr>Using the Counter Class</vt:lpstr>
      <vt:lpstr>Instance Variables</vt:lpstr>
      <vt:lpstr>Instance Variables</vt:lpstr>
      <vt:lpstr>Class Methods</vt:lpstr>
      <vt:lpstr>Class Methods and Attributes</vt:lpstr>
      <vt:lpstr>Example of Encapsulation</vt:lpstr>
      <vt:lpstr>Complete Simple Class Example</vt:lpstr>
      <vt:lpstr>PowerPoint Presentation</vt:lpstr>
      <vt:lpstr>Example: CashRegister.py (1)</vt:lpstr>
      <vt:lpstr>Using the Class</vt:lpstr>
      <vt:lpstr>Using Methods</vt:lpstr>
      <vt:lpstr>Accessor and Mutator Methods</vt:lpstr>
      <vt:lpstr>Instance Variables of Objects</vt:lpstr>
      <vt:lpstr>Constructors</vt:lpstr>
      <vt:lpstr>Default and Named Arguments</vt:lpstr>
      <vt:lpstr>Default and Named Arguments</vt:lpstr>
      <vt:lpstr>Syntax: Constructors</vt:lpstr>
      <vt:lpstr>Constructors: Self</vt:lpstr>
      <vt:lpstr>Object References</vt:lpstr>
      <vt:lpstr>Group Activity</vt:lpstr>
      <vt:lpstr>Common Error 9.1 (1)</vt:lpstr>
      <vt:lpstr>Common Error 9.1 (2)</vt:lpstr>
      <vt:lpstr>Implementing Methods</vt:lpstr>
      <vt:lpstr>Syntax: Instance Methods</vt:lpstr>
      <vt:lpstr>Invoking Instance Methods</vt:lpstr>
      <vt:lpstr>Tracing The Method Call</vt:lpstr>
      <vt:lpstr>Accessing Instance Variables</vt:lpstr>
      <vt:lpstr>Accessing Instance Variables</vt:lpstr>
      <vt:lpstr>Calling One Method Within Another</vt:lpstr>
      <vt:lpstr>Example: CashRegister.py (1)</vt:lpstr>
      <vt:lpstr>Programming Tip 9.2</vt:lpstr>
      <vt:lpstr>Student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a Class</vt:lpstr>
      <vt:lpstr>Choices for Testing: The Python shell</vt:lpstr>
      <vt:lpstr>Choices for Testing: Test Drivers</vt:lpstr>
      <vt:lpstr>Steps Performed by a Tester Program</vt:lpstr>
      <vt:lpstr>Example Test Program</vt:lpstr>
      <vt:lpstr>Test Drivers: Plan Beforehand</vt:lpstr>
      <vt:lpstr>Test Drivers: Using Modules</vt:lpstr>
      <vt:lpstr>Steps to Implementing a Class</vt:lpstr>
      <vt:lpstr>Steps to Implementing a Class</vt:lpstr>
      <vt:lpstr>Steps to Implementing a Class</vt:lpstr>
      <vt:lpstr>Steps to Implementing a class</vt:lpstr>
      <vt:lpstr>Bonus Activity</vt:lpstr>
      <vt:lpstr>Class Variables</vt:lpstr>
      <vt:lpstr>Class Variables: Example (1)</vt:lpstr>
      <vt:lpstr>Class Variables: Example (2)</vt:lpstr>
      <vt:lpstr>Class Variables: Example (3)</vt:lpstr>
      <vt:lpstr>Object References</vt:lpstr>
      <vt:lpstr>Shared References</vt:lpstr>
      <vt:lpstr>Testing if References are Aliases</vt:lpstr>
      <vt:lpstr>The None reference</vt:lpstr>
      <vt:lpstr>The self reference</vt:lpstr>
      <vt:lpstr>Using self to Invoke Other Methods </vt:lpstr>
      <vt:lpstr>Passing self as a Parameter </vt:lpstr>
      <vt:lpstr>Student Example Continued</vt:lpstr>
      <vt:lpstr>PowerPoint Presentation</vt:lpstr>
      <vt:lpstr>Test</vt:lpstr>
      <vt:lpstr>Back to Facebook</vt:lpstr>
    </vt:vector>
  </TitlesOfParts>
  <Company>Technetrain.com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Objects and Classes</dc:title>
  <dc:subject>Java for Everyone 2e</dc:subject>
  <dc:creator>bauer</dc:creator>
  <dc:description>Based on bjlo_ch08_8.pdf</dc:description>
  <cp:lastModifiedBy>Kemi Ola</cp:lastModifiedBy>
  <cp:revision>638</cp:revision>
  <dcterms:created xsi:type="dcterms:W3CDTF">2007-02-01T21:32:19Z</dcterms:created>
  <dcterms:modified xsi:type="dcterms:W3CDTF">2017-03-16T03:53:39Z</dcterms:modified>
  <cp:contentStatus>Final Draft</cp:contentStatus>
</cp:coreProperties>
</file>