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CCB"/>
    <a:srgbClr val="FDE06B"/>
    <a:srgbClr val="FC09B0"/>
    <a:srgbClr val="FDA220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>
      <p:cViewPr varScale="1">
        <p:scale>
          <a:sx n="58" d="100"/>
          <a:sy n="58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3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04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45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89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20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19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57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47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28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34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F4C6-429A-4EA5-87EE-B7B586BDAA4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36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EF4C6-429A-4EA5-87EE-B7B586BDAA4E}" type="datetimeFigureOut">
              <a:rPr lang="es-ES" smtClean="0"/>
              <a:t>21/03/2017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1157-80A4-49E9-843F-499A47D0C8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7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799" y="35023"/>
            <a:ext cx="7772400" cy="1470025"/>
          </a:xfrm>
        </p:spPr>
        <p:txBody>
          <a:bodyPr>
            <a:normAutofit/>
          </a:bodyPr>
          <a:lstStyle/>
          <a:p>
            <a:r>
              <a:rPr lang="es-E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Know</a:t>
            </a:r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 </a:t>
            </a:r>
            <a:r>
              <a:rPr lang="es-E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About</a:t>
            </a:r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 </a:t>
            </a:r>
            <a:r>
              <a:rPr lang="es-E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It</a:t>
            </a:r>
            <a:endParaRPr lang="es-ES" sz="6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14CCCB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arlow Solid Italic" panose="04030604020F02020D02" pitchFamily="82" charset="0"/>
              <a:cs typeface="Arial" panose="020B06040202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17491" y="5562904"/>
            <a:ext cx="3056384" cy="576064"/>
          </a:xfrm>
          <a:solidFill>
            <a:srgbClr val="FDE06B"/>
          </a:solidFill>
          <a:ln>
            <a:solidFill>
              <a:srgbClr val="FDE06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r>
              <a:rPr lang="es-ES" sz="3600" dirty="0">
                <a:solidFill>
                  <a:schemeClr val="bg1"/>
                </a:solidFill>
                <a:effectLst/>
                <a:latin typeface="Harlow Solid Italic" panose="04030604020F02020D02" pitchFamily="82" charset="0"/>
              </a:rPr>
              <a:t>Libro de estilos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1516307" y="1505048"/>
            <a:ext cx="6099501" cy="3456384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3691" y="1263482"/>
            <a:ext cx="8566162" cy="3599930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En este aspecto somos una compañía de mentalidad muy abierta y nos gusta darte cierta libertad en este aspecto siempre que respetes un par de normas y se pueda leer claramente el texto.</a:t>
            </a:r>
            <a:br>
              <a:rPr lang="es-ES" sz="3600" dirty="0">
                <a:latin typeface="+mn-lt"/>
              </a:rPr>
            </a:br>
            <a:br>
              <a:rPr lang="es-ES" sz="3600" dirty="0">
                <a:latin typeface="+mn-lt"/>
              </a:rPr>
            </a:b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¿Pero… y como escribo?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1 Título"/>
          <p:cNvSpPr txBox="1">
            <a:spLocks/>
          </p:cNvSpPr>
          <p:nvPr/>
        </p:nvSpPr>
        <p:spPr>
          <a:xfrm>
            <a:off x="456091" y="3875260"/>
            <a:ext cx="7544909" cy="2788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latin typeface="+mn-lt"/>
              </a:rPr>
              <a:t>Utiliza siempre para títulos y para nuestra marca la letra </a:t>
            </a:r>
            <a:r>
              <a:rPr lang="es-ES" sz="3600" dirty="0">
                <a:latin typeface="+mn-lt"/>
              </a:rPr>
              <a:t>HARLOW SOLID ITALIC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6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latin typeface="+mn-lt"/>
              </a:rPr>
              <a:t>Y para el resto de textos CALIBRI CUERPO</a:t>
            </a:r>
            <a:br>
              <a:rPr lang="es-ES" sz="3600" dirty="0">
                <a:latin typeface="+mn-lt"/>
              </a:rPr>
            </a:br>
            <a:br>
              <a:rPr lang="es-ES" sz="3600" dirty="0">
                <a:latin typeface="+mn-lt"/>
              </a:rPr>
            </a:br>
            <a:endParaRPr lang="es-ES" sz="3600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0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0001" y="-118332"/>
            <a:ext cx="8566162" cy="3599930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Si, estos </a:t>
            </a:r>
            <a:r>
              <a:rPr lang="es-ES" sz="3600" dirty="0" err="1">
                <a:latin typeface="+mn-lt"/>
              </a:rPr>
              <a:t>són</a:t>
            </a:r>
            <a:r>
              <a:rPr lang="es-ES" sz="3600" dirty="0">
                <a:latin typeface="+mn-lt"/>
              </a:rPr>
              <a:t> todas nuestras normas y consejos para el uso apropiado de la marca . SI los sigues todos estaremos muy felices .</a:t>
            </a:r>
            <a:br>
              <a:rPr lang="es-ES" sz="3600" dirty="0">
                <a:latin typeface="+mn-lt"/>
              </a:rPr>
            </a:b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¿Y ya esta?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318418" y="4143719"/>
            <a:ext cx="4091784" cy="2318677"/>
          </a:xfrm>
          <a:prstGeom prst="rect">
            <a:avLst/>
          </a:prstGeom>
        </p:spPr>
      </p:pic>
      <p:sp>
        <p:nvSpPr>
          <p:cNvPr id="3" name="Bocadillo: rectángulo con esquinas redondeadas 2"/>
          <p:cNvSpPr/>
          <p:nvPr/>
        </p:nvSpPr>
        <p:spPr>
          <a:xfrm>
            <a:off x="4196678" y="3849543"/>
            <a:ext cx="3032990" cy="1222746"/>
          </a:xfrm>
          <a:prstGeom prst="wedgeRoundRectCallout">
            <a:avLst>
              <a:gd name="adj1" fmla="val -55915"/>
              <a:gd name="adj2" fmla="val 72018"/>
              <a:gd name="adj3" fmla="val 16667"/>
            </a:avLst>
          </a:prstGeom>
          <a:noFill/>
          <a:ln>
            <a:solidFill>
              <a:srgbClr val="14CC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4194137" y="4077196"/>
            <a:ext cx="2904693" cy="86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Muchas gracias !</a:t>
            </a:r>
          </a:p>
        </p:txBody>
      </p:sp>
    </p:spTree>
    <p:extLst>
      <p:ext uri="{BB962C8B-B14F-4D97-AF65-F5344CB8AC3E}">
        <p14:creationId xmlns:p14="http://schemas.microsoft.com/office/powerpoint/2010/main" val="3403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9754" y="725863"/>
            <a:ext cx="7555852" cy="5514088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Un día 17 de Marzo de 2017 cinco chicos , se plantearon un problema , como podrían compartir y visualizar sus gustos y aficiones , a la vez que conocen a gente de los mismos gustos de una forma fácil y sencilla . De allí surgió la idea de crear </a:t>
            </a:r>
            <a:r>
              <a:rPr lang="es-ES" sz="3600" dirty="0" err="1">
                <a:solidFill>
                  <a:srgbClr val="14CCCB"/>
                </a:solidFill>
                <a:latin typeface="Harlow Solid Italic" panose="04030604020F02020D02" pitchFamily="82" charset="0"/>
              </a:rPr>
              <a:t>Knew</a:t>
            </a:r>
            <a:r>
              <a:rPr lang="es-ES" sz="3600" dirty="0">
                <a:solidFill>
                  <a:srgbClr val="14CCCB"/>
                </a:solidFill>
                <a:latin typeface="Harlow Solid Italic" panose="04030604020F02020D02" pitchFamily="82" charset="0"/>
              </a:rPr>
              <a:t> </a:t>
            </a:r>
            <a:r>
              <a:rPr lang="es-ES" sz="3600" dirty="0" err="1">
                <a:solidFill>
                  <a:srgbClr val="14CCCB"/>
                </a:solidFill>
                <a:latin typeface="Harlow Solid Italic" panose="04030604020F02020D02" pitchFamily="82" charset="0"/>
              </a:rPr>
              <a:t>about</a:t>
            </a:r>
            <a:r>
              <a:rPr lang="es-ES" sz="3600" dirty="0">
                <a:solidFill>
                  <a:srgbClr val="14CCCB"/>
                </a:solidFill>
                <a:latin typeface="Harlow Solid Italic" panose="04030604020F02020D02" pitchFamily="82" charset="0"/>
              </a:rPr>
              <a:t> </a:t>
            </a:r>
            <a:r>
              <a:rPr lang="es-ES" sz="3600" dirty="0" err="1">
                <a:solidFill>
                  <a:srgbClr val="14CCCB"/>
                </a:solidFill>
                <a:latin typeface="Harlow Solid Italic" panose="04030604020F02020D02" pitchFamily="82" charset="0"/>
              </a:rPr>
              <a:t>it</a:t>
            </a:r>
            <a:r>
              <a:rPr lang="es-ES" sz="3600" dirty="0">
                <a:solidFill>
                  <a:srgbClr val="14CCCB"/>
                </a:solidFill>
                <a:latin typeface="Harlow Solid Italic" panose="04030604020F02020D02" pitchFamily="82" charset="0"/>
              </a:rPr>
              <a:t> </a:t>
            </a:r>
            <a:r>
              <a:rPr lang="es-ES" sz="3600" dirty="0">
                <a:latin typeface="Harlow Solid Italic" panose="04030604020F02020D02" pitchFamily="82" charset="0"/>
              </a:rPr>
              <a:t>, </a:t>
            </a:r>
            <a:r>
              <a:rPr lang="es-ES" sz="3600" dirty="0">
                <a:latin typeface="+mn-lt"/>
              </a:rPr>
              <a:t>una web app que permite guardar , compartir tus gustos y debatir sobre ellos .</a:t>
            </a: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Un poco de Historia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5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31" y="1726636"/>
            <a:ext cx="8244477" cy="3542008"/>
          </a:xfrm>
        </p:spPr>
        <p:txBody>
          <a:bodyPr>
            <a:normAutofit fontScale="90000"/>
          </a:bodyPr>
          <a:lstStyle/>
          <a:p>
            <a:pPr algn="l"/>
            <a:r>
              <a:rPr lang="es-ES" sz="4000" dirty="0">
                <a:latin typeface="+mn-lt"/>
              </a:rPr>
              <a:t>Nuestro color principal es un color que inspira paz y tranquilidad , </a:t>
            </a:r>
            <a:r>
              <a:rPr lang="es-ES" sz="4000" dirty="0">
                <a:latin typeface="+mn-lt"/>
              </a:rPr>
              <a:t>el azul es el color de lo divino y se asocia a éste con el cielo. Debido a este detalle, también se le asocia con lo grande y eterno , y como queremos que puedas informarte de todos tus gustos a todas horas , hemos elegido este precioso tono de </a:t>
            </a:r>
            <a:r>
              <a:rPr lang="es-ES" sz="4000" dirty="0">
                <a:solidFill>
                  <a:srgbClr val="00B0F0"/>
                </a:solidFill>
                <a:latin typeface="+mn-lt"/>
              </a:rPr>
              <a:t>azul aguamarina</a:t>
            </a:r>
            <a:endParaRPr lang="es-ES" sz="40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4981" y="5482111"/>
            <a:ext cx="6858000" cy="165576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00B0F0"/>
                </a:solidFill>
              </a:rPr>
              <a:t>Color exacto: #14cccb</a:t>
            </a:r>
            <a:endParaRPr lang="es-ES" sz="3600" dirty="0">
              <a:solidFill>
                <a:srgbClr val="00B0F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44624"/>
            <a:ext cx="1687541" cy="95627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¿Que colores debo usar?</a:t>
            </a:r>
          </a:p>
        </p:txBody>
      </p:sp>
      <p:sp>
        <p:nvSpPr>
          <p:cNvPr id="31" name="Estrella: 5 puntas 30"/>
          <p:cNvSpPr/>
          <p:nvPr/>
        </p:nvSpPr>
        <p:spPr>
          <a:xfrm>
            <a:off x="573720" y="5389534"/>
            <a:ext cx="720080" cy="720080"/>
          </a:xfrm>
          <a:prstGeom prst="star5">
            <a:avLst/>
          </a:prstGeom>
          <a:noFill/>
          <a:ln>
            <a:solidFill>
              <a:srgbClr val="14CC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14CC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7174" y="757435"/>
            <a:ext cx="8927907" cy="3373321"/>
          </a:xfrm>
        </p:spPr>
        <p:txBody>
          <a:bodyPr>
            <a:normAutofit fontScale="90000"/>
          </a:bodyPr>
          <a:lstStyle/>
          <a:p>
            <a:pPr algn="l"/>
            <a:r>
              <a:rPr lang="es-ES" sz="4000" dirty="0">
                <a:latin typeface="+mn-lt"/>
              </a:rPr>
              <a:t>Pero a parte de el azul </a:t>
            </a:r>
            <a:r>
              <a:rPr lang="es-ES" sz="4000" dirty="0">
                <a:solidFill>
                  <a:srgbClr val="00B0F0"/>
                </a:solidFill>
                <a:latin typeface="+mn-lt"/>
              </a:rPr>
              <a:t>aguamarina</a:t>
            </a:r>
            <a:r>
              <a:rPr lang="es-ES" sz="4000" dirty="0">
                <a:latin typeface="+mn-lt"/>
              </a:rPr>
              <a:t> ,</a:t>
            </a:r>
            <a:br>
              <a:rPr lang="es-ES" sz="4000" dirty="0">
                <a:latin typeface="+mn-lt"/>
              </a:rPr>
            </a:br>
            <a:r>
              <a:rPr lang="es-ES" sz="4000" dirty="0">
                <a:latin typeface="+mn-lt"/>
              </a:rPr>
              <a:t> puedes usar otros colores que completan nuestro abanico. Entre ellos se encuentra una variante del </a:t>
            </a:r>
            <a:r>
              <a:rPr lang="es-ES" sz="4000" dirty="0">
                <a:solidFill>
                  <a:srgbClr val="FDE06B"/>
                </a:solidFill>
                <a:latin typeface="+mn-lt"/>
              </a:rPr>
              <a:t>amarillo dorado </a:t>
            </a:r>
            <a:r>
              <a:rPr lang="es-ES" sz="4000" dirty="0">
                <a:latin typeface="+mn-lt"/>
              </a:rPr>
              <a:t>un color que destaca por que</a:t>
            </a:r>
            <a:r>
              <a:rPr lang="es-ES" dirty="0"/>
              <a:t> </a:t>
            </a:r>
            <a:r>
              <a:rPr lang="es-ES" sz="4000" dirty="0">
                <a:latin typeface="+mn-lt"/>
              </a:rPr>
              <a:t>se relaciona más con la belleza y la sutileza , se asocia a algo elegante y permanente.</a:t>
            </a:r>
            <a:endParaRPr lang="es-ES" sz="3600" dirty="0">
              <a:solidFill>
                <a:srgbClr val="FDA220"/>
              </a:solidFill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5108" y="5531442"/>
            <a:ext cx="6858000" cy="1655762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DE06B"/>
                </a:solidFill>
              </a:rPr>
              <a:t>Color exacto: #</a:t>
            </a:r>
            <a:r>
              <a:rPr lang="es-ES" sz="3600" dirty="0">
                <a:solidFill>
                  <a:srgbClr val="FDE06B"/>
                </a:solidFill>
              </a:rPr>
              <a:t>fde06c</a:t>
            </a:r>
            <a:endParaRPr lang="es-ES" sz="3600" dirty="0">
              <a:solidFill>
                <a:srgbClr val="FDE06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44624"/>
            <a:ext cx="1687541" cy="95627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FDE06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Estrella: 5 puntas 28"/>
          <p:cNvSpPr/>
          <p:nvPr/>
        </p:nvSpPr>
        <p:spPr>
          <a:xfrm>
            <a:off x="573720" y="5389534"/>
            <a:ext cx="720080" cy="720080"/>
          </a:xfrm>
          <a:prstGeom prst="star5">
            <a:avLst/>
          </a:prstGeom>
          <a:noFill/>
          <a:ln>
            <a:solidFill>
              <a:srgbClr val="FDE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09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9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942" y="-420077"/>
            <a:ext cx="8477741" cy="5537897"/>
          </a:xfrm>
        </p:spPr>
        <p:txBody>
          <a:bodyPr>
            <a:noAutofit/>
          </a:bodyPr>
          <a:lstStyle/>
          <a:p>
            <a:pPr algn="l"/>
            <a:r>
              <a:rPr lang="es-ES" sz="3600" dirty="0">
                <a:latin typeface="+mn-lt"/>
              </a:rPr>
              <a:t>No nos olvidemos de nuestro</a:t>
            </a:r>
            <a:br>
              <a:rPr lang="es-ES" sz="3600" dirty="0">
                <a:latin typeface="+mn-lt"/>
              </a:rPr>
            </a:br>
            <a:r>
              <a:rPr lang="es-ES" sz="3600" dirty="0">
                <a:latin typeface="+mn-lt"/>
              </a:rPr>
              <a:t>tercer color favorito el </a:t>
            </a:r>
            <a:r>
              <a:rPr lang="es-ES" sz="3600" dirty="0">
                <a:solidFill>
                  <a:srgbClr val="FC09B0"/>
                </a:solidFill>
                <a:latin typeface="+mn-lt"/>
              </a:rPr>
              <a:t>purpura </a:t>
            </a:r>
            <a:r>
              <a:rPr lang="es-ES" sz="3600" dirty="0">
                <a:latin typeface="+mn-lt"/>
              </a:rPr>
              <a:t>, nos encanta este color por su maravillosa combinación en pequeños detalles con nuestros otros dos colores , a parte de que dicho color inspira delicadeza , y respeto , que es lo que deseamos para todos nuestros usuarios. Pero recuerda es un color muy intenso así que intenta usarlo en pequeños detalles .</a:t>
            </a:r>
            <a:endParaRPr lang="es-ES" sz="3600" dirty="0">
              <a:solidFill>
                <a:srgbClr val="FC09B0"/>
              </a:solidFill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2920" y="5511388"/>
            <a:ext cx="6858000" cy="165576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C09B0"/>
                </a:solidFill>
              </a:rPr>
              <a:t>Color exacto : #fc06ae</a:t>
            </a:r>
            <a:endParaRPr lang="es-ES" sz="3600" dirty="0">
              <a:solidFill>
                <a:srgbClr val="FC09B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44624"/>
            <a:ext cx="1687541" cy="95627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FC09B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AutoShape 2" descr="Resultado de imagen de fc06ae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" name="AutoShape 6" descr="Resultado de imagen de fc06ae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7" name="Estrella: 5 puntas 56"/>
          <p:cNvSpPr/>
          <p:nvPr/>
        </p:nvSpPr>
        <p:spPr>
          <a:xfrm>
            <a:off x="573720" y="5389534"/>
            <a:ext cx="720080" cy="720080"/>
          </a:xfrm>
          <a:prstGeom prst="star5">
            <a:avLst/>
          </a:prstGeom>
          <a:noFill/>
          <a:ln>
            <a:solidFill>
              <a:srgbClr val="FC0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09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0007" y="-91031"/>
            <a:ext cx="8836156" cy="3603039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No desesperes , tienes libertad para</a:t>
            </a:r>
            <a:br>
              <a:rPr lang="es-ES" sz="3600" dirty="0">
                <a:latin typeface="+mn-lt"/>
              </a:rPr>
            </a:br>
            <a:r>
              <a:rPr lang="es-ES" sz="3600" dirty="0">
                <a:latin typeface="+mn-lt"/>
              </a:rPr>
              <a:t> incluir otros colores en segundo plano , excepto el </a:t>
            </a:r>
            <a:r>
              <a:rPr lang="es-ES" sz="3600" dirty="0">
                <a:solidFill>
                  <a:srgbClr val="FF0000"/>
                </a:solidFill>
                <a:latin typeface="+mn-lt"/>
              </a:rPr>
              <a:t>rojo</a:t>
            </a:r>
            <a:r>
              <a:rPr lang="es-ES" sz="3600" dirty="0">
                <a:latin typeface="+mn-lt"/>
              </a:rPr>
              <a:t> y el </a:t>
            </a:r>
            <a:r>
              <a:rPr lang="es-ES" sz="3600" dirty="0">
                <a:solidFill>
                  <a:srgbClr val="00B050"/>
                </a:solidFill>
                <a:latin typeface="+mn-lt"/>
              </a:rPr>
              <a:t>verde</a:t>
            </a:r>
            <a:r>
              <a:rPr lang="es-ES" sz="3600" dirty="0">
                <a:latin typeface="+mn-lt"/>
              </a:rPr>
              <a:t> , en todas sus tonalidades… No es que no nos gusten, es que preferimos dejar estos colores reservados para hacer referencia a lo que nos gusta y no.</a:t>
            </a: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9473" t="58102" r="77674" b="37328"/>
          <a:stretch/>
        </p:blipFill>
        <p:spPr>
          <a:xfrm>
            <a:off x="473644" y="4918498"/>
            <a:ext cx="1204817" cy="1084804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3"/>
          <a:srcRect l="13440" t="57984" r="84148" b="37226"/>
          <a:stretch/>
        </p:blipFill>
        <p:spPr>
          <a:xfrm>
            <a:off x="1756059" y="4918877"/>
            <a:ext cx="1018372" cy="113680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4347133" y="4918498"/>
            <a:ext cx="1687541" cy="956273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5982755" y="4869160"/>
            <a:ext cx="1687541" cy="956273"/>
          </a:xfrm>
          <a:prstGeom prst="rect">
            <a:avLst/>
          </a:prstGeom>
        </p:spPr>
      </p:pic>
      <p:sp>
        <p:nvSpPr>
          <p:cNvPr id="7" name="Cara sonriente 6"/>
          <p:cNvSpPr/>
          <p:nvPr/>
        </p:nvSpPr>
        <p:spPr>
          <a:xfrm>
            <a:off x="1145491" y="3674144"/>
            <a:ext cx="1248621" cy="1183004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ara sonriente 33"/>
          <p:cNvSpPr/>
          <p:nvPr/>
        </p:nvSpPr>
        <p:spPr>
          <a:xfrm>
            <a:off x="5305450" y="3693642"/>
            <a:ext cx="1248621" cy="1183004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8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8919" y="-762008"/>
            <a:ext cx="8566162" cy="5559160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Nuestro logo consta de dos partes, un bocadillo y un libro , estos dos elementos son pareja y por eso siempre deben de ir juntos , recuerda que no les gusta separarse. Y les gusta la posición en la que están situados , así que mejor no los separes. Se podrían enfadar.</a:t>
            </a: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Nuestro logo, ¿Lo separo?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648033" y="5200142"/>
            <a:ext cx="1716468" cy="97266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54017" r="6443" b="9605"/>
          <a:stretch/>
        </p:blipFill>
        <p:spPr>
          <a:xfrm>
            <a:off x="3353081" y="5794909"/>
            <a:ext cx="1687541" cy="43665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3" b="41046"/>
          <a:stretch/>
        </p:blipFill>
        <p:spPr>
          <a:xfrm>
            <a:off x="3345502" y="4734453"/>
            <a:ext cx="1687541" cy="578878"/>
          </a:xfrm>
          <a:prstGeom prst="rect">
            <a:avLst/>
          </a:prstGeom>
        </p:spPr>
      </p:pic>
      <p:sp>
        <p:nvSpPr>
          <p:cNvPr id="3" name="Corazón 2"/>
          <p:cNvSpPr/>
          <p:nvPr/>
        </p:nvSpPr>
        <p:spPr>
          <a:xfrm>
            <a:off x="1996780" y="5081545"/>
            <a:ext cx="558996" cy="528091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ara sonriente 3"/>
          <p:cNvSpPr/>
          <p:nvPr/>
        </p:nvSpPr>
        <p:spPr>
          <a:xfrm>
            <a:off x="5004706" y="5109778"/>
            <a:ext cx="526876" cy="526876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32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8919" y="-762008"/>
            <a:ext cx="8566162" cy="5559160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Se me olvidaba mencionar que nuestro logo es de costumbres y se ha acostumbrado a vestir de este color , pero tranquilo porque sabe que hay momentos que hay que arreglarse y por eso puedes ponerle un vestido de blanco y negro o escala de grises para la impresión o los fondos oscuros.</a:t>
            </a: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Nuestro logo, ¿Lo repinto?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291396" y="5047824"/>
            <a:ext cx="1687541" cy="956273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2387183" y="5047824"/>
            <a:ext cx="1687541" cy="95627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499286" y="5047824"/>
            <a:ext cx="1735532" cy="980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4533668" y="5047824"/>
            <a:ext cx="1687541" cy="9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0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2024" y="-1622187"/>
            <a:ext cx="8566162" cy="5559160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latin typeface="+mn-lt"/>
              </a:rPr>
              <a:t>Por último nuestro logo en especial le importa mucho la apariencia física y siempre esta en su línea nunca engorda ni adelgaza. SIEMPRE mantiene sus proporciones , le gusta verse siempre igual.</a:t>
            </a:r>
            <a:endParaRPr lang="es-ES" sz="3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7456459" y="24455"/>
            <a:ext cx="1687541" cy="95627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2" y="0"/>
            <a:ext cx="7303841" cy="142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4CCC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arlow Solid Italic" panose="04030604020F02020D02" pitchFamily="82" charset="0"/>
                <a:cs typeface="Arial" panose="020B0604020202020204" pitchFamily="34" charset="0"/>
              </a:rPr>
              <a:t>Nuestro logo, ¿Va al gimnasio?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0" y="6669360"/>
            <a:ext cx="9144000" cy="18864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cxnSpLocks/>
          </p:cNvCxnSpPr>
          <p:nvPr/>
        </p:nvCxnSpPr>
        <p:spPr>
          <a:xfrm flipV="1">
            <a:off x="683568" y="6525344"/>
            <a:ext cx="8460432" cy="33265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cxnSpLocks/>
          </p:cNvCxnSpPr>
          <p:nvPr/>
        </p:nvCxnSpPr>
        <p:spPr>
          <a:xfrm flipV="1">
            <a:off x="1143000" y="6381328"/>
            <a:ext cx="8001000" cy="47667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cxnSpLocks/>
          </p:cNvCxnSpPr>
          <p:nvPr/>
        </p:nvCxnSpPr>
        <p:spPr>
          <a:xfrm flipV="1">
            <a:off x="1826568" y="6237312"/>
            <a:ext cx="7317432" cy="62643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cxnSpLocks/>
          </p:cNvCxnSpPr>
          <p:nvPr/>
        </p:nvCxnSpPr>
        <p:spPr>
          <a:xfrm flipV="1">
            <a:off x="2555776" y="6075176"/>
            <a:ext cx="6588224" cy="78282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cxnSpLocks/>
          </p:cNvCxnSpPr>
          <p:nvPr/>
        </p:nvCxnSpPr>
        <p:spPr>
          <a:xfrm flipV="1">
            <a:off x="3203848" y="5949280"/>
            <a:ext cx="5940152" cy="90872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cxnSpLocks/>
          </p:cNvCxnSpPr>
          <p:nvPr/>
        </p:nvCxnSpPr>
        <p:spPr>
          <a:xfrm flipV="1">
            <a:off x="3851920" y="5778084"/>
            <a:ext cx="5292080" cy="107991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cxnSpLocks/>
          </p:cNvCxnSpPr>
          <p:nvPr/>
        </p:nvCxnSpPr>
        <p:spPr>
          <a:xfrm flipV="1">
            <a:off x="4346917" y="5589240"/>
            <a:ext cx="4797083" cy="127579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cxnSpLocks/>
          </p:cNvCxnSpPr>
          <p:nvPr/>
        </p:nvCxnSpPr>
        <p:spPr>
          <a:xfrm flipV="1">
            <a:off x="4788024" y="5419936"/>
            <a:ext cx="4355976" cy="143806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cxnSpLocks/>
          </p:cNvCxnSpPr>
          <p:nvPr/>
        </p:nvCxnSpPr>
        <p:spPr>
          <a:xfrm flipV="1">
            <a:off x="5292080" y="5257800"/>
            <a:ext cx="3851920" cy="16072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cxnSpLocks/>
          </p:cNvCxnSpPr>
          <p:nvPr/>
        </p:nvCxnSpPr>
        <p:spPr>
          <a:xfrm flipV="1">
            <a:off x="5612160" y="5123568"/>
            <a:ext cx="3531840" cy="1734433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cxnSpLocks/>
          </p:cNvCxnSpPr>
          <p:nvPr/>
        </p:nvCxnSpPr>
        <p:spPr>
          <a:xfrm flipV="1">
            <a:off x="6012160" y="5000072"/>
            <a:ext cx="3131840" cy="1857928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cxnSpLocks/>
          </p:cNvCxnSpPr>
          <p:nvPr/>
        </p:nvCxnSpPr>
        <p:spPr>
          <a:xfrm flipV="1">
            <a:off x="6300192" y="4869160"/>
            <a:ext cx="2843808" cy="198884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cxnSpLocks/>
          </p:cNvCxnSpPr>
          <p:nvPr/>
        </p:nvCxnSpPr>
        <p:spPr>
          <a:xfrm flipV="1">
            <a:off x="6588224" y="4667369"/>
            <a:ext cx="2555776" cy="219063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cxnSpLocks/>
          </p:cNvCxnSpPr>
          <p:nvPr/>
        </p:nvCxnSpPr>
        <p:spPr>
          <a:xfrm flipV="1">
            <a:off x="6876256" y="4429919"/>
            <a:ext cx="2267744" cy="24280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cxnSpLocks/>
          </p:cNvCxnSpPr>
          <p:nvPr/>
        </p:nvCxnSpPr>
        <p:spPr>
          <a:xfrm flipV="1">
            <a:off x="7218040" y="4158015"/>
            <a:ext cx="1925960" cy="2699985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cxnSpLocks/>
          </p:cNvCxnSpPr>
          <p:nvPr/>
        </p:nvCxnSpPr>
        <p:spPr>
          <a:xfrm flipV="1">
            <a:off x="7456459" y="3944819"/>
            <a:ext cx="1687541" cy="291318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cxnSpLocks/>
          </p:cNvCxnSpPr>
          <p:nvPr/>
        </p:nvCxnSpPr>
        <p:spPr>
          <a:xfrm flipV="1">
            <a:off x="7722096" y="3711754"/>
            <a:ext cx="1421904" cy="3146246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cxnSpLocks/>
          </p:cNvCxnSpPr>
          <p:nvPr/>
        </p:nvCxnSpPr>
        <p:spPr>
          <a:xfrm flipV="1">
            <a:off x="8001000" y="3429000"/>
            <a:ext cx="1143000" cy="3436034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cxnSpLocks/>
          </p:cNvCxnSpPr>
          <p:nvPr/>
        </p:nvCxnSpPr>
        <p:spPr>
          <a:xfrm flipV="1">
            <a:off x="8239419" y="3065140"/>
            <a:ext cx="886325" cy="379286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cxnSpLocks/>
          </p:cNvCxnSpPr>
          <p:nvPr/>
        </p:nvCxnSpPr>
        <p:spPr>
          <a:xfrm flipV="1">
            <a:off x="8495997" y="2636912"/>
            <a:ext cx="629747" cy="4228122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cxnSpLocks/>
          </p:cNvCxnSpPr>
          <p:nvPr/>
        </p:nvCxnSpPr>
        <p:spPr>
          <a:xfrm flipV="1">
            <a:off x="8730208" y="2316163"/>
            <a:ext cx="395536" cy="4548871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cxnSpLocks/>
          </p:cNvCxnSpPr>
          <p:nvPr/>
        </p:nvCxnSpPr>
        <p:spPr>
          <a:xfrm flipV="1">
            <a:off x="8946163" y="1846350"/>
            <a:ext cx="197837" cy="5011650"/>
          </a:xfrm>
          <a:prstGeom prst="line">
            <a:avLst/>
          </a:prstGeom>
          <a:ln>
            <a:solidFill>
              <a:srgbClr val="14CCC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159503" y="3902194"/>
            <a:ext cx="3751046" cy="2125592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5610438" y="3309789"/>
            <a:ext cx="574310" cy="2125592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10727" r="6444" b="9605"/>
          <a:stretch/>
        </p:blipFill>
        <p:spPr>
          <a:xfrm>
            <a:off x="4079062" y="5540144"/>
            <a:ext cx="3751046" cy="407850"/>
          </a:xfrm>
          <a:prstGeom prst="rect">
            <a:avLst/>
          </a:prstGeom>
        </p:spPr>
      </p:pic>
      <p:sp>
        <p:nvSpPr>
          <p:cNvPr id="37" name="Cara sonriente 36"/>
          <p:cNvSpPr/>
          <p:nvPr/>
        </p:nvSpPr>
        <p:spPr>
          <a:xfrm>
            <a:off x="3262162" y="4312039"/>
            <a:ext cx="695896" cy="659326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ara sonriente 37"/>
          <p:cNvSpPr/>
          <p:nvPr/>
        </p:nvSpPr>
        <p:spPr>
          <a:xfrm>
            <a:off x="6288904" y="4332769"/>
            <a:ext cx="695896" cy="659326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859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A7B65D-C1D1-456C-A78B-DA4CF03683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446</Words>
  <Application>Microsoft Office PowerPoint</Application>
  <PresentationFormat>Presentación en pantalla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Harlow Solid Italic</vt:lpstr>
      <vt:lpstr>Tema de Office</vt:lpstr>
      <vt:lpstr>Know About It</vt:lpstr>
      <vt:lpstr>Un día 17 de Marzo de 2017 cinco chicos , se plantearon un problema , como podrían compartir y visualizar sus gustos y aficiones , a la vez que conocen a gente de los mismos gustos de una forma fácil y sencilla . De allí surgió la idea de crear Knew about it , una web app que permite guardar , compartir tus gustos y debatir sobre ellos .</vt:lpstr>
      <vt:lpstr>Nuestro color principal es un color que inspira paz y tranquilidad , el azul es el color de lo divino y se asocia a éste con el cielo. Debido a este detalle, también se le asocia con lo grande y eterno , y como queremos que puedas informarte de todos tus gustos a todas horas , hemos elegido este precioso tono de azul aguamarina</vt:lpstr>
      <vt:lpstr>Pero a parte de el azul aguamarina ,  puedes usar otros colores que completan nuestro abanico. Entre ellos se encuentra una variante del amarillo dorado un color que destaca por que se relaciona más con la belleza y la sutileza , se asocia a algo elegante y permanente.</vt:lpstr>
      <vt:lpstr>No nos olvidemos de nuestro tercer color favorito el purpura , nos encanta este color por su maravillosa combinación en pequeños detalles con nuestros otros dos colores , a parte de que dicho color inspira delicadeza , y respeto , que es lo que deseamos para todos nuestros usuarios. Pero recuerda es un color muy intenso así que intenta usarlo en pequeños detalles .</vt:lpstr>
      <vt:lpstr>No desesperes , tienes libertad para  incluir otros colores en segundo plano , excepto el rojo y el verde , en todas sus tonalidades… No es que no nos gusten, es que preferimos dejar estos colores reservados para hacer referencia a lo que nos gusta y no.</vt:lpstr>
      <vt:lpstr>Nuestro logo consta de dos partes, un bocadillo y un libro , estos dos elementos son pareja y por eso siempre deben de ir juntos , recuerda que no les gusta separarse. Y les gusta la posición en la que están situados , así que mejor no los separes. Se podrían enfadar.</vt:lpstr>
      <vt:lpstr>Se me olvidaba mencionar que nuestro logo es de costumbres y se ha acostumbrado a vestir de este color , pero tranquilo porque sabe que hay momentos que hay que arreglarse y por eso puedes ponerle un vestido de blanco y negro o escala de grises para la impresión o los fondos oscuros.</vt:lpstr>
      <vt:lpstr>Por último nuestro logo en especial le importa mucho la apariencia física y siempre esta en su línea nunca engorda ni adelgaza. SIEMPRE mantiene sus proporciones , le gusta verse siempre igual.</vt:lpstr>
      <vt:lpstr>En este aspecto somos una compañía de mentalidad muy abierta y nos gusta darte cierta libertad en este aspecto siempre que respetes un par de normas y se pueda leer claramente el texto.  </vt:lpstr>
      <vt:lpstr>Si, estos són todas nuestras normas y consejos para el uso apropiado de la marca . SI los sigues todos estaremos muy felices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About It</dc:title>
  <dc:creator>Alejandro Rodríguez Alba</dc:creator>
  <cp:keywords/>
  <cp:lastModifiedBy>Alejandro Rodríguez Alba</cp:lastModifiedBy>
  <cp:revision>12</cp:revision>
  <dcterms:created xsi:type="dcterms:W3CDTF">2017-03-21T14:28:00Z</dcterms:created>
  <dcterms:modified xsi:type="dcterms:W3CDTF">2017-03-21T16:08:07Z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TC019600509991</vt:lpwstr>
  </property>
</Properties>
</file>