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9B414-9440-4D9B-8246-58A53D958D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CD9B414-9440-4D9B-8246-58A53D958D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D666B-1659-4A10-9078-F8CE883B5C8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CD9B414-9440-4D9B-8246-58A53D958D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CD9B414-9440-4D9B-8246-58A53D958D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panose="020B0604020202020204"/>
                <a:ea typeface="+mj-ea"/>
                <a:cs typeface="+mj-cs"/>
              </a:rPr>
              <a:t>“</a:t>
            </a:r>
            <a:endParaRPr lang="en-US" sz="12200" b="0" i="0" dirty="0">
              <a:solidFill>
                <a:schemeClr val="accent1">
                  <a:lumMod val="60000"/>
                  <a:lumOff val="40000"/>
                </a:schemeClr>
              </a:solidFill>
              <a:latin typeface="Arial" panose="020B0604020202020204"/>
              <a:ea typeface="+mj-ea"/>
              <a:cs typeface="+mj-cs"/>
            </a:endParaRP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panose="020B0604020202020204"/>
                <a:ea typeface="+mj-ea"/>
                <a:cs typeface="+mj-cs"/>
              </a:rPr>
              <a:t>”</a:t>
            </a:r>
            <a:endParaRPr lang="en-US" sz="12200" b="0" i="0" dirty="0">
              <a:solidFill>
                <a:schemeClr val="accent1">
                  <a:lumMod val="60000"/>
                  <a:lumOff val="40000"/>
                </a:schemeClr>
              </a:solidFill>
              <a:latin typeface="Arial" panose="020B0604020202020204"/>
              <a:ea typeface="+mj-ea"/>
              <a:cs typeface="+mj-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CD9B414-9440-4D9B-8246-58A53D958D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D9B414-9440-4D9B-8246-58A53D958DC2}"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D9B414-9440-4D9B-8246-58A53D958DC2}"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CD9B414-9440-4D9B-8246-58A53D958D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CD9B414-9440-4D9B-8246-58A53D958D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CD9B414-9440-4D9B-8246-58A53D958D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CD9B414-9440-4D9B-8246-58A53D958D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666B-1659-4A10-9078-F8CE883B5C8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ECD9B414-9440-4D9B-8246-58A53D958D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D666B-1659-4A10-9078-F8CE883B5C8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ECD9B414-9440-4D9B-8246-58A53D958DC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D666B-1659-4A10-9078-F8CE883B5C8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CD9B414-9440-4D9B-8246-58A53D958DC2}"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40D666B-1659-4A10-9078-F8CE883B5C8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CD9B414-9440-4D9B-8246-58A53D958DC2}"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40D666B-1659-4A10-9078-F8CE883B5C8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7" name="Date Placeholder 4"/>
          <p:cNvSpPr>
            <a:spLocks noGrp="1"/>
          </p:cNvSpPr>
          <p:nvPr>
            <p:ph type="dt" sz="half" idx="10"/>
          </p:nvPr>
        </p:nvSpPr>
        <p:spPr/>
        <p:txBody>
          <a:bodyPr/>
          <a:lstStyle/>
          <a:p>
            <a:fld id="{ECD9B414-9440-4D9B-8246-58A53D958DC2}"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40D666B-1659-4A10-9078-F8CE883B5C8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CD9B414-9440-4D9B-8246-58A53D958D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D666B-1659-4A10-9078-F8CE883B5C8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44"/>
          <a:stretch>
            <a:fillRect/>
          </a:stretch>
        </p:blipFill>
        <p:spPr>
          <a:xfrm>
            <a:off x="0" y="2669685"/>
            <a:ext cx="4035669"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D9B414-9440-4D9B-8246-58A53D958DC2}"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40D666B-1659-4A10-9078-F8CE883B5C88}"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0"/>
            <a:ext cx="15240000" cy="8391525"/>
          </a:xfrm>
          <a:prstGeom prst="rect">
            <a:avLst/>
          </a:prstGeom>
        </p:spPr>
      </p:pic>
      <p:sp>
        <p:nvSpPr>
          <p:cNvPr id="2" name="Title 1"/>
          <p:cNvSpPr>
            <a:spLocks noGrp="1"/>
          </p:cNvSpPr>
          <p:nvPr>
            <p:ph type="ctrTitle"/>
          </p:nvPr>
        </p:nvSpPr>
        <p:spPr>
          <a:xfrm>
            <a:off x="1154955" y="1447800"/>
            <a:ext cx="4132662" cy="3329581"/>
          </a:xfrm>
        </p:spPr>
        <p:txBody>
          <a:bodyPr/>
          <a:lstStyle/>
          <a:p>
            <a:r>
              <a:rPr lang="en-US" dirty="0" smtClean="0"/>
              <a:t>Team A</a:t>
            </a:r>
            <a:br>
              <a:rPr lang="en-US" dirty="0" smtClean="0"/>
            </a:br>
            <a:endParaRPr lang="en-US" dirty="0"/>
          </a:p>
        </p:txBody>
      </p:sp>
      <p:sp>
        <p:nvSpPr>
          <p:cNvPr id="5" name="Subtitle 4"/>
          <p:cNvSpPr>
            <a:spLocks noGrp="1"/>
          </p:cNvSpPr>
          <p:nvPr>
            <p:ph type="subTitle" idx="1"/>
          </p:nvPr>
        </p:nvSpPr>
        <p:spPr>
          <a:xfrm>
            <a:off x="1154955" y="3869635"/>
            <a:ext cx="4132662" cy="1769165"/>
          </a:xfrm>
        </p:spPr>
        <p:txBody>
          <a:bodyPr>
            <a:normAutofit/>
          </a:bodyPr>
          <a:lstStyle/>
          <a:p>
            <a:r>
              <a:rPr lang="en-US" dirty="0" err="1" smtClean="0"/>
              <a:t>Firuze</a:t>
            </a:r>
            <a:endParaRPr lang="en-US" dirty="0" smtClean="0"/>
          </a:p>
          <a:p>
            <a:r>
              <a:rPr lang="en-US" dirty="0" err="1" smtClean="0"/>
              <a:t>Ilahe</a:t>
            </a:r>
            <a:endParaRPr lang="en-US" dirty="0" smtClean="0"/>
          </a:p>
          <a:p>
            <a:r>
              <a:rPr lang="en-US" dirty="0" err="1" smtClean="0"/>
              <a:t>Zakhra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Apple M1 Chip</a:t>
            </a:r>
            <a:br>
              <a:rPr lang="en-US" b="1" i="1" dirty="0" smtClean="0"/>
            </a:b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processor that Apple developed in-house powers the newest Macs and iPad Pro. It's a mighty powerful chip, but it's not without a few quirks. Here's everything you need to know if you're in the market for an M1-powered Apple product.</a:t>
            </a:r>
            <a:endParaRPr lang="en-US" dirty="0"/>
          </a:p>
          <a:p>
            <a:r>
              <a:rPr lang="en-US" dirty="0"/>
              <a:t>Apple’s newest Macs don’t come with Intel processors. Instead, they use the brand-new Apple M1 chip, a powerful replacement for the many generations of Intel CPUs that have powered Apple computers since 2006.</a:t>
            </a:r>
            <a:endParaRPr lang="en-US" dirty="0"/>
          </a:p>
          <a:p>
            <a:r>
              <a:rPr lang="en-US" dirty="0"/>
              <a:t>The M1 is the first appearance of the new paradigm that Apple has dubbed Apple Silicon. The new Macs available with the M1 include the MacBook Air, the 13-inch MacBook Pro, the Mac mini, and the new 24-inch iMac. The newest iPad Pro also uses the M1.</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M1: An Entire System on a Chip</a:t>
            </a:r>
            <a:br>
              <a:rPr lang="en-US" b="1" dirty="0"/>
            </a:br>
            <a:endParaRPr lang="en-US" dirty="0"/>
          </a:p>
        </p:txBody>
      </p:sp>
      <p:sp>
        <p:nvSpPr>
          <p:cNvPr id="3" name="Content Placeholder 2"/>
          <p:cNvSpPr>
            <a:spLocks noGrp="1"/>
          </p:cNvSpPr>
          <p:nvPr>
            <p:ph idx="1"/>
          </p:nvPr>
        </p:nvSpPr>
        <p:spPr/>
        <p:txBody>
          <a:bodyPr/>
          <a:lstStyle/>
          <a:p>
            <a:r>
              <a:rPr lang="en-US" dirty="0"/>
              <a:t>Whether they run Windows, </a:t>
            </a:r>
            <a:r>
              <a:rPr lang="en-US" dirty="0" err="1"/>
              <a:t>macOS</a:t>
            </a:r>
            <a:r>
              <a:rPr lang="en-US" dirty="0"/>
              <a:t>, or Chrome, most of today’s PCs come with an array of computing components inside that each handle different processing tasks. These include one processor (the CPU) for handling essential computations, including those used for browsing the internet and opening and closing apps, and another (the GPU) for processing graphics computations and outputting a signal to your monitor or laptop screen.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a:t>As an evolution of the Apple A-series processors that have long powered the iPhone and the iPad, the M1 chip takes a different approach. Instead of a collection of separate processing parts, it’s a single system on a chip (</a:t>
            </a:r>
            <a:r>
              <a:rPr lang="en-US" sz="2800" dirty="0" err="1"/>
              <a:t>SoC</a:t>
            </a:r>
            <a:r>
              <a:rPr lang="en-US" sz="2800" dirty="0"/>
              <a:t>). The </a:t>
            </a:r>
            <a:r>
              <a:rPr lang="en-US" sz="2800" dirty="0" err="1"/>
              <a:t>SoC</a:t>
            </a:r>
            <a:r>
              <a:rPr lang="en-US" sz="2800" dirty="0"/>
              <a:t> handles all of the computations, including graphics output, which means that each software instruction can use the most efficient part of the M1.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In part because it must do everything at once, the M1 has an eyebrow-raising maximum of 16 processor cores. That sounds like a ton compared with the six cores that are in the most powerful Intel laptop CPUs. In fact, the M1 has so many cores not so it can perform tasks more quickly, but so it can perform more tasks.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Artificial Intelligence and the M1 Chip</a:t>
            </a:r>
            <a:br>
              <a:rPr lang="en-US" b="1" dirty="0" smtClean="0"/>
            </a:br>
            <a:endParaRPr lang="en-US" dirty="0"/>
          </a:p>
        </p:txBody>
      </p:sp>
      <p:sp>
        <p:nvSpPr>
          <p:cNvPr id="3" name="Content Placeholder 2"/>
          <p:cNvSpPr>
            <a:spLocks noGrp="1"/>
          </p:cNvSpPr>
          <p:nvPr>
            <p:ph idx="1"/>
          </p:nvPr>
        </p:nvSpPr>
        <p:spPr/>
        <p:txBody>
          <a:bodyPr/>
          <a:lstStyle/>
          <a:p>
            <a:r>
              <a:rPr lang="en-US" sz="2400" dirty="0" smtClean="0">
                <a:latin typeface="+mn-lt"/>
              </a:rPr>
              <a:t>Artificial </a:t>
            </a:r>
            <a:r>
              <a:rPr lang="en-US" sz="2400" dirty="0">
                <a:latin typeface="+mn-lt"/>
              </a:rPr>
              <a:t>intelligence (AI) and machine </a:t>
            </a:r>
            <a:r>
              <a:rPr lang="en-US" sz="2400" dirty="0" smtClean="0">
                <a:latin typeface="+mn-lt"/>
              </a:rPr>
              <a:t>learning</a:t>
            </a:r>
            <a:r>
              <a:rPr lang="en-US" sz="2400" dirty="0">
                <a:latin typeface="+mn-lt"/>
              </a:rPr>
              <a:t> (ML) algorithms are essential to helping modern software run smoothly. Apple A-series and Intel Core processors have long had AI capabilities built in, and the M1 is no different. It has a dedicated neural engine with 16 processing cores of its own to handle AI tasks.</a:t>
            </a:r>
            <a:endParaRPr lang="en-US" sz="2400" dirty="0">
              <a:latin typeface="+mn-lt"/>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Fast Is the M1 Chip?</a:t>
            </a:r>
            <a:br>
              <a:rPr lang="en-US" b="1" dirty="0" smtClean="0"/>
            </a:br>
            <a:endParaRPr lang="en-US" dirty="0"/>
          </a:p>
        </p:txBody>
      </p:sp>
      <p:sp>
        <p:nvSpPr>
          <p:cNvPr id="3" name="Content Placeholder 2"/>
          <p:cNvSpPr>
            <a:spLocks noGrp="1"/>
          </p:cNvSpPr>
          <p:nvPr>
            <p:ph idx="1"/>
          </p:nvPr>
        </p:nvSpPr>
        <p:spPr/>
        <p:txBody>
          <a:bodyPr/>
          <a:lstStyle/>
          <a:p>
            <a:r>
              <a:rPr lang="en-US" sz="2400" dirty="0" smtClean="0"/>
              <a:t>According </a:t>
            </a:r>
            <a:r>
              <a:rPr lang="en-US" sz="2400" dirty="0"/>
              <a:t>to Apple, the M1 chip is faster than the Intel processors in the Macs it replaces. In some cases, the company claims, it’s </a:t>
            </a:r>
            <a:r>
              <a:rPr lang="en-US" sz="2400" i="1" dirty="0"/>
              <a:t>much</a:t>
            </a:r>
            <a:r>
              <a:rPr lang="en-US" sz="2400" dirty="0"/>
              <a:t> faster. General performance of the M1 MacBook Air is 3.5 times faster than before, while graphics performance is five times faster, Apple says. On the M1 MacBook Pro, AI computation is 11 times faster than before, and Apple says that it can build code in the </a:t>
            </a:r>
            <a:r>
              <a:rPr lang="en-US" sz="2400" dirty="0" err="1"/>
              <a:t>Xcode</a:t>
            </a:r>
            <a:r>
              <a:rPr lang="en-US" sz="2400" dirty="0"/>
              <a:t> app up to 2.8 times faster.</a:t>
            </a:r>
            <a:r>
              <a:rPr lang="en-US" dirty="0"/>
              <a:t> </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2706</Words>
  <Application>WPS Presentation</Application>
  <PresentationFormat>Widescreen</PresentationFormat>
  <Paragraphs>31</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Wingdings 3</vt:lpstr>
      <vt:lpstr>Arial</vt:lpstr>
      <vt:lpstr>Century Gothic</vt:lpstr>
      <vt:lpstr>Microsoft YaHei</vt:lpstr>
      <vt:lpstr>Arial Unicode MS</vt:lpstr>
      <vt:lpstr>Calibri</vt:lpstr>
      <vt:lpstr>Ion</vt:lpstr>
      <vt:lpstr>Team A </vt:lpstr>
      <vt:lpstr>Apple M1 Chip </vt:lpstr>
      <vt:lpstr>The M1: An Entire System on a Chip </vt:lpstr>
      <vt:lpstr>PowerPoint 演示文稿</vt:lpstr>
      <vt:lpstr>PowerPoint 演示文稿</vt:lpstr>
      <vt:lpstr>Artificial Intelligence and the M1 Chip </vt:lpstr>
      <vt:lpstr>How Fast Is the M1 Chip?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Furuwka</cp:lastModifiedBy>
  <cp:revision>3</cp:revision>
  <dcterms:created xsi:type="dcterms:W3CDTF">2022-02-22T10:55:00Z</dcterms:created>
  <dcterms:modified xsi:type="dcterms:W3CDTF">2022-04-11T10:55:02Z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6EE776D58C474DDDBDAA3B6DF6A296D7</vt:lpwstr>
  </property>
  <property fmtid="{D5CDD505-2E9C-101B-9397-08002B2CF9AE}" pid="3" name="KSOProductBuildVer">
    <vt:lpwstr>1033-11.2.0.11074</vt:lpwstr>
  </property>
</Properties>
</file>