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605" r:id="rId2"/>
    <p:sldId id="566" r:id="rId3"/>
    <p:sldId id="567" r:id="rId4"/>
    <p:sldId id="568" r:id="rId5"/>
    <p:sldId id="569" r:id="rId6"/>
    <p:sldId id="572" r:id="rId7"/>
    <p:sldId id="573" r:id="rId8"/>
    <p:sldId id="574" r:id="rId9"/>
    <p:sldId id="575" r:id="rId10"/>
    <p:sldId id="549" r:id="rId11"/>
    <p:sldId id="541" r:id="rId12"/>
    <p:sldId id="547" r:id="rId13"/>
    <p:sldId id="548" r:id="rId14"/>
    <p:sldId id="542" r:id="rId15"/>
    <p:sldId id="543" r:id="rId16"/>
    <p:sldId id="544" r:id="rId17"/>
    <p:sldId id="532" r:id="rId18"/>
    <p:sldId id="533" r:id="rId19"/>
    <p:sldId id="534" r:id="rId20"/>
    <p:sldId id="462" r:id="rId21"/>
    <p:sldId id="282" r:id="rId22"/>
    <p:sldId id="538" r:id="rId23"/>
    <p:sldId id="539" r:id="rId24"/>
    <p:sldId id="540" r:id="rId25"/>
    <p:sldId id="550" r:id="rId26"/>
    <p:sldId id="474" r:id="rId27"/>
    <p:sldId id="545" r:id="rId28"/>
    <p:sldId id="475" r:id="rId29"/>
    <p:sldId id="546" r:id="rId30"/>
    <p:sldId id="477" r:id="rId31"/>
    <p:sldId id="478" r:id="rId32"/>
    <p:sldId id="606" r:id="rId33"/>
    <p:sldId id="576" r:id="rId34"/>
    <p:sldId id="480" r:id="rId35"/>
    <p:sldId id="481" r:id="rId36"/>
    <p:sldId id="570" r:id="rId37"/>
    <p:sldId id="482" r:id="rId38"/>
    <p:sldId id="483" r:id="rId39"/>
    <p:sldId id="571" r:id="rId40"/>
    <p:sldId id="551" r:id="rId41"/>
    <p:sldId id="530" r:id="rId42"/>
    <p:sldId id="531" r:id="rId43"/>
    <p:sldId id="577" r:id="rId44"/>
    <p:sldId id="578" r:id="rId45"/>
    <p:sldId id="579" r:id="rId46"/>
    <p:sldId id="552" r:id="rId47"/>
    <p:sldId id="290" r:id="rId48"/>
    <p:sldId id="291" r:id="rId49"/>
    <p:sldId id="580" r:id="rId50"/>
    <p:sldId id="292" r:id="rId51"/>
    <p:sldId id="454" r:id="rId52"/>
    <p:sldId id="455" r:id="rId53"/>
    <p:sldId id="293" r:id="rId54"/>
    <p:sldId id="294" r:id="rId55"/>
    <p:sldId id="296" r:id="rId56"/>
    <p:sldId id="297" r:id="rId57"/>
    <p:sldId id="298" r:id="rId58"/>
    <p:sldId id="299" r:id="rId59"/>
    <p:sldId id="300" r:id="rId60"/>
    <p:sldId id="592" r:id="rId61"/>
    <p:sldId id="593" r:id="rId62"/>
    <p:sldId id="301" r:id="rId63"/>
    <p:sldId id="302" r:id="rId64"/>
    <p:sldId id="581" r:id="rId65"/>
    <p:sldId id="303" r:id="rId66"/>
    <p:sldId id="582" r:id="rId67"/>
    <p:sldId id="304" r:id="rId68"/>
    <p:sldId id="583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21" r:id="rId78"/>
    <p:sldId id="322" r:id="rId79"/>
    <p:sldId id="323" r:id="rId80"/>
    <p:sldId id="324" r:id="rId81"/>
    <p:sldId id="607" r:id="rId82"/>
    <p:sldId id="325" r:id="rId83"/>
    <p:sldId id="608" r:id="rId84"/>
    <p:sldId id="326" r:id="rId85"/>
    <p:sldId id="328" r:id="rId86"/>
    <p:sldId id="329" r:id="rId87"/>
    <p:sldId id="333" r:id="rId88"/>
    <p:sldId id="338" r:id="rId89"/>
    <p:sldId id="446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9" autoAdjust="0"/>
    <p:restoredTop sz="98849" autoAdjust="0"/>
  </p:normalViewPr>
  <p:slideViewPr>
    <p:cSldViewPr snapToGrid="0" snapToObjects="1">
      <p:cViewPr varScale="1">
        <p:scale>
          <a:sx n="122" d="100"/>
          <a:sy n="122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BBE7F-1AA1-1344-951C-AF6346038C5C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1BE7D46-A09B-3248-AAB8-3C7418DEBF08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Impairment Causes </a:t>
          </a:r>
          <a:endParaRPr lang="en-US" sz="1600" dirty="0"/>
        </a:p>
      </dgm:t>
    </dgm:pt>
    <dgm:pt modelId="{6C471EF9-AFF8-704A-B4BE-226CA3AD7354}" type="parTrans" cxnId="{A052CDC1-2CBB-0B45-8344-BE033089B8A7}">
      <dgm:prSet/>
      <dgm:spPr/>
      <dgm:t>
        <a:bodyPr/>
        <a:lstStyle/>
        <a:p>
          <a:endParaRPr lang="en-US" sz="1600"/>
        </a:p>
      </dgm:t>
    </dgm:pt>
    <dgm:pt modelId="{2A276B32-2C67-0644-B42E-F92F4BD0D924}" type="sibTrans" cxnId="{A052CDC1-2CBB-0B45-8344-BE033089B8A7}">
      <dgm:prSet/>
      <dgm:spPr/>
      <dgm:t>
        <a:bodyPr/>
        <a:lstStyle/>
        <a:p>
          <a:endParaRPr lang="en-US" sz="1600"/>
        </a:p>
      </dgm:t>
    </dgm:pt>
    <dgm:pt modelId="{EF6F0887-FFCB-634C-9F53-9C584A525BC8}">
      <dgm:prSet phldrT="[Text]" custT="1"/>
      <dgm:spPr/>
      <dgm:t>
        <a:bodyPr/>
        <a:lstStyle/>
        <a:p>
          <a:r>
            <a:rPr lang="en-US" sz="1600" dirty="0" smtClean="0"/>
            <a:t>Attenuation </a:t>
          </a:r>
          <a:endParaRPr lang="en-US" sz="1600" dirty="0"/>
        </a:p>
      </dgm:t>
    </dgm:pt>
    <dgm:pt modelId="{B8AAD082-ACAA-5C48-A62D-11A1FD2C235D}" type="parTrans" cxnId="{EBC2AFE3-F26A-1240-8648-278D356E0820}">
      <dgm:prSet custT="1"/>
      <dgm:spPr/>
      <dgm:t>
        <a:bodyPr/>
        <a:lstStyle/>
        <a:p>
          <a:endParaRPr lang="en-US" sz="1600"/>
        </a:p>
      </dgm:t>
    </dgm:pt>
    <dgm:pt modelId="{3197A408-C0B3-EC45-A2EE-FF054AADF2D2}" type="sibTrans" cxnId="{EBC2AFE3-F26A-1240-8648-278D356E0820}">
      <dgm:prSet/>
      <dgm:spPr/>
      <dgm:t>
        <a:bodyPr/>
        <a:lstStyle/>
        <a:p>
          <a:endParaRPr lang="en-US" sz="1600"/>
        </a:p>
      </dgm:t>
    </dgm:pt>
    <dgm:pt modelId="{3ACF1560-F4F9-354F-BCFD-EDA8623D470A}">
      <dgm:prSet phldrT="[Text]" custT="1"/>
      <dgm:spPr/>
      <dgm:t>
        <a:bodyPr/>
        <a:lstStyle/>
        <a:p>
          <a:r>
            <a:rPr lang="en-US" sz="1600" dirty="0" smtClean="0"/>
            <a:t>Distortion </a:t>
          </a:r>
          <a:endParaRPr lang="en-US" sz="1600" dirty="0"/>
        </a:p>
      </dgm:t>
    </dgm:pt>
    <dgm:pt modelId="{04CE7C1A-3180-104A-8219-B3670D3BF25F}" type="parTrans" cxnId="{C57715CB-D681-5540-B6AD-4132956D7DE5}">
      <dgm:prSet custT="1"/>
      <dgm:spPr/>
      <dgm:t>
        <a:bodyPr/>
        <a:lstStyle/>
        <a:p>
          <a:endParaRPr lang="en-US" sz="1600"/>
        </a:p>
      </dgm:t>
    </dgm:pt>
    <dgm:pt modelId="{66BAC472-0511-994A-AC6F-A4AEC2D8FA8F}" type="sibTrans" cxnId="{C57715CB-D681-5540-B6AD-4132956D7DE5}">
      <dgm:prSet/>
      <dgm:spPr/>
      <dgm:t>
        <a:bodyPr/>
        <a:lstStyle/>
        <a:p>
          <a:endParaRPr lang="en-US" sz="1600"/>
        </a:p>
      </dgm:t>
    </dgm:pt>
    <dgm:pt modelId="{30CA796E-6903-1544-9596-B31F97864D29}">
      <dgm:prSet phldrT="[Text]" custT="1"/>
      <dgm:spPr/>
      <dgm:t>
        <a:bodyPr/>
        <a:lstStyle/>
        <a:p>
          <a:r>
            <a:rPr lang="en-US" sz="1600" dirty="0" smtClean="0"/>
            <a:t>Noise</a:t>
          </a:r>
          <a:endParaRPr lang="en-US" sz="1600" dirty="0"/>
        </a:p>
      </dgm:t>
    </dgm:pt>
    <dgm:pt modelId="{0EA26CB1-49E2-044B-9B64-173085BCCCEF}" type="parTrans" cxnId="{1DF93A28-0F3D-0844-ADEA-E420DBBF8DD7}">
      <dgm:prSet custT="1"/>
      <dgm:spPr/>
      <dgm:t>
        <a:bodyPr/>
        <a:lstStyle/>
        <a:p>
          <a:endParaRPr lang="en-US" sz="1600"/>
        </a:p>
      </dgm:t>
    </dgm:pt>
    <dgm:pt modelId="{08793F08-0A4E-5B45-AB54-55F6999C3DA1}" type="sibTrans" cxnId="{1DF93A28-0F3D-0844-ADEA-E420DBBF8DD7}">
      <dgm:prSet/>
      <dgm:spPr/>
      <dgm:t>
        <a:bodyPr/>
        <a:lstStyle/>
        <a:p>
          <a:endParaRPr lang="en-US" sz="1600"/>
        </a:p>
      </dgm:t>
    </dgm:pt>
    <dgm:pt modelId="{DB25BB17-4E75-F94A-9A0D-FA8F30D5670D}" type="pres">
      <dgm:prSet presAssocID="{32EBBE7F-1AA1-1344-951C-AF6346038C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37A37A-1FC9-FA41-A231-8C94B08B68C9}" type="pres">
      <dgm:prSet presAssocID="{61BE7D46-A09B-3248-AAB8-3C7418DEBF08}" presName="root1" presStyleCnt="0"/>
      <dgm:spPr/>
    </dgm:pt>
    <dgm:pt modelId="{7B5771A1-8E10-2448-A897-C2C113545070}" type="pres">
      <dgm:prSet presAssocID="{61BE7D46-A09B-3248-AAB8-3C7418DEBF08}" presName="LevelOneTextNode" presStyleLbl="node0" presStyleIdx="0" presStyleCnt="1" custScaleX="1505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47CB3-7018-964A-BFEC-5CA3FCBEF0CD}" type="pres">
      <dgm:prSet presAssocID="{61BE7D46-A09B-3248-AAB8-3C7418DEBF08}" presName="level2hierChild" presStyleCnt="0"/>
      <dgm:spPr/>
    </dgm:pt>
    <dgm:pt modelId="{41B6EA5A-C211-444D-904D-554C4C7F1E8C}" type="pres">
      <dgm:prSet presAssocID="{B8AAD082-ACAA-5C48-A62D-11A1FD2C235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BB8C898-584D-4640-8FE5-0F639AC0D764}" type="pres">
      <dgm:prSet presAssocID="{B8AAD082-ACAA-5C48-A62D-11A1FD2C235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70F24AA2-A4A6-9345-9C33-EFC70AE9BA2A}" type="pres">
      <dgm:prSet presAssocID="{EF6F0887-FFCB-634C-9F53-9C584A525BC8}" presName="root2" presStyleCnt="0"/>
      <dgm:spPr/>
    </dgm:pt>
    <dgm:pt modelId="{E10B51B2-0D35-1948-92B2-0BF1788BEFA7}" type="pres">
      <dgm:prSet presAssocID="{EF6F0887-FFCB-634C-9F53-9C584A525BC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5FFC9C-E27F-D14C-8F9C-963754E49633}" type="pres">
      <dgm:prSet presAssocID="{EF6F0887-FFCB-634C-9F53-9C584A525BC8}" presName="level3hierChild" presStyleCnt="0"/>
      <dgm:spPr/>
    </dgm:pt>
    <dgm:pt modelId="{BBD81ED7-EBDD-0A4B-BF25-6EB81047FB36}" type="pres">
      <dgm:prSet presAssocID="{04CE7C1A-3180-104A-8219-B3670D3BF25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10A7F65-C440-514C-A8D5-E72B8CD250F9}" type="pres">
      <dgm:prSet presAssocID="{04CE7C1A-3180-104A-8219-B3670D3BF25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2A482531-6050-434A-9BB5-3A7D0449F037}" type="pres">
      <dgm:prSet presAssocID="{3ACF1560-F4F9-354F-BCFD-EDA8623D470A}" presName="root2" presStyleCnt="0"/>
      <dgm:spPr/>
    </dgm:pt>
    <dgm:pt modelId="{A6B3AD0A-E8CA-5E43-8E43-A1B5152B764B}" type="pres">
      <dgm:prSet presAssocID="{3ACF1560-F4F9-354F-BCFD-EDA8623D47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0E1D2-AA3C-CD4C-ABF1-AF7D7D08B95C}" type="pres">
      <dgm:prSet presAssocID="{3ACF1560-F4F9-354F-BCFD-EDA8623D470A}" presName="level3hierChild" presStyleCnt="0"/>
      <dgm:spPr/>
    </dgm:pt>
    <dgm:pt modelId="{85A51FAF-52A1-E44F-9516-6F87B066F775}" type="pres">
      <dgm:prSet presAssocID="{0EA26CB1-49E2-044B-9B64-173085BCCCE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90877C5-78B4-174B-B542-E9BF198389FE}" type="pres">
      <dgm:prSet presAssocID="{0EA26CB1-49E2-044B-9B64-173085BCCC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14CAE999-2B46-C543-B56D-0E9D4A50B6BC}" type="pres">
      <dgm:prSet presAssocID="{30CA796E-6903-1544-9596-B31F97864D29}" presName="root2" presStyleCnt="0"/>
      <dgm:spPr/>
    </dgm:pt>
    <dgm:pt modelId="{100D6809-CC53-004A-984E-420BEDEA548F}" type="pres">
      <dgm:prSet presAssocID="{30CA796E-6903-1544-9596-B31F97864D2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14A20-5D8D-EA48-A797-36C00517EDC0}" type="pres">
      <dgm:prSet presAssocID="{30CA796E-6903-1544-9596-B31F97864D29}" presName="level3hierChild" presStyleCnt="0"/>
      <dgm:spPr/>
    </dgm:pt>
  </dgm:ptLst>
  <dgm:cxnLst>
    <dgm:cxn modelId="{1DF93A28-0F3D-0844-ADEA-E420DBBF8DD7}" srcId="{61BE7D46-A09B-3248-AAB8-3C7418DEBF08}" destId="{30CA796E-6903-1544-9596-B31F97864D29}" srcOrd="2" destOrd="0" parTransId="{0EA26CB1-49E2-044B-9B64-173085BCCCEF}" sibTransId="{08793F08-0A4E-5B45-AB54-55F6999C3DA1}"/>
    <dgm:cxn modelId="{C67DF97B-D774-4B48-879D-705AEC989283}" type="presOf" srcId="{61BE7D46-A09B-3248-AAB8-3C7418DEBF08}" destId="{7B5771A1-8E10-2448-A897-C2C113545070}" srcOrd="0" destOrd="0" presId="urn:microsoft.com/office/officeart/2005/8/layout/hierarchy2"/>
    <dgm:cxn modelId="{E93456F0-8E9F-0E4B-B3D5-D97EAD3117B7}" type="presOf" srcId="{04CE7C1A-3180-104A-8219-B3670D3BF25F}" destId="{110A7F65-C440-514C-A8D5-E72B8CD250F9}" srcOrd="1" destOrd="0" presId="urn:microsoft.com/office/officeart/2005/8/layout/hierarchy2"/>
    <dgm:cxn modelId="{07C4E855-620D-E642-92AF-A778EA3D90E0}" type="presOf" srcId="{32EBBE7F-1AA1-1344-951C-AF6346038C5C}" destId="{DB25BB17-4E75-F94A-9A0D-FA8F30D5670D}" srcOrd="0" destOrd="0" presId="urn:microsoft.com/office/officeart/2005/8/layout/hierarchy2"/>
    <dgm:cxn modelId="{BB83526E-39A4-B24C-8EF1-3EDF901E5611}" type="presOf" srcId="{30CA796E-6903-1544-9596-B31F97864D29}" destId="{100D6809-CC53-004A-984E-420BEDEA548F}" srcOrd="0" destOrd="0" presId="urn:microsoft.com/office/officeart/2005/8/layout/hierarchy2"/>
    <dgm:cxn modelId="{C57715CB-D681-5540-B6AD-4132956D7DE5}" srcId="{61BE7D46-A09B-3248-AAB8-3C7418DEBF08}" destId="{3ACF1560-F4F9-354F-BCFD-EDA8623D470A}" srcOrd="1" destOrd="0" parTransId="{04CE7C1A-3180-104A-8219-B3670D3BF25F}" sibTransId="{66BAC472-0511-994A-AC6F-A4AEC2D8FA8F}"/>
    <dgm:cxn modelId="{F8D30353-C4D3-D643-A145-D4456AD00E68}" type="presOf" srcId="{3ACF1560-F4F9-354F-BCFD-EDA8623D470A}" destId="{A6B3AD0A-E8CA-5E43-8E43-A1B5152B764B}" srcOrd="0" destOrd="0" presId="urn:microsoft.com/office/officeart/2005/8/layout/hierarchy2"/>
    <dgm:cxn modelId="{2BB2554F-B8B5-E44D-9E8A-FF69719B500B}" type="presOf" srcId="{0EA26CB1-49E2-044B-9B64-173085BCCCEF}" destId="{85A51FAF-52A1-E44F-9516-6F87B066F775}" srcOrd="0" destOrd="0" presId="urn:microsoft.com/office/officeart/2005/8/layout/hierarchy2"/>
    <dgm:cxn modelId="{EBC2AFE3-F26A-1240-8648-278D356E0820}" srcId="{61BE7D46-A09B-3248-AAB8-3C7418DEBF08}" destId="{EF6F0887-FFCB-634C-9F53-9C584A525BC8}" srcOrd="0" destOrd="0" parTransId="{B8AAD082-ACAA-5C48-A62D-11A1FD2C235D}" sibTransId="{3197A408-C0B3-EC45-A2EE-FF054AADF2D2}"/>
    <dgm:cxn modelId="{D4441822-280D-6443-9996-BE0EBA5327D1}" type="presOf" srcId="{B8AAD082-ACAA-5C48-A62D-11A1FD2C235D}" destId="{41B6EA5A-C211-444D-904D-554C4C7F1E8C}" srcOrd="0" destOrd="0" presId="urn:microsoft.com/office/officeart/2005/8/layout/hierarchy2"/>
    <dgm:cxn modelId="{5CD8D2BF-1B79-8148-A3F4-25A6D87DAC98}" type="presOf" srcId="{04CE7C1A-3180-104A-8219-B3670D3BF25F}" destId="{BBD81ED7-EBDD-0A4B-BF25-6EB81047FB36}" srcOrd="0" destOrd="0" presId="urn:microsoft.com/office/officeart/2005/8/layout/hierarchy2"/>
    <dgm:cxn modelId="{1E7F5008-D5E2-6C40-9F2F-A18E0771CB40}" type="presOf" srcId="{EF6F0887-FFCB-634C-9F53-9C584A525BC8}" destId="{E10B51B2-0D35-1948-92B2-0BF1788BEFA7}" srcOrd="0" destOrd="0" presId="urn:microsoft.com/office/officeart/2005/8/layout/hierarchy2"/>
    <dgm:cxn modelId="{A052CDC1-2CBB-0B45-8344-BE033089B8A7}" srcId="{32EBBE7F-1AA1-1344-951C-AF6346038C5C}" destId="{61BE7D46-A09B-3248-AAB8-3C7418DEBF08}" srcOrd="0" destOrd="0" parTransId="{6C471EF9-AFF8-704A-B4BE-226CA3AD7354}" sibTransId="{2A276B32-2C67-0644-B42E-F92F4BD0D924}"/>
    <dgm:cxn modelId="{607A30C4-886F-8548-B669-2693C4A24F8F}" type="presOf" srcId="{B8AAD082-ACAA-5C48-A62D-11A1FD2C235D}" destId="{4BB8C898-584D-4640-8FE5-0F639AC0D764}" srcOrd="1" destOrd="0" presId="urn:microsoft.com/office/officeart/2005/8/layout/hierarchy2"/>
    <dgm:cxn modelId="{6FBFD06C-01EE-8747-B070-F37AB2CC7AF5}" type="presOf" srcId="{0EA26CB1-49E2-044B-9B64-173085BCCCEF}" destId="{B90877C5-78B4-174B-B542-E9BF198389FE}" srcOrd="1" destOrd="0" presId="urn:microsoft.com/office/officeart/2005/8/layout/hierarchy2"/>
    <dgm:cxn modelId="{24D19528-87EE-5640-A795-4BDA376C47DC}" type="presParOf" srcId="{DB25BB17-4E75-F94A-9A0D-FA8F30D5670D}" destId="{BE37A37A-1FC9-FA41-A231-8C94B08B68C9}" srcOrd="0" destOrd="0" presId="urn:microsoft.com/office/officeart/2005/8/layout/hierarchy2"/>
    <dgm:cxn modelId="{6864AB68-45C6-704C-81AB-484B5E90D29F}" type="presParOf" srcId="{BE37A37A-1FC9-FA41-A231-8C94B08B68C9}" destId="{7B5771A1-8E10-2448-A897-C2C113545070}" srcOrd="0" destOrd="0" presId="urn:microsoft.com/office/officeart/2005/8/layout/hierarchy2"/>
    <dgm:cxn modelId="{545523DC-CEE3-8B4A-A3C8-38F6F3B90AB2}" type="presParOf" srcId="{BE37A37A-1FC9-FA41-A231-8C94B08B68C9}" destId="{F1D47CB3-7018-964A-BFEC-5CA3FCBEF0CD}" srcOrd="1" destOrd="0" presId="urn:microsoft.com/office/officeart/2005/8/layout/hierarchy2"/>
    <dgm:cxn modelId="{CE803416-C6BE-6047-88A1-ACCAB082643D}" type="presParOf" srcId="{F1D47CB3-7018-964A-BFEC-5CA3FCBEF0CD}" destId="{41B6EA5A-C211-444D-904D-554C4C7F1E8C}" srcOrd="0" destOrd="0" presId="urn:microsoft.com/office/officeart/2005/8/layout/hierarchy2"/>
    <dgm:cxn modelId="{34D8BBEE-C38B-D943-8B35-EB5C92BE0E17}" type="presParOf" srcId="{41B6EA5A-C211-444D-904D-554C4C7F1E8C}" destId="{4BB8C898-584D-4640-8FE5-0F639AC0D764}" srcOrd="0" destOrd="0" presId="urn:microsoft.com/office/officeart/2005/8/layout/hierarchy2"/>
    <dgm:cxn modelId="{FD8EA57B-34C1-754A-AD6E-F9E15CDBDC91}" type="presParOf" srcId="{F1D47CB3-7018-964A-BFEC-5CA3FCBEF0CD}" destId="{70F24AA2-A4A6-9345-9C33-EFC70AE9BA2A}" srcOrd="1" destOrd="0" presId="urn:microsoft.com/office/officeart/2005/8/layout/hierarchy2"/>
    <dgm:cxn modelId="{94DF95F9-C797-6C4C-86FE-D8BF3E122845}" type="presParOf" srcId="{70F24AA2-A4A6-9345-9C33-EFC70AE9BA2A}" destId="{E10B51B2-0D35-1948-92B2-0BF1788BEFA7}" srcOrd="0" destOrd="0" presId="urn:microsoft.com/office/officeart/2005/8/layout/hierarchy2"/>
    <dgm:cxn modelId="{E79A00BE-85EC-584C-A8F1-E5848D5F4F9B}" type="presParOf" srcId="{70F24AA2-A4A6-9345-9C33-EFC70AE9BA2A}" destId="{F65FFC9C-E27F-D14C-8F9C-963754E49633}" srcOrd="1" destOrd="0" presId="urn:microsoft.com/office/officeart/2005/8/layout/hierarchy2"/>
    <dgm:cxn modelId="{A465BAE4-1129-D74C-9021-6DC3951F7F78}" type="presParOf" srcId="{F1D47CB3-7018-964A-BFEC-5CA3FCBEF0CD}" destId="{BBD81ED7-EBDD-0A4B-BF25-6EB81047FB36}" srcOrd="2" destOrd="0" presId="urn:microsoft.com/office/officeart/2005/8/layout/hierarchy2"/>
    <dgm:cxn modelId="{00D72C86-57B7-304F-B8CC-E1F017147867}" type="presParOf" srcId="{BBD81ED7-EBDD-0A4B-BF25-6EB81047FB36}" destId="{110A7F65-C440-514C-A8D5-E72B8CD250F9}" srcOrd="0" destOrd="0" presId="urn:microsoft.com/office/officeart/2005/8/layout/hierarchy2"/>
    <dgm:cxn modelId="{BE84A0C0-DE4F-2742-8583-BC768008EFA2}" type="presParOf" srcId="{F1D47CB3-7018-964A-BFEC-5CA3FCBEF0CD}" destId="{2A482531-6050-434A-9BB5-3A7D0449F037}" srcOrd="3" destOrd="0" presId="urn:microsoft.com/office/officeart/2005/8/layout/hierarchy2"/>
    <dgm:cxn modelId="{68F9560C-784E-C34B-B883-5A011BDFD227}" type="presParOf" srcId="{2A482531-6050-434A-9BB5-3A7D0449F037}" destId="{A6B3AD0A-E8CA-5E43-8E43-A1B5152B764B}" srcOrd="0" destOrd="0" presId="urn:microsoft.com/office/officeart/2005/8/layout/hierarchy2"/>
    <dgm:cxn modelId="{20432AAD-63EC-7441-8F74-F88E0702D0C1}" type="presParOf" srcId="{2A482531-6050-434A-9BB5-3A7D0449F037}" destId="{0DA0E1D2-AA3C-CD4C-ABF1-AF7D7D08B95C}" srcOrd="1" destOrd="0" presId="urn:microsoft.com/office/officeart/2005/8/layout/hierarchy2"/>
    <dgm:cxn modelId="{340638B6-94FC-9041-B126-D941792C66EB}" type="presParOf" srcId="{F1D47CB3-7018-964A-BFEC-5CA3FCBEF0CD}" destId="{85A51FAF-52A1-E44F-9516-6F87B066F775}" srcOrd="4" destOrd="0" presId="urn:microsoft.com/office/officeart/2005/8/layout/hierarchy2"/>
    <dgm:cxn modelId="{96DFB7DD-0C2E-9944-9576-A2DB67F27682}" type="presParOf" srcId="{85A51FAF-52A1-E44F-9516-6F87B066F775}" destId="{B90877C5-78B4-174B-B542-E9BF198389FE}" srcOrd="0" destOrd="0" presId="urn:microsoft.com/office/officeart/2005/8/layout/hierarchy2"/>
    <dgm:cxn modelId="{D5178CC1-1941-9842-BEB2-7FDCA6074E77}" type="presParOf" srcId="{F1D47CB3-7018-964A-BFEC-5CA3FCBEF0CD}" destId="{14CAE999-2B46-C543-B56D-0E9D4A50B6BC}" srcOrd="5" destOrd="0" presId="urn:microsoft.com/office/officeart/2005/8/layout/hierarchy2"/>
    <dgm:cxn modelId="{FFB32E9C-C903-DE41-A279-951D86B3A308}" type="presParOf" srcId="{14CAE999-2B46-C543-B56D-0E9D4A50B6BC}" destId="{100D6809-CC53-004A-984E-420BEDEA548F}" srcOrd="0" destOrd="0" presId="urn:microsoft.com/office/officeart/2005/8/layout/hierarchy2"/>
    <dgm:cxn modelId="{F27E0E49-232F-514C-AA5D-287812184572}" type="presParOf" srcId="{14CAE999-2B46-C543-B56D-0E9D4A50B6BC}" destId="{66314A20-5D8D-EA48-A797-36C00517ED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13A43-881A-D140-BF73-D5F633DEF577}" type="doc">
      <dgm:prSet loTypeId="urn:microsoft.com/office/officeart/2005/8/layout/hierarchy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1462AD-7100-DB40-8565-E14F19D2BAE7}">
      <dgm:prSet phldrT="[Text]" custT="1"/>
      <dgm:spPr/>
      <dgm:t>
        <a:bodyPr/>
        <a:lstStyle/>
        <a:p>
          <a:r>
            <a:rPr lang="en-US" sz="1050" b="1" dirty="0" smtClean="0"/>
            <a:t>Digital Modulation </a:t>
          </a:r>
          <a:endParaRPr lang="en-US" sz="1050" b="1" dirty="0"/>
        </a:p>
      </dgm:t>
    </dgm:pt>
    <dgm:pt modelId="{D9B7B166-B832-1D4F-9641-B02A890E9B36}" type="parTrans" cxnId="{2E3EF73F-39B8-8945-BA78-BC701B95158A}">
      <dgm:prSet/>
      <dgm:spPr/>
      <dgm:t>
        <a:bodyPr/>
        <a:lstStyle/>
        <a:p>
          <a:endParaRPr lang="en-US" sz="2800" b="1"/>
        </a:p>
      </dgm:t>
    </dgm:pt>
    <dgm:pt modelId="{AB513323-36E8-FB41-8566-426ED29C53A7}" type="sibTrans" cxnId="{2E3EF73F-39B8-8945-BA78-BC701B95158A}">
      <dgm:prSet/>
      <dgm:spPr/>
      <dgm:t>
        <a:bodyPr/>
        <a:lstStyle/>
        <a:p>
          <a:endParaRPr lang="en-US" sz="2800" b="1"/>
        </a:p>
      </dgm:t>
    </dgm:pt>
    <dgm:pt modelId="{035D665A-2415-5D42-90A9-B18EFD9194E6}">
      <dgm:prSet phldrT="[Text]" custT="1"/>
      <dgm:spPr/>
      <dgm:t>
        <a:bodyPr/>
        <a:lstStyle/>
        <a:p>
          <a:r>
            <a:rPr lang="en-US" sz="1050" b="1" dirty="0" smtClean="0"/>
            <a:t>Baseband Modulation</a:t>
          </a:r>
          <a:endParaRPr lang="en-US" sz="1050" b="1" dirty="0"/>
        </a:p>
      </dgm:t>
    </dgm:pt>
    <dgm:pt modelId="{5B266C0B-403A-B647-8D84-C781770F308C}" type="parTrans" cxnId="{C904C54F-EC7B-E848-A100-D30528EF0301}">
      <dgm:prSet/>
      <dgm:spPr/>
      <dgm:t>
        <a:bodyPr/>
        <a:lstStyle/>
        <a:p>
          <a:endParaRPr lang="en-US" sz="2800" b="1"/>
        </a:p>
      </dgm:t>
    </dgm:pt>
    <dgm:pt modelId="{BF03D681-DC4E-8A49-96EB-98FEC096D2DB}" type="sibTrans" cxnId="{C904C54F-EC7B-E848-A100-D30528EF0301}">
      <dgm:prSet/>
      <dgm:spPr/>
      <dgm:t>
        <a:bodyPr/>
        <a:lstStyle/>
        <a:p>
          <a:endParaRPr lang="en-US" sz="2800" b="1"/>
        </a:p>
      </dgm:t>
    </dgm:pt>
    <dgm:pt modelId="{F4F115FC-1D62-8640-953E-AA9A4B2DC50F}">
      <dgm:prSet phldrT="[Text]" custT="1"/>
      <dgm:spPr/>
      <dgm:t>
        <a:bodyPr/>
        <a:lstStyle/>
        <a:p>
          <a:r>
            <a:rPr lang="en-US" sz="1050" b="1" dirty="0" smtClean="0"/>
            <a:t>NRZ(Non return to zero)</a:t>
          </a:r>
          <a:endParaRPr lang="en-US" sz="1050" b="1" dirty="0"/>
        </a:p>
      </dgm:t>
    </dgm:pt>
    <dgm:pt modelId="{512C9A01-EBC3-D64F-8973-0264013EA5F8}" type="parTrans" cxnId="{288F1D86-FD0F-534E-8669-A0B4469BAE33}">
      <dgm:prSet/>
      <dgm:spPr/>
      <dgm:t>
        <a:bodyPr/>
        <a:lstStyle/>
        <a:p>
          <a:endParaRPr lang="en-US" sz="2800" b="1"/>
        </a:p>
      </dgm:t>
    </dgm:pt>
    <dgm:pt modelId="{9242AB81-5939-D845-BB61-8A4E13DD1DCA}" type="sibTrans" cxnId="{288F1D86-FD0F-534E-8669-A0B4469BAE33}">
      <dgm:prSet/>
      <dgm:spPr/>
      <dgm:t>
        <a:bodyPr/>
        <a:lstStyle/>
        <a:p>
          <a:endParaRPr lang="en-US" sz="2800" b="1"/>
        </a:p>
      </dgm:t>
    </dgm:pt>
    <dgm:pt modelId="{84933AEF-8E02-2244-BE47-0521D2425D30}">
      <dgm:prSet phldrT="[Text]" custT="1"/>
      <dgm:spPr/>
      <dgm:t>
        <a:bodyPr/>
        <a:lstStyle/>
        <a:p>
          <a:r>
            <a:rPr lang="en-US" sz="1050" b="1" dirty="0" smtClean="0"/>
            <a:t>Manchester Encoding</a:t>
          </a:r>
          <a:endParaRPr lang="en-US" sz="1050" b="1" dirty="0"/>
        </a:p>
      </dgm:t>
    </dgm:pt>
    <dgm:pt modelId="{413335E2-3DA4-EF4D-8940-82E061441FC0}" type="parTrans" cxnId="{B8F673B3-4895-694B-A50C-BFFD89D054FE}">
      <dgm:prSet/>
      <dgm:spPr/>
      <dgm:t>
        <a:bodyPr/>
        <a:lstStyle/>
        <a:p>
          <a:endParaRPr lang="en-US" sz="2800" b="1"/>
        </a:p>
      </dgm:t>
    </dgm:pt>
    <dgm:pt modelId="{A1E992FB-59E0-A949-8E50-3A08CFFD03E7}" type="sibTrans" cxnId="{B8F673B3-4895-694B-A50C-BFFD89D054FE}">
      <dgm:prSet/>
      <dgm:spPr/>
      <dgm:t>
        <a:bodyPr/>
        <a:lstStyle/>
        <a:p>
          <a:endParaRPr lang="en-US" sz="2800" b="1"/>
        </a:p>
      </dgm:t>
    </dgm:pt>
    <dgm:pt modelId="{24ED9E93-2ED4-5347-9E71-A7FA06A13BE5}">
      <dgm:prSet phldrT="[Text]" custT="1"/>
      <dgm:spPr/>
      <dgm:t>
        <a:bodyPr/>
        <a:lstStyle/>
        <a:p>
          <a:r>
            <a:rPr lang="en-US" sz="1050" b="1" dirty="0" smtClean="0"/>
            <a:t>Passband modulation </a:t>
          </a:r>
          <a:endParaRPr lang="en-US" sz="1050" b="1" dirty="0"/>
        </a:p>
      </dgm:t>
    </dgm:pt>
    <dgm:pt modelId="{3F2C8019-7019-1342-9F1F-F93E1E58B9FB}" type="parTrans" cxnId="{3904978C-A441-834B-AE21-3C5FC0EBE1A5}">
      <dgm:prSet/>
      <dgm:spPr/>
      <dgm:t>
        <a:bodyPr/>
        <a:lstStyle/>
        <a:p>
          <a:endParaRPr lang="en-US" sz="2800" b="1"/>
        </a:p>
      </dgm:t>
    </dgm:pt>
    <dgm:pt modelId="{7E24A1AE-52AD-1A41-8506-B262A07C0868}" type="sibTrans" cxnId="{3904978C-A441-834B-AE21-3C5FC0EBE1A5}">
      <dgm:prSet/>
      <dgm:spPr/>
      <dgm:t>
        <a:bodyPr/>
        <a:lstStyle/>
        <a:p>
          <a:endParaRPr lang="en-US" sz="2800" b="1"/>
        </a:p>
      </dgm:t>
    </dgm:pt>
    <dgm:pt modelId="{C1344393-8125-BB4A-BA5D-8A1A494B0DBF}">
      <dgm:prSet phldrT="[Text]" custT="1"/>
      <dgm:spPr/>
      <dgm:t>
        <a:bodyPr/>
        <a:lstStyle/>
        <a:p>
          <a:r>
            <a:rPr lang="en-US" sz="1050" b="1" dirty="0" smtClean="0"/>
            <a:t>ASK(Amplitude Shift Keying)</a:t>
          </a:r>
          <a:endParaRPr lang="en-US" sz="1050" b="1" dirty="0"/>
        </a:p>
      </dgm:t>
    </dgm:pt>
    <dgm:pt modelId="{2DF54436-01D8-B648-8043-7775886FFF86}" type="parTrans" cxnId="{F033130F-174D-9B45-97F2-8375F8918ACE}">
      <dgm:prSet/>
      <dgm:spPr/>
      <dgm:t>
        <a:bodyPr/>
        <a:lstStyle/>
        <a:p>
          <a:endParaRPr lang="en-US" sz="2800" b="1"/>
        </a:p>
      </dgm:t>
    </dgm:pt>
    <dgm:pt modelId="{CA7598F5-FBA1-2F4B-ABB1-CDD56CAA2B9A}" type="sibTrans" cxnId="{F033130F-174D-9B45-97F2-8375F8918ACE}">
      <dgm:prSet/>
      <dgm:spPr/>
      <dgm:t>
        <a:bodyPr/>
        <a:lstStyle/>
        <a:p>
          <a:endParaRPr lang="en-US" sz="2800" b="1"/>
        </a:p>
      </dgm:t>
    </dgm:pt>
    <dgm:pt modelId="{00FDB60F-7C53-ED44-BC68-3CEFBF45A5EF}">
      <dgm:prSet phldrT="[Text]" custT="1"/>
      <dgm:spPr/>
      <dgm:t>
        <a:bodyPr/>
        <a:lstStyle/>
        <a:p>
          <a:r>
            <a:rPr lang="en-US" sz="1050" b="1" dirty="0" smtClean="0"/>
            <a:t>NRZI(NRZ invert)</a:t>
          </a:r>
          <a:endParaRPr lang="en-US" sz="1050" b="1" dirty="0"/>
        </a:p>
      </dgm:t>
    </dgm:pt>
    <dgm:pt modelId="{4AB4F6FE-76AD-0A4A-970A-8A13DF5BDBB8}" type="parTrans" cxnId="{95C90B7A-C1DF-1E42-AA53-008EFC7AF778}">
      <dgm:prSet/>
      <dgm:spPr/>
      <dgm:t>
        <a:bodyPr/>
        <a:lstStyle/>
        <a:p>
          <a:endParaRPr lang="en-US" sz="2800" b="1"/>
        </a:p>
      </dgm:t>
    </dgm:pt>
    <dgm:pt modelId="{433946E6-7E48-9243-8D64-C61E21783FBB}" type="sibTrans" cxnId="{95C90B7A-C1DF-1E42-AA53-008EFC7AF778}">
      <dgm:prSet/>
      <dgm:spPr/>
      <dgm:t>
        <a:bodyPr/>
        <a:lstStyle/>
        <a:p>
          <a:endParaRPr lang="en-US" sz="2800" b="1"/>
        </a:p>
      </dgm:t>
    </dgm:pt>
    <dgm:pt modelId="{01381F51-79B8-8D43-B730-22C790A5B53B}">
      <dgm:prSet phldrT="[Text]" custT="1"/>
      <dgm:spPr/>
      <dgm:t>
        <a:bodyPr/>
        <a:lstStyle/>
        <a:p>
          <a:r>
            <a:rPr lang="en-US" sz="1050" b="1" dirty="0" smtClean="0"/>
            <a:t>FSK(Frequency Shift Keying)</a:t>
          </a:r>
          <a:endParaRPr lang="en-US" sz="1050" b="1" dirty="0"/>
        </a:p>
      </dgm:t>
    </dgm:pt>
    <dgm:pt modelId="{2FC3A2D6-EEEF-524D-ABF1-DF615B028789}" type="parTrans" cxnId="{34E38CE6-5D2B-DD4A-A0A4-25222C2257A1}">
      <dgm:prSet/>
      <dgm:spPr/>
      <dgm:t>
        <a:bodyPr/>
        <a:lstStyle/>
        <a:p>
          <a:endParaRPr lang="en-US" sz="2800" b="1"/>
        </a:p>
      </dgm:t>
    </dgm:pt>
    <dgm:pt modelId="{9B372219-82F0-9840-A1C8-5B8F6F02B015}" type="sibTrans" cxnId="{34E38CE6-5D2B-DD4A-A0A4-25222C2257A1}">
      <dgm:prSet/>
      <dgm:spPr/>
      <dgm:t>
        <a:bodyPr/>
        <a:lstStyle/>
        <a:p>
          <a:endParaRPr lang="en-US" sz="2800" b="1"/>
        </a:p>
      </dgm:t>
    </dgm:pt>
    <dgm:pt modelId="{C35ABDE2-2C0C-CA4A-889F-E6C1E6A43BDC}">
      <dgm:prSet phldrT="[Text]" custT="1"/>
      <dgm:spPr/>
      <dgm:t>
        <a:bodyPr/>
        <a:lstStyle/>
        <a:p>
          <a:r>
            <a:rPr lang="en-US" sz="1050" b="1" dirty="0" smtClean="0"/>
            <a:t>PSK(Phase Shift Keying)</a:t>
          </a:r>
          <a:endParaRPr lang="en-US" sz="1050" b="1" dirty="0"/>
        </a:p>
      </dgm:t>
    </dgm:pt>
    <dgm:pt modelId="{A363B157-0DAB-8B4D-8D8F-68CA6EC2BE63}" type="parTrans" cxnId="{D572C376-9FF8-AC41-9BFF-69E4E943BB03}">
      <dgm:prSet/>
      <dgm:spPr/>
      <dgm:t>
        <a:bodyPr/>
        <a:lstStyle/>
        <a:p>
          <a:endParaRPr lang="en-US" sz="2800" b="1"/>
        </a:p>
      </dgm:t>
    </dgm:pt>
    <dgm:pt modelId="{77EAAF16-8236-7D4F-AC03-4B961590E833}" type="sibTrans" cxnId="{D572C376-9FF8-AC41-9BFF-69E4E943BB03}">
      <dgm:prSet/>
      <dgm:spPr/>
      <dgm:t>
        <a:bodyPr/>
        <a:lstStyle/>
        <a:p>
          <a:endParaRPr lang="en-US" sz="2800" b="1"/>
        </a:p>
      </dgm:t>
    </dgm:pt>
    <dgm:pt modelId="{C0E24C99-5033-5947-931B-DA083D8CA5DE}">
      <dgm:prSet phldrT="[Text]" custT="1"/>
      <dgm:spPr/>
      <dgm:t>
        <a:bodyPr/>
        <a:lstStyle/>
        <a:p>
          <a:r>
            <a:rPr lang="en-US" sz="1050" b="1" dirty="0" smtClean="0"/>
            <a:t>BPSK(Binary PSK)</a:t>
          </a:r>
          <a:endParaRPr lang="en-US" sz="1050" b="1" dirty="0"/>
        </a:p>
      </dgm:t>
    </dgm:pt>
    <dgm:pt modelId="{83E852BE-B805-6043-93EA-A0744417DC86}" type="parTrans" cxnId="{D4832029-18DD-7948-AF97-9F18D8B7860D}">
      <dgm:prSet/>
      <dgm:spPr/>
      <dgm:t>
        <a:bodyPr/>
        <a:lstStyle/>
        <a:p>
          <a:endParaRPr lang="en-US" sz="2800" b="1"/>
        </a:p>
      </dgm:t>
    </dgm:pt>
    <dgm:pt modelId="{778EF1CF-4741-344B-AB84-3712B0D8AA7F}" type="sibTrans" cxnId="{D4832029-18DD-7948-AF97-9F18D8B7860D}">
      <dgm:prSet/>
      <dgm:spPr/>
      <dgm:t>
        <a:bodyPr/>
        <a:lstStyle/>
        <a:p>
          <a:endParaRPr lang="en-US" sz="2800" b="1"/>
        </a:p>
      </dgm:t>
    </dgm:pt>
    <dgm:pt modelId="{10382B4D-8A17-0D4D-9ABA-5476D174528B}" type="pres">
      <dgm:prSet presAssocID="{DAB13A43-881A-D140-BF73-D5F633DE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2D15F2-B7A9-D840-8803-B4E3A5354968}" type="pres">
      <dgm:prSet presAssocID="{6D1462AD-7100-DB40-8565-E14F19D2BAE7}" presName="hierRoot1" presStyleCnt="0"/>
      <dgm:spPr/>
    </dgm:pt>
    <dgm:pt modelId="{5625E4CF-70E8-5945-8826-8F7E0DDD94A6}" type="pres">
      <dgm:prSet presAssocID="{6D1462AD-7100-DB40-8565-E14F19D2BAE7}" presName="composite" presStyleCnt="0"/>
      <dgm:spPr/>
    </dgm:pt>
    <dgm:pt modelId="{59139671-D0A1-8B48-B526-0C3BC0E3D826}" type="pres">
      <dgm:prSet presAssocID="{6D1462AD-7100-DB40-8565-E14F19D2BAE7}" presName="background" presStyleLbl="node0" presStyleIdx="0" presStyleCnt="1"/>
      <dgm:spPr/>
    </dgm:pt>
    <dgm:pt modelId="{C3BCF708-A28B-2B4A-B5D6-7B3900DB450D}" type="pres">
      <dgm:prSet presAssocID="{6D1462AD-7100-DB40-8565-E14F19D2BAE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517202-4103-AD4A-9D53-F02EF23A6E24}" type="pres">
      <dgm:prSet presAssocID="{6D1462AD-7100-DB40-8565-E14F19D2BAE7}" presName="hierChild2" presStyleCnt="0"/>
      <dgm:spPr/>
    </dgm:pt>
    <dgm:pt modelId="{D887E4B9-8F76-7F4A-95FC-197E0A1FC1A4}" type="pres">
      <dgm:prSet presAssocID="{5B266C0B-403A-B647-8D84-C781770F308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6D5F9D3-C9C1-D646-949A-BD2F393F922F}" type="pres">
      <dgm:prSet presAssocID="{035D665A-2415-5D42-90A9-B18EFD9194E6}" presName="hierRoot2" presStyleCnt="0"/>
      <dgm:spPr/>
    </dgm:pt>
    <dgm:pt modelId="{2D083C0F-FA3B-084B-A7D6-747C043CC9D5}" type="pres">
      <dgm:prSet presAssocID="{035D665A-2415-5D42-90A9-B18EFD9194E6}" presName="composite2" presStyleCnt="0"/>
      <dgm:spPr/>
    </dgm:pt>
    <dgm:pt modelId="{8D2B8F40-FE99-F844-93C8-D232642A5E66}" type="pres">
      <dgm:prSet presAssocID="{035D665A-2415-5D42-90A9-B18EFD9194E6}" presName="background2" presStyleLbl="node2" presStyleIdx="0" presStyleCnt="2"/>
      <dgm:spPr/>
    </dgm:pt>
    <dgm:pt modelId="{581A70CE-FD9C-BA44-B50E-86FF1B3FCB1A}" type="pres">
      <dgm:prSet presAssocID="{035D665A-2415-5D42-90A9-B18EFD9194E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76517-BF7E-9341-ACB9-6DB2392F5678}" type="pres">
      <dgm:prSet presAssocID="{035D665A-2415-5D42-90A9-B18EFD9194E6}" presName="hierChild3" presStyleCnt="0"/>
      <dgm:spPr/>
    </dgm:pt>
    <dgm:pt modelId="{3055906D-D38F-2846-991E-66A3268D92F2}" type="pres">
      <dgm:prSet presAssocID="{512C9A01-EBC3-D64F-8973-0264013EA5F8}" presName="Name17" presStyleLbl="parChTrans1D3" presStyleIdx="0" presStyleCnt="7"/>
      <dgm:spPr/>
      <dgm:t>
        <a:bodyPr/>
        <a:lstStyle/>
        <a:p>
          <a:endParaRPr lang="en-US"/>
        </a:p>
      </dgm:t>
    </dgm:pt>
    <dgm:pt modelId="{9BBE25B7-55EF-F949-A9FC-9F8AE33B26FF}" type="pres">
      <dgm:prSet presAssocID="{F4F115FC-1D62-8640-953E-AA9A4B2DC50F}" presName="hierRoot3" presStyleCnt="0"/>
      <dgm:spPr/>
    </dgm:pt>
    <dgm:pt modelId="{E7F055A6-3683-A240-BEDE-DA5F318B0E00}" type="pres">
      <dgm:prSet presAssocID="{F4F115FC-1D62-8640-953E-AA9A4B2DC50F}" presName="composite3" presStyleCnt="0"/>
      <dgm:spPr/>
    </dgm:pt>
    <dgm:pt modelId="{6228F79F-E0B7-654D-AF8E-59C5CB642F52}" type="pres">
      <dgm:prSet presAssocID="{F4F115FC-1D62-8640-953E-AA9A4B2DC50F}" presName="background3" presStyleLbl="node3" presStyleIdx="0" presStyleCnt="7"/>
      <dgm:spPr/>
    </dgm:pt>
    <dgm:pt modelId="{C8D17923-F1A2-4949-87C5-19F52020FF65}" type="pres">
      <dgm:prSet presAssocID="{F4F115FC-1D62-8640-953E-AA9A4B2DC50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3F49D5-33C9-3C48-90A9-2C8BF6A4CD5B}" type="pres">
      <dgm:prSet presAssocID="{F4F115FC-1D62-8640-953E-AA9A4B2DC50F}" presName="hierChild4" presStyleCnt="0"/>
      <dgm:spPr/>
    </dgm:pt>
    <dgm:pt modelId="{4B2DAFDB-812B-194B-B624-E0038C94A7D9}" type="pres">
      <dgm:prSet presAssocID="{4AB4F6FE-76AD-0A4A-970A-8A13DF5BDBB8}" presName="Name17" presStyleLbl="parChTrans1D3" presStyleIdx="1" presStyleCnt="7"/>
      <dgm:spPr/>
      <dgm:t>
        <a:bodyPr/>
        <a:lstStyle/>
        <a:p>
          <a:endParaRPr lang="en-US"/>
        </a:p>
      </dgm:t>
    </dgm:pt>
    <dgm:pt modelId="{590A3DBF-9862-3D4E-838D-2FFB8532ED6C}" type="pres">
      <dgm:prSet presAssocID="{00FDB60F-7C53-ED44-BC68-3CEFBF45A5EF}" presName="hierRoot3" presStyleCnt="0"/>
      <dgm:spPr/>
    </dgm:pt>
    <dgm:pt modelId="{327BCC06-382C-1B4B-A57B-A40F034656A6}" type="pres">
      <dgm:prSet presAssocID="{00FDB60F-7C53-ED44-BC68-3CEFBF45A5EF}" presName="composite3" presStyleCnt="0"/>
      <dgm:spPr/>
    </dgm:pt>
    <dgm:pt modelId="{BC3F0FB3-D35D-6448-836D-599915EBC8C0}" type="pres">
      <dgm:prSet presAssocID="{00FDB60F-7C53-ED44-BC68-3CEFBF45A5EF}" presName="background3" presStyleLbl="node3" presStyleIdx="1" presStyleCnt="7"/>
      <dgm:spPr/>
    </dgm:pt>
    <dgm:pt modelId="{08639B96-CEDC-6242-96A1-169A75192C48}" type="pres">
      <dgm:prSet presAssocID="{00FDB60F-7C53-ED44-BC68-3CEFBF45A5EF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E10963-2E47-404E-AC3F-51D712E537DB}" type="pres">
      <dgm:prSet presAssocID="{00FDB60F-7C53-ED44-BC68-3CEFBF45A5EF}" presName="hierChild4" presStyleCnt="0"/>
      <dgm:spPr/>
    </dgm:pt>
    <dgm:pt modelId="{F5C91C5D-7CB3-4A4C-A4A4-0B811C46B425}" type="pres">
      <dgm:prSet presAssocID="{413335E2-3DA4-EF4D-8940-82E061441FC0}" presName="Name17" presStyleLbl="parChTrans1D3" presStyleIdx="2" presStyleCnt="7"/>
      <dgm:spPr/>
      <dgm:t>
        <a:bodyPr/>
        <a:lstStyle/>
        <a:p>
          <a:endParaRPr lang="en-US"/>
        </a:p>
      </dgm:t>
    </dgm:pt>
    <dgm:pt modelId="{3DF3B233-EB76-0943-8E30-98A4176AED4B}" type="pres">
      <dgm:prSet presAssocID="{84933AEF-8E02-2244-BE47-0521D2425D30}" presName="hierRoot3" presStyleCnt="0"/>
      <dgm:spPr/>
    </dgm:pt>
    <dgm:pt modelId="{255EA8AA-D9D2-3743-8553-B60BEC76B1C9}" type="pres">
      <dgm:prSet presAssocID="{84933AEF-8E02-2244-BE47-0521D2425D30}" presName="composite3" presStyleCnt="0"/>
      <dgm:spPr/>
    </dgm:pt>
    <dgm:pt modelId="{C4091563-2CB8-3440-AC26-9E3C12C6CB2B}" type="pres">
      <dgm:prSet presAssocID="{84933AEF-8E02-2244-BE47-0521D2425D30}" presName="background3" presStyleLbl="node3" presStyleIdx="2" presStyleCnt="7"/>
      <dgm:spPr/>
    </dgm:pt>
    <dgm:pt modelId="{6A91EC7E-39F9-CA40-8D9E-5155B30B3AF3}" type="pres">
      <dgm:prSet presAssocID="{84933AEF-8E02-2244-BE47-0521D2425D30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C7FD7-33F2-9A46-A5E2-A4BE81B45CE8}" type="pres">
      <dgm:prSet presAssocID="{84933AEF-8E02-2244-BE47-0521D2425D30}" presName="hierChild4" presStyleCnt="0"/>
      <dgm:spPr/>
    </dgm:pt>
    <dgm:pt modelId="{71092197-75F4-FC49-845E-F9D06A14C27A}" type="pres">
      <dgm:prSet presAssocID="{3F2C8019-7019-1342-9F1F-F93E1E58B9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7A6AB55-A417-5543-953F-1A7A07E58FEF}" type="pres">
      <dgm:prSet presAssocID="{24ED9E93-2ED4-5347-9E71-A7FA06A13BE5}" presName="hierRoot2" presStyleCnt="0"/>
      <dgm:spPr/>
    </dgm:pt>
    <dgm:pt modelId="{38F818CE-9F1A-5440-BCF0-1FF17483B045}" type="pres">
      <dgm:prSet presAssocID="{24ED9E93-2ED4-5347-9E71-A7FA06A13BE5}" presName="composite2" presStyleCnt="0"/>
      <dgm:spPr/>
    </dgm:pt>
    <dgm:pt modelId="{B2815FAD-69F0-9344-896C-65B155BCE8D6}" type="pres">
      <dgm:prSet presAssocID="{24ED9E93-2ED4-5347-9E71-A7FA06A13BE5}" presName="background2" presStyleLbl="node2" presStyleIdx="1" presStyleCnt="2"/>
      <dgm:spPr/>
    </dgm:pt>
    <dgm:pt modelId="{F435E287-B080-4A41-BBE0-465F97460E34}" type="pres">
      <dgm:prSet presAssocID="{24ED9E93-2ED4-5347-9E71-A7FA06A13BE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0D0C2-4A8F-D744-A98D-ECADBF2818E4}" type="pres">
      <dgm:prSet presAssocID="{24ED9E93-2ED4-5347-9E71-A7FA06A13BE5}" presName="hierChild3" presStyleCnt="0"/>
      <dgm:spPr/>
    </dgm:pt>
    <dgm:pt modelId="{39D9C3E1-3883-044A-A55B-C61A8933AD7A}" type="pres">
      <dgm:prSet presAssocID="{2DF54436-01D8-B648-8043-7775886FFF8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00D71EDB-A2E4-1447-9391-22778E67AB0E}" type="pres">
      <dgm:prSet presAssocID="{C1344393-8125-BB4A-BA5D-8A1A494B0DBF}" presName="hierRoot3" presStyleCnt="0"/>
      <dgm:spPr/>
    </dgm:pt>
    <dgm:pt modelId="{99D928DF-B862-9A4B-8530-B0E235B95669}" type="pres">
      <dgm:prSet presAssocID="{C1344393-8125-BB4A-BA5D-8A1A494B0DBF}" presName="composite3" presStyleCnt="0"/>
      <dgm:spPr/>
    </dgm:pt>
    <dgm:pt modelId="{9045FE73-85A8-1949-8C23-04A944233473}" type="pres">
      <dgm:prSet presAssocID="{C1344393-8125-BB4A-BA5D-8A1A494B0DBF}" presName="background3" presStyleLbl="node3" presStyleIdx="3" presStyleCnt="7"/>
      <dgm:spPr/>
    </dgm:pt>
    <dgm:pt modelId="{A81EC7EA-047B-7B44-AFF2-D184EC658164}" type="pres">
      <dgm:prSet presAssocID="{C1344393-8125-BB4A-BA5D-8A1A494B0DBF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3E4F4E-5938-F640-BAAC-1D8A933F5596}" type="pres">
      <dgm:prSet presAssocID="{C1344393-8125-BB4A-BA5D-8A1A494B0DBF}" presName="hierChild4" presStyleCnt="0"/>
      <dgm:spPr/>
    </dgm:pt>
    <dgm:pt modelId="{CC5800E7-8E2B-874B-8F05-9CCDC01BFF72}" type="pres">
      <dgm:prSet presAssocID="{2FC3A2D6-EEEF-524D-ABF1-DF615B02878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446B16D8-A132-DA4C-8840-C0A69BD70542}" type="pres">
      <dgm:prSet presAssocID="{01381F51-79B8-8D43-B730-22C790A5B53B}" presName="hierRoot3" presStyleCnt="0"/>
      <dgm:spPr/>
    </dgm:pt>
    <dgm:pt modelId="{644A102E-D10D-2346-A406-E3A1EC22299D}" type="pres">
      <dgm:prSet presAssocID="{01381F51-79B8-8D43-B730-22C790A5B53B}" presName="composite3" presStyleCnt="0"/>
      <dgm:spPr/>
    </dgm:pt>
    <dgm:pt modelId="{1D60B08E-B7D8-9841-872A-8DEABCD5A66F}" type="pres">
      <dgm:prSet presAssocID="{01381F51-79B8-8D43-B730-22C790A5B53B}" presName="background3" presStyleLbl="node3" presStyleIdx="4" presStyleCnt="7"/>
      <dgm:spPr/>
    </dgm:pt>
    <dgm:pt modelId="{B49E4211-5736-1042-9A43-EF3064EDA74A}" type="pres">
      <dgm:prSet presAssocID="{01381F51-79B8-8D43-B730-22C790A5B53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308BA5-A6C2-EA42-BA51-A7573937B961}" type="pres">
      <dgm:prSet presAssocID="{01381F51-79B8-8D43-B730-22C790A5B53B}" presName="hierChild4" presStyleCnt="0"/>
      <dgm:spPr/>
    </dgm:pt>
    <dgm:pt modelId="{00ECD7CD-544F-644B-9B4D-2E3C0012B1AB}" type="pres">
      <dgm:prSet presAssocID="{A363B157-0DAB-8B4D-8D8F-68CA6EC2BE63}" presName="Name17" presStyleLbl="parChTrans1D3" presStyleIdx="5" presStyleCnt="7"/>
      <dgm:spPr/>
      <dgm:t>
        <a:bodyPr/>
        <a:lstStyle/>
        <a:p>
          <a:endParaRPr lang="en-US"/>
        </a:p>
      </dgm:t>
    </dgm:pt>
    <dgm:pt modelId="{8246D42B-0964-074E-9555-109E3F0ACEDE}" type="pres">
      <dgm:prSet presAssocID="{C35ABDE2-2C0C-CA4A-889F-E6C1E6A43BDC}" presName="hierRoot3" presStyleCnt="0"/>
      <dgm:spPr/>
    </dgm:pt>
    <dgm:pt modelId="{861B5F45-1BA1-D74F-B008-2C7E815350C8}" type="pres">
      <dgm:prSet presAssocID="{C35ABDE2-2C0C-CA4A-889F-E6C1E6A43BDC}" presName="composite3" presStyleCnt="0"/>
      <dgm:spPr/>
    </dgm:pt>
    <dgm:pt modelId="{D922C0A1-34BD-704E-89E3-E5B1A3D71918}" type="pres">
      <dgm:prSet presAssocID="{C35ABDE2-2C0C-CA4A-889F-E6C1E6A43BDC}" presName="background3" presStyleLbl="node3" presStyleIdx="5" presStyleCnt="7"/>
      <dgm:spPr/>
    </dgm:pt>
    <dgm:pt modelId="{A32C6F13-B895-5442-8747-FEB080CF341A}" type="pres">
      <dgm:prSet presAssocID="{C35ABDE2-2C0C-CA4A-889F-E6C1E6A43BDC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CDAA9D-D0D1-684F-8C6D-803389F5B69F}" type="pres">
      <dgm:prSet presAssocID="{C35ABDE2-2C0C-CA4A-889F-E6C1E6A43BDC}" presName="hierChild4" presStyleCnt="0"/>
      <dgm:spPr/>
    </dgm:pt>
    <dgm:pt modelId="{88BB39A0-88EE-7F46-B469-C456EA31CA01}" type="pres">
      <dgm:prSet presAssocID="{83E852BE-B805-6043-93EA-A0744417DC86}" presName="Name17" presStyleLbl="parChTrans1D3" presStyleIdx="6" presStyleCnt="7"/>
      <dgm:spPr/>
      <dgm:t>
        <a:bodyPr/>
        <a:lstStyle/>
        <a:p>
          <a:endParaRPr lang="en-US"/>
        </a:p>
      </dgm:t>
    </dgm:pt>
    <dgm:pt modelId="{5839B708-E3F8-0148-AC3B-D4CF21C58123}" type="pres">
      <dgm:prSet presAssocID="{C0E24C99-5033-5947-931B-DA083D8CA5DE}" presName="hierRoot3" presStyleCnt="0"/>
      <dgm:spPr/>
    </dgm:pt>
    <dgm:pt modelId="{7E503229-C3C8-A547-BCC3-66254D589923}" type="pres">
      <dgm:prSet presAssocID="{C0E24C99-5033-5947-931B-DA083D8CA5DE}" presName="composite3" presStyleCnt="0"/>
      <dgm:spPr/>
    </dgm:pt>
    <dgm:pt modelId="{A792CF19-2138-964C-8882-EC95E37EC30E}" type="pres">
      <dgm:prSet presAssocID="{C0E24C99-5033-5947-931B-DA083D8CA5DE}" presName="background3" presStyleLbl="node3" presStyleIdx="6" presStyleCnt="7"/>
      <dgm:spPr/>
    </dgm:pt>
    <dgm:pt modelId="{3458424C-3689-2645-BA6B-21A86E6266D6}" type="pres">
      <dgm:prSet presAssocID="{C0E24C99-5033-5947-931B-DA083D8CA5D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957608-C768-1C44-AB4E-C1C68C868C73}" type="pres">
      <dgm:prSet presAssocID="{C0E24C99-5033-5947-931B-DA083D8CA5DE}" presName="hierChild4" presStyleCnt="0"/>
      <dgm:spPr/>
    </dgm:pt>
  </dgm:ptLst>
  <dgm:cxnLst>
    <dgm:cxn modelId="{036C57E4-57C6-EF4E-A43B-CA7A5D85EBCF}" type="presOf" srcId="{DAB13A43-881A-D140-BF73-D5F633DEF577}" destId="{10382B4D-8A17-0D4D-9ABA-5476D174528B}" srcOrd="0" destOrd="0" presId="urn:microsoft.com/office/officeart/2005/8/layout/hierarchy1"/>
    <dgm:cxn modelId="{B8F673B3-4895-694B-A50C-BFFD89D054FE}" srcId="{035D665A-2415-5D42-90A9-B18EFD9194E6}" destId="{84933AEF-8E02-2244-BE47-0521D2425D30}" srcOrd="2" destOrd="0" parTransId="{413335E2-3DA4-EF4D-8940-82E061441FC0}" sibTransId="{A1E992FB-59E0-A949-8E50-3A08CFFD03E7}"/>
    <dgm:cxn modelId="{F033130F-174D-9B45-97F2-8375F8918ACE}" srcId="{24ED9E93-2ED4-5347-9E71-A7FA06A13BE5}" destId="{C1344393-8125-BB4A-BA5D-8A1A494B0DBF}" srcOrd="0" destOrd="0" parTransId="{2DF54436-01D8-B648-8043-7775886FFF86}" sibTransId="{CA7598F5-FBA1-2F4B-ABB1-CDD56CAA2B9A}"/>
    <dgm:cxn modelId="{79355516-D86A-0B42-AD68-8EB440B8859C}" type="presOf" srcId="{83E852BE-B805-6043-93EA-A0744417DC86}" destId="{88BB39A0-88EE-7F46-B469-C456EA31CA01}" srcOrd="0" destOrd="0" presId="urn:microsoft.com/office/officeart/2005/8/layout/hierarchy1"/>
    <dgm:cxn modelId="{783B2ED8-5963-2646-9B06-2D6101F6E44F}" type="presOf" srcId="{24ED9E93-2ED4-5347-9E71-A7FA06A13BE5}" destId="{F435E287-B080-4A41-BBE0-465F97460E34}" srcOrd="0" destOrd="0" presId="urn:microsoft.com/office/officeart/2005/8/layout/hierarchy1"/>
    <dgm:cxn modelId="{EA3343C0-34B4-D748-B692-5D9715AD50E0}" type="presOf" srcId="{C1344393-8125-BB4A-BA5D-8A1A494B0DBF}" destId="{A81EC7EA-047B-7B44-AFF2-D184EC658164}" srcOrd="0" destOrd="0" presId="urn:microsoft.com/office/officeart/2005/8/layout/hierarchy1"/>
    <dgm:cxn modelId="{5CA44F3D-5091-F843-94CF-FE5364D60CB3}" type="presOf" srcId="{512C9A01-EBC3-D64F-8973-0264013EA5F8}" destId="{3055906D-D38F-2846-991E-66A3268D92F2}" srcOrd="0" destOrd="0" presId="urn:microsoft.com/office/officeart/2005/8/layout/hierarchy1"/>
    <dgm:cxn modelId="{90A50DB4-0476-E847-B338-5E968514BEE2}" type="presOf" srcId="{2FC3A2D6-EEEF-524D-ABF1-DF615B028789}" destId="{CC5800E7-8E2B-874B-8F05-9CCDC01BFF72}" srcOrd="0" destOrd="0" presId="urn:microsoft.com/office/officeart/2005/8/layout/hierarchy1"/>
    <dgm:cxn modelId="{CBF5D35A-141F-8949-AF84-862EF6A02403}" type="presOf" srcId="{00FDB60F-7C53-ED44-BC68-3CEFBF45A5EF}" destId="{08639B96-CEDC-6242-96A1-169A75192C48}" srcOrd="0" destOrd="0" presId="urn:microsoft.com/office/officeart/2005/8/layout/hierarchy1"/>
    <dgm:cxn modelId="{52FE4860-96C7-E849-A3A8-6C9445CC068F}" type="presOf" srcId="{F4F115FC-1D62-8640-953E-AA9A4B2DC50F}" destId="{C8D17923-F1A2-4949-87C5-19F52020FF65}" srcOrd="0" destOrd="0" presId="urn:microsoft.com/office/officeart/2005/8/layout/hierarchy1"/>
    <dgm:cxn modelId="{350621B4-3293-5142-AC72-3532DDF9CEB3}" type="presOf" srcId="{A363B157-0DAB-8B4D-8D8F-68CA6EC2BE63}" destId="{00ECD7CD-544F-644B-9B4D-2E3C0012B1AB}" srcOrd="0" destOrd="0" presId="urn:microsoft.com/office/officeart/2005/8/layout/hierarchy1"/>
    <dgm:cxn modelId="{A1E54704-CF29-4E42-997D-B5224EEB6FED}" type="presOf" srcId="{C35ABDE2-2C0C-CA4A-889F-E6C1E6A43BDC}" destId="{A32C6F13-B895-5442-8747-FEB080CF341A}" srcOrd="0" destOrd="0" presId="urn:microsoft.com/office/officeart/2005/8/layout/hierarchy1"/>
    <dgm:cxn modelId="{95C90B7A-C1DF-1E42-AA53-008EFC7AF778}" srcId="{035D665A-2415-5D42-90A9-B18EFD9194E6}" destId="{00FDB60F-7C53-ED44-BC68-3CEFBF45A5EF}" srcOrd="1" destOrd="0" parTransId="{4AB4F6FE-76AD-0A4A-970A-8A13DF5BDBB8}" sibTransId="{433946E6-7E48-9243-8D64-C61E21783FBB}"/>
    <dgm:cxn modelId="{BDCFBC23-D317-C14E-B3E1-1D2EB903A618}" type="presOf" srcId="{5B266C0B-403A-B647-8D84-C781770F308C}" destId="{D887E4B9-8F76-7F4A-95FC-197E0A1FC1A4}" srcOrd="0" destOrd="0" presId="urn:microsoft.com/office/officeart/2005/8/layout/hierarchy1"/>
    <dgm:cxn modelId="{A81E5B10-E0E4-0644-9F71-2460719A2D90}" type="presOf" srcId="{3F2C8019-7019-1342-9F1F-F93E1E58B9FB}" destId="{71092197-75F4-FC49-845E-F9D06A14C27A}" srcOrd="0" destOrd="0" presId="urn:microsoft.com/office/officeart/2005/8/layout/hierarchy1"/>
    <dgm:cxn modelId="{288F1D86-FD0F-534E-8669-A0B4469BAE33}" srcId="{035D665A-2415-5D42-90A9-B18EFD9194E6}" destId="{F4F115FC-1D62-8640-953E-AA9A4B2DC50F}" srcOrd="0" destOrd="0" parTransId="{512C9A01-EBC3-D64F-8973-0264013EA5F8}" sibTransId="{9242AB81-5939-D845-BB61-8A4E13DD1DCA}"/>
    <dgm:cxn modelId="{2E3EF73F-39B8-8945-BA78-BC701B95158A}" srcId="{DAB13A43-881A-D140-BF73-D5F633DEF577}" destId="{6D1462AD-7100-DB40-8565-E14F19D2BAE7}" srcOrd="0" destOrd="0" parTransId="{D9B7B166-B832-1D4F-9641-B02A890E9B36}" sibTransId="{AB513323-36E8-FB41-8566-426ED29C53A7}"/>
    <dgm:cxn modelId="{F93CB7ED-253E-1F41-84F2-BC5AEAFE9295}" type="presOf" srcId="{413335E2-3DA4-EF4D-8940-82E061441FC0}" destId="{F5C91C5D-7CB3-4A4C-A4A4-0B811C46B425}" srcOrd="0" destOrd="0" presId="urn:microsoft.com/office/officeart/2005/8/layout/hierarchy1"/>
    <dgm:cxn modelId="{D572C376-9FF8-AC41-9BFF-69E4E943BB03}" srcId="{24ED9E93-2ED4-5347-9E71-A7FA06A13BE5}" destId="{C35ABDE2-2C0C-CA4A-889F-E6C1E6A43BDC}" srcOrd="2" destOrd="0" parTransId="{A363B157-0DAB-8B4D-8D8F-68CA6EC2BE63}" sibTransId="{77EAAF16-8236-7D4F-AC03-4B961590E833}"/>
    <dgm:cxn modelId="{C904C54F-EC7B-E848-A100-D30528EF0301}" srcId="{6D1462AD-7100-DB40-8565-E14F19D2BAE7}" destId="{035D665A-2415-5D42-90A9-B18EFD9194E6}" srcOrd="0" destOrd="0" parTransId="{5B266C0B-403A-B647-8D84-C781770F308C}" sibTransId="{BF03D681-DC4E-8A49-96EB-98FEC096D2DB}"/>
    <dgm:cxn modelId="{EE61F321-8A25-0842-9419-1D1F0CF24F9C}" type="presOf" srcId="{C0E24C99-5033-5947-931B-DA083D8CA5DE}" destId="{3458424C-3689-2645-BA6B-21A86E6266D6}" srcOrd="0" destOrd="0" presId="urn:microsoft.com/office/officeart/2005/8/layout/hierarchy1"/>
    <dgm:cxn modelId="{3132A676-9FA3-DA44-AC52-05456CD10358}" type="presOf" srcId="{84933AEF-8E02-2244-BE47-0521D2425D30}" destId="{6A91EC7E-39F9-CA40-8D9E-5155B30B3AF3}" srcOrd="0" destOrd="0" presId="urn:microsoft.com/office/officeart/2005/8/layout/hierarchy1"/>
    <dgm:cxn modelId="{C10472B8-992C-BC45-AA80-6D726F06F33C}" type="presOf" srcId="{01381F51-79B8-8D43-B730-22C790A5B53B}" destId="{B49E4211-5736-1042-9A43-EF3064EDA74A}" srcOrd="0" destOrd="0" presId="urn:microsoft.com/office/officeart/2005/8/layout/hierarchy1"/>
    <dgm:cxn modelId="{D4832029-18DD-7948-AF97-9F18D8B7860D}" srcId="{24ED9E93-2ED4-5347-9E71-A7FA06A13BE5}" destId="{C0E24C99-5033-5947-931B-DA083D8CA5DE}" srcOrd="3" destOrd="0" parTransId="{83E852BE-B805-6043-93EA-A0744417DC86}" sibTransId="{778EF1CF-4741-344B-AB84-3712B0D8AA7F}"/>
    <dgm:cxn modelId="{79F3A6BF-2B35-2B48-AE35-2E870500D850}" type="presOf" srcId="{2DF54436-01D8-B648-8043-7775886FFF86}" destId="{39D9C3E1-3883-044A-A55B-C61A8933AD7A}" srcOrd="0" destOrd="0" presId="urn:microsoft.com/office/officeart/2005/8/layout/hierarchy1"/>
    <dgm:cxn modelId="{34E38CE6-5D2B-DD4A-A0A4-25222C2257A1}" srcId="{24ED9E93-2ED4-5347-9E71-A7FA06A13BE5}" destId="{01381F51-79B8-8D43-B730-22C790A5B53B}" srcOrd="1" destOrd="0" parTransId="{2FC3A2D6-EEEF-524D-ABF1-DF615B028789}" sibTransId="{9B372219-82F0-9840-A1C8-5B8F6F02B015}"/>
    <dgm:cxn modelId="{E0F7EB97-B22E-804D-8D70-7FA7BCDCDFA8}" type="presOf" srcId="{035D665A-2415-5D42-90A9-B18EFD9194E6}" destId="{581A70CE-FD9C-BA44-B50E-86FF1B3FCB1A}" srcOrd="0" destOrd="0" presId="urn:microsoft.com/office/officeart/2005/8/layout/hierarchy1"/>
    <dgm:cxn modelId="{0E178B2B-1FAC-DF45-A868-4B4C2926E693}" type="presOf" srcId="{6D1462AD-7100-DB40-8565-E14F19D2BAE7}" destId="{C3BCF708-A28B-2B4A-B5D6-7B3900DB450D}" srcOrd="0" destOrd="0" presId="urn:microsoft.com/office/officeart/2005/8/layout/hierarchy1"/>
    <dgm:cxn modelId="{3904978C-A441-834B-AE21-3C5FC0EBE1A5}" srcId="{6D1462AD-7100-DB40-8565-E14F19D2BAE7}" destId="{24ED9E93-2ED4-5347-9E71-A7FA06A13BE5}" srcOrd="1" destOrd="0" parTransId="{3F2C8019-7019-1342-9F1F-F93E1E58B9FB}" sibTransId="{7E24A1AE-52AD-1A41-8506-B262A07C0868}"/>
    <dgm:cxn modelId="{CC1C7754-4083-BB4C-9B06-B095083040E0}" type="presOf" srcId="{4AB4F6FE-76AD-0A4A-970A-8A13DF5BDBB8}" destId="{4B2DAFDB-812B-194B-B624-E0038C94A7D9}" srcOrd="0" destOrd="0" presId="urn:microsoft.com/office/officeart/2005/8/layout/hierarchy1"/>
    <dgm:cxn modelId="{F1ABF15C-DE29-A741-979C-0509A83D6D59}" type="presParOf" srcId="{10382B4D-8A17-0D4D-9ABA-5476D174528B}" destId="{612D15F2-B7A9-D840-8803-B4E3A5354968}" srcOrd="0" destOrd="0" presId="urn:microsoft.com/office/officeart/2005/8/layout/hierarchy1"/>
    <dgm:cxn modelId="{78E05824-B9BF-374D-A4CD-67B9176FD57C}" type="presParOf" srcId="{612D15F2-B7A9-D840-8803-B4E3A5354968}" destId="{5625E4CF-70E8-5945-8826-8F7E0DDD94A6}" srcOrd="0" destOrd="0" presId="urn:microsoft.com/office/officeart/2005/8/layout/hierarchy1"/>
    <dgm:cxn modelId="{AE0B2DDA-0C0C-6641-87EA-DD58FC5B2802}" type="presParOf" srcId="{5625E4CF-70E8-5945-8826-8F7E0DDD94A6}" destId="{59139671-D0A1-8B48-B526-0C3BC0E3D826}" srcOrd="0" destOrd="0" presId="urn:microsoft.com/office/officeart/2005/8/layout/hierarchy1"/>
    <dgm:cxn modelId="{A31A4F1D-D6F0-1E41-ACB9-0C8A7BE63887}" type="presParOf" srcId="{5625E4CF-70E8-5945-8826-8F7E0DDD94A6}" destId="{C3BCF708-A28B-2B4A-B5D6-7B3900DB450D}" srcOrd="1" destOrd="0" presId="urn:microsoft.com/office/officeart/2005/8/layout/hierarchy1"/>
    <dgm:cxn modelId="{32ABEA4F-E422-0448-B7F2-50E6AC6EB1B3}" type="presParOf" srcId="{612D15F2-B7A9-D840-8803-B4E3A5354968}" destId="{A9517202-4103-AD4A-9D53-F02EF23A6E24}" srcOrd="1" destOrd="0" presId="urn:microsoft.com/office/officeart/2005/8/layout/hierarchy1"/>
    <dgm:cxn modelId="{81035A8C-17D5-E44D-9705-091BCB14CACF}" type="presParOf" srcId="{A9517202-4103-AD4A-9D53-F02EF23A6E24}" destId="{D887E4B9-8F76-7F4A-95FC-197E0A1FC1A4}" srcOrd="0" destOrd="0" presId="urn:microsoft.com/office/officeart/2005/8/layout/hierarchy1"/>
    <dgm:cxn modelId="{4DBF3C1D-2C96-1C4E-9820-85D6EA7967C7}" type="presParOf" srcId="{A9517202-4103-AD4A-9D53-F02EF23A6E24}" destId="{E6D5F9D3-C9C1-D646-949A-BD2F393F922F}" srcOrd="1" destOrd="0" presId="urn:microsoft.com/office/officeart/2005/8/layout/hierarchy1"/>
    <dgm:cxn modelId="{A9AC56BA-BF1A-F447-B080-36707CB83029}" type="presParOf" srcId="{E6D5F9D3-C9C1-D646-949A-BD2F393F922F}" destId="{2D083C0F-FA3B-084B-A7D6-747C043CC9D5}" srcOrd="0" destOrd="0" presId="urn:microsoft.com/office/officeart/2005/8/layout/hierarchy1"/>
    <dgm:cxn modelId="{36AC1696-345A-9D42-925A-167D218ED143}" type="presParOf" srcId="{2D083C0F-FA3B-084B-A7D6-747C043CC9D5}" destId="{8D2B8F40-FE99-F844-93C8-D232642A5E66}" srcOrd="0" destOrd="0" presId="urn:microsoft.com/office/officeart/2005/8/layout/hierarchy1"/>
    <dgm:cxn modelId="{075A912C-86AD-7B46-8AEB-E2FF188659BE}" type="presParOf" srcId="{2D083C0F-FA3B-084B-A7D6-747C043CC9D5}" destId="{581A70CE-FD9C-BA44-B50E-86FF1B3FCB1A}" srcOrd="1" destOrd="0" presId="urn:microsoft.com/office/officeart/2005/8/layout/hierarchy1"/>
    <dgm:cxn modelId="{D6D97CAC-DDE2-E745-8AFD-322B1C1389D6}" type="presParOf" srcId="{E6D5F9D3-C9C1-D646-949A-BD2F393F922F}" destId="{22E76517-BF7E-9341-ACB9-6DB2392F5678}" srcOrd="1" destOrd="0" presId="urn:microsoft.com/office/officeart/2005/8/layout/hierarchy1"/>
    <dgm:cxn modelId="{5BFEB030-C081-794C-AF22-FC60ADC2D6A9}" type="presParOf" srcId="{22E76517-BF7E-9341-ACB9-6DB2392F5678}" destId="{3055906D-D38F-2846-991E-66A3268D92F2}" srcOrd="0" destOrd="0" presId="urn:microsoft.com/office/officeart/2005/8/layout/hierarchy1"/>
    <dgm:cxn modelId="{FA03EDAC-7E66-974C-B47C-6978DFBB1771}" type="presParOf" srcId="{22E76517-BF7E-9341-ACB9-6DB2392F5678}" destId="{9BBE25B7-55EF-F949-A9FC-9F8AE33B26FF}" srcOrd="1" destOrd="0" presId="urn:microsoft.com/office/officeart/2005/8/layout/hierarchy1"/>
    <dgm:cxn modelId="{002E6AE2-D13E-9246-94F3-117EBAEE4ABC}" type="presParOf" srcId="{9BBE25B7-55EF-F949-A9FC-9F8AE33B26FF}" destId="{E7F055A6-3683-A240-BEDE-DA5F318B0E00}" srcOrd="0" destOrd="0" presId="urn:microsoft.com/office/officeart/2005/8/layout/hierarchy1"/>
    <dgm:cxn modelId="{9AD9591D-5224-A34E-BD9A-96CBBD9B5136}" type="presParOf" srcId="{E7F055A6-3683-A240-BEDE-DA5F318B0E00}" destId="{6228F79F-E0B7-654D-AF8E-59C5CB642F52}" srcOrd="0" destOrd="0" presId="urn:microsoft.com/office/officeart/2005/8/layout/hierarchy1"/>
    <dgm:cxn modelId="{254E4CDB-81BD-9140-98E9-E16163712963}" type="presParOf" srcId="{E7F055A6-3683-A240-BEDE-DA5F318B0E00}" destId="{C8D17923-F1A2-4949-87C5-19F52020FF65}" srcOrd="1" destOrd="0" presId="urn:microsoft.com/office/officeart/2005/8/layout/hierarchy1"/>
    <dgm:cxn modelId="{453C8208-BB9C-2E41-A369-631F28F047C7}" type="presParOf" srcId="{9BBE25B7-55EF-F949-A9FC-9F8AE33B26FF}" destId="{6B3F49D5-33C9-3C48-90A9-2C8BF6A4CD5B}" srcOrd="1" destOrd="0" presId="urn:microsoft.com/office/officeart/2005/8/layout/hierarchy1"/>
    <dgm:cxn modelId="{CB0C8722-3F2F-124A-86A5-454887E7211F}" type="presParOf" srcId="{22E76517-BF7E-9341-ACB9-6DB2392F5678}" destId="{4B2DAFDB-812B-194B-B624-E0038C94A7D9}" srcOrd="2" destOrd="0" presId="urn:microsoft.com/office/officeart/2005/8/layout/hierarchy1"/>
    <dgm:cxn modelId="{8C40F1C4-7765-9E4A-BDEC-F0003E42AE34}" type="presParOf" srcId="{22E76517-BF7E-9341-ACB9-6DB2392F5678}" destId="{590A3DBF-9862-3D4E-838D-2FFB8532ED6C}" srcOrd="3" destOrd="0" presId="urn:microsoft.com/office/officeart/2005/8/layout/hierarchy1"/>
    <dgm:cxn modelId="{E6FAA41D-5A74-E84B-995C-FE03FC153E7E}" type="presParOf" srcId="{590A3DBF-9862-3D4E-838D-2FFB8532ED6C}" destId="{327BCC06-382C-1B4B-A57B-A40F034656A6}" srcOrd="0" destOrd="0" presId="urn:microsoft.com/office/officeart/2005/8/layout/hierarchy1"/>
    <dgm:cxn modelId="{B1FC23BE-F165-644E-BBD2-836C2F25EC87}" type="presParOf" srcId="{327BCC06-382C-1B4B-A57B-A40F034656A6}" destId="{BC3F0FB3-D35D-6448-836D-599915EBC8C0}" srcOrd="0" destOrd="0" presId="urn:microsoft.com/office/officeart/2005/8/layout/hierarchy1"/>
    <dgm:cxn modelId="{4CC890C0-137D-8047-B52B-FE93E6A952C9}" type="presParOf" srcId="{327BCC06-382C-1B4B-A57B-A40F034656A6}" destId="{08639B96-CEDC-6242-96A1-169A75192C48}" srcOrd="1" destOrd="0" presId="urn:microsoft.com/office/officeart/2005/8/layout/hierarchy1"/>
    <dgm:cxn modelId="{97F3A7E5-18FD-2949-8F0F-963A0F19285C}" type="presParOf" srcId="{590A3DBF-9862-3D4E-838D-2FFB8532ED6C}" destId="{D5E10963-2E47-404E-AC3F-51D712E537DB}" srcOrd="1" destOrd="0" presId="urn:microsoft.com/office/officeart/2005/8/layout/hierarchy1"/>
    <dgm:cxn modelId="{EA979C0E-9ADB-9140-B5B2-21FC672779B9}" type="presParOf" srcId="{22E76517-BF7E-9341-ACB9-6DB2392F5678}" destId="{F5C91C5D-7CB3-4A4C-A4A4-0B811C46B425}" srcOrd="4" destOrd="0" presId="urn:microsoft.com/office/officeart/2005/8/layout/hierarchy1"/>
    <dgm:cxn modelId="{645261BB-A85B-DB4D-A84B-C5EF301B62A2}" type="presParOf" srcId="{22E76517-BF7E-9341-ACB9-6DB2392F5678}" destId="{3DF3B233-EB76-0943-8E30-98A4176AED4B}" srcOrd="5" destOrd="0" presId="urn:microsoft.com/office/officeart/2005/8/layout/hierarchy1"/>
    <dgm:cxn modelId="{014BD387-D8B3-1045-BFA1-5D5E45F6D847}" type="presParOf" srcId="{3DF3B233-EB76-0943-8E30-98A4176AED4B}" destId="{255EA8AA-D9D2-3743-8553-B60BEC76B1C9}" srcOrd="0" destOrd="0" presId="urn:microsoft.com/office/officeart/2005/8/layout/hierarchy1"/>
    <dgm:cxn modelId="{B7007F48-7EF2-784A-BBB7-422679EBF36C}" type="presParOf" srcId="{255EA8AA-D9D2-3743-8553-B60BEC76B1C9}" destId="{C4091563-2CB8-3440-AC26-9E3C12C6CB2B}" srcOrd="0" destOrd="0" presId="urn:microsoft.com/office/officeart/2005/8/layout/hierarchy1"/>
    <dgm:cxn modelId="{EEB6AA63-1A70-8440-A57D-0D7A10EF8056}" type="presParOf" srcId="{255EA8AA-D9D2-3743-8553-B60BEC76B1C9}" destId="{6A91EC7E-39F9-CA40-8D9E-5155B30B3AF3}" srcOrd="1" destOrd="0" presId="urn:microsoft.com/office/officeart/2005/8/layout/hierarchy1"/>
    <dgm:cxn modelId="{BEEEDDCB-7ED5-B641-AC62-DA8324262653}" type="presParOf" srcId="{3DF3B233-EB76-0943-8E30-98A4176AED4B}" destId="{503C7FD7-33F2-9A46-A5E2-A4BE81B45CE8}" srcOrd="1" destOrd="0" presId="urn:microsoft.com/office/officeart/2005/8/layout/hierarchy1"/>
    <dgm:cxn modelId="{ED6FD7C0-33D5-7D44-98C3-77894CE6CB09}" type="presParOf" srcId="{A9517202-4103-AD4A-9D53-F02EF23A6E24}" destId="{71092197-75F4-FC49-845E-F9D06A14C27A}" srcOrd="2" destOrd="0" presId="urn:microsoft.com/office/officeart/2005/8/layout/hierarchy1"/>
    <dgm:cxn modelId="{234D85B2-CEA2-4143-B022-9B5DCB022533}" type="presParOf" srcId="{A9517202-4103-AD4A-9D53-F02EF23A6E24}" destId="{77A6AB55-A417-5543-953F-1A7A07E58FEF}" srcOrd="3" destOrd="0" presId="urn:microsoft.com/office/officeart/2005/8/layout/hierarchy1"/>
    <dgm:cxn modelId="{12B911C5-C90F-5847-A2CC-B9C9BB48D123}" type="presParOf" srcId="{77A6AB55-A417-5543-953F-1A7A07E58FEF}" destId="{38F818CE-9F1A-5440-BCF0-1FF17483B045}" srcOrd="0" destOrd="0" presId="urn:microsoft.com/office/officeart/2005/8/layout/hierarchy1"/>
    <dgm:cxn modelId="{FF187F21-D00E-784E-90AC-567AEC0FE981}" type="presParOf" srcId="{38F818CE-9F1A-5440-BCF0-1FF17483B045}" destId="{B2815FAD-69F0-9344-896C-65B155BCE8D6}" srcOrd="0" destOrd="0" presId="urn:microsoft.com/office/officeart/2005/8/layout/hierarchy1"/>
    <dgm:cxn modelId="{D09419DD-82CE-FE41-9F09-822134329309}" type="presParOf" srcId="{38F818CE-9F1A-5440-BCF0-1FF17483B045}" destId="{F435E287-B080-4A41-BBE0-465F97460E34}" srcOrd="1" destOrd="0" presId="urn:microsoft.com/office/officeart/2005/8/layout/hierarchy1"/>
    <dgm:cxn modelId="{2046EB73-F342-2141-9C30-B08AFF8BD768}" type="presParOf" srcId="{77A6AB55-A417-5543-953F-1A7A07E58FEF}" destId="{E100D0C2-4A8F-D744-A98D-ECADBF2818E4}" srcOrd="1" destOrd="0" presId="urn:microsoft.com/office/officeart/2005/8/layout/hierarchy1"/>
    <dgm:cxn modelId="{9C65380E-51DF-8E41-8EA0-488494DDCAF2}" type="presParOf" srcId="{E100D0C2-4A8F-D744-A98D-ECADBF2818E4}" destId="{39D9C3E1-3883-044A-A55B-C61A8933AD7A}" srcOrd="0" destOrd="0" presId="urn:microsoft.com/office/officeart/2005/8/layout/hierarchy1"/>
    <dgm:cxn modelId="{2F02DA0D-0963-8747-891C-4668B8CD3C77}" type="presParOf" srcId="{E100D0C2-4A8F-D744-A98D-ECADBF2818E4}" destId="{00D71EDB-A2E4-1447-9391-22778E67AB0E}" srcOrd="1" destOrd="0" presId="urn:microsoft.com/office/officeart/2005/8/layout/hierarchy1"/>
    <dgm:cxn modelId="{CE5A1D7E-272D-7743-8326-AE049D15C1DF}" type="presParOf" srcId="{00D71EDB-A2E4-1447-9391-22778E67AB0E}" destId="{99D928DF-B862-9A4B-8530-B0E235B95669}" srcOrd="0" destOrd="0" presId="urn:microsoft.com/office/officeart/2005/8/layout/hierarchy1"/>
    <dgm:cxn modelId="{E389772F-24F3-094A-8986-A3A1F933630C}" type="presParOf" srcId="{99D928DF-B862-9A4B-8530-B0E235B95669}" destId="{9045FE73-85A8-1949-8C23-04A944233473}" srcOrd="0" destOrd="0" presId="urn:microsoft.com/office/officeart/2005/8/layout/hierarchy1"/>
    <dgm:cxn modelId="{40A6AA44-0886-5B46-A15B-40FAEF3E820C}" type="presParOf" srcId="{99D928DF-B862-9A4B-8530-B0E235B95669}" destId="{A81EC7EA-047B-7B44-AFF2-D184EC658164}" srcOrd="1" destOrd="0" presId="urn:microsoft.com/office/officeart/2005/8/layout/hierarchy1"/>
    <dgm:cxn modelId="{D36D2A64-8612-C543-A502-C0F5E9A8697D}" type="presParOf" srcId="{00D71EDB-A2E4-1447-9391-22778E67AB0E}" destId="{403E4F4E-5938-F640-BAAC-1D8A933F5596}" srcOrd="1" destOrd="0" presId="urn:microsoft.com/office/officeart/2005/8/layout/hierarchy1"/>
    <dgm:cxn modelId="{01DA6AAA-4D62-5F4A-9DB3-0E108636B3D5}" type="presParOf" srcId="{E100D0C2-4A8F-D744-A98D-ECADBF2818E4}" destId="{CC5800E7-8E2B-874B-8F05-9CCDC01BFF72}" srcOrd="2" destOrd="0" presId="urn:microsoft.com/office/officeart/2005/8/layout/hierarchy1"/>
    <dgm:cxn modelId="{8EA96AEE-5031-4B48-83EE-0746125A1E46}" type="presParOf" srcId="{E100D0C2-4A8F-D744-A98D-ECADBF2818E4}" destId="{446B16D8-A132-DA4C-8840-C0A69BD70542}" srcOrd="3" destOrd="0" presId="urn:microsoft.com/office/officeart/2005/8/layout/hierarchy1"/>
    <dgm:cxn modelId="{9158B29E-5D98-1C45-9D55-FDF7C2A388D4}" type="presParOf" srcId="{446B16D8-A132-DA4C-8840-C0A69BD70542}" destId="{644A102E-D10D-2346-A406-E3A1EC22299D}" srcOrd="0" destOrd="0" presId="urn:microsoft.com/office/officeart/2005/8/layout/hierarchy1"/>
    <dgm:cxn modelId="{A1406B79-066C-DD46-9FB1-EB2C89B8A2B7}" type="presParOf" srcId="{644A102E-D10D-2346-A406-E3A1EC22299D}" destId="{1D60B08E-B7D8-9841-872A-8DEABCD5A66F}" srcOrd="0" destOrd="0" presId="urn:microsoft.com/office/officeart/2005/8/layout/hierarchy1"/>
    <dgm:cxn modelId="{DF079BE2-9C4C-1642-80FD-09F83C6FEE00}" type="presParOf" srcId="{644A102E-D10D-2346-A406-E3A1EC22299D}" destId="{B49E4211-5736-1042-9A43-EF3064EDA74A}" srcOrd="1" destOrd="0" presId="urn:microsoft.com/office/officeart/2005/8/layout/hierarchy1"/>
    <dgm:cxn modelId="{8EBF028E-6E6D-814C-A953-7319D9AE4739}" type="presParOf" srcId="{446B16D8-A132-DA4C-8840-C0A69BD70542}" destId="{17308BA5-A6C2-EA42-BA51-A7573937B961}" srcOrd="1" destOrd="0" presId="urn:microsoft.com/office/officeart/2005/8/layout/hierarchy1"/>
    <dgm:cxn modelId="{A9A13C25-D0B0-004E-BDCE-27C851BB9978}" type="presParOf" srcId="{E100D0C2-4A8F-D744-A98D-ECADBF2818E4}" destId="{00ECD7CD-544F-644B-9B4D-2E3C0012B1AB}" srcOrd="4" destOrd="0" presId="urn:microsoft.com/office/officeart/2005/8/layout/hierarchy1"/>
    <dgm:cxn modelId="{0E87AD4A-1B13-2F4B-B7B3-6A20E713E52C}" type="presParOf" srcId="{E100D0C2-4A8F-D744-A98D-ECADBF2818E4}" destId="{8246D42B-0964-074E-9555-109E3F0ACEDE}" srcOrd="5" destOrd="0" presId="urn:microsoft.com/office/officeart/2005/8/layout/hierarchy1"/>
    <dgm:cxn modelId="{6C734402-035B-8249-873A-130D7F417371}" type="presParOf" srcId="{8246D42B-0964-074E-9555-109E3F0ACEDE}" destId="{861B5F45-1BA1-D74F-B008-2C7E815350C8}" srcOrd="0" destOrd="0" presId="urn:microsoft.com/office/officeart/2005/8/layout/hierarchy1"/>
    <dgm:cxn modelId="{789803C7-547C-9B48-ACB4-D39B70C5BFE1}" type="presParOf" srcId="{861B5F45-1BA1-D74F-B008-2C7E815350C8}" destId="{D922C0A1-34BD-704E-89E3-E5B1A3D71918}" srcOrd="0" destOrd="0" presId="urn:microsoft.com/office/officeart/2005/8/layout/hierarchy1"/>
    <dgm:cxn modelId="{8D861B1C-889B-3645-8ACB-0376AF6E8CE5}" type="presParOf" srcId="{861B5F45-1BA1-D74F-B008-2C7E815350C8}" destId="{A32C6F13-B895-5442-8747-FEB080CF341A}" srcOrd="1" destOrd="0" presId="urn:microsoft.com/office/officeart/2005/8/layout/hierarchy1"/>
    <dgm:cxn modelId="{D363F2F6-4393-BC42-BAF3-F11DB94D6299}" type="presParOf" srcId="{8246D42B-0964-074E-9555-109E3F0ACEDE}" destId="{1CCDAA9D-D0D1-684F-8C6D-803389F5B69F}" srcOrd="1" destOrd="0" presId="urn:microsoft.com/office/officeart/2005/8/layout/hierarchy1"/>
    <dgm:cxn modelId="{07C5D3B2-776F-E847-84D0-8309ED4556A0}" type="presParOf" srcId="{E100D0C2-4A8F-D744-A98D-ECADBF2818E4}" destId="{88BB39A0-88EE-7F46-B469-C456EA31CA01}" srcOrd="6" destOrd="0" presId="urn:microsoft.com/office/officeart/2005/8/layout/hierarchy1"/>
    <dgm:cxn modelId="{981EA588-E90B-A740-A29A-E31078F09B56}" type="presParOf" srcId="{E100D0C2-4A8F-D744-A98D-ECADBF2818E4}" destId="{5839B708-E3F8-0148-AC3B-D4CF21C58123}" srcOrd="7" destOrd="0" presId="urn:microsoft.com/office/officeart/2005/8/layout/hierarchy1"/>
    <dgm:cxn modelId="{7470F137-027E-C743-909D-C4726AB8899A}" type="presParOf" srcId="{5839B708-E3F8-0148-AC3B-D4CF21C58123}" destId="{7E503229-C3C8-A547-BCC3-66254D589923}" srcOrd="0" destOrd="0" presId="urn:microsoft.com/office/officeart/2005/8/layout/hierarchy1"/>
    <dgm:cxn modelId="{E64B27B6-E56C-8B47-8193-B92621827FCB}" type="presParOf" srcId="{7E503229-C3C8-A547-BCC3-66254D589923}" destId="{A792CF19-2138-964C-8882-EC95E37EC30E}" srcOrd="0" destOrd="0" presId="urn:microsoft.com/office/officeart/2005/8/layout/hierarchy1"/>
    <dgm:cxn modelId="{537C056E-C5AC-8245-A3ED-6B6DE00D4E68}" type="presParOf" srcId="{7E503229-C3C8-A547-BCC3-66254D589923}" destId="{3458424C-3689-2645-BA6B-21A86E6266D6}" srcOrd="1" destOrd="0" presId="urn:microsoft.com/office/officeart/2005/8/layout/hierarchy1"/>
    <dgm:cxn modelId="{D8D32BDB-93AB-6944-BEF6-2DABFBA9959D}" type="presParOf" srcId="{5839B708-E3F8-0148-AC3B-D4CF21C58123}" destId="{F1957608-C768-1C44-AB4E-C1C68C868C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E853D-53E0-A544-830E-344BB33F4FF5}" type="doc">
      <dgm:prSet loTypeId="urn:microsoft.com/office/officeart/2005/8/layout/hierarchy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3361D69-8FA2-AE46-B7EC-0B86BE65D37E}">
      <dgm:prSet phldrT="[Text]" custT="1"/>
      <dgm:spPr/>
      <dgm:t>
        <a:bodyPr/>
        <a:lstStyle/>
        <a:p>
          <a:r>
            <a:rPr lang="en-US" sz="2400" b="1" dirty="0" smtClean="0"/>
            <a:t>Multiplexing </a:t>
          </a:r>
          <a:endParaRPr lang="en-US" sz="2400" b="1" dirty="0"/>
        </a:p>
      </dgm:t>
    </dgm:pt>
    <dgm:pt modelId="{2BB948A2-475C-C041-9689-81D417460571}" type="parTrans" cxnId="{31B40372-C66C-8F4A-AC50-25F9520FC4F3}">
      <dgm:prSet/>
      <dgm:spPr/>
      <dgm:t>
        <a:bodyPr/>
        <a:lstStyle/>
        <a:p>
          <a:endParaRPr lang="en-US"/>
        </a:p>
      </dgm:t>
    </dgm:pt>
    <dgm:pt modelId="{747FBB04-8F4E-7F42-80FC-1D303733DBE5}" type="sibTrans" cxnId="{31B40372-C66C-8F4A-AC50-25F9520FC4F3}">
      <dgm:prSet/>
      <dgm:spPr/>
      <dgm:t>
        <a:bodyPr/>
        <a:lstStyle/>
        <a:p>
          <a:endParaRPr lang="en-US"/>
        </a:p>
      </dgm:t>
    </dgm:pt>
    <dgm:pt modelId="{ABF68A6C-1F89-FF42-A8F6-9BBD8C92033B}">
      <dgm:prSet phldrT="[Text]" custT="1"/>
      <dgm:spPr/>
      <dgm:t>
        <a:bodyPr/>
        <a:lstStyle/>
        <a:p>
          <a:r>
            <a:rPr lang="en-US" sz="2400" b="1" dirty="0" smtClean="0"/>
            <a:t>Frequency Division Multiplexing </a:t>
          </a:r>
          <a:endParaRPr lang="en-US" sz="2400" b="1" dirty="0"/>
        </a:p>
      </dgm:t>
    </dgm:pt>
    <dgm:pt modelId="{F3447D44-87C9-994E-B2B9-2DD97A40929A}" type="parTrans" cxnId="{1E6D102B-BD24-FA4F-9DC4-27988A6591E4}">
      <dgm:prSet/>
      <dgm:spPr/>
      <dgm:t>
        <a:bodyPr/>
        <a:lstStyle/>
        <a:p>
          <a:endParaRPr lang="en-US"/>
        </a:p>
      </dgm:t>
    </dgm:pt>
    <dgm:pt modelId="{1EE4A055-69B3-0346-892F-706F8278B6BA}" type="sibTrans" cxnId="{1E6D102B-BD24-FA4F-9DC4-27988A6591E4}">
      <dgm:prSet/>
      <dgm:spPr/>
      <dgm:t>
        <a:bodyPr/>
        <a:lstStyle/>
        <a:p>
          <a:endParaRPr lang="en-US"/>
        </a:p>
      </dgm:t>
    </dgm:pt>
    <dgm:pt modelId="{CC4F800B-6A7E-A942-972B-F99930F969B7}">
      <dgm:prSet phldrT="[Text]" custT="1"/>
      <dgm:spPr/>
      <dgm:t>
        <a:bodyPr/>
        <a:lstStyle/>
        <a:p>
          <a:r>
            <a:rPr lang="en-US" sz="2400" b="1" dirty="0" smtClean="0"/>
            <a:t>Time Division Multiplexing </a:t>
          </a:r>
          <a:endParaRPr lang="en-US" sz="2400" b="1" dirty="0"/>
        </a:p>
      </dgm:t>
    </dgm:pt>
    <dgm:pt modelId="{2AF665FC-1C3F-3D49-82D3-B54D1B06526C}" type="parTrans" cxnId="{54E63B55-0FC0-C544-89CE-F91E1F45700C}">
      <dgm:prSet/>
      <dgm:spPr/>
      <dgm:t>
        <a:bodyPr/>
        <a:lstStyle/>
        <a:p>
          <a:endParaRPr lang="en-US"/>
        </a:p>
      </dgm:t>
    </dgm:pt>
    <dgm:pt modelId="{360F61FD-BC6F-EA47-8607-06E3FC1E64C9}" type="sibTrans" cxnId="{54E63B55-0FC0-C544-89CE-F91E1F45700C}">
      <dgm:prSet/>
      <dgm:spPr/>
      <dgm:t>
        <a:bodyPr/>
        <a:lstStyle/>
        <a:p>
          <a:endParaRPr lang="en-US"/>
        </a:p>
      </dgm:t>
    </dgm:pt>
    <dgm:pt modelId="{BADFF041-0368-B645-AE55-23983EDADF61}">
      <dgm:prSet phldrT="[Text]" custT="1"/>
      <dgm:spPr/>
      <dgm:t>
        <a:bodyPr/>
        <a:lstStyle/>
        <a:p>
          <a:r>
            <a:rPr lang="en-US" sz="2400" b="1" dirty="0" smtClean="0"/>
            <a:t>Code Division Multiplexing </a:t>
          </a:r>
          <a:endParaRPr lang="en-US" sz="2400" b="1" dirty="0"/>
        </a:p>
      </dgm:t>
    </dgm:pt>
    <dgm:pt modelId="{DF37FD7B-2C54-3A4E-8BE1-EA8DC05FB687}" type="parTrans" cxnId="{6CF6B308-1886-5648-A87A-73B7D2C2A7E4}">
      <dgm:prSet/>
      <dgm:spPr/>
      <dgm:t>
        <a:bodyPr/>
        <a:lstStyle/>
        <a:p>
          <a:endParaRPr lang="en-US"/>
        </a:p>
      </dgm:t>
    </dgm:pt>
    <dgm:pt modelId="{4B542828-6520-E24A-8C77-68D7F43DAAF6}" type="sibTrans" cxnId="{6CF6B308-1886-5648-A87A-73B7D2C2A7E4}">
      <dgm:prSet/>
      <dgm:spPr/>
      <dgm:t>
        <a:bodyPr/>
        <a:lstStyle/>
        <a:p>
          <a:endParaRPr lang="en-US"/>
        </a:p>
      </dgm:t>
    </dgm:pt>
    <dgm:pt modelId="{DAF13B82-435A-7A45-B8D6-81CFC24CEE49}" type="pres">
      <dgm:prSet presAssocID="{E4EE853D-53E0-A544-830E-344BB33F4FF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EA6F40-7481-CF4F-8EC0-06CA0C02329C}" type="pres">
      <dgm:prSet presAssocID="{13361D69-8FA2-AE46-B7EC-0B86BE65D37E}" presName="root1" presStyleCnt="0"/>
      <dgm:spPr/>
      <dgm:t>
        <a:bodyPr/>
        <a:lstStyle/>
        <a:p>
          <a:endParaRPr lang="en-US"/>
        </a:p>
      </dgm:t>
    </dgm:pt>
    <dgm:pt modelId="{46212BC3-D833-484F-B16E-EEDF8B42F9E0}" type="pres">
      <dgm:prSet presAssocID="{13361D69-8FA2-AE46-B7EC-0B86BE65D3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4247AA-D870-8D4F-800A-E7F8E34A853E}" type="pres">
      <dgm:prSet presAssocID="{13361D69-8FA2-AE46-B7EC-0B86BE65D37E}" presName="level2hierChild" presStyleCnt="0"/>
      <dgm:spPr/>
      <dgm:t>
        <a:bodyPr/>
        <a:lstStyle/>
        <a:p>
          <a:endParaRPr lang="en-US"/>
        </a:p>
      </dgm:t>
    </dgm:pt>
    <dgm:pt modelId="{1B2AA014-C4E5-BB41-9AA7-6FD7FD61DE00}" type="pres">
      <dgm:prSet presAssocID="{F3447D44-87C9-994E-B2B9-2DD97A40929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1A28839-713C-7E46-887F-AA25E11BE2B1}" type="pres">
      <dgm:prSet presAssocID="{F3447D44-87C9-994E-B2B9-2DD97A40929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2D11845-8817-E247-86D5-1858370B2B15}" type="pres">
      <dgm:prSet presAssocID="{ABF68A6C-1F89-FF42-A8F6-9BBD8C92033B}" presName="root2" presStyleCnt="0"/>
      <dgm:spPr/>
      <dgm:t>
        <a:bodyPr/>
        <a:lstStyle/>
        <a:p>
          <a:endParaRPr lang="en-US"/>
        </a:p>
      </dgm:t>
    </dgm:pt>
    <dgm:pt modelId="{EC0E9BCD-021F-D44E-A134-8F4B34D1D1E6}" type="pres">
      <dgm:prSet presAssocID="{ABF68A6C-1F89-FF42-A8F6-9BBD8C92033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432CD-F336-6440-ABFB-8E8BBBCBF9A7}" type="pres">
      <dgm:prSet presAssocID="{ABF68A6C-1F89-FF42-A8F6-9BBD8C92033B}" presName="level3hierChild" presStyleCnt="0"/>
      <dgm:spPr/>
      <dgm:t>
        <a:bodyPr/>
        <a:lstStyle/>
        <a:p>
          <a:endParaRPr lang="en-US"/>
        </a:p>
      </dgm:t>
    </dgm:pt>
    <dgm:pt modelId="{6C152DBD-223A-2F43-8430-84E6B0EAEB96}" type="pres">
      <dgm:prSet presAssocID="{2AF665FC-1C3F-3D49-82D3-B54D1B06526C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A48CF6B-6095-4D4A-9585-A70249DBFA64}" type="pres">
      <dgm:prSet presAssocID="{2AF665FC-1C3F-3D49-82D3-B54D1B06526C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B780D9-E3E7-C843-AFA2-EB5B3334CF8F}" type="pres">
      <dgm:prSet presAssocID="{CC4F800B-6A7E-A942-972B-F99930F969B7}" presName="root2" presStyleCnt="0"/>
      <dgm:spPr/>
      <dgm:t>
        <a:bodyPr/>
        <a:lstStyle/>
        <a:p>
          <a:endParaRPr lang="en-US"/>
        </a:p>
      </dgm:t>
    </dgm:pt>
    <dgm:pt modelId="{19429998-234D-314B-95ED-AE004ABB6CE1}" type="pres">
      <dgm:prSet presAssocID="{CC4F800B-6A7E-A942-972B-F99930F969B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FAF7E-3274-2747-942A-98C8EAEADDDB}" type="pres">
      <dgm:prSet presAssocID="{CC4F800B-6A7E-A942-972B-F99930F969B7}" presName="level3hierChild" presStyleCnt="0"/>
      <dgm:spPr/>
      <dgm:t>
        <a:bodyPr/>
        <a:lstStyle/>
        <a:p>
          <a:endParaRPr lang="en-US"/>
        </a:p>
      </dgm:t>
    </dgm:pt>
    <dgm:pt modelId="{97798CE3-5FB2-464F-BF60-437BC9A0C6ED}" type="pres">
      <dgm:prSet presAssocID="{DF37FD7B-2C54-3A4E-8BE1-EA8DC05FB68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EB27AFD-768C-AB43-8FB3-0BF1D2D85ADE}" type="pres">
      <dgm:prSet presAssocID="{DF37FD7B-2C54-3A4E-8BE1-EA8DC05FB68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C7E3EE56-8979-9B43-A086-70943A999B63}" type="pres">
      <dgm:prSet presAssocID="{BADFF041-0368-B645-AE55-23983EDADF61}" presName="root2" presStyleCnt="0"/>
      <dgm:spPr/>
      <dgm:t>
        <a:bodyPr/>
        <a:lstStyle/>
        <a:p>
          <a:endParaRPr lang="en-US"/>
        </a:p>
      </dgm:t>
    </dgm:pt>
    <dgm:pt modelId="{05B3AD0F-7A3A-4141-9ABF-FB2A306F9845}" type="pres">
      <dgm:prSet presAssocID="{BADFF041-0368-B645-AE55-23983EDADF6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706A9C-DFF8-EF47-85B9-B0FB97AADCF9}" type="pres">
      <dgm:prSet presAssocID="{BADFF041-0368-B645-AE55-23983EDADF61}" presName="level3hierChild" presStyleCnt="0"/>
      <dgm:spPr/>
      <dgm:t>
        <a:bodyPr/>
        <a:lstStyle/>
        <a:p>
          <a:endParaRPr lang="en-US"/>
        </a:p>
      </dgm:t>
    </dgm:pt>
  </dgm:ptLst>
  <dgm:cxnLst>
    <dgm:cxn modelId="{FAC05B8F-8B39-4140-B701-C4C3DE47A70C}" type="presOf" srcId="{13361D69-8FA2-AE46-B7EC-0B86BE65D37E}" destId="{46212BC3-D833-484F-B16E-EEDF8B42F9E0}" srcOrd="0" destOrd="0" presId="urn:microsoft.com/office/officeart/2005/8/layout/hierarchy2"/>
    <dgm:cxn modelId="{249C7EA8-5196-3E42-AB17-EC42BA7DAD5A}" type="presOf" srcId="{F3447D44-87C9-994E-B2B9-2DD97A40929A}" destId="{1B2AA014-C4E5-BB41-9AA7-6FD7FD61DE00}" srcOrd="0" destOrd="0" presId="urn:microsoft.com/office/officeart/2005/8/layout/hierarchy2"/>
    <dgm:cxn modelId="{5DC313EB-B2E8-1E4A-B3EE-0A311C6BBC35}" type="presOf" srcId="{2AF665FC-1C3F-3D49-82D3-B54D1B06526C}" destId="{6A48CF6B-6095-4D4A-9585-A70249DBFA64}" srcOrd="1" destOrd="0" presId="urn:microsoft.com/office/officeart/2005/8/layout/hierarchy2"/>
    <dgm:cxn modelId="{1E6D102B-BD24-FA4F-9DC4-27988A6591E4}" srcId="{13361D69-8FA2-AE46-B7EC-0B86BE65D37E}" destId="{ABF68A6C-1F89-FF42-A8F6-9BBD8C92033B}" srcOrd="0" destOrd="0" parTransId="{F3447D44-87C9-994E-B2B9-2DD97A40929A}" sibTransId="{1EE4A055-69B3-0346-892F-706F8278B6BA}"/>
    <dgm:cxn modelId="{D192B5B4-09FE-6B42-8CAD-D6603ED1965A}" type="presOf" srcId="{BADFF041-0368-B645-AE55-23983EDADF61}" destId="{05B3AD0F-7A3A-4141-9ABF-FB2A306F9845}" srcOrd="0" destOrd="0" presId="urn:microsoft.com/office/officeart/2005/8/layout/hierarchy2"/>
    <dgm:cxn modelId="{FF8CDB93-2088-074C-928C-1B53AE14EAC6}" type="presOf" srcId="{ABF68A6C-1F89-FF42-A8F6-9BBD8C92033B}" destId="{EC0E9BCD-021F-D44E-A134-8F4B34D1D1E6}" srcOrd="0" destOrd="0" presId="urn:microsoft.com/office/officeart/2005/8/layout/hierarchy2"/>
    <dgm:cxn modelId="{6CF6B308-1886-5648-A87A-73B7D2C2A7E4}" srcId="{13361D69-8FA2-AE46-B7EC-0B86BE65D37E}" destId="{BADFF041-0368-B645-AE55-23983EDADF61}" srcOrd="2" destOrd="0" parTransId="{DF37FD7B-2C54-3A4E-8BE1-EA8DC05FB687}" sibTransId="{4B542828-6520-E24A-8C77-68D7F43DAAF6}"/>
    <dgm:cxn modelId="{7F5600C6-2ECE-5E47-A690-5A75C9BAE149}" type="presOf" srcId="{2AF665FC-1C3F-3D49-82D3-B54D1B06526C}" destId="{6C152DBD-223A-2F43-8430-84E6B0EAEB96}" srcOrd="0" destOrd="0" presId="urn:microsoft.com/office/officeart/2005/8/layout/hierarchy2"/>
    <dgm:cxn modelId="{9A851CA7-2DC1-A64E-8B56-18E8E01BB867}" type="presOf" srcId="{CC4F800B-6A7E-A942-972B-F99930F969B7}" destId="{19429998-234D-314B-95ED-AE004ABB6CE1}" srcOrd="0" destOrd="0" presId="urn:microsoft.com/office/officeart/2005/8/layout/hierarchy2"/>
    <dgm:cxn modelId="{01579D67-1B0A-1840-A1E9-B661D2F98EB1}" type="presOf" srcId="{DF37FD7B-2C54-3A4E-8BE1-EA8DC05FB687}" destId="{97798CE3-5FB2-464F-BF60-437BC9A0C6ED}" srcOrd="0" destOrd="0" presId="urn:microsoft.com/office/officeart/2005/8/layout/hierarchy2"/>
    <dgm:cxn modelId="{2074E5B3-BB57-494D-9233-40DACE57B090}" type="presOf" srcId="{DF37FD7B-2C54-3A4E-8BE1-EA8DC05FB687}" destId="{0EB27AFD-768C-AB43-8FB3-0BF1D2D85ADE}" srcOrd="1" destOrd="0" presId="urn:microsoft.com/office/officeart/2005/8/layout/hierarchy2"/>
    <dgm:cxn modelId="{54E63B55-0FC0-C544-89CE-F91E1F45700C}" srcId="{13361D69-8FA2-AE46-B7EC-0B86BE65D37E}" destId="{CC4F800B-6A7E-A942-972B-F99930F969B7}" srcOrd="1" destOrd="0" parTransId="{2AF665FC-1C3F-3D49-82D3-B54D1B06526C}" sibTransId="{360F61FD-BC6F-EA47-8607-06E3FC1E64C9}"/>
    <dgm:cxn modelId="{31B40372-C66C-8F4A-AC50-25F9520FC4F3}" srcId="{E4EE853D-53E0-A544-830E-344BB33F4FF5}" destId="{13361D69-8FA2-AE46-B7EC-0B86BE65D37E}" srcOrd="0" destOrd="0" parTransId="{2BB948A2-475C-C041-9689-81D417460571}" sibTransId="{747FBB04-8F4E-7F42-80FC-1D303733DBE5}"/>
    <dgm:cxn modelId="{7F8A4909-F1B4-D541-A80F-42CDB0138B13}" type="presOf" srcId="{E4EE853D-53E0-A544-830E-344BB33F4FF5}" destId="{DAF13B82-435A-7A45-B8D6-81CFC24CEE49}" srcOrd="0" destOrd="0" presId="urn:microsoft.com/office/officeart/2005/8/layout/hierarchy2"/>
    <dgm:cxn modelId="{61588BDE-313C-6944-82AE-A3829694E694}" type="presOf" srcId="{F3447D44-87C9-994E-B2B9-2DD97A40929A}" destId="{51A28839-713C-7E46-887F-AA25E11BE2B1}" srcOrd="1" destOrd="0" presId="urn:microsoft.com/office/officeart/2005/8/layout/hierarchy2"/>
    <dgm:cxn modelId="{7F6D9B72-81F5-D94F-8F67-709A724B68AF}" type="presParOf" srcId="{DAF13B82-435A-7A45-B8D6-81CFC24CEE49}" destId="{3CEA6F40-7481-CF4F-8EC0-06CA0C02329C}" srcOrd="0" destOrd="0" presId="urn:microsoft.com/office/officeart/2005/8/layout/hierarchy2"/>
    <dgm:cxn modelId="{BE6CE24B-4E57-5744-89E1-F9970BE121E2}" type="presParOf" srcId="{3CEA6F40-7481-CF4F-8EC0-06CA0C02329C}" destId="{46212BC3-D833-484F-B16E-EEDF8B42F9E0}" srcOrd="0" destOrd="0" presId="urn:microsoft.com/office/officeart/2005/8/layout/hierarchy2"/>
    <dgm:cxn modelId="{5466BA7F-0EA5-2C4F-B130-71257FD90C26}" type="presParOf" srcId="{3CEA6F40-7481-CF4F-8EC0-06CA0C02329C}" destId="{C94247AA-D870-8D4F-800A-E7F8E34A853E}" srcOrd="1" destOrd="0" presId="urn:microsoft.com/office/officeart/2005/8/layout/hierarchy2"/>
    <dgm:cxn modelId="{9F52B582-A16A-6C40-A0E9-FE53E41BB6E9}" type="presParOf" srcId="{C94247AA-D870-8D4F-800A-E7F8E34A853E}" destId="{1B2AA014-C4E5-BB41-9AA7-6FD7FD61DE00}" srcOrd="0" destOrd="0" presId="urn:microsoft.com/office/officeart/2005/8/layout/hierarchy2"/>
    <dgm:cxn modelId="{A0B58439-2641-ED47-ACEB-49765E8458AB}" type="presParOf" srcId="{1B2AA014-C4E5-BB41-9AA7-6FD7FD61DE00}" destId="{51A28839-713C-7E46-887F-AA25E11BE2B1}" srcOrd="0" destOrd="0" presId="urn:microsoft.com/office/officeart/2005/8/layout/hierarchy2"/>
    <dgm:cxn modelId="{C4EA4027-22DB-4C4A-A713-AF93EFFF0FAA}" type="presParOf" srcId="{C94247AA-D870-8D4F-800A-E7F8E34A853E}" destId="{C2D11845-8817-E247-86D5-1858370B2B15}" srcOrd="1" destOrd="0" presId="urn:microsoft.com/office/officeart/2005/8/layout/hierarchy2"/>
    <dgm:cxn modelId="{B7DD1E07-9627-4944-BDF1-6C318F06D597}" type="presParOf" srcId="{C2D11845-8817-E247-86D5-1858370B2B15}" destId="{EC0E9BCD-021F-D44E-A134-8F4B34D1D1E6}" srcOrd="0" destOrd="0" presId="urn:microsoft.com/office/officeart/2005/8/layout/hierarchy2"/>
    <dgm:cxn modelId="{8246919D-93A4-3743-9E29-C45630DC8AC3}" type="presParOf" srcId="{C2D11845-8817-E247-86D5-1858370B2B15}" destId="{464432CD-F336-6440-ABFB-8E8BBBCBF9A7}" srcOrd="1" destOrd="0" presId="urn:microsoft.com/office/officeart/2005/8/layout/hierarchy2"/>
    <dgm:cxn modelId="{8506CF7B-656A-B846-B945-98950A817B2B}" type="presParOf" srcId="{C94247AA-D870-8D4F-800A-E7F8E34A853E}" destId="{6C152DBD-223A-2F43-8430-84E6B0EAEB96}" srcOrd="2" destOrd="0" presId="urn:microsoft.com/office/officeart/2005/8/layout/hierarchy2"/>
    <dgm:cxn modelId="{40775900-5156-3D4E-9BE2-45A55657CDA8}" type="presParOf" srcId="{6C152DBD-223A-2F43-8430-84E6B0EAEB96}" destId="{6A48CF6B-6095-4D4A-9585-A70249DBFA64}" srcOrd="0" destOrd="0" presId="urn:microsoft.com/office/officeart/2005/8/layout/hierarchy2"/>
    <dgm:cxn modelId="{EEEF0CA3-A06F-054E-AFBF-DA5FD497341E}" type="presParOf" srcId="{C94247AA-D870-8D4F-800A-E7F8E34A853E}" destId="{4DB780D9-E3E7-C843-AFA2-EB5B3334CF8F}" srcOrd="3" destOrd="0" presId="urn:microsoft.com/office/officeart/2005/8/layout/hierarchy2"/>
    <dgm:cxn modelId="{5E255017-5DC5-D245-937D-A14BB1399221}" type="presParOf" srcId="{4DB780D9-E3E7-C843-AFA2-EB5B3334CF8F}" destId="{19429998-234D-314B-95ED-AE004ABB6CE1}" srcOrd="0" destOrd="0" presId="urn:microsoft.com/office/officeart/2005/8/layout/hierarchy2"/>
    <dgm:cxn modelId="{316AE805-F251-F948-9CA5-EF6F9E8DF9B9}" type="presParOf" srcId="{4DB780D9-E3E7-C843-AFA2-EB5B3334CF8F}" destId="{FD2FAF7E-3274-2747-942A-98C8EAEADDDB}" srcOrd="1" destOrd="0" presId="urn:microsoft.com/office/officeart/2005/8/layout/hierarchy2"/>
    <dgm:cxn modelId="{BFBCE7BD-48D3-CF4C-94DC-A4C871AFED5A}" type="presParOf" srcId="{C94247AA-D870-8D4F-800A-E7F8E34A853E}" destId="{97798CE3-5FB2-464F-BF60-437BC9A0C6ED}" srcOrd="4" destOrd="0" presId="urn:microsoft.com/office/officeart/2005/8/layout/hierarchy2"/>
    <dgm:cxn modelId="{56C06577-D61A-8947-A458-3D60F493D465}" type="presParOf" srcId="{97798CE3-5FB2-464F-BF60-437BC9A0C6ED}" destId="{0EB27AFD-768C-AB43-8FB3-0BF1D2D85ADE}" srcOrd="0" destOrd="0" presId="urn:microsoft.com/office/officeart/2005/8/layout/hierarchy2"/>
    <dgm:cxn modelId="{E5EB8310-8AAE-974A-8385-DF75C3F8C445}" type="presParOf" srcId="{C94247AA-D870-8D4F-800A-E7F8E34A853E}" destId="{C7E3EE56-8979-9B43-A086-70943A999B63}" srcOrd="5" destOrd="0" presId="urn:microsoft.com/office/officeart/2005/8/layout/hierarchy2"/>
    <dgm:cxn modelId="{30252314-C965-304C-9E0D-F1201BC0459F}" type="presParOf" srcId="{C7E3EE56-8979-9B43-A086-70943A999B63}" destId="{05B3AD0F-7A3A-4141-9ABF-FB2A306F9845}" srcOrd="0" destOrd="0" presId="urn:microsoft.com/office/officeart/2005/8/layout/hierarchy2"/>
    <dgm:cxn modelId="{2345FCB5-B11B-2543-9E41-9FFD2D23BB6D}" type="presParOf" srcId="{C7E3EE56-8979-9B43-A086-70943A999B63}" destId="{74706A9C-DFF8-EF47-85B9-B0FB97AADC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BFBDD-327D-7243-AD2B-7BBB8FFC8087}" type="doc">
      <dgm:prSet loTypeId="urn:microsoft.com/office/officeart/2005/8/layout/hierarchy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A3675C-A910-0040-B85E-AD33119FE181}">
      <dgm:prSet phldrT="[Text]" custT="1"/>
      <dgm:spPr/>
      <dgm:t>
        <a:bodyPr/>
        <a:lstStyle/>
        <a:p>
          <a:r>
            <a:rPr lang="en-US" sz="2400" b="1" dirty="0" smtClean="0"/>
            <a:t>Switching </a:t>
          </a:r>
          <a:endParaRPr lang="en-US" sz="2400" b="1" dirty="0"/>
        </a:p>
      </dgm:t>
    </dgm:pt>
    <dgm:pt modelId="{BE951106-35C6-DA49-B7EC-E85BEF0C9121}" type="parTrans" cxnId="{4E5728B1-2A47-5541-9805-1AF3CE8B9E43}">
      <dgm:prSet/>
      <dgm:spPr/>
      <dgm:t>
        <a:bodyPr/>
        <a:lstStyle/>
        <a:p>
          <a:endParaRPr lang="en-US" sz="1600" b="1"/>
        </a:p>
      </dgm:t>
    </dgm:pt>
    <dgm:pt modelId="{782DD2D1-5B7F-6F45-B4FA-20C9EB35F116}" type="sibTrans" cxnId="{4E5728B1-2A47-5541-9805-1AF3CE8B9E43}">
      <dgm:prSet/>
      <dgm:spPr/>
      <dgm:t>
        <a:bodyPr/>
        <a:lstStyle/>
        <a:p>
          <a:endParaRPr lang="en-US" sz="1600" b="1"/>
        </a:p>
      </dgm:t>
    </dgm:pt>
    <dgm:pt modelId="{7D2BB77C-9D13-2D44-B5D8-B0117A672E0C}">
      <dgm:prSet phldrT="[Text]" custT="1"/>
      <dgm:spPr/>
      <dgm:t>
        <a:bodyPr/>
        <a:lstStyle/>
        <a:p>
          <a:r>
            <a:rPr lang="en-US" sz="2400" b="1" dirty="0" smtClean="0"/>
            <a:t>Circuit Switching </a:t>
          </a:r>
          <a:endParaRPr lang="en-US" sz="2400" b="1" dirty="0"/>
        </a:p>
      </dgm:t>
    </dgm:pt>
    <dgm:pt modelId="{B48266BE-7538-A44F-B331-0A8C734F69DD}" type="parTrans" cxnId="{325C25B4-62DB-D244-BF29-D088A3F91949}">
      <dgm:prSet/>
      <dgm:spPr/>
      <dgm:t>
        <a:bodyPr/>
        <a:lstStyle/>
        <a:p>
          <a:endParaRPr lang="en-US" sz="1600" b="1"/>
        </a:p>
      </dgm:t>
    </dgm:pt>
    <dgm:pt modelId="{9A66E987-75F2-AF4D-8252-968E8F94A29A}" type="sibTrans" cxnId="{325C25B4-62DB-D244-BF29-D088A3F91949}">
      <dgm:prSet/>
      <dgm:spPr/>
      <dgm:t>
        <a:bodyPr/>
        <a:lstStyle/>
        <a:p>
          <a:endParaRPr lang="en-US" sz="1600" b="1"/>
        </a:p>
      </dgm:t>
    </dgm:pt>
    <dgm:pt modelId="{B9C2C5FA-676B-5C4F-AE5A-33DA1A7AD869}">
      <dgm:prSet phldrT="[Text]" custT="1"/>
      <dgm:spPr/>
      <dgm:t>
        <a:bodyPr/>
        <a:lstStyle/>
        <a:p>
          <a:r>
            <a:rPr lang="en-US" sz="2400" b="1" dirty="0" smtClean="0"/>
            <a:t>Message Switching </a:t>
          </a:r>
          <a:endParaRPr lang="en-US" sz="2400" b="1" dirty="0"/>
        </a:p>
      </dgm:t>
    </dgm:pt>
    <dgm:pt modelId="{44471A54-F620-7143-B3F9-B17B6DE0AB06}" type="parTrans" cxnId="{8F62CAE6-7E3B-6249-BA80-B91C5EC5C4DA}">
      <dgm:prSet/>
      <dgm:spPr/>
      <dgm:t>
        <a:bodyPr/>
        <a:lstStyle/>
        <a:p>
          <a:endParaRPr lang="en-US" sz="1600" b="1"/>
        </a:p>
      </dgm:t>
    </dgm:pt>
    <dgm:pt modelId="{C77A1AA2-F8E7-E843-AFDB-F3A1407DC89A}" type="sibTrans" cxnId="{8F62CAE6-7E3B-6249-BA80-B91C5EC5C4DA}">
      <dgm:prSet/>
      <dgm:spPr/>
      <dgm:t>
        <a:bodyPr/>
        <a:lstStyle/>
        <a:p>
          <a:endParaRPr lang="en-US" sz="1600" b="1"/>
        </a:p>
      </dgm:t>
    </dgm:pt>
    <dgm:pt modelId="{F74A7BB2-C092-F448-83F7-DF9A733373EB}">
      <dgm:prSet phldrT="[Text]" custT="1"/>
      <dgm:spPr/>
      <dgm:t>
        <a:bodyPr/>
        <a:lstStyle/>
        <a:p>
          <a:r>
            <a:rPr lang="en-US" sz="2400" b="1" dirty="0" smtClean="0"/>
            <a:t>Packet Switching </a:t>
          </a:r>
          <a:endParaRPr lang="en-US" sz="2400" b="1" dirty="0"/>
        </a:p>
      </dgm:t>
    </dgm:pt>
    <dgm:pt modelId="{43A7824C-7C9A-8140-BC27-EAD4411C5CA9}" type="parTrans" cxnId="{248F2860-C217-0042-AC88-EDE453D3AF91}">
      <dgm:prSet/>
      <dgm:spPr/>
      <dgm:t>
        <a:bodyPr/>
        <a:lstStyle/>
        <a:p>
          <a:endParaRPr lang="en-US" sz="1600" b="1"/>
        </a:p>
      </dgm:t>
    </dgm:pt>
    <dgm:pt modelId="{7900A1A4-F791-5141-BDC7-8D384B2F5CA0}" type="sibTrans" cxnId="{248F2860-C217-0042-AC88-EDE453D3AF91}">
      <dgm:prSet/>
      <dgm:spPr/>
      <dgm:t>
        <a:bodyPr/>
        <a:lstStyle/>
        <a:p>
          <a:endParaRPr lang="en-US" sz="1600" b="1"/>
        </a:p>
      </dgm:t>
    </dgm:pt>
    <dgm:pt modelId="{68AEC332-3EE8-8148-B47A-9C6FAC3F5805}" type="pres">
      <dgm:prSet presAssocID="{8EABFBDD-327D-7243-AD2B-7BBB8FFC80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CA544B-D49F-BD4B-A72B-FF5ECA7356A3}" type="pres">
      <dgm:prSet presAssocID="{EAA3675C-A910-0040-B85E-AD33119FE181}" presName="hierRoot1" presStyleCnt="0"/>
      <dgm:spPr/>
      <dgm:t>
        <a:bodyPr/>
        <a:lstStyle/>
        <a:p>
          <a:endParaRPr lang="en-US"/>
        </a:p>
      </dgm:t>
    </dgm:pt>
    <dgm:pt modelId="{1C193AB6-E640-3F4C-8FBA-570D377AFC23}" type="pres">
      <dgm:prSet presAssocID="{EAA3675C-A910-0040-B85E-AD33119FE181}" presName="composite" presStyleCnt="0"/>
      <dgm:spPr/>
      <dgm:t>
        <a:bodyPr/>
        <a:lstStyle/>
        <a:p>
          <a:endParaRPr lang="en-US"/>
        </a:p>
      </dgm:t>
    </dgm:pt>
    <dgm:pt modelId="{11033ABD-345A-1F41-B3EE-1E1E42354FBD}" type="pres">
      <dgm:prSet presAssocID="{EAA3675C-A910-0040-B85E-AD33119FE181}" presName="background" presStyleLbl="node0" presStyleIdx="0" presStyleCnt="1"/>
      <dgm:spPr/>
      <dgm:t>
        <a:bodyPr/>
        <a:lstStyle/>
        <a:p>
          <a:endParaRPr lang="en-US"/>
        </a:p>
      </dgm:t>
    </dgm:pt>
    <dgm:pt modelId="{C8F08B6E-4507-BE48-B52E-2C268CCFE8F6}" type="pres">
      <dgm:prSet presAssocID="{EAA3675C-A910-0040-B85E-AD33119FE1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BFD5A-199E-8E4D-9E25-30B2F3EBA06F}" type="pres">
      <dgm:prSet presAssocID="{EAA3675C-A910-0040-B85E-AD33119FE181}" presName="hierChild2" presStyleCnt="0"/>
      <dgm:spPr/>
      <dgm:t>
        <a:bodyPr/>
        <a:lstStyle/>
        <a:p>
          <a:endParaRPr lang="en-US"/>
        </a:p>
      </dgm:t>
    </dgm:pt>
    <dgm:pt modelId="{16612C84-A9D2-9C44-8510-7175DA6E402B}" type="pres">
      <dgm:prSet presAssocID="{B48266BE-7538-A44F-B331-0A8C734F69D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0B0AD29-9241-2045-8D30-12532AEB5A30}" type="pres">
      <dgm:prSet presAssocID="{7D2BB77C-9D13-2D44-B5D8-B0117A672E0C}" presName="hierRoot2" presStyleCnt="0"/>
      <dgm:spPr/>
      <dgm:t>
        <a:bodyPr/>
        <a:lstStyle/>
        <a:p>
          <a:endParaRPr lang="en-US"/>
        </a:p>
      </dgm:t>
    </dgm:pt>
    <dgm:pt modelId="{627C434F-7FDA-0640-93B1-9C7DBA1FBEF7}" type="pres">
      <dgm:prSet presAssocID="{7D2BB77C-9D13-2D44-B5D8-B0117A672E0C}" presName="composite2" presStyleCnt="0"/>
      <dgm:spPr/>
      <dgm:t>
        <a:bodyPr/>
        <a:lstStyle/>
        <a:p>
          <a:endParaRPr lang="en-US"/>
        </a:p>
      </dgm:t>
    </dgm:pt>
    <dgm:pt modelId="{07F55E2D-777E-5045-ADD7-C374EE44BC0A}" type="pres">
      <dgm:prSet presAssocID="{7D2BB77C-9D13-2D44-B5D8-B0117A672E0C}" presName="background2" presStyleLbl="node2" presStyleIdx="0" presStyleCnt="3"/>
      <dgm:spPr/>
      <dgm:t>
        <a:bodyPr/>
        <a:lstStyle/>
        <a:p>
          <a:endParaRPr lang="en-US"/>
        </a:p>
      </dgm:t>
    </dgm:pt>
    <dgm:pt modelId="{3E75E33C-092D-BC41-AB26-253BC6BD952D}" type="pres">
      <dgm:prSet presAssocID="{7D2BB77C-9D13-2D44-B5D8-B0117A672E0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805E3-55D4-7C4A-829D-FC2A6D283756}" type="pres">
      <dgm:prSet presAssocID="{7D2BB77C-9D13-2D44-B5D8-B0117A672E0C}" presName="hierChild3" presStyleCnt="0"/>
      <dgm:spPr/>
      <dgm:t>
        <a:bodyPr/>
        <a:lstStyle/>
        <a:p>
          <a:endParaRPr lang="en-US"/>
        </a:p>
      </dgm:t>
    </dgm:pt>
    <dgm:pt modelId="{12ABF63D-3800-5244-B0BA-72ED47C31F60}" type="pres">
      <dgm:prSet presAssocID="{44471A54-F620-7143-B3F9-B17B6DE0AB0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FC36400-6354-FE4C-B792-B4EA12FAAEA2}" type="pres">
      <dgm:prSet presAssocID="{B9C2C5FA-676B-5C4F-AE5A-33DA1A7AD869}" presName="hierRoot2" presStyleCnt="0"/>
      <dgm:spPr/>
      <dgm:t>
        <a:bodyPr/>
        <a:lstStyle/>
        <a:p>
          <a:endParaRPr lang="en-US"/>
        </a:p>
      </dgm:t>
    </dgm:pt>
    <dgm:pt modelId="{6FF54C13-9003-0E4A-BF83-7FE08522787A}" type="pres">
      <dgm:prSet presAssocID="{B9C2C5FA-676B-5C4F-AE5A-33DA1A7AD869}" presName="composite2" presStyleCnt="0"/>
      <dgm:spPr/>
      <dgm:t>
        <a:bodyPr/>
        <a:lstStyle/>
        <a:p>
          <a:endParaRPr lang="en-US"/>
        </a:p>
      </dgm:t>
    </dgm:pt>
    <dgm:pt modelId="{7C51D3CE-0642-3549-877F-331FC3BC88D1}" type="pres">
      <dgm:prSet presAssocID="{B9C2C5FA-676B-5C4F-AE5A-33DA1A7AD869}" presName="background2" presStyleLbl="node2" presStyleIdx="1" presStyleCnt="3"/>
      <dgm:spPr/>
      <dgm:t>
        <a:bodyPr/>
        <a:lstStyle/>
        <a:p>
          <a:endParaRPr lang="en-US"/>
        </a:p>
      </dgm:t>
    </dgm:pt>
    <dgm:pt modelId="{F8CC0762-338A-744D-AF56-83A33BEC3988}" type="pres">
      <dgm:prSet presAssocID="{B9C2C5FA-676B-5C4F-AE5A-33DA1A7AD86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2523C-47A2-A24F-B3DA-766715426A34}" type="pres">
      <dgm:prSet presAssocID="{B9C2C5FA-676B-5C4F-AE5A-33DA1A7AD869}" presName="hierChild3" presStyleCnt="0"/>
      <dgm:spPr/>
      <dgm:t>
        <a:bodyPr/>
        <a:lstStyle/>
        <a:p>
          <a:endParaRPr lang="en-US"/>
        </a:p>
      </dgm:t>
    </dgm:pt>
    <dgm:pt modelId="{FB0189BA-BE50-CE40-B7E6-080378BBCAA0}" type="pres">
      <dgm:prSet presAssocID="{43A7824C-7C9A-8140-BC27-EAD4411C5CA9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6F0DAC8-B0BD-B547-B096-ADB3635FEE06}" type="pres">
      <dgm:prSet presAssocID="{F74A7BB2-C092-F448-83F7-DF9A733373EB}" presName="hierRoot2" presStyleCnt="0"/>
      <dgm:spPr/>
      <dgm:t>
        <a:bodyPr/>
        <a:lstStyle/>
        <a:p>
          <a:endParaRPr lang="en-US"/>
        </a:p>
      </dgm:t>
    </dgm:pt>
    <dgm:pt modelId="{B434878D-61DB-CA43-8713-6A7AA1081FB8}" type="pres">
      <dgm:prSet presAssocID="{F74A7BB2-C092-F448-83F7-DF9A733373EB}" presName="composite2" presStyleCnt="0"/>
      <dgm:spPr/>
      <dgm:t>
        <a:bodyPr/>
        <a:lstStyle/>
        <a:p>
          <a:endParaRPr lang="en-US"/>
        </a:p>
      </dgm:t>
    </dgm:pt>
    <dgm:pt modelId="{4587482C-A21C-6F40-9747-FD575B7DE6BE}" type="pres">
      <dgm:prSet presAssocID="{F74A7BB2-C092-F448-83F7-DF9A733373EB}" presName="background2" presStyleLbl="node2" presStyleIdx="2" presStyleCnt="3"/>
      <dgm:spPr/>
      <dgm:t>
        <a:bodyPr/>
        <a:lstStyle/>
        <a:p>
          <a:endParaRPr lang="en-US"/>
        </a:p>
      </dgm:t>
    </dgm:pt>
    <dgm:pt modelId="{59C51BCA-7D39-064E-9689-E8D80D8D25E7}" type="pres">
      <dgm:prSet presAssocID="{F74A7BB2-C092-F448-83F7-DF9A733373E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6FCC0-B991-6746-B7D7-66F5FCD09F18}" type="pres">
      <dgm:prSet presAssocID="{F74A7BB2-C092-F448-83F7-DF9A733373EB}" presName="hierChild3" presStyleCnt="0"/>
      <dgm:spPr/>
      <dgm:t>
        <a:bodyPr/>
        <a:lstStyle/>
        <a:p>
          <a:endParaRPr lang="en-US"/>
        </a:p>
      </dgm:t>
    </dgm:pt>
  </dgm:ptLst>
  <dgm:cxnLst>
    <dgm:cxn modelId="{7C866A77-E830-F440-8BFC-832FCB97B6AC}" type="presOf" srcId="{44471A54-F620-7143-B3F9-B17B6DE0AB06}" destId="{12ABF63D-3800-5244-B0BA-72ED47C31F60}" srcOrd="0" destOrd="0" presId="urn:microsoft.com/office/officeart/2005/8/layout/hierarchy1"/>
    <dgm:cxn modelId="{3512E32C-C0B6-414A-8685-7060B2ED61C0}" type="presOf" srcId="{43A7824C-7C9A-8140-BC27-EAD4411C5CA9}" destId="{FB0189BA-BE50-CE40-B7E6-080378BBCAA0}" srcOrd="0" destOrd="0" presId="urn:microsoft.com/office/officeart/2005/8/layout/hierarchy1"/>
    <dgm:cxn modelId="{C604B73A-D2E9-A64B-A3AE-34DD7EA94178}" type="presOf" srcId="{F74A7BB2-C092-F448-83F7-DF9A733373EB}" destId="{59C51BCA-7D39-064E-9689-E8D80D8D25E7}" srcOrd="0" destOrd="0" presId="urn:microsoft.com/office/officeart/2005/8/layout/hierarchy1"/>
    <dgm:cxn modelId="{8F62CAE6-7E3B-6249-BA80-B91C5EC5C4DA}" srcId="{EAA3675C-A910-0040-B85E-AD33119FE181}" destId="{B9C2C5FA-676B-5C4F-AE5A-33DA1A7AD869}" srcOrd="1" destOrd="0" parTransId="{44471A54-F620-7143-B3F9-B17B6DE0AB06}" sibTransId="{C77A1AA2-F8E7-E843-AFDB-F3A1407DC89A}"/>
    <dgm:cxn modelId="{78E4AD1F-0A69-8C47-8EA4-9AE8F0286899}" type="presOf" srcId="{B9C2C5FA-676B-5C4F-AE5A-33DA1A7AD869}" destId="{F8CC0762-338A-744D-AF56-83A33BEC3988}" srcOrd="0" destOrd="0" presId="urn:microsoft.com/office/officeart/2005/8/layout/hierarchy1"/>
    <dgm:cxn modelId="{F58F3610-A8D5-1E4D-90E2-ABD312C27822}" type="presOf" srcId="{B48266BE-7538-A44F-B331-0A8C734F69DD}" destId="{16612C84-A9D2-9C44-8510-7175DA6E402B}" srcOrd="0" destOrd="0" presId="urn:microsoft.com/office/officeart/2005/8/layout/hierarchy1"/>
    <dgm:cxn modelId="{3203A436-B035-9941-B4F5-0EE607842ED3}" type="presOf" srcId="{7D2BB77C-9D13-2D44-B5D8-B0117A672E0C}" destId="{3E75E33C-092D-BC41-AB26-253BC6BD952D}" srcOrd="0" destOrd="0" presId="urn:microsoft.com/office/officeart/2005/8/layout/hierarchy1"/>
    <dgm:cxn modelId="{325C25B4-62DB-D244-BF29-D088A3F91949}" srcId="{EAA3675C-A910-0040-B85E-AD33119FE181}" destId="{7D2BB77C-9D13-2D44-B5D8-B0117A672E0C}" srcOrd="0" destOrd="0" parTransId="{B48266BE-7538-A44F-B331-0A8C734F69DD}" sibTransId="{9A66E987-75F2-AF4D-8252-968E8F94A29A}"/>
    <dgm:cxn modelId="{D86B8F1D-2B79-B84D-9E7C-54436C62A015}" type="presOf" srcId="{EAA3675C-A910-0040-B85E-AD33119FE181}" destId="{C8F08B6E-4507-BE48-B52E-2C268CCFE8F6}" srcOrd="0" destOrd="0" presId="urn:microsoft.com/office/officeart/2005/8/layout/hierarchy1"/>
    <dgm:cxn modelId="{4E5728B1-2A47-5541-9805-1AF3CE8B9E43}" srcId="{8EABFBDD-327D-7243-AD2B-7BBB8FFC8087}" destId="{EAA3675C-A910-0040-B85E-AD33119FE181}" srcOrd="0" destOrd="0" parTransId="{BE951106-35C6-DA49-B7EC-E85BEF0C9121}" sibTransId="{782DD2D1-5B7F-6F45-B4FA-20C9EB35F116}"/>
    <dgm:cxn modelId="{4B4145D8-7B1F-8245-9199-7AC70F146DFA}" type="presOf" srcId="{8EABFBDD-327D-7243-AD2B-7BBB8FFC8087}" destId="{68AEC332-3EE8-8148-B47A-9C6FAC3F5805}" srcOrd="0" destOrd="0" presId="urn:microsoft.com/office/officeart/2005/8/layout/hierarchy1"/>
    <dgm:cxn modelId="{248F2860-C217-0042-AC88-EDE453D3AF91}" srcId="{EAA3675C-A910-0040-B85E-AD33119FE181}" destId="{F74A7BB2-C092-F448-83F7-DF9A733373EB}" srcOrd="2" destOrd="0" parTransId="{43A7824C-7C9A-8140-BC27-EAD4411C5CA9}" sibTransId="{7900A1A4-F791-5141-BDC7-8D384B2F5CA0}"/>
    <dgm:cxn modelId="{1FA8F8EF-18F1-8645-B710-8775347444BD}" type="presParOf" srcId="{68AEC332-3EE8-8148-B47A-9C6FAC3F5805}" destId="{87CA544B-D49F-BD4B-A72B-FF5ECA7356A3}" srcOrd="0" destOrd="0" presId="urn:microsoft.com/office/officeart/2005/8/layout/hierarchy1"/>
    <dgm:cxn modelId="{B47D532D-B161-BF42-BB6E-02A8F5744379}" type="presParOf" srcId="{87CA544B-D49F-BD4B-A72B-FF5ECA7356A3}" destId="{1C193AB6-E640-3F4C-8FBA-570D377AFC23}" srcOrd="0" destOrd="0" presId="urn:microsoft.com/office/officeart/2005/8/layout/hierarchy1"/>
    <dgm:cxn modelId="{B897976C-4A67-8049-879B-C311B354BAF9}" type="presParOf" srcId="{1C193AB6-E640-3F4C-8FBA-570D377AFC23}" destId="{11033ABD-345A-1F41-B3EE-1E1E42354FBD}" srcOrd="0" destOrd="0" presId="urn:microsoft.com/office/officeart/2005/8/layout/hierarchy1"/>
    <dgm:cxn modelId="{FB80F222-97C7-5E48-B6E8-3879D9C28028}" type="presParOf" srcId="{1C193AB6-E640-3F4C-8FBA-570D377AFC23}" destId="{C8F08B6E-4507-BE48-B52E-2C268CCFE8F6}" srcOrd="1" destOrd="0" presId="urn:microsoft.com/office/officeart/2005/8/layout/hierarchy1"/>
    <dgm:cxn modelId="{A53574D2-5EAC-F34E-8DE2-65B964692D88}" type="presParOf" srcId="{87CA544B-D49F-BD4B-A72B-FF5ECA7356A3}" destId="{045BFD5A-199E-8E4D-9E25-30B2F3EBA06F}" srcOrd="1" destOrd="0" presId="urn:microsoft.com/office/officeart/2005/8/layout/hierarchy1"/>
    <dgm:cxn modelId="{5989A8A8-CEE1-FB4E-994F-77E267A247BE}" type="presParOf" srcId="{045BFD5A-199E-8E4D-9E25-30B2F3EBA06F}" destId="{16612C84-A9D2-9C44-8510-7175DA6E402B}" srcOrd="0" destOrd="0" presId="urn:microsoft.com/office/officeart/2005/8/layout/hierarchy1"/>
    <dgm:cxn modelId="{9821791E-6DF8-3042-82D9-14E2BA8BB197}" type="presParOf" srcId="{045BFD5A-199E-8E4D-9E25-30B2F3EBA06F}" destId="{E0B0AD29-9241-2045-8D30-12532AEB5A30}" srcOrd="1" destOrd="0" presId="urn:microsoft.com/office/officeart/2005/8/layout/hierarchy1"/>
    <dgm:cxn modelId="{1F858DCA-9D6B-B94B-93D0-086C184BD219}" type="presParOf" srcId="{E0B0AD29-9241-2045-8D30-12532AEB5A30}" destId="{627C434F-7FDA-0640-93B1-9C7DBA1FBEF7}" srcOrd="0" destOrd="0" presId="urn:microsoft.com/office/officeart/2005/8/layout/hierarchy1"/>
    <dgm:cxn modelId="{0CED55C6-AD50-7943-9456-08A301FCCD0B}" type="presParOf" srcId="{627C434F-7FDA-0640-93B1-9C7DBA1FBEF7}" destId="{07F55E2D-777E-5045-ADD7-C374EE44BC0A}" srcOrd="0" destOrd="0" presId="urn:microsoft.com/office/officeart/2005/8/layout/hierarchy1"/>
    <dgm:cxn modelId="{22BFFEF8-4BC4-C54D-83E9-2E12DC3F00F3}" type="presParOf" srcId="{627C434F-7FDA-0640-93B1-9C7DBA1FBEF7}" destId="{3E75E33C-092D-BC41-AB26-253BC6BD952D}" srcOrd="1" destOrd="0" presId="urn:microsoft.com/office/officeart/2005/8/layout/hierarchy1"/>
    <dgm:cxn modelId="{B37233BB-B7D2-124F-9475-75208ACFCF0B}" type="presParOf" srcId="{E0B0AD29-9241-2045-8D30-12532AEB5A30}" destId="{A9A805E3-55D4-7C4A-829D-FC2A6D283756}" srcOrd="1" destOrd="0" presId="urn:microsoft.com/office/officeart/2005/8/layout/hierarchy1"/>
    <dgm:cxn modelId="{22943CF2-C92A-2A4D-BDD4-AF9FDE3C079F}" type="presParOf" srcId="{045BFD5A-199E-8E4D-9E25-30B2F3EBA06F}" destId="{12ABF63D-3800-5244-B0BA-72ED47C31F60}" srcOrd="2" destOrd="0" presId="urn:microsoft.com/office/officeart/2005/8/layout/hierarchy1"/>
    <dgm:cxn modelId="{70D9C55D-67CA-7540-90D9-D5C9716D4D3A}" type="presParOf" srcId="{045BFD5A-199E-8E4D-9E25-30B2F3EBA06F}" destId="{4FC36400-6354-FE4C-B792-B4EA12FAAEA2}" srcOrd="3" destOrd="0" presId="urn:microsoft.com/office/officeart/2005/8/layout/hierarchy1"/>
    <dgm:cxn modelId="{3FDE2AEC-D550-3245-AFA6-60484D09F11A}" type="presParOf" srcId="{4FC36400-6354-FE4C-B792-B4EA12FAAEA2}" destId="{6FF54C13-9003-0E4A-BF83-7FE08522787A}" srcOrd="0" destOrd="0" presId="urn:microsoft.com/office/officeart/2005/8/layout/hierarchy1"/>
    <dgm:cxn modelId="{57FA3A5D-DB3E-434F-9FF5-00BD80C9BB78}" type="presParOf" srcId="{6FF54C13-9003-0E4A-BF83-7FE08522787A}" destId="{7C51D3CE-0642-3549-877F-331FC3BC88D1}" srcOrd="0" destOrd="0" presId="urn:microsoft.com/office/officeart/2005/8/layout/hierarchy1"/>
    <dgm:cxn modelId="{ECE78E4E-2EAD-E24E-AD8D-F4E2BFD26C27}" type="presParOf" srcId="{6FF54C13-9003-0E4A-BF83-7FE08522787A}" destId="{F8CC0762-338A-744D-AF56-83A33BEC3988}" srcOrd="1" destOrd="0" presId="urn:microsoft.com/office/officeart/2005/8/layout/hierarchy1"/>
    <dgm:cxn modelId="{45ED3990-6163-EF40-8CAF-FA092CBCE661}" type="presParOf" srcId="{4FC36400-6354-FE4C-B792-B4EA12FAAEA2}" destId="{F262523C-47A2-A24F-B3DA-766715426A34}" srcOrd="1" destOrd="0" presId="urn:microsoft.com/office/officeart/2005/8/layout/hierarchy1"/>
    <dgm:cxn modelId="{0026C11A-ABC0-1740-975A-CF240373C331}" type="presParOf" srcId="{045BFD5A-199E-8E4D-9E25-30B2F3EBA06F}" destId="{FB0189BA-BE50-CE40-B7E6-080378BBCAA0}" srcOrd="4" destOrd="0" presId="urn:microsoft.com/office/officeart/2005/8/layout/hierarchy1"/>
    <dgm:cxn modelId="{30B6D8D2-57B8-804B-BE51-906F742E20B9}" type="presParOf" srcId="{045BFD5A-199E-8E4D-9E25-30B2F3EBA06F}" destId="{C6F0DAC8-B0BD-B547-B096-ADB3635FEE06}" srcOrd="5" destOrd="0" presId="urn:microsoft.com/office/officeart/2005/8/layout/hierarchy1"/>
    <dgm:cxn modelId="{052D52B6-498E-B44F-83B6-6D779B0D371D}" type="presParOf" srcId="{C6F0DAC8-B0BD-B547-B096-ADB3635FEE06}" destId="{B434878D-61DB-CA43-8713-6A7AA1081FB8}" srcOrd="0" destOrd="0" presId="urn:microsoft.com/office/officeart/2005/8/layout/hierarchy1"/>
    <dgm:cxn modelId="{4D91A0ED-5EBB-014E-AD7D-ED3485316771}" type="presParOf" srcId="{B434878D-61DB-CA43-8713-6A7AA1081FB8}" destId="{4587482C-A21C-6F40-9747-FD575B7DE6BE}" srcOrd="0" destOrd="0" presId="urn:microsoft.com/office/officeart/2005/8/layout/hierarchy1"/>
    <dgm:cxn modelId="{D865CFC0-3368-914D-B506-6626B789369E}" type="presParOf" srcId="{B434878D-61DB-CA43-8713-6A7AA1081FB8}" destId="{59C51BCA-7D39-064E-9689-E8D80D8D25E7}" srcOrd="1" destOrd="0" presId="urn:microsoft.com/office/officeart/2005/8/layout/hierarchy1"/>
    <dgm:cxn modelId="{979413D7-3D69-4143-B284-9BFA702AAA97}" type="presParOf" srcId="{C6F0DAC8-B0BD-B547-B096-ADB3635FEE06}" destId="{9616FCC0-B991-6746-B7D7-66F5FCD09F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27A16B-6F3B-8645-AE53-644AC351BE16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16C7866-96B0-5A49-9699-8B426071786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Transmission Media </a:t>
          </a:r>
          <a:endParaRPr lang="en-US" sz="1400" b="1" dirty="0">
            <a:solidFill>
              <a:schemeClr val="bg1"/>
            </a:solidFill>
          </a:endParaRPr>
        </a:p>
      </dgm:t>
    </dgm:pt>
    <dgm:pt modelId="{C6D8CD44-BABB-6F40-8B59-F3607F8E1036}" type="parTrans" cxnId="{F3166A44-D5E2-B74F-8243-70383F3B97F8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06672A92-5B18-9440-A05F-BB14EFAF86A2}" type="sibTrans" cxnId="{F3166A44-D5E2-B74F-8243-70383F3B97F8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E70CBEE3-C3CF-6640-9A06-7CC37BCD12D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Guided(wired) </a:t>
          </a:r>
          <a:endParaRPr lang="en-US" sz="1400" b="1" dirty="0">
            <a:solidFill>
              <a:schemeClr val="bg1"/>
            </a:solidFill>
          </a:endParaRPr>
        </a:p>
      </dgm:t>
    </dgm:pt>
    <dgm:pt modelId="{3F247FF8-F3DE-9B4A-B18B-10822E069B19}" type="parTrans" cxnId="{147BFEFE-8578-054E-8147-C1B591C3A901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F05D3C58-A111-D94E-87D5-9A77327355B9}" type="sibTrans" cxnId="{147BFEFE-8578-054E-8147-C1B591C3A901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D0C2BCEF-D85E-F743-82C8-893D403501E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Unguided(wireless)</a:t>
          </a:r>
          <a:endParaRPr lang="en-US" sz="1400" b="1" dirty="0">
            <a:solidFill>
              <a:schemeClr val="bg1"/>
            </a:solidFill>
          </a:endParaRPr>
        </a:p>
      </dgm:t>
    </dgm:pt>
    <dgm:pt modelId="{6E7FD954-1D97-D34C-BF16-0FAEBDE5A729}" type="parTrans" cxnId="{8BD2B349-E413-D14E-81B9-1AF636089070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6F16188D-995A-994E-B30C-69DBD9F7D2AA}" type="sibTrans" cxnId="{8BD2B349-E413-D14E-81B9-1AF636089070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C2550E58-5BAF-E14A-A324-450D9CBFD4C7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Air</a:t>
          </a:r>
          <a:endParaRPr lang="en-US" sz="1400" b="1" dirty="0">
            <a:solidFill>
              <a:schemeClr val="bg1"/>
            </a:solidFill>
          </a:endParaRPr>
        </a:p>
      </dgm:t>
    </dgm:pt>
    <dgm:pt modelId="{6777123F-E8F4-9E43-A015-C5147BA4C8BB}" type="parTrans" cxnId="{81FF6FE1-A98D-3F44-8368-5610442C9493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2EBBD4A5-6FA1-A449-A3F8-2FD600B1A189}" type="sibTrans" cxnId="{81FF6FE1-A98D-3F44-8368-5610442C9493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A4C4C01F-F026-0A49-B4F5-F81DCDFC94DA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Twisted pair cable </a:t>
          </a:r>
          <a:endParaRPr lang="en-US" sz="1400" b="1" dirty="0">
            <a:solidFill>
              <a:schemeClr val="bg1"/>
            </a:solidFill>
          </a:endParaRPr>
        </a:p>
      </dgm:t>
    </dgm:pt>
    <dgm:pt modelId="{C3D2E20E-C9C0-CB4C-BAD1-55CB374DDB4C}" type="parTrans" cxnId="{08DD7EB9-D87E-B748-828E-B13CDE213E36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FFDC57D4-760D-5A45-BDCA-3E42174D1857}" type="sibTrans" cxnId="{08DD7EB9-D87E-B748-828E-B13CDE213E36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B8A55DA6-225A-5449-853E-243D62BBCFD2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Coaxial Cable </a:t>
          </a:r>
          <a:endParaRPr lang="en-US" sz="1400" b="1" dirty="0">
            <a:solidFill>
              <a:schemeClr val="bg1"/>
            </a:solidFill>
          </a:endParaRPr>
        </a:p>
      </dgm:t>
    </dgm:pt>
    <dgm:pt modelId="{36109C95-E4F3-9045-A17F-9F6C898071D4}" type="parTrans" cxnId="{F2639C6D-2C47-2E4A-9C62-980A26E8F352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341EA69B-8EA5-AA40-9609-B5474E2953C9}" type="sibTrans" cxnId="{F2639C6D-2C47-2E4A-9C62-980A26E8F352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A36C2792-0F41-6347-A2B2-8D75EA928912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Fiber Optics </a:t>
          </a:r>
          <a:endParaRPr lang="en-US" sz="1400" b="1" dirty="0">
            <a:solidFill>
              <a:schemeClr val="bg1"/>
            </a:solidFill>
          </a:endParaRPr>
        </a:p>
      </dgm:t>
    </dgm:pt>
    <dgm:pt modelId="{0F660D4B-9BE9-B140-B5CE-72DFFC702874}" type="parTrans" cxnId="{A052AE11-F974-3145-87D7-4D977EFF015E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FA209758-83C4-3C48-AC8F-5E19537A3A5E}" type="sibTrans" cxnId="{A052AE11-F974-3145-87D7-4D977EFF015E}">
      <dgm:prSet/>
      <dgm:spPr/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1CE346F0-BA91-024B-8EFD-8B5763C01B3D}" type="pres">
      <dgm:prSet presAssocID="{C727A16B-6F3B-8645-AE53-644AC351BE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0F4240-4AEA-A445-8C5A-74FA80075E4B}" type="pres">
      <dgm:prSet presAssocID="{716C7866-96B0-5A49-9699-8B426071786B}" presName="hierRoot1" presStyleCnt="0">
        <dgm:presLayoutVars>
          <dgm:hierBranch val="init"/>
        </dgm:presLayoutVars>
      </dgm:prSet>
      <dgm:spPr/>
    </dgm:pt>
    <dgm:pt modelId="{CEAA4868-A17D-164F-9086-FCC4F50B3817}" type="pres">
      <dgm:prSet presAssocID="{716C7866-96B0-5A49-9699-8B426071786B}" presName="rootComposite1" presStyleCnt="0"/>
      <dgm:spPr/>
    </dgm:pt>
    <dgm:pt modelId="{28875B22-1B4D-F84E-B03D-B7C5F00E2CD7}" type="pres">
      <dgm:prSet presAssocID="{716C7866-96B0-5A49-9699-8B426071786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BEA7C-DB53-D247-9D3F-9835AB3204E0}" type="pres">
      <dgm:prSet presAssocID="{716C7866-96B0-5A49-9699-8B42607178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70271A-3751-144C-8491-88F6CFABE292}" type="pres">
      <dgm:prSet presAssocID="{716C7866-96B0-5A49-9699-8B426071786B}" presName="hierChild2" presStyleCnt="0"/>
      <dgm:spPr/>
    </dgm:pt>
    <dgm:pt modelId="{3B30E53A-EDC3-1D43-9960-1CC7FBDB3849}" type="pres">
      <dgm:prSet presAssocID="{3F247FF8-F3DE-9B4A-B18B-10822E069B1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31F8D59-78AC-464B-985D-25C74D35A8FB}" type="pres">
      <dgm:prSet presAssocID="{E70CBEE3-C3CF-6640-9A06-7CC37BCD12D5}" presName="hierRoot2" presStyleCnt="0">
        <dgm:presLayoutVars>
          <dgm:hierBranch val="init"/>
        </dgm:presLayoutVars>
      </dgm:prSet>
      <dgm:spPr/>
    </dgm:pt>
    <dgm:pt modelId="{52E739D7-B5A2-0244-99E7-000C68B0902F}" type="pres">
      <dgm:prSet presAssocID="{E70CBEE3-C3CF-6640-9A06-7CC37BCD12D5}" presName="rootComposite" presStyleCnt="0"/>
      <dgm:spPr/>
    </dgm:pt>
    <dgm:pt modelId="{A02355B7-44BF-A44D-B5E7-07067F7609BD}" type="pres">
      <dgm:prSet presAssocID="{E70CBEE3-C3CF-6640-9A06-7CC37BCD12D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582945-E26A-6E48-AC11-78C9A720CC45}" type="pres">
      <dgm:prSet presAssocID="{E70CBEE3-C3CF-6640-9A06-7CC37BCD12D5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EAE701-67BA-5D4C-97F6-0A6162BF0810}" type="pres">
      <dgm:prSet presAssocID="{E70CBEE3-C3CF-6640-9A06-7CC37BCD12D5}" presName="hierChild4" presStyleCnt="0"/>
      <dgm:spPr/>
    </dgm:pt>
    <dgm:pt modelId="{85D99516-B2D9-AF46-A492-30237586DF9D}" type="pres">
      <dgm:prSet presAssocID="{C3D2E20E-C9C0-CB4C-BAD1-55CB374DDB4C}" presName="Name37" presStyleLbl="parChTrans1D3" presStyleIdx="0" presStyleCnt="4"/>
      <dgm:spPr/>
      <dgm:t>
        <a:bodyPr/>
        <a:lstStyle/>
        <a:p>
          <a:endParaRPr lang="en-US"/>
        </a:p>
      </dgm:t>
    </dgm:pt>
    <dgm:pt modelId="{89477EB0-BD05-7047-8DA4-A3A1F80F700A}" type="pres">
      <dgm:prSet presAssocID="{A4C4C01F-F026-0A49-B4F5-F81DCDFC94DA}" presName="hierRoot2" presStyleCnt="0">
        <dgm:presLayoutVars>
          <dgm:hierBranch val="init"/>
        </dgm:presLayoutVars>
      </dgm:prSet>
      <dgm:spPr/>
    </dgm:pt>
    <dgm:pt modelId="{AA355715-7146-004C-B171-1D6E0491DAB2}" type="pres">
      <dgm:prSet presAssocID="{A4C4C01F-F026-0A49-B4F5-F81DCDFC94DA}" presName="rootComposite" presStyleCnt="0"/>
      <dgm:spPr/>
    </dgm:pt>
    <dgm:pt modelId="{6ABAB825-A444-0549-989D-AB9755B8D891}" type="pres">
      <dgm:prSet presAssocID="{A4C4C01F-F026-0A49-B4F5-F81DCDFC94DA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C98F2-4373-D743-A41D-6F3E7FB25EFD}" type="pres">
      <dgm:prSet presAssocID="{A4C4C01F-F026-0A49-B4F5-F81DCDFC94DA}" presName="rootConnector" presStyleLbl="node3" presStyleIdx="0" presStyleCnt="4"/>
      <dgm:spPr/>
      <dgm:t>
        <a:bodyPr/>
        <a:lstStyle/>
        <a:p>
          <a:endParaRPr lang="en-US"/>
        </a:p>
      </dgm:t>
    </dgm:pt>
    <dgm:pt modelId="{8C5FA02D-980A-7449-9DF9-CC88A6C9AA72}" type="pres">
      <dgm:prSet presAssocID="{A4C4C01F-F026-0A49-B4F5-F81DCDFC94DA}" presName="hierChild4" presStyleCnt="0"/>
      <dgm:spPr/>
    </dgm:pt>
    <dgm:pt modelId="{BAC52D46-506C-F14B-9FED-6CA11A52F004}" type="pres">
      <dgm:prSet presAssocID="{A4C4C01F-F026-0A49-B4F5-F81DCDFC94DA}" presName="hierChild5" presStyleCnt="0"/>
      <dgm:spPr/>
    </dgm:pt>
    <dgm:pt modelId="{8AC7A98B-2E9E-BF42-B4FA-0D7EB4732B5B}" type="pres">
      <dgm:prSet presAssocID="{36109C95-E4F3-9045-A17F-9F6C898071D4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9415281-812A-DA42-916E-92023576C4CF}" type="pres">
      <dgm:prSet presAssocID="{B8A55DA6-225A-5449-853E-243D62BBCFD2}" presName="hierRoot2" presStyleCnt="0">
        <dgm:presLayoutVars>
          <dgm:hierBranch val="init"/>
        </dgm:presLayoutVars>
      </dgm:prSet>
      <dgm:spPr/>
    </dgm:pt>
    <dgm:pt modelId="{851AC02D-0EFA-404B-99C3-658E9F5A943E}" type="pres">
      <dgm:prSet presAssocID="{B8A55DA6-225A-5449-853E-243D62BBCFD2}" presName="rootComposite" presStyleCnt="0"/>
      <dgm:spPr/>
    </dgm:pt>
    <dgm:pt modelId="{254BF2B4-EBDB-1D42-A93B-5493709E5002}" type="pres">
      <dgm:prSet presAssocID="{B8A55DA6-225A-5449-853E-243D62BBCFD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B03605-E7A7-E240-8C57-AE5794B433DF}" type="pres">
      <dgm:prSet presAssocID="{B8A55DA6-225A-5449-853E-243D62BBCFD2}" presName="rootConnector" presStyleLbl="node3" presStyleIdx="1" presStyleCnt="4"/>
      <dgm:spPr/>
      <dgm:t>
        <a:bodyPr/>
        <a:lstStyle/>
        <a:p>
          <a:endParaRPr lang="en-US"/>
        </a:p>
      </dgm:t>
    </dgm:pt>
    <dgm:pt modelId="{6C198AB7-51DD-1A4F-AA0D-11A5708DD00C}" type="pres">
      <dgm:prSet presAssocID="{B8A55DA6-225A-5449-853E-243D62BBCFD2}" presName="hierChild4" presStyleCnt="0"/>
      <dgm:spPr/>
    </dgm:pt>
    <dgm:pt modelId="{26D32A2A-D717-8A43-86AB-4E88165CC23A}" type="pres">
      <dgm:prSet presAssocID="{B8A55DA6-225A-5449-853E-243D62BBCFD2}" presName="hierChild5" presStyleCnt="0"/>
      <dgm:spPr/>
    </dgm:pt>
    <dgm:pt modelId="{D7F03EE0-E36A-A34C-A76F-066AFC44A210}" type="pres">
      <dgm:prSet presAssocID="{0F660D4B-9BE9-B140-B5CE-72DFFC702874}" presName="Name37" presStyleLbl="parChTrans1D3" presStyleIdx="2" presStyleCnt="4"/>
      <dgm:spPr/>
      <dgm:t>
        <a:bodyPr/>
        <a:lstStyle/>
        <a:p>
          <a:endParaRPr lang="en-US"/>
        </a:p>
      </dgm:t>
    </dgm:pt>
    <dgm:pt modelId="{6E3A9C3C-EC7B-D449-A097-2313BB8DC4F5}" type="pres">
      <dgm:prSet presAssocID="{A36C2792-0F41-6347-A2B2-8D75EA928912}" presName="hierRoot2" presStyleCnt="0">
        <dgm:presLayoutVars>
          <dgm:hierBranch val="init"/>
        </dgm:presLayoutVars>
      </dgm:prSet>
      <dgm:spPr/>
    </dgm:pt>
    <dgm:pt modelId="{A9A77F80-8AAA-6744-ADAC-145125DCB642}" type="pres">
      <dgm:prSet presAssocID="{A36C2792-0F41-6347-A2B2-8D75EA928912}" presName="rootComposite" presStyleCnt="0"/>
      <dgm:spPr/>
    </dgm:pt>
    <dgm:pt modelId="{0CA1C92B-C2A2-4149-A3B8-B1DDB1171B2D}" type="pres">
      <dgm:prSet presAssocID="{A36C2792-0F41-6347-A2B2-8D75EA92891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C1E49-7A4A-384C-833E-65302CA16284}" type="pres">
      <dgm:prSet presAssocID="{A36C2792-0F41-6347-A2B2-8D75EA928912}" presName="rootConnector" presStyleLbl="node3" presStyleIdx="2" presStyleCnt="4"/>
      <dgm:spPr/>
      <dgm:t>
        <a:bodyPr/>
        <a:lstStyle/>
        <a:p>
          <a:endParaRPr lang="en-US"/>
        </a:p>
      </dgm:t>
    </dgm:pt>
    <dgm:pt modelId="{2F97DCE2-2482-4C41-8F79-8F0E8B38CA46}" type="pres">
      <dgm:prSet presAssocID="{A36C2792-0F41-6347-A2B2-8D75EA928912}" presName="hierChild4" presStyleCnt="0"/>
      <dgm:spPr/>
    </dgm:pt>
    <dgm:pt modelId="{A9704A73-CF49-FD4F-8491-53B9B766984A}" type="pres">
      <dgm:prSet presAssocID="{A36C2792-0F41-6347-A2B2-8D75EA928912}" presName="hierChild5" presStyleCnt="0"/>
      <dgm:spPr/>
    </dgm:pt>
    <dgm:pt modelId="{617F68AD-EBB9-144B-A769-5D6758AD9996}" type="pres">
      <dgm:prSet presAssocID="{E70CBEE3-C3CF-6640-9A06-7CC37BCD12D5}" presName="hierChild5" presStyleCnt="0"/>
      <dgm:spPr/>
    </dgm:pt>
    <dgm:pt modelId="{BF09B250-29B4-B84B-BF17-C80833EE3B21}" type="pres">
      <dgm:prSet presAssocID="{6E7FD954-1D97-D34C-BF16-0FAEBDE5A72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F9B2AC6-B379-794F-9976-1F19E4C99CBC}" type="pres">
      <dgm:prSet presAssocID="{D0C2BCEF-D85E-F743-82C8-893D403501E4}" presName="hierRoot2" presStyleCnt="0">
        <dgm:presLayoutVars>
          <dgm:hierBranch val="init"/>
        </dgm:presLayoutVars>
      </dgm:prSet>
      <dgm:spPr/>
    </dgm:pt>
    <dgm:pt modelId="{7A7AE227-0D3E-CD4A-9D99-1A9BC483E5E8}" type="pres">
      <dgm:prSet presAssocID="{D0C2BCEF-D85E-F743-82C8-893D403501E4}" presName="rootComposite" presStyleCnt="0"/>
      <dgm:spPr/>
    </dgm:pt>
    <dgm:pt modelId="{9D31298F-0680-6441-96C5-543FE668A991}" type="pres">
      <dgm:prSet presAssocID="{D0C2BCEF-D85E-F743-82C8-893D403501E4}" presName="rootText" presStyleLbl="node2" presStyleIdx="1" presStyleCnt="2" custScaleX="1415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C53318-8AF6-3A4C-BC0F-23C8DE613E97}" type="pres">
      <dgm:prSet presAssocID="{D0C2BCEF-D85E-F743-82C8-893D403501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1844E855-074A-354E-8B74-C202694869D1}" type="pres">
      <dgm:prSet presAssocID="{D0C2BCEF-D85E-F743-82C8-893D403501E4}" presName="hierChild4" presStyleCnt="0"/>
      <dgm:spPr/>
    </dgm:pt>
    <dgm:pt modelId="{22B18249-F464-234F-A8B3-A784CA4F164E}" type="pres">
      <dgm:prSet presAssocID="{6777123F-E8F4-9E43-A015-C5147BA4C8BB}" presName="Name37" presStyleLbl="parChTrans1D3" presStyleIdx="3" presStyleCnt="4"/>
      <dgm:spPr/>
      <dgm:t>
        <a:bodyPr/>
        <a:lstStyle/>
        <a:p>
          <a:endParaRPr lang="en-US"/>
        </a:p>
      </dgm:t>
    </dgm:pt>
    <dgm:pt modelId="{43ED75B9-D6BC-8144-9631-324E22CFC29F}" type="pres">
      <dgm:prSet presAssocID="{C2550E58-5BAF-E14A-A324-450D9CBFD4C7}" presName="hierRoot2" presStyleCnt="0">
        <dgm:presLayoutVars>
          <dgm:hierBranch val="init"/>
        </dgm:presLayoutVars>
      </dgm:prSet>
      <dgm:spPr/>
    </dgm:pt>
    <dgm:pt modelId="{AC921671-8C63-0C44-89FA-9683797F723E}" type="pres">
      <dgm:prSet presAssocID="{C2550E58-5BAF-E14A-A324-450D9CBFD4C7}" presName="rootComposite" presStyleCnt="0"/>
      <dgm:spPr/>
    </dgm:pt>
    <dgm:pt modelId="{E0A99CBD-9C22-2640-8E6F-9C51DA7AE490}" type="pres">
      <dgm:prSet presAssocID="{C2550E58-5BAF-E14A-A324-450D9CBFD4C7}" presName="rootText" presStyleLbl="node3" presStyleIdx="3" presStyleCnt="4" custLinFactNeighborX="11669" custLinFactNeighborY="-13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7C437A-BF29-524E-A142-0F937E4B56E9}" type="pres">
      <dgm:prSet presAssocID="{C2550E58-5BAF-E14A-A324-450D9CBFD4C7}" presName="rootConnector" presStyleLbl="node3" presStyleIdx="3" presStyleCnt="4"/>
      <dgm:spPr/>
      <dgm:t>
        <a:bodyPr/>
        <a:lstStyle/>
        <a:p>
          <a:endParaRPr lang="en-US"/>
        </a:p>
      </dgm:t>
    </dgm:pt>
    <dgm:pt modelId="{5C28C56B-547C-DF43-84DE-0F244E972F98}" type="pres">
      <dgm:prSet presAssocID="{C2550E58-5BAF-E14A-A324-450D9CBFD4C7}" presName="hierChild4" presStyleCnt="0"/>
      <dgm:spPr/>
    </dgm:pt>
    <dgm:pt modelId="{EAC567C2-76D6-9F4D-801C-DA8EC8BA643E}" type="pres">
      <dgm:prSet presAssocID="{C2550E58-5BAF-E14A-A324-450D9CBFD4C7}" presName="hierChild5" presStyleCnt="0"/>
      <dgm:spPr/>
    </dgm:pt>
    <dgm:pt modelId="{6DDA3A6F-1EC0-3041-9428-3ED1D4F1B69E}" type="pres">
      <dgm:prSet presAssocID="{D0C2BCEF-D85E-F743-82C8-893D403501E4}" presName="hierChild5" presStyleCnt="0"/>
      <dgm:spPr/>
    </dgm:pt>
    <dgm:pt modelId="{2F2C47E8-EA2C-664A-8A58-1C76DB964190}" type="pres">
      <dgm:prSet presAssocID="{716C7866-96B0-5A49-9699-8B426071786B}" presName="hierChild3" presStyleCnt="0"/>
      <dgm:spPr/>
    </dgm:pt>
  </dgm:ptLst>
  <dgm:cxnLst>
    <dgm:cxn modelId="{50EF706E-5C6E-2A45-9DF5-16585CFAFD40}" type="presOf" srcId="{3F247FF8-F3DE-9B4A-B18B-10822E069B19}" destId="{3B30E53A-EDC3-1D43-9960-1CC7FBDB3849}" srcOrd="0" destOrd="0" presId="urn:microsoft.com/office/officeart/2005/8/layout/orgChart1"/>
    <dgm:cxn modelId="{AAB57AF4-7494-9E41-B955-B9E6647C6C62}" type="presOf" srcId="{B8A55DA6-225A-5449-853E-243D62BBCFD2}" destId="{254BF2B4-EBDB-1D42-A93B-5493709E5002}" srcOrd="0" destOrd="0" presId="urn:microsoft.com/office/officeart/2005/8/layout/orgChart1"/>
    <dgm:cxn modelId="{929A6C54-416B-4A43-B428-F46DB2657F55}" type="presOf" srcId="{716C7866-96B0-5A49-9699-8B426071786B}" destId="{3E1BEA7C-DB53-D247-9D3F-9835AB3204E0}" srcOrd="1" destOrd="0" presId="urn:microsoft.com/office/officeart/2005/8/layout/orgChart1"/>
    <dgm:cxn modelId="{8EBA5E93-C5F4-1544-AB39-4BE4E82234DC}" type="presOf" srcId="{A36C2792-0F41-6347-A2B2-8D75EA928912}" destId="{0CA1C92B-C2A2-4149-A3B8-B1DDB1171B2D}" srcOrd="0" destOrd="0" presId="urn:microsoft.com/office/officeart/2005/8/layout/orgChart1"/>
    <dgm:cxn modelId="{147BFEFE-8578-054E-8147-C1B591C3A901}" srcId="{716C7866-96B0-5A49-9699-8B426071786B}" destId="{E70CBEE3-C3CF-6640-9A06-7CC37BCD12D5}" srcOrd="0" destOrd="0" parTransId="{3F247FF8-F3DE-9B4A-B18B-10822E069B19}" sibTransId="{F05D3C58-A111-D94E-87D5-9A77327355B9}"/>
    <dgm:cxn modelId="{CD1D1673-8492-BA40-8673-3B4B196AD128}" type="presOf" srcId="{D0C2BCEF-D85E-F743-82C8-893D403501E4}" destId="{60C53318-8AF6-3A4C-BC0F-23C8DE613E97}" srcOrd="1" destOrd="0" presId="urn:microsoft.com/office/officeart/2005/8/layout/orgChart1"/>
    <dgm:cxn modelId="{A052AE11-F974-3145-87D7-4D977EFF015E}" srcId="{E70CBEE3-C3CF-6640-9A06-7CC37BCD12D5}" destId="{A36C2792-0F41-6347-A2B2-8D75EA928912}" srcOrd="2" destOrd="0" parTransId="{0F660D4B-9BE9-B140-B5CE-72DFFC702874}" sibTransId="{FA209758-83C4-3C48-AC8F-5E19537A3A5E}"/>
    <dgm:cxn modelId="{8651FAA6-CBC8-634C-8BE6-1CD6AAAEC1F9}" type="presOf" srcId="{A4C4C01F-F026-0A49-B4F5-F81DCDFC94DA}" destId="{D5FC98F2-4373-D743-A41D-6F3E7FB25EFD}" srcOrd="1" destOrd="0" presId="urn:microsoft.com/office/officeart/2005/8/layout/orgChart1"/>
    <dgm:cxn modelId="{4A78ABF4-DC6F-C244-8786-AE3708D868E5}" type="presOf" srcId="{A4C4C01F-F026-0A49-B4F5-F81DCDFC94DA}" destId="{6ABAB825-A444-0549-989D-AB9755B8D891}" srcOrd="0" destOrd="0" presId="urn:microsoft.com/office/officeart/2005/8/layout/orgChart1"/>
    <dgm:cxn modelId="{8BD2B349-E413-D14E-81B9-1AF636089070}" srcId="{716C7866-96B0-5A49-9699-8B426071786B}" destId="{D0C2BCEF-D85E-F743-82C8-893D403501E4}" srcOrd="1" destOrd="0" parTransId="{6E7FD954-1D97-D34C-BF16-0FAEBDE5A729}" sibTransId="{6F16188D-995A-994E-B30C-69DBD9F7D2AA}"/>
    <dgm:cxn modelId="{EBB526B7-189C-FC43-9A8E-099574395754}" type="presOf" srcId="{A36C2792-0F41-6347-A2B2-8D75EA928912}" destId="{982C1E49-7A4A-384C-833E-65302CA16284}" srcOrd="1" destOrd="0" presId="urn:microsoft.com/office/officeart/2005/8/layout/orgChart1"/>
    <dgm:cxn modelId="{7E3E1289-D065-334B-AD55-9202533A21A1}" type="presOf" srcId="{C2550E58-5BAF-E14A-A324-450D9CBFD4C7}" destId="{E0A99CBD-9C22-2640-8E6F-9C51DA7AE490}" srcOrd="0" destOrd="0" presId="urn:microsoft.com/office/officeart/2005/8/layout/orgChart1"/>
    <dgm:cxn modelId="{FC1BCFF6-D3ED-6544-B614-B08B69547CF8}" type="presOf" srcId="{716C7866-96B0-5A49-9699-8B426071786B}" destId="{28875B22-1B4D-F84E-B03D-B7C5F00E2CD7}" srcOrd="0" destOrd="0" presId="urn:microsoft.com/office/officeart/2005/8/layout/orgChart1"/>
    <dgm:cxn modelId="{202C197B-7E08-9E4B-97D5-B6C48E22C037}" type="presOf" srcId="{C3D2E20E-C9C0-CB4C-BAD1-55CB374DDB4C}" destId="{85D99516-B2D9-AF46-A492-30237586DF9D}" srcOrd="0" destOrd="0" presId="urn:microsoft.com/office/officeart/2005/8/layout/orgChart1"/>
    <dgm:cxn modelId="{F8B7FC4F-4731-DA4F-B468-C26508D18089}" type="presOf" srcId="{0F660D4B-9BE9-B140-B5CE-72DFFC702874}" destId="{D7F03EE0-E36A-A34C-A76F-066AFC44A210}" srcOrd="0" destOrd="0" presId="urn:microsoft.com/office/officeart/2005/8/layout/orgChart1"/>
    <dgm:cxn modelId="{DB0E8E6A-3DE2-8A42-AE45-C575D6F7B28D}" type="presOf" srcId="{6E7FD954-1D97-D34C-BF16-0FAEBDE5A729}" destId="{BF09B250-29B4-B84B-BF17-C80833EE3B21}" srcOrd="0" destOrd="0" presId="urn:microsoft.com/office/officeart/2005/8/layout/orgChart1"/>
    <dgm:cxn modelId="{81FF6FE1-A98D-3F44-8368-5610442C9493}" srcId="{D0C2BCEF-D85E-F743-82C8-893D403501E4}" destId="{C2550E58-5BAF-E14A-A324-450D9CBFD4C7}" srcOrd="0" destOrd="0" parTransId="{6777123F-E8F4-9E43-A015-C5147BA4C8BB}" sibTransId="{2EBBD4A5-6FA1-A449-A3F8-2FD600B1A189}"/>
    <dgm:cxn modelId="{CA2F0205-CD53-EF46-986D-6CD89DD95F31}" type="presOf" srcId="{C727A16B-6F3B-8645-AE53-644AC351BE16}" destId="{1CE346F0-BA91-024B-8EFD-8B5763C01B3D}" srcOrd="0" destOrd="0" presId="urn:microsoft.com/office/officeart/2005/8/layout/orgChart1"/>
    <dgm:cxn modelId="{319502A1-7A9F-AF4A-8118-353693CB04CE}" type="presOf" srcId="{6777123F-E8F4-9E43-A015-C5147BA4C8BB}" destId="{22B18249-F464-234F-A8B3-A784CA4F164E}" srcOrd="0" destOrd="0" presId="urn:microsoft.com/office/officeart/2005/8/layout/orgChart1"/>
    <dgm:cxn modelId="{A81BCAFD-EF94-9F40-824F-2D7A9897D22A}" type="presOf" srcId="{C2550E58-5BAF-E14A-A324-450D9CBFD4C7}" destId="{6E7C437A-BF29-524E-A142-0F937E4B56E9}" srcOrd="1" destOrd="0" presId="urn:microsoft.com/office/officeart/2005/8/layout/orgChart1"/>
    <dgm:cxn modelId="{F3166A44-D5E2-B74F-8243-70383F3B97F8}" srcId="{C727A16B-6F3B-8645-AE53-644AC351BE16}" destId="{716C7866-96B0-5A49-9699-8B426071786B}" srcOrd="0" destOrd="0" parTransId="{C6D8CD44-BABB-6F40-8B59-F3607F8E1036}" sibTransId="{06672A92-5B18-9440-A05F-BB14EFAF86A2}"/>
    <dgm:cxn modelId="{08DD7EB9-D87E-B748-828E-B13CDE213E36}" srcId="{E70CBEE3-C3CF-6640-9A06-7CC37BCD12D5}" destId="{A4C4C01F-F026-0A49-B4F5-F81DCDFC94DA}" srcOrd="0" destOrd="0" parTransId="{C3D2E20E-C9C0-CB4C-BAD1-55CB374DDB4C}" sibTransId="{FFDC57D4-760D-5A45-BDCA-3E42174D1857}"/>
    <dgm:cxn modelId="{F2639C6D-2C47-2E4A-9C62-980A26E8F352}" srcId="{E70CBEE3-C3CF-6640-9A06-7CC37BCD12D5}" destId="{B8A55DA6-225A-5449-853E-243D62BBCFD2}" srcOrd="1" destOrd="0" parTransId="{36109C95-E4F3-9045-A17F-9F6C898071D4}" sibTransId="{341EA69B-8EA5-AA40-9609-B5474E2953C9}"/>
    <dgm:cxn modelId="{490BE61B-0D99-6642-A52D-B32DCDBDF930}" type="presOf" srcId="{36109C95-E4F3-9045-A17F-9F6C898071D4}" destId="{8AC7A98B-2E9E-BF42-B4FA-0D7EB4732B5B}" srcOrd="0" destOrd="0" presId="urn:microsoft.com/office/officeart/2005/8/layout/orgChart1"/>
    <dgm:cxn modelId="{B48D4A22-EF79-9244-BD87-B4B12D47F413}" type="presOf" srcId="{E70CBEE3-C3CF-6640-9A06-7CC37BCD12D5}" destId="{91582945-E26A-6E48-AC11-78C9A720CC45}" srcOrd="1" destOrd="0" presId="urn:microsoft.com/office/officeart/2005/8/layout/orgChart1"/>
    <dgm:cxn modelId="{227D1F02-0239-B943-B3D8-D6744B748310}" type="presOf" srcId="{B8A55DA6-225A-5449-853E-243D62BBCFD2}" destId="{C2B03605-E7A7-E240-8C57-AE5794B433DF}" srcOrd="1" destOrd="0" presId="urn:microsoft.com/office/officeart/2005/8/layout/orgChart1"/>
    <dgm:cxn modelId="{2C4B2057-2D6E-BB4B-B0E9-C4CB736E4456}" type="presOf" srcId="{E70CBEE3-C3CF-6640-9A06-7CC37BCD12D5}" destId="{A02355B7-44BF-A44D-B5E7-07067F7609BD}" srcOrd="0" destOrd="0" presId="urn:microsoft.com/office/officeart/2005/8/layout/orgChart1"/>
    <dgm:cxn modelId="{0B7C4C90-A018-E745-9C39-009AB3A29689}" type="presOf" srcId="{D0C2BCEF-D85E-F743-82C8-893D403501E4}" destId="{9D31298F-0680-6441-96C5-543FE668A991}" srcOrd="0" destOrd="0" presId="urn:microsoft.com/office/officeart/2005/8/layout/orgChart1"/>
    <dgm:cxn modelId="{5BF05EDE-3E25-C440-B7B0-D2D860A20007}" type="presParOf" srcId="{1CE346F0-BA91-024B-8EFD-8B5763C01B3D}" destId="{B60F4240-4AEA-A445-8C5A-74FA80075E4B}" srcOrd="0" destOrd="0" presId="urn:microsoft.com/office/officeart/2005/8/layout/orgChart1"/>
    <dgm:cxn modelId="{263F3124-C9D0-ED4F-A515-1259FA283BB3}" type="presParOf" srcId="{B60F4240-4AEA-A445-8C5A-74FA80075E4B}" destId="{CEAA4868-A17D-164F-9086-FCC4F50B3817}" srcOrd="0" destOrd="0" presId="urn:microsoft.com/office/officeart/2005/8/layout/orgChart1"/>
    <dgm:cxn modelId="{30FCD01A-7805-054C-B413-FA355C38FF80}" type="presParOf" srcId="{CEAA4868-A17D-164F-9086-FCC4F50B3817}" destId="{28875B22-1B4D-F84E-B03D-B7C5F00E2CD7}" srcOrd="0" destOrd="0" presId="urn:microsoft.com/office/officeart/2005/8/layout/orgChart1"/>
    <dgm:cxn modelId="{6E644B06-3B63-4142-ABEC-C42B9C08D306}" type="presParOf" srcId="{CEAA4868-A17D-164F-9086-FCC4F50B3817}" destId="{3E1BEA7C-DB53-D247-9D3F-9835AB3204E0}" srcOrd="1" destOrd="0" presId="urn:microsoft.com/office/officeart/2005/8/layout/orgChart1"/>
    <dgm:cxn modelId="{FDA5662E-5ED9-FD4C-A75B-715BB309E9F9}" type="presParOf" srcId="{B60F4240-4AEA-A445-8C5A-74FA80075E4B}" destId="{6070271A-3751-144C-8491-88F6CFABE292}" srcOrd="1" destOrd="0" presId="urn:microsoft.com/office/officeart/2005/8/layout/orgChart1"/>
    <dgm:cxn modelId="{69ECA4E9-4EBE-EA4C-91E7-78F0FF3FEEB5}" type="presParOf" srcId="{6070271A-3751-144C-8491-88F6CFABE292}" destId="{3B30E53A-EDC3-1D43-9960-1CC7FBDB3849}" srcOrd="0" destOrd="0" presId="urn:microsoft.com/office/officeart/2005/8/layout/orgChart1"/>
    <dgm:cxn modelId="{875981AD-44FE-2F4B-B8F0-B2AD75A0AD49}" type="presParOf" srcId="{6070271A-3751-144C-8491-88F6CFABE292}" destId="{F31F8D59-78AC-464B-985D-25C74D35A8FB}" srcOrd="1" destOrd="0" presId="urn:microsoft.com/office/officeart/2005/8/layout/orgChart1"/>
    <dgm:cxn modelId="{58C0B533-B318-DB41-8387-7631756424B9}" type="presParOf" srcId="{F31F8D59-78AC-464B-985D-25C74D35A8FB}" destId="{52E739D7-B5A2-0244-99E7-000C68B0902F}" srcOrd="0" destOrd="0" presId="urn:microsoft.com/office/officeart/2005/8/layout/orgChart1"/>
    <dgm:cxn modelId="{F032FF4D-6721-7140-8D83-D2F86F231044}" type="presParOf" srcId="{52E739D7-B5A2-0244-99E7-000C68B0902F}" destId="{A02355B7-44BF-A44D-B5E7-07067F7609BD}" srcOrd="0" destOrd="0" presId="urn:microsoft.com/office/officeart/2005/8/layout/orgChart1"/>
    <dgm:cxn modelId="{AC7015A4-1705-2247-A63B-F1A80F7F9EE3}" type="presParOf" srcId="{52E739D7-B5A2-0244-99E7-000C68B0902F}" destId="{91582945-E26A-6E48-AC11-78C9A720CC45}" srcOrd="1" destOrd="0" presId="urn:microsoft.com/office/officeart/2005/8/layout/orgChart1"/>
    <dgm:cxn modelId="{6871A946-2C55-FE4E-ADA4-87B49D546450}" type="presParOf" srcId="{F31F8D59-78AC-464B-985D-25C74D35A8FB}" destId="{72EAE701-67BA-5D4C-97F6-0A6162BF0810}" srcOrd="1" destOrd="0" presId="urn:microsoft.com/office/officeart/2005/8/layout/orgChart1"/>
    <dgm:cxn modelId="{6C62F61F-E15A-AA4D-89F6-C2E2E4A53D75}" type="presParOf" srcId="{72EAE701-67BA-5D4C-97F6-0A6162BF0810}" destId="{85D99516-B2D9-AF46-A492-30237586DF9D}" srcOrd="0" destOrd="0" presId="urn:microsoft.com/office/officeart/2005/8/layout/orgChart1"/>
    <dgm:cxn modelId="{D1A7AD52-3F77-DA4E-9F1E-63E734755600}" type="presParOf" srcId="{72EAE701-67BA-5D4C-97F6-0A6162BF0810}" destId="{89477EB0-BD05-7047-8DA4-A3A1F80F700A}" srcOrd="1" destOrd="0" presId="urn:microsoft.com/office/officeart/2005/8/layout/orgChart1"/>
    <dgm:cxn modelId="{21C6B914-F19D-3040-A4A9-52DA55F3B8D9}" type="presParOf" srcId="{89477EB0-BD05-7047-8DA4-A3A1F80F700A}" destId="{AA355715-7146-004C-B171-1D6E0491DAB2}" srcOrd="0" destOrd="0" presId="urn:microsoft.com/office/officeart/2005/8/layout/orgChart1"/>
    <dgm:cxn modelId="{60D11B3F-BBAB-F540-BF25-576DF27EC95E}" type="presParOf" srcId="{AA355715-7146-004C-B171-1D6E0491DAB2}" destId="{6ABAB825-A444-0549-989D-AB9755B8D891}" srcOrd="0" destOrd="0" presId="urn:microsoft.com/office/officeart/2005/8/layout/orgChart1"/>
    <dgm:cxn modelId="{2241FBA8-159A-2845-B508-FD1DFFD1705C}" type="presParOf" srcId="{AA355715-7146-004C-B171-1D6E0491DAB2}" destId="{D5FC98F2-4373-D743-A41D-6F3E7FB25EFD}" srcOrd="1" destOrd="0" presId="urn:microsoft.com/office/officeart/2005/8/layout/orgChart1"/>
    <dgm:cxn modelId="{D88CBEAB-70E2-3642-88C5-7BF7BEBFCDBA}" type="presParOf" srcId="{89477EB0-BD05-7047-8DA4-A3A1F80F700A}" destId="{8C5FA02D-980A-7449-9DF9-CC88A6C9AA72}" srcOrd="1" destOrd="0" presId="urn:microsoft.com/office/officeart/2005/8/layout/orgChart1"/>
    <dgm:cxn modelId="{D861BCB2-A098-4141-B1A5-BA3FF607B96F}" type="presParOf" srcId="{89477EB0-BD05-7047-8DA4-A3A1F80F700A}" destId="{BAC52D46-506C-F14B-9FED-6CA11A52F004}" srcOrd="2" destOrd="0" presId="urn:microsoft.com/office/officeart/2005/8/layout/orgChart1"/>
    <dgm:cxn modelId="{D14B98F5-38A9-604F-995A-BA35B9646C69}" type="presParOf" srcId="{72EAE701-67BA-5D4C-97F6-0A6162BF0810}" destId="{8AC7A98B-2E9E-BF42-B4FA-0D7EB4732B5B}" srcOrd="2" destOrd="0" presId="urn:microsoft.com/office/officeart/2005/8/layout/orgChart1"/>
    <dgm:cxn modelId="{3E9DE14F-2271-C644-8AAF-50F662A38597}" type="presParOf" srcId="{72EAE701-67BA-5D4C-97F6-0A6162BF0810}" destId="{29415281-812A-DA42-916E-92023576C4CF}" srcOrd="3" destOrd="0" presId="urn:microsoft.com/office/officeart/2005/8/layout/orgChart1"/>
    <dgm:cxn modelId="{7DB17423-E0BB-AC47-BC3E-3EC23E158C5D}" type="presParOf" srcId="{29415281-812A-DA42-916E-92023576C4CF}" destId="{851AC02D-0EFA-404B-99C3-658E9F5A943E}" srcOrd="0" destOrd="0" presId="urn:microsoft.com/office/officeart/2005/8/layout/orgChart1"/>
    <dgm:cxn modelId="{0E01F97B-9925-2A47-A685-A75FAB386B3F}" type="presParOf" srcId="{851AC02D-0EFA-404B-99C3-658E9F5A943E}" destId="{254BF2B4-EBDB-1D42-A93B-5493709E5002}" srcOrd="0" destOrd="0" presId="urn:microsoft.com/office/officeart/2005/8/layout/orgChart1"/>
    <dgm:cxn modelId="{1E4E7D62-C728-A64B-A215-C1BB60A09090}" type="presParOf" srcId="{851AC02D-0EFA-404B-99C3-658E9F5A943E}" destId="{C2B03605-E7A7-E240-8C57-AE5794B433DF}" srcOrd="1" destOrd="0" presId="urn:microsoft.com/office/officeart/2005/8/layout/orgChart1"/>
    <dgm:cxn modelId="{1BA857B7-CDDB-0246-AE86-A70BB643B607}" type="presParOf" srcId="{29415281-812A-DA42-916E-92023576C4CF}" destId="{6C198AB7-51DD-1A4F-AA0D-11A5708DD00C}" srcOrd="1" destOrd="0" presId="urn:microsoft.com/office/officeart/2005/8/layout/orgChart1"/>
    <dgm:cxn modelId="{98AC32B3-7F11-1044-9BC0-297335E266B5}" type="presParOf" srcId="{29415281-812A-DA42-916E-92023576C4CF}" destId="{26D32A2A-D717-8A43-86AB-4E88165CC23A}" srcOrd="2" destOrd="0" presId="urn:microsoft.com/office/officeart/2005/8/layout/orgChart1"/>
    <dgm:cxn modelId="{831FBCB4-8FCC-C546-8742-8B4CC4B9A8B7}" type="presParOf" srcId="{72EAE701-67BA-5D4C-97F6-0A6162BF0810}" destId="{D7F03EE0-E36A-A34C-A76F-066AFC44A210}" srcOrd="4" destOrd="0" presId="urn:microsoft.com/office/officeart/2005/8/layout/orgChart1"/>
    <dgm:cxn modelId="{9FCAF580-4D76-BF4A-8B88-EC003FD674F6}" type="presParOf" srcId="{72EAE701-67BA-5D4C-97F6-0A6162BF0810}" destId="{6E3A9C3C-EC7B-D449-A097-2313BB8DC4F5}" srcOrd="5" destOrd="0" presId="urn:microsoft.com/office/officeart/2005/8/layout/orgChart1"/>
    <dgm:cxn modelId="{0852933D-5706-BD4C-818A-056EE7FFE6E8}" type="presParOf" srcId="{6E3A9C3C-EC7B-D449-A097-2313BB8DC4F5}" destId="{A9A77F80-8AAA-6744-ADAC-145125DCB642}" srcOrd="0" destOrd="0" presId="urn:microsoft.com/office/officeart/2005/8/layout/orgChart1"/>
    <dgm:cxn modelId="{F79C5343-8696-CF43-AB11-0099C968AA42}" type="presParOf" srcId="{A9A77F80-8AAA-6744-ADAC-145125DCB642}" destId="{0CA1C92B-C2A2-4149-A3B8-B1DDB1171B2D}" srcOrd="0" destOrd="0" presId="urn:microsoft.com/office/officeart/2005/8/layout/orgChart1"/>
    <dgm:cxn modelId="{BE793C4C-CADD-6140-AEA2-C5FAA47B4AC6}" type="presParOf" srcId="{A9A77F80-8AAA-6744-ADAC-145125DCB642}" destId="{982C1E49-7A4A-384C-833E-65302CA16284}" srcOrd="1" destOrd="0" presId="urn:microsoft.com/office/officeart/2005/8/layout/orgChart1"/>
    <dgm:cxn modelId="{777358AB-79B1-2F4E-9262-67E518F78E9B}" type="presParOf" srcId="{6E3A9C3C-EC7B-D449-A097-2313BB8DC4F5}" destId="{2F97DCE2-2482-4C41-8F79-8F0E8B38CA46}" srcOrd="1" destOrd="0" presId="urn:microsoft.com/office/officeart/2005/8/layout/orgChart1"/>
    <dgm:cxn modelId="{EEA77655-88A6-2C4A-BC58-45C9A54D2DC6}" type="presParOf" srcId="{6E3A9C3C-EC7B-D449-A097-2313BB8DC4F5}" destId="{A9704A73-CF49-FD4F-8491-53B9B766984A}" srcOrd="2" destOrd="0" presId="urn:microsoft.com/office/officeart/2005/8/layout/orgChart1"/>
    <dgm:cxn modelId="{AEDD8DB4-AC3C-A642-9A4E-D5FF3E191C8F}" type="presParOf" srcId="{F31F8D59-78AC-464B-985D-25C74D35A8FB}" destId="{617F68AD-EBB9-144B-A769-5D6758AD9996}" srcOrd="2" destOrd="0" presId="urn:microsoft.com/office/officeart/2005/8/layout/orgChart1"/>
    <dgm:cxn modelId="{74B7D3D9-7E57-4743-8F28-2B26E2D4256C}" type="presParOf" srcId="{6070271A-3751-144C-8491-88F6CFABE292}" destId="{BF09B250-29B4-B84B-BF17-C80833EE3B21}" srcOrd="2" destOrd="0" presId="urn:microsoft.com/office/officeart/2005/8/layout/orgChart1"/>
    <dgm:cxn modelId="{D21EA14F-A95A-854F-856D-F256EE713402}" type="presParOf" srcId="{6070271A-3751-144C-8491-88F6CFABE292}" destId="{8F9B2AC6-B379-794F-9976-1F19E4C99CBC}" srcOrd="3" destOrd="0" presId="urn:microsoft.com/office/officeart/2005/8/layout/orgChart1"/>
    <dgm:cxn modelId="{AA8F8166-4A50-D447-B964-36B4DD298F85}" type="presParOf" srcId="{8F9B2AC6-B379-794F-9976-1F19E4C99CBC}" destId="{7A7AE227-0D3E-CD4A-9D99-1A9BC483E5E8}" srcOrd="0" destOrd="0" presId="urn:microsoft.com/office/officeart/2005/8/layout/orgChart1"/>
    <dgm:cxn modelId="{5607B58F-B52E-4648-88E0-A172A171F477}" type="presParOf" srcId="{7A7AE227-0D3E-CD4A-9D99-1A9BC483E5E8}" destId="{9D31298F-0680-6441-96C5-543FE668A991}" srcOrd="0" destOrd="0" presId="urn:microsoft.com/office/officeart/2005/8/layout/orgChart1"/>
    <dgm:cxn modelId="{9231ED49-EB08-4644-8AD0-17761E9502BB}" type="presParOf" srcId="{7A7AE227-0D3E-CD4A-9D99-1A9BC483E5E8}" destId="{60C53318-8AF6-3A4C-BC0F-23C8DE613E97}" srcOrd="1" destOrd="0" presId="urn:microsoft.com/office/officeart/2005/8/layout/orgChart1"/>
    <dgm:cxn modelId="{54DE9191-F998-444E-BA75-F2855ABC1C6F}" type="presParOf" srcId="{8F9B2AC6-B379-794F-9976-1F19E4C99CBC}" destId="{1844E855-074A-354E-8B74-C202694869D1}" srcOrd="1" destOrd="0" presId="urn:microsoft.com/office/officeart/2005/8/layout/orgChart1"/>
    <dgm:cxn modelId="{5CF51A5F-3DA7-094F-AEB3-56E69E269343}" type="presParOf" srcId="{1844E855-074A-354E-8B74-C202694869D1}" destId="{22B18249-F464-234F-A8B3-A784CA4F164E}" srcOrd="0" destOrd="0" presId="urn:microsoft.com/office/officeart/2005/8/layout/orgChart1"/>
    <dgm:cxn modelId="{0D64C77F-093D-784F-AF56-C56C046590FD}" type="presParOf" srcId="{1844E855-074A-354E-8B74-C202694869D1}" destId="{43ED75B9-D6BC-8144-9631-324E22CFC29F}" srcOrd="1" destOrd="0" presId="urn:microsoft.com/office/officeart/2005/8/layout/orgChart1"/>
    <dgm:cxn modelId="{F5A75844-11D8-8042-B103-64DD31683075}" type="presParOf" srcId="{43ED75B9-D6BC-8144-9631-324E22CFC29F}" destId="{AC921671-8C63-0C44-89FA-9683797F723E}" srcOrd="0" destOrd="0" presId="urn:microsoft.com/office/officeart/2005/8/layout/orgChart1"/>
    <dgm:cxn modelId="{C5182C81-F55F-024D-A516-3494F912F032}" type="presParOf" srcId="{AC921671-8C63-0C44-89FA-9683797F723E}" destId="{E0A99CBD-9C22-2640-8E6F-9C51DA7AE490}" srcOrd="0" destOrd="0" presId="urn:microsoft.com/office/officeart/2005/8/layout/orgChart1"/>
    <dgm:cxn modelId="{CE300E7F-BE07-EA41-8A0B-11A08D26785B}" type="presParOf" srcId="{AC921671-8C63-0C44-89FA-9683797F723E}" destId="{6E7C437A-BF29-524E-A142-0F937E4B56E9}" srcOrd="1" destOrd="0" presId="urn:microsoft.com/office/officeart/2005/8/layout/orgChart1"/>
    <dgm:cxn modelId="{882F1E1D-D97C-EE4F-87B1-AE190987BB16}" type="presParOf" srcId="{43ED75B9-D6BC-8144-9631-324E22CFC29F}" destId="{5C28C56B-547C-DF43-84DE-0F244E972F98}" srcOrd="1" destOrd="0" presId="urn:microsoft.com/office/officeart/2005/8/layout/orgChart1"/>
    <dgm:cxn modelId="{2EF25202-1B91-8C43-908C-C62896F2AA36}" type="presParOf" srcId="{43ED75B9-D6BC-8144-9631-324E22CFC29F}" destId="{EAC567C2-76D6-9F4D-801C-DA8EC8BA643E}" srcOrd="2" destOrd="0" presId="urn:microsoft.com/office/officeart/2005/8/layout/orgChart1"/>
    <dgm:cxn modelId="{D49663F2-0D30-4A4F-AB30-FB3E50B944EA}" type="presParOf" srcId="{8F9B2AC6-B379-794F-9976-1F19E4C99CBC}" destId="{6DDA3A6F-1EC0-3041-9428-3ED1D4F1B69E}" srcOrd="2" destOrd="0" presId="urn:microsoft.com/office/officeart/2005/8/layout/orgChart1"/>
    <dgm:cxn modelId="{287A83A8-89C6-804F-9297-405B24EBC6E8}" type="presParOf" srcId="{B60F4240-4AEA-A445-8C5A-74FA80075E4B}" destId="{2F2C47E8-EA2C-664A-8A58-1C76DB9641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AFF92C-FCEF-9E49-8CAB-03F25F7D49BE}" type="doc">
      <dgm:prSet loTypeId="urn:microsoft.com/office/officeart/2005/8/layout/hierarchy6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026DF6-079E-224A-9E99-E812C807D14F}">
      <dgm:prSet phldrT="[Text]"/>
      <dgm:spPr/>
      <dgm:t>
        <a:bodyPr/>
        <a:lstStyle/>
        <a:p>
          <a:r>
            <a:rPr lang="en-US" dirty="0" smtClean="0"/>
            <a:t>Wireless transmission </a:t>
          </a:r>
          <a:endParaRPr lang="en-US" dirty="0"/>
        </a:p>
      </dgm:t>
    </dgm:pt>
    <dgm:pt modelId="{317A19C2-94C7-1B41-98C7-D278E16C407C}" type="parTrans" cxnId="{641ED912-93E8-A54D-A871-B24F459E19BE}">
      <dgm:prSet/>
      <dgm:spPr/>
      <dgm:t>
        <a:bodyPr/>
        <a:lstStyle/>
        <a:p>
          <a:endParaRPr lang="en-US"/>
        </a:p>
      </dgm:t>
    </dgm:pt>
    <dgm:pt modelId="{A688E4D3-0461-1649-BD42-A4ED820DD888}" type="sibTrans" cxnId="{641ED912-93E8-A54D-A871-B24F459E19BE}">
      <dgm:prSet/>
      <dgm:spPr/>
      <dgm:t>
        <a:bodyPr/>
        <a:lstStyle/>
        <a:p>
          <a:endParaRPr lang="en-US"/>
        </a:p>
      </dgm:t>
    </dgm:pt>
    <dgm:pt modelId="{C9FFA766-671C-0C46-8E13-4060577BCEDA}" type="asst">
      <dgm:prSet phldrT="[Text]"/>
      <dgm:spPr/>
      <dgm:t>
        <a:bodyPr/>
        <a:lstStyle/>
        <a:p>
          <a:r>
            <a:rPr lang="en-US" dirty="0" smtClean="0"/>
            <a:t>Radio wave </a:t>
          </a:r>
          <a:endParaRPr lang="en-US" dirty="0"/>
        </a:p>
      </dgm:t>
    </dgm:pt>
    <dgm:pt modelId="{16D4C97E-5DB1-714D-873A-A6E6CF4C478F}" type="parTrans" cxnId="{0DCDAD5B-AC29-A94F-8AA1-5C83A578BE40}">
      <dgm:prSet/>
      <dgm:spPr/>
      <dgm:t>
        <a:bodyPr/>
        <a:lstStyle/>
        <a:p>
          <a:endParaRPr lang="en-US"/>
        </a:p>
      </dgm:t>
    </dgm:pt>
    <dgm:pt modelId="{2039B070-B788-E248-99A0-98FF93E938EC}" type="sibTrans" cxnId="{0DCDAD5B-AC29-A94F-8AA1-5C83A578BE40}">
      <dgm:prSet/>
      <dgm:spPr/>
      <dgm:t>
        <a:bodyPr/>
        <a:lstStyle/>
        <a:p>
          <a:endParaRPr lang="en-US"/>
        </a:p>
      </dgm:t>
    </dgm:pt>
    <dgm:pt modelId="{A44AB794-AD8B-F944-B453-86C567D3F9CC}" type="asst">
      <dgm:prSet phldrT="[Text]"/>
      <dgm:spPr/>
      <dgm:t>
        <a:bodyPr/>
        <a:lstStyle/>
        <a:p>
          <a:r>
            <a:rPr lang="en-US" dirty="0" smtClean="0"/>
            <a:t>Micro wave </a:t>
          </a:r>
          <a:endParaRPr lang="en-US" dirty="0"/>
        </a:p>
      </dgm:t>
    </dgm:pt>
    <dgm:pt modelId="{58C5A3F6-46BF-094E-B59B-3C88E3EE1DE5}" type="parTrans" cxnId="{ABE40A59-1FD9-E446-80F9-7450DAB10A63}">
      <dgm:prSet/>
      <dgm:spPr/>
      <dgm:t>
        <a:bodyPr/>
        <a:lstStyle/>
        <a:p>
          <a:endParaRPr lang="en-US"/>
        </a:p>
      </dgm:t>
    </dgm:pt>
    <dgm:pt modelId="{29C21067-D83C-CA41-83BE-5A536BEB416E}" type="sibTrans" cxnId="{ABE40A59-1FD9-E446-80F9-7450DAB10A63}">
      <dgm:prSet/>
      <dgm:spPr/>
      <dgm:t>
        <a:bodyPr/>
        <a:lstStyle/>
        <a:p>
          <a:endParaRPr lang="en-US"/>
        </a:p>
      </dgm:t>
    </dgm:pt>
    <dgm:pt modelId="{C1DEA93A-9321-6841-88B7-512B36A4EB94}" type="asst">
      <dgm:prSet phldrT="[Text]"/>
      <dgm:spPr/>
      <dgm:t>
        <a:bodyPr/>
        <a:lstStyle/>
        <a:p>
          <a:r>
            <a:rPr lang="en-US" dirty="0" smtClean="0"/>
            <a:t>Infrared </a:t>
          </a:r>
          <a:endParaRPr lang="en-US" dirty="0"/>
        </a:p>
      </dgm:t>
    </dgm:pt>
    <dgm:pt modelId="{0F5EB6D1-A66F-0440-AAA1-A2D5CF00150E}" type="parTrans" cxnId="{808CE87B-1436-6344-8F67-994FABA340D1}">
      <dgm:prSet/>
      <dgm:spPr/>
      <dgm:t>
        <a:bodyPr/>
        <a:lstStyle/>
        <a:p>
          <a:endParaRPr lang="en-US"/>
        </a:p>
      </dgm:t>
    </dgm:pt>
    <dgm:pt modelId="{55EA5F97-1DA0-7345-A06B-A46A7A989AAC}" type="sibTrans" cxnId="{808CE87B-1436-6344-8F67-994FABA340D1}">
      <dgm:prSet/>
      <dgm:spPr/>
      <dgm:t>
        <a:bodyPr/>
        <a:lstStyle/>
        <a:p>
          <a:endParaRPr lang="en-US"/>
        </a:p>
      </dgm:t>
    </dgm:pt>
    <dgm:pt modelId="{7ECE0796-6646-254C-BCC0-674A8D0C2DCF}" type="pres">
      <dgm:prSet presAssocID="{99AFF92C-FCEF-9E49-8CAB-03F25F7D4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C9F16-F7E1-5B40-9655-B6A712035010}" type="pres">
      <dgm:prSet presAssocID="{99AFF92C-FCEF-9E49-8CAB-03F25F7D49BE}" presName="hierFlow" presStyleCnt="0"/>
      <dgm:spPr/>
    </dgm:pt>
    <dgm:pt modelId="{1DBEA5CC-06D3-DB43-A483-F232CDDA782F}" type="pres">
      <dgm:prSet presAssocID="{99AFF92C-FCEF-9E49-8CAB-03F25F7D4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A6CD3BA-9075-5149-9598-5365C68D883D}" type="pres">
      <dgm:prSet presAssocID="{D4026DF6-079E-224A-9E99-E812C807D14F}" presName="Name14" presStyleCnt="0"/>
      <dgm:spPr/>
    </dgm:pt>
    <dgm:pt modelId="{0F38DE8A-EA0D-7840-97A5-69B53629A018}" type="pres">
      <dgm:prSet presAssocID="{D4026DF6-079E-224A-9E99-E812C807D14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59917-2213-CB4A-BBC7-6F2E7E515296}" type="pres">
      <dgm:prSet presAssocID="{D4026DF6-079E-224A-9E99-E812C807D14F}" presName="hierChild2" presStyleCnt="0"/>
      <dgm:spPr/>
    </dgm:pt>
    <dgm:pt modelId="{A49D1079-43CB-2F40-8B4D-44A96B21FAE9}" type="pres">
      <dgm:prSet presAssocID="{16D4C97E-5DB1-714D-873A-A6E6CF4C478F}" presName="Name19" presStyleLbl="parChTrans1D2" presStyleIdx="0" presStyleCnt="3"/>
      <dgm:spPr/>
      <dgm:t>
        <a:bodyPr/>
        <a:lstStyle/>
        <a:p>
          <a:endParaRPr lang="en-US"/>
        </a:p>
      </dgm:t>
    </dgm:pt>
    <dgm:pt modelId="{622ADCB5-33E5-E14F-B825-675842561227}" type="pres">
      <dgm:prSet presAssocID="{C9FFA766-671C-0C46-8E13-4060577BCEDA}" presName="Name21" presStyleCnt="0"/>
      <dgm:spPr/>
    </dgm:pt>
    <dgm:pt modelId="{36F8087D-A5C1-7846-94DA-D4581A4B87EC}" type="pres">
      <dgm:prSet presAssocID="{C9FFA766-671C-0C46-8E13-4060577BCEDA}" presName="level2Shape" presStyleLbl="asst1" presStyleIdx="0" presStyleCnt="3"/>
      <dgm:spPr/>
      <dgm:t>
        <a:bodyPr/>
        <a:lstStyle/>
        <a:p>
          <a:endParaRPr lang="en-US"/>
        </a:p>
      </dgm:t>
    </dgm:pt>
    <dgm:pt modelId="{C213A076-345A-0947-AC0D-710DC977FBB0}" type="pres">
      <dgm:prSet presAssocID="{C9FFA766-671C-0C46-8E13-4060577BCEDA}" presName="hierChild3" presStyleCnt="0"/>
      <dgm:spPr/>
    </dgm:pt>
    <dgm:pt modelId="{1BE235F9-05B6-5049-BDAF-83B793FE2A55}" type="pres">
      <dgm:prSet presAssocID="{58C5A3F6-46BF-094E-B59B-3C88E3EE1DE5}" presName="Name19" presStyleLbl="parChTrans1D2" presStyleIdx="1" presStyleCnt="3"/>
      <dgm:spPr/>
      <dgm:t>
        <a:bodyPr/>
        <a:lstStyle/>
        <a:p>
          <a:endParaRPr lang="en-US"/>
        </a:p>
      </dgm:t>
    </dgm:pt>
    <dgm:pt modelId="{0E5F0AB4-F066-2444-9D5B-F2B1B5C42043}" type="pres">
      <dgm:prSet presAssocID="{A44AB794-AD8B-F944-B453-86C567D3F9CC}" presName="Name21" presStyleCnt="0"/>
      <dgm:spPr/>
    </dgm:pt>
    <dgm:pt modelId="{309532B9-DFB3-2345-B675-7D979A98F301}" type="pres">
      <dgm:prSet presAssocID="{A44AB794-AD8B-F944-B453-86C567D3F9CC}" presName="level2Shape" presStyleLbl="asst1" presStyleIdx="1" presStyleCnt="3"/>
      <dgm:spPr/>
      <dgm:t>
        <a:bodyPr/>
        <a:lstStyle/>
        <a:p>
          <a:endParaRPr lang="en-US"/>
        </a:p>
      </dgm:t>
    </dgm:pt>
    <dgm:pt modelId="{B36BE645-D324-B640-B4F3-2ADC014DFA37}" type="pres">
      <dgm:prSet presAssocID="{A44AB794-AD8B-F944-B453-86C567D3F9CC}" presName="hierChild3" presStyleCnt="0"/>
      <dgm:spPr/>
    </dgm:pt>
    <dgm:pt modelId="{7007D475-9194-A848-8036-0615EE7BFAE6}" type="pres">
      <dgm:prSet presAssocID="{0F5EB6D1-A66F-0440-AAA1-A2D5CF00150E}" presName="Name19" presStyleLbl="parChTrans1D2" presStyleIdx="2" presStyleCnt="3"/>
      <dgm:spPr/>
      <dgm:t>
        <a:bodyPr/>
        <a:lstStyle/>
        <a:p>
          <a:endParaRPr lang="en-US"/>
        </a:p>
      </dgm:t>
    </dgm:pt>
    <dgm:pt modelId="{EDBFA50A-CFEC-ED4A-B71B-8358B58EB226}" type="pres">
      <dgm:prSet presAssocID="{C1DEA93A-9321-6841-88B7-512B36A4EB94}" presName="Name21" presStyleCnt="0"/>
      <dgm:spPr/>
    </dgm:pt>
    <dgm:pt modelId="{9A4D713E-F10C-F549-93E0-67B98F5361DE}" type="pres">
      <dgm:prSet presAssocID="{C1DEA93A-9321-6841-88B7-512B36A4EB94}" presName="level2Shape" presStyleLbl="asst1" presStyleIdx="2" presStyleCnt="3"/>
      <dgm:spPr/>
      <dgm:t>
        <a:bodyPr/>
        <a:lstStyle/>
        <a:p>
          <a:endParaRPr lang="en-US"/>
        </a:p>
      </dgm:t>
    </dgm:pt>
    <dgm:pt modelId="{AD954F73-6FE9-F046-B605-81353108EF8D}" type="pres">
      <dgm:prSet presAssocID="{C1DEA93A-9321-6841-88B7-512B36A4EB94}" presName="hierChild3" presStyleCnt="0"/>
      <dgm:spPr/>
    </dgm:pt>
    <dgm:pt modelId="{EF64BAD2-7E27-1D4C-91A5-C7CACBACA17B}" type="pres">
      <dgm:prSet presAssocID="{99AFF92C-FCEF-9E49-8CAB-03F25F7D49BE}" presName="bgShapesFlow" presStyleCnt="0"/>
      <dgm:spPr/>
    </dgm:pt>
  </dgm:ptLst>
  <dgm:cxnLst>
    <dgm:cxn modelId="{ABE40A59-1FD9-E446-80F9-7450DAB10A63}" srcId="{D4026DF6-079E-224A-9E99-E812C807D14F}" destId="{A44AB794-AD8B-F944-B453-86C567D3F9CC}" srcOrd="1" destOrd="0" parTransId="{58C5A3F6-46BF-094E-B59B-3C88E3EE1DE5}" sibTransId="{29C21067-D83C-CA41-83BE-5A536BEB416E}"/>
    <dgm:cxn modelId="{2BCA9AED-ECD9-D244-AEB4-1AC9DC4B2A5F}" type="presOf" srcId="{58C5A3F6-46BF-094E-B59B-3C88E3EE1DE5}" destId="{1BE235F9-05B6-5049-BDAF-83B793FE2A55}" srcOrd="0" destOrd="0" presId="urn:microsoft.com/office/officeart/2005/8/layout/hierarchy6"/>
    <dgm:cxn modelId="{BE783F65-D6AE-DF45-8CC2-D141C409D6F1}" type="presOf" srcId="{0F5EB6D1-A66F-0440-AAA1-A2D5CF00150E}" destId="{7007D475-9194-A848-8036-0615EE7BFAE6}" srcOrd="0" destOrd="0" presId="urn:microsoft.com/office/officeart/2005/8/layout/hierarchy6"/>
    <dgm:cxn modelId="{808CE87B-1436-6344-8F67-994FABA340D1}" srcId="{D4026DF6-079E-224A-9E99-E812C807D14F}" destId="{C1DEA93A-9321-6841-88B7-512B36A4EB94}" srcOrd="2" destOrd="0" parTransId="{0F5EB6D1-A66F-0440-AAA1-A2D5CF00150E}" sibTransId="{55EA5F97-1DA0-7345-A06B-A46A7A989AAC}"/>
    <dgm:cxn modelId="{641ED912-93E8-A54D-A871-B24F459E19BE}" srcId="{99AFF92C-FCEF-9E49-8CAB-03F25F7D49BE}" destId="{D4026DF6-079E-224A-9E99-E812C807D14F}" srcOrd="0" destOrd="0" parTransId="{317A19C2-94C7-1B41-98C7-D278E16C407C}" sibTransId="{A688E4D3-0461-1649-BD42-A4ED820DD888}"/>
    <dgm:cxn modelId="{5577DBED-7527-3042-A109-405B3B1A6A8A}" type="presOf" srcId="{16D4C97E-5DB1-714D-873A-A6E6CF4C478F}" destId="{A49D1079-43CB-2F40-8B4D-44A96B21FAE9}" srcOrd="0" destOrd="0" presId="urn:microsoft.com/office/officeart/2005/8/layout/hierarchy6"/>
    <dgm:cxn modelId="{90A49735-B8C6-D840-BE70-8CF515732A31}" type="presOf" srcId="{C9FFA766-671C-0C46-8E13-4060577BCEDA}" destId="{36F8087D-A5C1-7846-94DA-D4581A4B87EC}" srcOrd="0" destOrd="0" presId="urn:microsoft.com/office/officeart/2005/8/layout/hierarchy6"/>
    <dgm:cxn modelId="{0DCDAD5B-AC29-A94F-8AA1-5C83A578BE40}" srcId="{D4026DF6-079E-224A-9E99-E812C807D14F}" destId="{C9FFA766-671C-0C46-8E13-4060577BCEDA}" srcOrd="0" destOrd="0" parTransId="{16D4C97E-5DB1-714D-873A-A6E6CF4C478F}" sibTransId="{2039B070-B788-E248-99A0-98FF93E938EC}"/>
    <dgm:cxn modelId="{339D9217-FA0A-AB42-B1C4-D9AB7CAD9083}" type="presOf" srcId="{99AFF92C-FCEF-9E49-8CAB-03F25F7D49BE}" destId="{7ECE0796-6646-254C-BCC0-674A8D0C2DCF}" srcOrd="0" destOrd="0" presId="urn:microsoft.com/office/officeart/2005/8/layout/hierarchy6"/>
    <dgm:cxn modelId="{A1206D7E-0D77-7149-8085-4673F451867F}" type="presOf" srcId="{A44AB794-AD8B-F944-B453-86C567D3F9CC}" destId="{309532B9-DFB3-2345-B675-7D979A98F301}" srcOrd="0" destOrd="0" presId="urn:microsoft.com/office/officeart/2005/8/layout/hierarchy6"/>
    <dgm:cxn modelId="{0C417CA8-2539-9E4F-893A-B42E87187CA1}" type="presOf" srcId="{D4026DF6-079E-224A-9E99-E812C807D14F}" destId="{0F38DE8A-EA0D-7840-97A5-69B53629A018}" srcOrd="0" destOrd="0" presId="urn:microsoft.com/office/officeart/2005/8/layout/hierarchy6"/>
    <dgm:cxn modelId="{23E4CF7D-E7E6-6A4A-9338-F03962FC724C}" type="presOf" srcId="{C1DEA93A-9321-6841-88B7-512B36A4EB94}" destId="{9A4D713E-F10C-F549-93E0-67B98F5361DE}" srcOrd="0" destOrd="0" presId="urn:microsoft.com/office/officeart/2005/8/layout/hierarchy6"/>
    <dgm:cxn modelId="{D01D0EC6-ED63-E447-8459-B802D046BC7C}" type="presParOf" srcId="{7ECE0796-6646-254C-BCC0-674A8D0C2DCF}" destId="{108C9F16-F7E1-5B40-9655-B6A712035010}" srcOrd="0" destOrd="0" presId="urn:microsoft.com/office/officeart/2005/8/layout/hierarchy6"/>
    <dgm:cxn modelId="{8C0C72D5-976B-8440-A292-D0387E5A6CB4}" type="presParOf" srcId="{108C9F16-F7E1-5B40-9655-B6A712035010}" destId="{1DBEA5CC-06D3-DB43-A483-F232CDDA782F}" srcOrd="0" destOrd="0" presId="urn:microsoft.com/office/officeart/2005/8/layout/hierarchy6"/>
    <dgm:cxn modelId="{9C2ADC69-F833-EE41-9BD6-13E01C136959}" type="presParOf" srcId="{1DBEA5CC-06D3-DB43-A483-F232CDDA782F}" destId="{5A6CD3BA-9075-5149-9598-5365C68D883D}" srcOrd="0" destOrd="0" presId="urn:microsoft.com/office/officeart/2005/8/layout/hierarchy6"/>
    <dgm:cxn modelId="{2E77D61A-319E-8548-B6AF-2483BC269B09}" type="presParOf" srcId="{5A6CD3BA-9075-5149-9598-5365C68D883D}" destId="{0F38DE8A-EA0D-7840-97A5-69B53629A018}" srcOrd="0" destOrd="0" presId="urn:microsoft.com/office/officeart/2005/8/layout/hierarchy6"/>
    <dgm:cxn modelId="{F7006271-2BE2-EC4A-AA65-64828CD114CC}" type="presParOf" srcId="{5A6CD3BA-9075-5149-9598-5365C68D883D}" destId="{C4A59917-2213-CB4A-BBC7-6F2E7E515296}" srcOrd="1" destOrd="0" presId="urn:microsoft.com/office/officeart/2005/8/layout/hierarchy6"/>
    <dgm:cxn modelId="{0BBDECDD-464F-904D-A01E-CFFE3FB076E2}" type="presParOf" srcId="{C4A59917-2213-CB4A-BBC7-6F2E7E515296}" destId="{A49D1079-43CB-2F40-8B4D-44A96B21FAE9}" srcOrd="0" destOrd="0" presId="urn:microsoft.com/office/officeart/2005/8/layout/hierarchy6"/>
    <dgm:cxn modelId="{B8EDBD24-981B-6C40-9189-EFA87B5C3CE2}" type="presParOf" srcId="{C4A59917-2213-CB4A-BBC7-6F2E7E515296}" destId="{622ADCB5-33E5-E14F-B825-675842561227}" srcOrd="1" destOrd="0" presId="urn:microsoft.com/office/officeart/2005/8/layout/hierarchy6"/>
    <dgm:cxn modelId="{5402DBEA-6E87-EB40-96B8-9402AF982DDE}" type="presParOf" srcId="{622ADCB5-33E5-E14F-B825-675842561227}" destId="{36F8087D-A5C1-7846-94DA-D4581A4B87EC}" srcOrd="0" destOrd="0" presId="urn:microsoft.com/office/officeart/2005/8/layout/hierarchy6"/>
    <dgm:cxn modelId="{678F3645-C13C-2743-B581-B168ADA57347}" type="presParOf" srcId="{622ADCB5-33E5-E14F-B825-675842561227}" destId="{C213A076-345A-0947-AC0D-710DC977FBB0}" srcOrd="1" destOrd="0" presId="urn:microsoft.com/office/officeart/2005/8/layout/hierarchy6"/>
    <dgm:cxn modelId="{12BA8AC5-8BC0-9146-9B3C-58CED95EC372}" type="presParOf" srcId="{C4A59917-2213-CB4A-BBC7-6F2E7E515296}" destId="{1BE235F9-05B6-5049-BDAF-83B793FE2A55}" srcOrd="2" destOrd="0" presId="urn:microsoft.com/office/officeart/2005/8/layout/hierarchy6"/>
    <dgm:cxn modelId="{15C88D61-4579-3F4B-9F2A-998E431BC671}" type="presParOf" srcId="{C4A59917-2213-CB4A-BBC7-6F2E7E515296}" destId="{0E5F0AB4-F066-2444-9D5B-F2B1B5C42043}" srcOrd="3" destOrd="0" presId="urn:microsoft.com/office/officeart/2005/8/layout/hierarchy6"/>
    <dgm:cxn modelId="{CD2A0DAA-F612-3F40-822F-91D1EE202B03}" type="presParOf" srcId="{0E5F0AB4-F066-2444-9D5B-F2B1B5C42043}" destId="{309532B9-DFB3-2345-B675-7D979A98F301}" srcOrd="0" destOrd="0" presId="urn:microsoft.com/office/officeart/2005/8/layout/hierarchy6"/>
    <dgm:cxn modelId="{7DBA5B4F-E79A-E443-B1E8-CA95C53EEA44}" type="presParOf" srcId="{0E5F0AB4-F066-2444-9D5B-F2B1B5C42043}" destId="{B36BE645-D324-B640-B4F3-2ADC014DFA37}" srcOrd="1" destOrd="0" presId="urn:microsoft.com/office/officeart/2005/8/layout/hierarchy6"/>
    <dgm:cxn modelId="{381FD772-8E9A-E14F-B589-447740E12FAF}" type="presParOf" srcId="{C4A59917-2213-CB4A-BBC7-6F2E7E515296}" destId="{7007D475-9194-A848-8036-0615EE7BFAE6}" srcOrd="4" destOrd="0" presId="urn:microsoft.com/office/officeart/2005/8/layout/hierarchy6"/>
    <dgm:cxn modelId="{2F46A916-2454-CC4C-B20E-173CF439B65C}" type="presParOf" srcId="{C4A59917-2213-CB4A-BBC7-6F2E7E515296}" destId="{EDBFA50A-CFEC-ED4A-B71B-8358B58EB226}" srcOrd="5" destOrd="0" presId="urn:microsoft.com/office/officeart/2005/8/layout/hierarchy6"/>
    <dgm:cxn modelId="{27358EE2-B6B5-D34E-95A9-0BC56CC31EFF}" type="presParOf" srcId="{EDBFA50A-CFEC-ED4A-B71B-8358B58EB226}" destId="{9A4D713E-F10C-F549-93E0-67B98F5361DE}" srcOrd="0" destOrd="0" presId="urn:microsoft.com/office/officeart/2005/8/layout/hierarchy6"/>
    <dgm:cxn modelId="{1011DD0C-D10D-1D47-BE44-93EAC6FDECA4}" type="presParOf" srcId="{EDBFA50A-CFEC-ED4A-B71B-8358B58EB226}" destId="{AD954F73-6FE9-F046-B605-81353108EF8D}" srcOrd="1" destOrd="0" presId="urn:microsoft.com/office/officeart/2005/8/layout/hierarchy6"/>
    <dgm:cxn modelId="{74B415F0-8CD8-0949-BB5A-ABABB447C4FB}" type="presParOf" srcId="{7ECE0796-6646-254C-BCC0-674A8D0C2DCF}" destId="{EF64BAD2-7E27-1D4C-91A5-C7CACBACA1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8DE8A-EA0D-7840-97A5-69B53629A018}">
      <dsp:nvSpPr>
        <dsp:cNvPr id="0" name=""/>
        <dsp:cNvSpPr/>
      </dsp:nvSpPr>
      <dsp:spPr>
        <a:xfrm>
          <a:off x="2231858" y="320927"/>
          <a:ext cx="1713101" cy="1142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Wireless transmission </a:t>
          </a:r>
          <a:endParaRPr lang="en-US" sz="2200" kern="1200" dirty="0"/>
        </a:p>
      </dsp:txBody>
      <dsp:txXfrm>
        <a:off x="2265308" y="354377"/>
        <a:ext cx="1646201" cy="1075167"/>
      </dsp:txXfrm>
    </dsp:sp>
    <dsp:sp modelId="{A49D1079-43CB-2F40-8B4D-44A96B21FAE9}">
      <dsp:nvSpPr>
        <dsp:cNvPr id="0" name=""/>
        <dsp:cNvSpPr/>
      </dsp:nvSpPr>
      <dsp:spPr>
        <a:xfrm>
          <a:off x="861376" y="1462995"/>
          <a:ext cx="2227032" cy="456827"/>
        </a:xfrm>
        <a:custGeom>
          <a:avLst/>
          <a:gdLst/>
          <a:ahLst/>
          <a:cxnLst/>
          <a:rect l="0" t="0" r="0" b="0"/>
          <a:pathLst>
            <a:path>
              <a:moveTo>
                <a:pt x="2227032" y="0"/>
              </a:moveTo>
              <a:lnTo>
                <a:pt x="2227032" y="228413"/>
              </a:lnTo>
              <a:lnTo>
                <a:pt x="0" y="228413"/>
              </a:lnTo>
              <a:lnTo>
                <a:pt x="0" y="4568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8087D-A5C1-7846-94DA-D4581A4B87EC}">
      <dsp:nvSpPr>
        <dsp:cNvPr id="0" name=""/>
        <dsp:cNvSpPr/>
      </dsp:nvSpPr>
      <dsp:spPr>
        <a:xfrm>
          <a:off x="4825" y="1919822"/>
          <a:ext cx="1713101" cy="1142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Radio wave </a:t>
          </a:r>
          <a:endParaRPr lang="en-US" sz="2200" kern="1200" dirty="0"/>
        </a:p>
      </dsp:txBody>
      <dsp:txXfrm>
        <a:off x="38275" y="1953272"/>
        <a:ext cx="1646201" cy="1075167"/>
      </dsp:txXfrm>
    </dsp:sp>
    <dsp:sp modelId="{1BE235F9-05B6-5049-BDAF-83B793FE2A55}">
      <dsp:nvSpPr>
        <dsp:cNvPr id="0" name=""/>
        <dsp:cNvSpPr/>
      </dsp:nvSpPr>
      <dsp:spPr>
        <a:xfrm>
          <a:off x="3042689" y="1462995"/>
          <a:ext cx="91440" cy="4568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8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532B9-DFB3-2345-B675-7D979A98F301}">
      <dsp:nvSpPr>
        <dsp:cNvPr id="0" name=""/>
        <dsp:cNvSpPr/>
      </dsp:nvSpPr>
      <dsp:spPr>
        <a:xfrm>
          <a:off x="2231858" y="1919822"/>
          <a:ext cx="1713101" cy="1142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Micro wave </a:t>
          </a:r>
          <a:endParaRPr lang="en-US" sz="2200" kern="1200" dirty="0"/>
        </a:p>
      </dsp:txBody>
      <dsp:txXfrm>
        <a:off x="2265308" y="1953272"/>
        <a:ext cx="1646201" cy="1075167"/>
      </dsp:txXfrm>
    </dsp:sp>
    <dsp:sp modelId="{7007D475-9194-A848-8036-0615EE7BFAE6}">
      <dsp:nvSpPr>
        <dsp:cNvPr id="0" name=""/>
        <dsp:cNvSpPr/>
      </dsp:nvSpPr>
      <dsp:spPr>
        <a:xfrm>
          <a:off x="3088409" y="1462995"/>
          <a:ext cx="2227032" cy="45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13"/>
              </a:lnTo>
              <a:lnTo>
                <a:pt x="2227032" y="228413"/>
              </a:lnTo>
              <a:lnTo>
                <a:pt x="2227032" y="4568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D713E-F10C-F549-93E0-67B98F5361DE}">
      <dsp:nvSpPr>
        <dsp:cNvPr id="0" name=""/>
        <dsp:cNvSpPr/>
      </dsp:nvSpPr>
      <dsp:spPr>
        <a:xfrm>
          <a:off x="4458890" y="1919822"/>
          <a:ext cx="1713101" cy="1142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Infrared </a:t>
          </a:r>
          <a:endParaRPr lang="en-US" sz="2200" kern="1200" dirty="0"/>
        </a:p>
      </dsp:txBody>
      <dsp:txXfrm>
        <a:off x="4492340" y="1953272"/>
        <a:ext cx="1646201" cy="1075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0C9E9-D39A-2A40-8CFC-F7E353C3A605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64ED-BD7E-A644-AA82-9982A72E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F874E-039E-8C44-8CF1-16A36EFE3A3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4C92-7EB4-B347-B48B-A26F308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9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0A71-202F-4B7F-9A55-0CD03D4DED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STP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C0D98A-06F1-4952-B031-D45B60DB8104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613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FFCD-1894-E947-B5C3-799FE691859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B2A1-5DF7-9441-9CE8-6A78D71AA39D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1F58-C31D-E04A-824C-B19F9A0A2247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A5F-4C92-5A4B-BE48-7898A4C23A30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9A36-0B72-6948-861A-1D41BF703E9D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4AA5-A3B9-224D-95DA-66C22127963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C817-C23D-D444-8026-409F8C6A34C3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E2C1-B53F-6A4B-874C-B64AAB50B5A6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F588-3410-D944-9FFA-3EF26399CA88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C0D6-A3FC-C445-962F-42FEB44DB658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9D6B-FBF7-F44A-ACA6-211A8A7ED9C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F6F1-54EE-174C-95A9-5F8B67E5BD2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7487-A6D5-D34E-8163-16F941C8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b="0" i="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Layer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424747"/>
            <a:ext cx="6400800" cy="2214053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/>
              <a:t>Transmission </a:t>
            </a:r>
            <a:r>
              <a:rPr lang="en-US" dirty="0" smtClean="0"/>
              <a:t>Modes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Modulation 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 smtClean="0"/>
              <a:t>Transmission </a:t>
            </a:r>
            <a:r>
              <a:rPr lang="en-US" dirty="0"/>
              <a:t>Impairment </a:t>
            </a:r>
            <a:endParaRPr lang="en-US" dirty="0" smtClean="0"/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 smtClean="0"/>
              <a:t>Multiplexing 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 smtClean="0"/>
              <a:t>Switching modes 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/>
              <a:t>Transmission medium </a:t>
            </a:r>
            <a:endParaRPr lang="en-US" dirty="0" smtClean="0"/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</a:pPr>
            <a:endParaRPr lang="en-US" dirty="0" smtClean="0"/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</a:pPr>
            <a:endParaRPr lang="en-US" dirty="0" smtClean="0"/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4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 /Data encoding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Reading Assignment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A7A-CFDE-8A48-8B5C-F6BD98ADD63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Modulation</a:t>
            </a:r>
            <a:r>
              <a:rPr lang="en-US" sz="3000" dirty="0"/>
              <a:t> is the process of transforming a carrier signal so that it can carry the information of a message signal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It </a:t>
            </a:r>
            <a:r>
              <a:rPr lang="en-US" sz="3000" dirty="0"/>
              <a:t>superimposes the contents of the message signal over a high-frequency carrier signal, which is then transmitted over communication channels.</a:t>
            </a:r>
          </a:p>
          <a:p>
            <a:r>
              <a:rPr lang="en-US" sz="3000" dirty="0"/>
              <a:t>Modulation can be of two types −</a:t>
            </a:r>
          </a:p>
          <a:p>
            <a:pPr lvl="1"/>
            <a:r>
              <a:rPr lang="en-US" sz="3000" dirty="0"/>
              <a:t>Analog Modulation</a:t>
            </a:r>
          </a:p>
          <a:p>
            <a:pPr lvl="1"/>
            <a:r>
              <a:rPr lang="en-US" sz="3000" dirty="0"/>
              <a:t>Digital Modulation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8DE4-A10F-4F43-A4F1-2882DDC3D108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800" b="1" dirty="0" smtClean="0">
                <a:solidFill>
                  <a:srgbClr val="00B050"/>
                </a:solidFill>
              </a:rPr>
              <a:t>Digital Data to Analog Signal </a:t>
            </a:r>
            <a:r>
              <a:rPr lang="en-GB" sz="2800" b="1" dirty="0">
                <a:solidFill>
                  <a:srgbClr val="00B050"/>
                </a:solidFill>
              </a:rPr>
              <a:t>Encoding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GB" sz="4400" dirty="0" smtClean="0"/>
              <a:t>Modulation involves operation on one or more of the three characteristics of a carrier signal: </a:t>
            </a:r>
            <a:r>
              <a:rPr lang="en-GB" sz="4400" b="1" dirty="0" smtClean="0"/>
              <a:t>amplitude, frequency, and phase</a:t>
            </a:r>
            <a:r>
              <a:rPr lang="en-GB" sz="4400" dirty="0" smtClean="0"/>
              <a:t>.</a:t>
            </a:r>
          </a:p>
          <a:p>
            <a:pPr algn="just">
              <a:lnSpc>
                <a:spcPct val="140000"/>
              </a:lnSpc>
            </a:pPr>
            <a:r>
              <a:rPr lang="en-GB" sz="4400" dirty="0" smtClean="0"/>
              <a:t>Accordingly, there are three basic encoding or </a:t>
            </a:r>
            <a:r>
              <a:rPr lang="fr-FR" sz="4400" dirty="0" smtClean="0"/>
              <a:t>modulation techniques for transforming digital </a:t>
            </a:r>
            <a:r>
              <a:rPr lang="en-GB" sz="4400" dirty="0" smtClean="0"/>
              <a:t>data into analog signals</a:t>
            </a:r>
          </a:p>
          <a:p>
            <a:pPr marL="777240" lvl="1" indent="-457200" algn="just">
              <a:lnSpc>
                <a:spcPct val="140000"/>
              </a:lnSpc>
              <a:buFont typeface="+mj-lt"/>
              <a:buAutoNum type="arabicPeriod"/>
            </a:pPr>
            <a:r>
              <a:rPr lang="en-GB" sz="4400" dirty="0" smtClean="0"/>
              <a:t>Amplitude-shift keying (ASK)</a:t>
            </a:r>
          </a:p>
          <a:p>
            <a:pPr marL="777240" lvl="1" indent="-457200" algn="just">
              <a:lnSpc>
                <a:spcPct val="140000"/>
              </a:lnSpc>
              <a:buFont typeface="+mj-lt"/>
              <a:buAutoNum type="arabicPeriod"/>
            </a:pPr>
            <a:r>
              <a:rPr lang="en-GB" sz="4400" dirty="0" smtClean="0"/>
              <a:t>Frequency-shift keying (FSK)</a:t>
            </a:r>
          </a:p>
          <a:p>
            <a:pPr marL="777240" lvl="1" indent="-457200" algn="just">
              <a:lnSpc>
                <a:spcPct val="140000"/>
              </a:lnSpc>
              <a:buFont typeface="+mj-lt"/>
              <a:buAutoNum type="arabicPeriod"/>
            </a:pPr>
            <a:r>
              <a:rPr lang="en-GB" sz="4400" dirty="0" smtClean="0"/>
              <a:t>Phase-shift keying (PSK)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GB" sz="3200" dirty="0" smtClean="0">
                <a:solidFill>
                  <a:srgbClr val="FF0000"/>
                </a:solidFill>
              </a:rPr>
              <a:t>	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7734-7D4D-254A-9E24-4A9990EFBBD8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7" b="15930"/>
          <a:stretch>
            <a:fillRect/>
          </a:stretch>
        </p:blipFill>
        <p:spPr bwMode="auto">
          <a:xfrm>
            <a:off x="834268" y="1553610"/>
            <a:ext cx="7452125" cy="4354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1E2-6D8B-FB47-8043-34A6524E2DD7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Analog </a:t>
            </a:r>
            <a:r>
              <a:rPr lang="en-US" b="1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</a:t>
            </a:r>
            <a:r>
              <a:rPr lang="en-US" sz="2400" dirty="0"/>
              <a:t>, the analog information signal is transformed to the analog carrier signal so that it can travel large distances without substantial loss.</a:t>
            </a:r>
          </a:p>
          <a:p>
            <a:r>
              <a:rPr lang="en-US" sz="2400" dirty="0"/>
              <a:t>Analog modulation can be of three types −</a:t>
            </a:r>
          </a:p>
          <a:p>
            <a:pPr lvl="1"/>
            <a:r>
              <a:rPr lang="en-US" sz="2400" dirty="0"/>
              <a:t>Amplitude Modulation</a:t>
            </a:r>
          </a:p>
          <a:p>
            <a:pPr lvl="1"/>
            <a:r>
              <a:rPr lang="en-US" sz="2400" dirty="0"/>
              <a:t>Frequency Modulation</a:t>
            </a:r>
          </a:p>
          <a:p>
            <a:pPr lvl="1"/>
            <a:r>
              <a:rPr lang="en-US" sz="2400" dirty="0"/>
              <a:t>Phase Modulation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BC9-D3F1-874F-AD10-BCC373938E0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8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</a:t>
            </a:r>
            <a:r>
              <a:rPr lang="en-US" b="1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Digital </a:t>
            </a:r>
            <a:r>
              <a:rPr lang="en-US" sz="2400" dirty="0"/>
              <a:t>modulation is the process of converting a digital bit stream into an analog carrier wave for transmission via a communication channel.</a:t>
            </a:r>
          </a:p>
          <a:p>
            <a:r>
              <a:rPr lang="en-US" sz="2400" dirty="0"/>
              <a:t>Digital modulation is broadly divided into two categories −</a:t>
            </a:r>
          </a:p>
          <a:p>
            <a:pPr marL="457200" lvl="1" indent="0">
              <a:buNone/>
            </a:pPr>
            <a:r>
              <a:rPr lang="en-US" sz="2400" b="1" dirty="0" smtClean="0"/>
              <a:t>   Bandpass </a:t>
            </a:r>
            <a:r>
              <a:rPr lang="en-US" sz="2400" b="1" dirty="0"/>
              <a:t>Modulation as in baseband transmission:</a:t>
            </a:r>
            <a:endParaRPr lang="en-US" sz="2400" dirty="0"/>
          </a:p>
          <a:p>
            <a:pPr lvl="1"/>
            <a:r>
              <a:rPr lang="en-US" sz="2400" dirty="0"/>
              <a:t>Here, the bits are converted directly into signals.</a:t>
            </a:r>
          </a:p>
          <a:p>
            <a:pPr marL="457200" lvl="1" indent="0">
              <a:buNone/>
            </a:pPr>
            <a:r>
              <a:rPr lang="en-US" sz="2400" b="1" dirty="0" smtClean="0"/>
              <a:t>   Passband </a:t>
            </a:r>
            <a:r>
              <a:rPr lang="en-US" sz="2400" b="1" dirty="0"/>
              <a:t>Modulation as in passband transmission:</a:t>
            </a:r>
            <a:endParaRPr lang="en-US" sz="2400" dirty="0"/>
          </a:p>
          <a:p>
            <a:pPr lvl="1"/>
            <a:r>
              <a:rPr lang="en-US" sz="2400" dirty="0"/>
              <a:t>Here, the amplitude, phase or frequency of the carrier signal is regulated to transmit the bits.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ED20-6770-4F46-A7CC-C3184AB76FBF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A1C3-DC58-CD42-9543-47EE7F1A309C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0383896"/>
              </p:ext>
            </p:extLst>
          </p:nvPr>
        </p:nvGraphicFramePr>
        <p:xfrm>
          <a:off x="667756" y="523761"/>
          <a:ext cx="8019044" cy="58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01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</a:t>
            </a:r>
            <a:r>
              <a:rPr lang="en-US" b="1" dirty="0" smtClean="0"/>
              <a:t>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convert digital data into digital signals </a:t>
            </a:r>
            <a:r>
              <a:rPr lang="en-US" sz="24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can be done in two </a:t>
            </a:r>
            <a:r>
              <a:rPr lang="en-US" sz="2400" dirty="0" smtClean="0"/>
              <a:t>ways: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line coding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block </a:t>
            </a:r>
            <a:r>
              <a:rPr lang="en-US" sz="2400" dirty="0"/>
              <a:t>coding.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all communications, line coding is necessary whereas block coding is optional.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38D-13BB-8041-9A04-9BF5F55C021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Digital</a:t>
            </a:r>
            <a:r>
              <a:rPr lang="en-US" b="1" dirty="0"/>
              <a:t>-to-Digital Conversion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5473430" cy="3951288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 smtClean="0"/>
              <a:t>Uni</a:t>
            </a:r>
            <a:r>
              <a:rPr lang="en-US" sz="2400" dirty="0"/>
              <a:t>-</a:t>
            </a:r>
            <a:r>
              <a:rPr lang="en-US" sz="2400" dirty="0" smtClean="0"/>
              <a:t>polar </a:t>
            </a:r>
          </a:p>
          <a:p>
            <a:pPr lvl="1"/>
            <a:r>
              <a:rPr lang="en-US" sz="2400" dirty="0" smtClean="0"/>
              <a:t>Bipolar </a:t>
            </a:r>
          </a:p>
          <a:p>
            <a:pPr lvl="1"/>
            <a:r>
              <a:rPr lang="en-US" sz="2400" dirty="0" smtClean="0"/>
              <a:t>Polar :</a:t>
            </a:r>
          </a:p>
          <a:p>
            <a:pPr lvl="2"/>
            <a:r>
              <a:rPr lang="en-US" sz="2400" dirty="0" smtClean="0"/>
              <a:t>4 types </a:t>
            </a:r>
          </a:p>
          <a:p>
            <a:pPr lvl="4"/>
            <a:r>
              <a:rPr lang="en-US" dirty="0"/>
              <a:t>Polar Non Return to Zero (Polar NRZ) </a:t>
            </a:r>
          </a:p>
          <a:p>
            <a:pPr lvl="4"/>
            <a:r>
              <a:rPr lang="en-US" dirty="0"/>
              <a:t>Return to Zero (RZ) </a:t>
            </a:r>
          </a:p>
          <a:p>
            <a:pPr lvl="4"/>
            <a:r>
              <a:rPr lang="en-US" dirty="0"/>
              <a:t>Manchester </a:t>
            </a:r>
            <a:endParaRPr lang="en-US" dirty="0" smtClean="0"/>
          </a:p>
          <a:p>
            <a:pPr lvl="4"/>
            <a:r>
              <a:rPr lang="en-US" dirty="0" smtClean="0"/>
              <a:t>Differential </a:t>
            </a:r>
            <a:r>
              <a:rPr lang="en-US" dirty="0"/>
              <a:t>Manchester </a:t>
            </a:r>
          </a:p>
          <a:p>
            <a:endParaRPr lang="en-US" dirty="0" smtClean="0"/>
          </a:p>
          <a:p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block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36856" y="2174875"/>
            <a:ext cx="3549944" cy="3951288"/>
          </a:xfrm>
        </p:spPr>
        <p:txBody>
          <a:bodyPr/>
          <a:lstStyle/>
          <a:p>
            <a:pPr lvl="1"/>
            <a:r>
              <a:rPr lang="en-US" sz="2400" dirty="0"/>
              <a:t>involves three steps: </a:t>
            </a:r>
          </a:p>
          <a:p>
            <a:pPr lvl="2"/>
            <a:r>
              <a:rPr lang="en-US" sz="2400" dirty="0"/>
              <a:t>Division</a:t>
            </a:r>
          </a:p>
          <a:p>
            <a:pPr lvl="2"/>
            <a:r>
              <a:rPr lang="en-US" sz="2400" dirty="0"/>
              <a:t>Substitution</a:t>
            </a:r>
          </a:p>
          <a:p>
            <a:pPr lvl="2"/>
            <a:r>
              <a:rPr lang="en-US" sz="2400" dirty="0"/>
              <a:t>Combination.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A765-5722-A248-BCD3-8991CBEF99C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Analog-to-Digital Conversion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Analog data is a continuous stream of data in the wave form whereas digital data is discrete. To convert analog wave into digital data, we use Pulse Code Modulation (PCM). </a:t>
            </a:r>
          </a:p>
          <a:p>
            <a:r>
              <a:rPr lang="en-US" sz="2600" dirty="0"/>
              <a:t>PCM is one of the most commonly used method to convert analog data into digital form. It involves three steps: </a:t>
            </a:r>
          </a:p>
          <a:p>
            <a:pPr lvl="1"/>
            <a:r>
              <a:rPr lang="en-US" sz="2600" dirty="0" smtClean="0"/>
              <a:t>Sampling</a:t>
            </a:r>
            <a:endParaRPr lang="en-US" sz="2600" dirty="0"/>
          </a:p>
          <a:p>
            <a:pPr lvl="1"/>
            <a:r>
              <a:rPr lang="en-US" sz="2600" dirty="0" smtClean="0"/>
              <a:t>Quantization</a:t>
            </a:r>
          </a:p>
          <a:p>
            <a:pPr lvl="1"/>
            <a:r>
              <a:rPr lang="en-US" sz="2600" dirty="0" smtClean="0"/>
              <a:t>Encoding</a:t>
            </a:r>
            <a:r>
              <a:rPr lang="en-US" sz="2600" dirty="0"/>
              <a:t>.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7E1-6E12-5F4E-83B9-065AEF50FE0E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/>
              <a:t>Transmission Modes</a:t>
            </a:r>
            <a:br>
              <a:rPr lang="en-GB" sz="3200" b="1" dirty="0" smtClean="0"/>
            </a:br>
            <a:r>
              <a:rPr lang="en-GB" sz="3200" b="1" dirty="0" smtClean="0"/>
              <a:t>Serial </a:t>
            </a:r>
            <a:r>
              <a:rPr lang="en-GB" sz="3200" b="1" dirty="0"/>
              <a:t>vs. parallel communications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In serial communications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 single bit will be transferred at a time using the communication channel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Bits will be reassembled at the destination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Mostly used by computer peripherals like printers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In parallel communications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Multiple bits (</a:t>
            </a:r>
            <a:r>
              <a:rPr lang="en-GB" dirty="0" err="1"/>
              <a:t>eg</a:t>
            </a:r>
            <a:r>
              <a:rPr lang="en-GB" dirty="0"/>
              <a:t>. Eight bits) will be transferred at a time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Needs multiple (parallel) communication channels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6F0-7854-DB4E-94EF-C51A2F2282B4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32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800" b="1" dirty="0" smtClean="0">
                <a:solidFill>
                  <a:srgbClr val="0070C0"/>
                </a:solidFill>
              </a:rPr>
              <a:t>Assignment #1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Describe the following digital signal encoding formats (which format is used by </a:t>
            </a:r>
            <a:r>
              <a:rPr lang="en-GB" u="sng" dirty="0" smtClean="0"/>
              <a:t>Ethernet</a:t>
            </a:r>
            <a:r>
              <a:rPr lang="en-GB" dirty="0" smtClean="0"/>
              <a:t>?)</a:t>
            </a:r>
          </a:p>
          <a:p>
            <a:pPr marL="64928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b="1" dirty="0" smtClean="0"/>
              <a:t>Non return-to-Zero-Level (NRZ-L)</a:t>
            </a:r>
          </a:p>
          <a:p>
            <a:pPr marL="64928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b="1" dirty="0" smtClean="0"/>
              <a:t>Non return to Zero Inverted (NRZI)</a:t>
            </a:r>
          </a:p>
          <a:p>
            <a:pPr marL="64928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b="1" dirty="0" smtClean="0"/>
              <a:t>Bipolar-AMI</a:t>
            </a:r>
          </a:p>
          <a:p>
            <a:pPr marL="64928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b="1" dirty="0" smtClean="0"/>
              <a:t>Pseudoternary</a:t>
            </a:r>
          </a:p>
          <a:p>
            <a:pPr marL="64928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b="1" dirty="0" smtClean="0"/>
              <a:t>Manchester</a:t>
            </a:r>
          </a:p>
          <a:p>
            <a:pPr marL="64928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b="1" dirty="0" smtClean="0"/>
              <a:t>Differential Manchester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1DC3-C5CF-F044-B2CB-CFF43586E20B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6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56" y="1031960"/>
            <a:ext cx="3746542" cy="49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6" y="1031960"/>
            <a:ext cx="3524212" cy="49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A42-49D7-714E-A998-553B7E31681B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ANALOG TRANSMISSION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send the digital data over an analog media, it needs to be converted into analog signal. There can be two cases according to data formatting. </a:t>
            </a:r>
          </a:p>
          <a:p>
            <a:r>
              <a:rPr lang="en-US" b="1" dirty="0"/>
              <a:t>Bandpass: </a:t>
            </a:r>
            <a:r>
              <a:rPr lang="en-US" dirty="0"/>
              <a:t>The filters are used to filter and pass frequencies of interest. A </a:t>
            </a:r>
            <a:r>
              <a:rPr lang="en-US" dirty="0" err="1"/>
              <a:t>bandpass</a:t>
            </a:r>
            <a:r>
              <a:rPr lang="en-US" dirty="0"/>
              <a:t> is a band of frequencies which can pass the filter. </a:t>
            </a:r>
          </a:p>
          <a:p>
            <a:r>
              <a:rPr lang="en-US" b="1" dirty="0"/>
              <a:t>Low-pass: </a:t>
            </a:r>
            <a:r>
              <a:rPr lang="en-US" dirty="0"/>
              <a:t>Low-pass is a filter that passes low frequencies signals. </a:t>
            </a:r>
          </a:p>
          <a:p>
            <a:r>
              <a:rPr lang="en-US" dirty="0"/>
              <a:t>When digital data is converted into a </a:t>
            </a:r>
            <a:r>
              <a:rPr lang="en-US" dirty="0" err="1"/>
              <a:t>bandpass</a:t>
            </a:r>
            <a:r>
              <a:rPr lang="en-US" dirty="0"/>
              <a:t> analog signal, it is called digital-to- analog conversion. When low-pass analog signal is converted into </a:t>
            </a:r>
            <a:r>
              <a:rPr lang="en-US" dirty="0" err="1"/>
              <a:t>bandpass</a:t>
            </a:r>
            <a:r>
              <a:rPr lang="en-US" dirty="0"/>
              <a:t> analog signal, it is called analog-to-analog conversion.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037C-7A0D-A347-A1E6-BC320DECD906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Digital-to-Analog Conversion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data from one computer is sent to another via some analog carrier, it is first converted into analog signals. Analog signals are modified to reflect digital data. </a:t>
            </a:r>
          </a:p>
          <a:p>
            <a:r>
              <a:rPr lang="en-US" dirty="0"/>
              <a:t>An analog signal is characterized by its amplitude, frequency, and phase. </a:t>
            </a:r>
            <a:endParaRPr lang="en-US" dirty="0" smtClean="0"/>
          </a:p>
          <a:p>
            <a:r>
              <a:rPr lang="en-US" dirty="0" smtClean="0"/>
              <a:t>There are three kinds of digital-to-analog conversions: </a:t>
            </a:r>
          </a:p>
          <a:p>
            <a:pPr lvl="1"/>
            <a:r>
              <a:rPr lang="en-US" dirty="0" smtClean="0"/>
              <a:t>Amplitude Shift Keying </a:t>
            </a:r>
          </a:p>
          <a:p>
            <a:pPr lvl="1"/>
            <a:r>
              <a:rPr lang="en-US" dirty="0" smtClean="0"/>
              <a:t>Frequency Shift Keying </a:t>
            </a:r>
          </a:p>
          <a:p>
            <a:pPr lvl="1"/>
            <a:r>
              <a:rPr lang="en-US" dirty="0" smtClean="0"/>
              <a:t>Phase Shift Keying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8DF-A16F-A948-9153-ED387440F5CF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Analog-to-Analog Conversion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 signals are modified to represent analog data. This conversion is also known as </a:t>
            </a:r>
            <a:r>
              <a:rPr lang="en-US" b="1" dirty="0"/>
              <a:t>Analog Modulation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Analog modulation is required when </a:t>
            </a:r>
            <a:r>
              <a:rPr lang="en-US" dirty="0" err="1"/>
              <a:t>bandpass</a:t>
            </a:r>
            <a:r>
              <a:rPr lang="en-US" dirty="0"/>
              <a:t> is used. </a:t>
            </a:r>
            <a:endParaRPr lang="en-US" dirty="0" smtClean="0"/>
          </a:p>
          <a:p>
            <a:r>
              <a:rPr lang="en-US" dirty="0" smtClean="0"/>
              <a:t>Analog </a:t>
            </a:r>
            <a:r>
              <a:rPr lang="en-US" dirty="0"/>
              <a:t>to analog conversion can be done in three ways: </a:t>
            </a:r>
            <a:endParaRPr lang="en-US" dirty="0" smtClean="0"/>
          </a:p>
          <a:p>
            <a:pPr lvl="1"/>
            <a:r>
              <a:rPr lang="en-US" dirty="0"/>
              <a:t>Amplitude </a:t>
            </a:r>
            <a:r>
              <a:rPr lang="en-US" dirty="0" smtClean="0"/>
              <a:t>modulation </a:t>
            </a:r>
            <a:endParaRPr lang="en-US" dirty="0"/>
          </a:p>
          <a:p>
            <a:pPr lvl="1"/>
            <a:r>
              <a:rPr lang="en-US" dirty="0"/>
              <a:t>Frequency </a:t>
            </a:r>
            <a:r>
              <a:rPr lang="en-US" dirty="0" smtClean="0"/>
              <a:t>modulation </a:t>
            </a:r>
            <a:endParaRPr lang="en-US" dirty="0"/>
          </a:p>
          <a:p>
            <a:pPr lvl="1"/>
            <a:r>
              <a:rPr lang="en-US" dirty="0"/>
              <a:t>Phase </a:t>
            </a:r>
            <a:r>
              <a:rPr lang="en-US" dirty="0" smtClean="0"/>
              <a:t>modulation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BF9D-E7A6-A044-A4B0-E6BB80B26364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multiplexing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B011-9E1E-8343-B44E-17D3CAE16E3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Multiplexing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62" y="1600200"/>
            <a:ext cx="7461480" cy="4525963"/>
          </a:xfrm>
        </p:spPr>
        <p:txBody>
          <a:bodyPr>
            <a:noAutofit/>
          </a:bodyPr>
          <a:lstStyle/>
          <a:p>
            <a:pPr marL="480060">
              <a:lnSpc>
                <a:spcPct val="130000"/>
              </a:lnSpc>
              <a:buClr>
                <a:schemeClr val="tx1">
                  <a:shade val="95000"/>
                </a:schemeClr>
              </a:buClr>
              <a:defRPr/>
            </a:pPr>
            <a:r>
              <a:rPr lang="en-US" sz="2400" dirty="0"/>
              <a:t>In data communication, there might be a need to </a:t>
            </a:r>
            <a:r>
              <a:rPr lang="en-US" sz="2400" b="1" dirty="0"/>
              <a:t>share a single media for multiple communication</a:t>
            </a:r>
            <a:r>
              <a:rPr lang="en-US" sz="2400" dirty="0"/>
              <a:t> (</a:t>
            </a:r>
            <a:r>
              <a:rPr lang="en-US" sz="2400" dirty="0" smtClean="0"/>
              <a:t>media/bandwidth </a:t>
            </a:r>
            <a:r>
              <a:rPr lang="en-US" sz="2400" dirty="0"/>
              <a:t>sharing</a:t>
            </a:r>
            <a:r>
              <a:rPr lang="en-US" sz="2400" dirty="0" smtClean="0"/>
              <a:t>) in order to utilize the </a:t>
            </a:r>
            <a:r>
              <a:rPr lang="en-US" sz="2400" dirty="0"/>
              <a:t>available</a:t>
            </a:r>
            <a:r>
              <a:rPr lang="en-US" sz="2400" dirty="0" smtClean="0"/>
              <a:t> bandwidth wisely to achieve specific </a:t>
            </a:r>
            <a:r>
              <a:rPr lang="en-US" sz="2400" dirty="0" err="1" smtClean="0"/>
              <a:t>goals.Sharing</a:t>
            </a:r>
            <a:r>
              <a:rPr lang="en-US" sz="2400" dirty="0" smtClean="0"/>
              <a:t> </a:t>
            </a:r>
            <a:r>
              <a:rPr lang="en-US" sz="2400" dirty="0"/>
              <a:t>of a single media (fiber, coaxial, microwave,..) is known as </a:t>
            </a:r>
            <a:r>
              <a:rPr lang="en-US" sz="2400" b="1" dirty="0"/>
              <a:t>multiplexing</a:t>
            </a:r>
            <a:r>
              <a:rPr lang="en-US" sz="2400" dirty="0" smtClean="0"/>
              <a:t>.</a:t>
            </a:r>
          </a:p>
          <a:p>
            <a:pPr marL="480060">
              <a:lnSpc>
                <a:spcPct val="130000"/>
              </a:lnSpc>
              <a:buClr>
                <a:schemeClr val="tx1">
                  <a:shade val="95000"/>
                </a:schemeClr>
              </a:buClr>
              <a:defRPr/>
            </a:pPr>
            <a:r>
              <a:rPr lang="en-US" sz="2400" dirty="0"/>
              <a:t>Whenever the bandwidth of a medium linking two devices is greater than the bandwidth needs of the devices, the link can be shared. 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A6F2-782E-1A44-BF4C-3BB612DC584D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Contd.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This is a method of combining more than one signal over a shared medium. 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sz="2400" b="1" dirty="0" smtClean="0"/>
              <a:t>Multiplexing</a:t>
            </a:r>
            <a:r>
              <a:rPr lang="en-US" sz="2400" dirty="0" smtClean="0"/>
              <a:t> </a:t>
            </a:r>
            <a:r>
              <a:rPr lang="en-US" sz="2400" dirty="0"/>
              <a:t>divides the capacity of a communication channel into several logical channels, each for a data stream. 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method of extracting the original data streams from the multiplexed signal is called </a:t>
            </a:r>
            <a:r>
              <a:rPr lang="en-US" sz="2400" b="1" dirty="0" err="1" smtClean="0"/>
              <a:t>Demultiplexing</a:t>
            </a:r>
            <a:r>
              <a:rPr lang="en-US" sz="2400" dirty="0"/>
              <a:t>.</a:t>
            </a:r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11A-626E-834B-A023-1AB11C539A75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Contd.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Autofit/>
          </a:bodyPr>
          <a:lstStyle/>
          <a:p>
            <a:pPr marL="137160" indent="0" algn="just">
              <a:lnSpc>
                <a:spcPct val="170000"/>
              </a:lnSpc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500" dirty="0"/>
          </a:p>
          <a:p>
            <a:pPr marL="137160" indent="0" algn="just">
              <a:lnSpc>
                <a:spcPct val="170000"/>
              </a:lnSpc>
              <a:buClr>
                <a:schemeClr val="tx1">
                  <a:shade val="95000"/>
                </a:schemeClr>
              </a:buClr>
              <a:buNone/>
              <a:defRPr/>
            </a:pPr>
            <a:endParaRPr lang="en-GB" sz="22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2" y="2584744"/>
            <a:ext cx="6788111" cy="215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3279-94BB-8744-BE65-D7189ADEB0D0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Multiplexing 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521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5373-EF39-E34C-90F9-96972B61F886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11418848.gif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r="-68"/>
          <a:stretch/>
        </p:blipFill>
        <p:spPr>
          <a:xfrm>
            <a:off x="1309325" y="1322497"/>
            <a:ext cx="6258575" cy="404421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E93D-0984-1840-A06E-F14432565F2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1" dirty="0" smtClean="0"/>
              <a:t> </a:t>
            </a:r>
            <a:r>
              <a:rPr lang="en-GB" sz="3000" b="1" dirty="0">
                <a:solidFill>
                  <a:srgbClr val="00B050"/>
                </a:solidFill>
                <a:latin typeface="+mn-lt"/>
              </a:rPr>
              <a:t>Frequency-division</a:t>
            </a:r>
            <a:r>
              <a:rPr lang="en-GB" sz="2800" b="1" dirty="0">
                <a:solidFill>
                  <a:srgbClr val="0000FF"/>
                </a:solidFill>
              </a:rPr>
              <a:t> </a:t>
            </a:r>
            <a:r>
              <a:rPr lang="en-GB" sz="3000" b="1" dirty="0" smtClean="0">
                <a:solidFill>
                  <a:srgbClr val="00B050"/>
                </a:solidFill>
                <a:latin typeface="+mn-lt"/>
              </a:rPr>
              <a:t>Multiplexing (FDM)</a:t>
            </a:r>
            <a:endParaRPr lang="en-GB" sz="3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GB" sz="2400" dirty="0"/>
              <a:t>It is an analog technology.</a:t>
            </a:r>
          </a:p>
          <a:p>
            <a:pPr>
              <a:lnSpc>
                <a:spcPct val="130000"/>
              </a:lnSpc>
            </a:pPr>
            <a:r>
              <a:rPr lang="en-GB" sz="2400" dirty="0" smtClean="0"/>
              <a:t>When the carrier is frequency ,FDM is used.</a:t>
            </a:r>
          </a:p>
          <a:p>
            <a:pPr>
              <a:lnSpc>
                <a:spcPct val="130000"/>
              </a:lnSpc>
            </a:pPr>
            <a:r>
              <a:rPr lang="en-GB" sz="2400" dirty="0" smtClean="0"/>
              <a:t>FDM can be used in both </a:t>
            </a:r>
            <a:r>
              <a:rPr lang="en-GB" sz="2400" b="1" dirty="0" smtClean="0"/>
              <a:t>wired and wireless networking </a:t>
            </a:r>
            <a:r>
              <a:rPr lang="en-GB" sz="2400" dirty="0" smtClean="0"/>
              <a:t>for transmitting </a:t>
            </a:r>
            <a:r>
              <a:rPr lang="en-GB" sz="2400" b="1" dirty="0" smtClean="0"/>
              <a:t>large amounts of data at high speeds</a:t>
            </a:r>
            <a:r>
              <a:rPr lang="en-GB" sz="24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en-GB" sz="2400" dirty="0" smtClean="0"/>
              <a:t>FDM is the </a:t>
            </a:r>
            <a:r>
              <a:rPr lang="en-GB" sz="2400" b="1" dirty="0" smtClean="0"/>
              <a:t>simplest</a:t>
            </a:r>
            <a:r>
              <a:rPr lang="en-GB" sz="2400" dirty="0" smtClean="0"/>
              <a:t> and </a:t>
            </a:r>
            <a:r>
              <a:rPr lang="en-GB" sz="2400" b="1" dirty="0" smtClean="0"/>
              <a:t>oldest</a:t>
            </a:r>
            <a:r>
              <a:rPr lang="en-GB" sz="2400" dirty="0" smtClean="0"/>
              <a:t> form of multiplexing in wireless networking technology.</a:t>
            </a:r>
          </a:p>
          <a:p>
            <a:pPr>
              <a:lnSpc>
                <a:spcPct val="130000"/>
              </a:lnSpc>
            </a:pPr>
            <a:r>
              <a:rPr lang="en-GB" sz="2400" dirty="0" smtClean="0"/>
              <a:t>FDM involves simultaneously </a:t>
            </a:r>
            <a:r>
              <a:rPr lang="en-GB" sz="2400" dirty="0" smtClean="0">
                <a:solidFill>
                  <a:srgbClr val="3366FF"/>
                </a:solidFill>
              </a:rPr>
              <a:t>transmitting multiple signals on different frequencies </a:t>
            </a:r>
            <a:r>
              <a:rPr lang="en-GB" sz="2400" b="1" dirty="0"/>
              <a:t>over the same line or channel</a:t>
            </a:r>
            <a:r>
              <a:rPr lang="en-GB" sz="2400" dirty="0"/>
              <a:t>. </a:t>
            </a: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112E-EBCB-1042-ABDA-D5386ED383B7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Contd.</a:t>
            </a:r>
            <a:endParaRPr lang="en-GB" sz="28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GB" sz="2400" dirty="0" smtClean="0">
                <a:solidFill>
                  <a:srgbClr val="3366FF"/>
                </a:solidFill>
              </a:rPr>
              <a:t>Channels </a:t>
            </a:r>
            <a:r>
              <a:rPr lang="en-GB" sz="2400" dirty="0">
                <a:solidFill>
                  <a:srgbClr val="3366FF"/>
                </a:solidFill>
              </a:rPr>
              <a:t>can be separated by strips of unused bandwidth </a:t>
            </a:r>
            <a:r>
              <a:rPr lang="en-GB" sz="2400" dirty="0"/>
              <a:t>guard bands –to prevent signals from overlapping</a:t>
            </a:r>
            <a:r>
              <a:rPr lang="en-GB" sz="2400" dirty="0" smtClean="0"/>
              <a:t>.</a:t>
            </a:r>
            <a:endParaRPr lang="en-GB" sz="2400" dirty="0"/>
          </a:p>
          <a:p>
            <a:pPr>
              <a:lnSpc>
                <a:spcPct val="130000"/>
              </a:lnSpc>
            </a:pPr>
            <a:r>
              <a:rPr lang="en-GB" sz="2400" dirty="0" smtClean="0"/>
              <a:t>Signals from different data sources </a:t>
            </a:r>
            <a:r>
              <a:rPr lang="en-GB" sz="2400" dirty="0" smtClean="0">
                <a:solidFill>
                  <a:srgbClr val="3366FF"/>
                </a:solidFill>
              </a:rPr>
              <a:t>(</a:t>
            </a:r>
            <a:r>
              <a:rPr lang="en-GB" sz="2400" dirty="0">
                <a:solidFill>
                  <a:srgbClr val="3366FF"/>
                </a:solidFill>
              </a:rPr>
              <a:t>f1,f2,f3…</a:t>
            </a:r>
            <a:r>
              <a:rPr lang="en-GB" sz="2400" dirty="0" smtClean="0">
                <a:solidFill>
                  <a:srgbClr val="3366FF"/>
                </a:solidFill>
              </a:rPr>
              <a:t>) </a:t>
            </a:r>
            <a:r>
              <a:rPr lang="en-GB" sz="2400" dirty="0" smtClean="0"/>
              <a:t>are fed into a multiplexer that modulates each signal and transmits them at </a:t>
            </a:r>
            <a:r>
              <a:rPr lang="en-GB" sz="2400" b="1" dirty="0" smtClean="0">
                <a:solidFill>
                  <a:srgbClr val="3366FF"/>
                </a:solidFill>
              </a:rPr>
              <a:t>different frequencies</a:t>
            </a:r>
            <a:r>
              <a:rPr lang="en-GB" sz="2400" dirty="0" smtClean="0">
                <a:solidFill>
                  <a:srgbClr val="3366FF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GB" sz="2400" dirty="0" smtClean="0"/>
              <a:t>These signals are then transmitted over the wire or through wireless communication and are separated at the destination into individual data signals using a </a:t>
            </a:r>
            <a:r>
              <a:rPr lang="en-GB" sz="2400" b="1" dirty="0" smtClean="0">
                <a:solidFill>
                  <a:srgbClr val="3366FF"/>
                </a:solidFill>
              </a:rPr>
              <a:t>demultiplexer</a:t>
            </a:r>
            <a:r>
              <a:rPr lang="en-GB" sz="2400" dirty="0" smtClean="0">
                <a:solidFill>
                  <a:srgbClr val="3366FF"/>
                </a:solidFill>
              </a:rPr>
              <a:t>.</a:t>
            </a:r>
            <a:endParaRPr lang="en-GB" sz="2400" dirty="0">
              <a:solidFill>
                <a:srgbClr val="3366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695-4B1F-D143-AA3A-7413641589AF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6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Multiplexing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A5F-4C92-5A4B-BE48-7898A4C23A30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5" y="2228272"/>
            <a:ext cx="6892636" cy="267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95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FD DEmultiplexing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225636"/>
            <a:ext cx="8229600" cy="1900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Application of FDM </a:t>
            </a:r>
            <a:endParaRPr lang="en-US" sz="2400" dirty="0"/>
          </a:p>
          <a:p>
            <a:r>
              <a:rPr lang="en-US" sz="2400" dirty="0" smtClean="0"/>
              <a:t>AM and FM radio broadcasting</a:t>
            </a:r>
          </a:p>
          <a:p>
            <a:r>
              <a:rPr lang="en-US" sz="2400" dirty="0" smtClean="0"/>
              <a:t>Television broadcasting </a:t>
            </a:r>
          </a:p>
          <a:p>
            <a:r>
              <a:rPr lang="en-US" sz="2400" dirty="0" smtClean="0"/>
              <a:t>The first generation of cellular telephones 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77C8-4A50-164A-8CE1-BA8C5633AC1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3093"/>
            <a:ext cx="770485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Time-division multiplexing (TDM)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GB" sz="2400" dirty="0" smtClean="0"/>
              <a:t>A digital process for </a:t>
            </a:r>
            <a:r>
              <a:rPr lang="en-GB" sz="2400" dirty="0"/>
              <a:t>transmitting </a:t>
            </a:r>
            <a:r>
              <a:rPr lang="en-GB" sz="2400" dirty="0">
                <a:solidFill>
                  <a:srgbClr val="3366FF"/>
                </a:solidFill>
              </a:rPr>
              <a:t>multiple data streams </a:t>
            </a:r>
            <a:r>
              <a:rPr lang="en-GB" sz="2400" dirty="0"/>
              <a:t>in </a:t>
            </a:r>
            <a:r>
              <a:rPr lang="en-GB" sz="2400" b="1" dirty="0"/>
              <a:t>a single communication path</a:t>
            </a:r>
            <a:r>
              <a:rPr lang="en-GB" sz="2400" dirty="0"/>
              <a:t>.</a:t>
            </a:r>
          </a:p>
          <a:p>
            <a:pPr>
              <a:lnSpc>
                <a:spcPct val="130000"/>
              </a:lnSpc>
            </a:pPr>
            <a:r>
              <a:rPr lang="en-GB" sz="2400" dirty="0" smtClean="0">
                <a:solidFill>
                  <a:srgbClr val="3366FF"/>
                </a:solidFill>
              </a:rPr>
              <a:t>Instead of sharing a portion of the bandwidth as in FDM, time is shared</a:t>
            </a:r>
            <a:r>
              <a:rPr lang="en-GB" sz="24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en-GB" sz="2400" dirty="0" smtClean="0"/>
              <a:t>In </a:t>
            </a:r>
            <a:r>
              <a:rPr lang="en-GB" sz="2400" dirty="0"/>
              <a:t>TDM, the data from different input channels is divided into </a:t>
            </a:r>
            <a:r>
              <a:rPr lang="en-GB" sz="2400" b="1" dirty="0"/>
              <a:t>fixed-length segments</a:t>
            </a:r>
            <a:r>
              <a:rPr lang="en-GB" sz="2400" dirty="0"/>
              <a:t> and then combined in </a:t>
            </a:r>
            <a:r>
              <a:rPr lang="en-GB" sz="2400" b="1" dirty="0"/>
              <a:t>round-robin fashion</a:t>
            </a:r>
            <a:r>
              <a:rPr lang="en-GB" sz="2400" dirty="0"/>
              <a:t> into a single output data stream, which can then be transmitted over a single channel transmission system and </a:t>
            </a:r>
            <a:r>
              <a:rPr lang="en-GB" sz="2400" dirty="0" smtClean="0"/>
              <a:t>DEmultiplexed </a:t>
            </a:r>
            <a:r>
              <a:rPr lang="en-GB" sz="2400" dirty="0"/>
              <a:t>at the destination location.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E256-E70B-474D-82AD-E9004BC88A9D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4034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TDM is a digital multiplexing technique for combining </a:t>
            </a:r>
            <a:r>
              <a:rPr lang="en-US" sz="2400" b="1" dirty="0">
                <a:solidFill>
                  <a:srgbClr val="3366FF"/>
                </a:solidFill>
              </a:rPr>
              <a:t>several low-rate digital channels into one high-rate one</a:t>
            </a:r>
            <a:r>
              <a:rPr lang="en-US" sz="2400" dirty="0" smtClean="0">
                <a:solidFill>
                  <a:srgbClr val="3366FF"/>
                </a:solidFill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0E3E-3599-B84E-8C2F-1AD8396CE2D4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17636"/>
            <a:ext cx="5414818" cy="16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53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00"/>
                </a:solidFill>
              </a:rPr>
              <a:t>Contd. </a:t>
            </a:r>
            <a:endParaRPr lang="en-GB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3366FF"/>
                </a:solidFill>
              </a:rPr>
              <a:t>One weakness</a:t>
            </a:r>
            <a:r>
              <a:rPr lang="en-GB" sz="2400" dirty="0" smtClean="0">
                <a:solidFill>
                  <a:srgbClr val="3366FF"/>
                </a:solidFill>
              </a:rPr>
              <a:t> </a:t>
            </a:r>
            <a:r>
              <a:rPr lang="en-GB" sz="2400" dirty="0" smtClean="0"/>
              <a:t>in TDM is that if an input channel does not have anything important to carry for a time, </a:t>
            </a:r>
            <a:r>
              <a:rPr lang="en-GB" sz="2400" b="1" dirty="0" smtClean="0">
                <a:solidFill>
                  <a:srgbClr val="3366FF"/>
                </a:solidFill>
              </a:rPr>
              <a:t>empty segments</a:t>
            </a:r>
            <a:r>
              <a:rPr lang="en-GB" sz="2400" b="1" dirty="0" smtClean="0"/>
              <a:t> </a:t>
            </a:r>
            <a:r>
              <a:rPr lang="en-GB" sz="2400" dirty="0" smtClean="0"/>
              <a:t>are inserted into the output stream anyway. 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For example, if channel A is not transmitting data, one-third of the output channel is not being used. 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You can overcome this weakness by using a more sophisticated multiplexing technique called </a:t>
            </a:r>
            <a:r>
              <a:rPr lang="en-GB" sz="2400" b="1" dirty="0" smtClean="0">
                <a:solidFill>
                  <a:srgbClr val="3366FF"/>
                </a:solidFill>
              </a:rPr>
              <a:t>statistical multiplexing</a:t>
            </a:r>
            <a:r>
              <a:rPr lang="en-GB" sz="2400" dirty="0" smtClean="0">
                <a:solidFill>
                  <a:srgbClr val="3366FF"/>
                </a:solidFill>
              </a:rPr>
              <a:t>.</a:t>
            </a:r>
            <a:endParaRPr lang="en-GB" sz="2400" dirty="0">
              <a:solidFill>
                <a:srgbClr val="3366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6AFC-EA19-6B4C-8B46-EEA180C16B63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9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9817"/>
          </a:xfrm>
        </p:spPr>
        <p:txBody>
          <a:bodyPr>
            <a:normAutofit/>
          </a:bodyPr>
          <a:lstStyle/>
          <a:p>
            <a:r>
              <a:rPr lang="en-GB" sz="3000" b="1" dirty="0" smtClean="0">
                <a:solidFill>
                  <a:srgbClr val="000000"/>
                </a:solidFill>
                <a:latin typeface="+mn-lt"/>
              </a:rPr>
              <a:t>Contd.</a:t>
            </a:r>
            <a:endParaRPr lang="en-GB" sz="3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142C-DD21-2F41-B92A-D0A7120CBA16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6" y="3627477"/>
            <a:ext cx="7030575" cy="226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836712"/>
            <a:ext cx="8424936" cy="2790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charset="2"/>
              <a:buChar char="§"/>
            </a:pPr>
            <a:r>
              <a:rPr lang="en-GB" sz="2100" dirty="0"/>
              <a:t>For example, if input streams A, B, and C are divided into segments as shown </a:t>
            </a:r>
            <a:r>
              <a:rPr lang="en-GB" sz="2100" dirty="0" smtClean="0"/>
              <a:t>here</a:t>
            </a:r>
            <a:r>
              <a:rPr lang="en-GB" sz="2100" dirty="0">
                <a:solidFill>
                  <a:srgbClr val="3366FF"/>
                </a:solidFill>
                <a:sym typeface="Wingdings"/>
              </a:rPr>
              <a:t> </a:t>
            </a:r>
            <a:r>
              <a:rPr lang="en-GB" sz="2100" dirty="0" smtClean="0">
                <a:solidFill>
                  <a:srgbClr val="3366FF"/>
                </a:solidFill>
                <a:sym typeface="Wingdings"/>
              </a:rPr>
              <a:t>( if we have n input lines then there are n slots in one frame)  </a:t>
            </a:r>
            <a:endParaRPr lang="en-GB" sz="2100" dirty="0">
              <a:solidFill>
                <a:srgbClr val="3366FF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GB" sz="2100" dirty="0"/>
              <a:t>A: A1, A2, A3,...</a:t>
            </a:r>
          </a:p>
          <a:p>
            <a:pPr lvl="1" algn="just">
              <a:lnSpc>
                <a:spcPct val="120000"/>
              </a:lnSpc>
            </a:pPr>
            <a:r>
              <a:rPr lang="en-GB" sz="2100" dirty="0"/>
              <a:t>B:  B1, B2, B3,...</a:t>
            </a:r>
          </a:p>
          <a:p>
            <a:pPr lvl="1" algn="just">
              <a:lnSpc>
                <a:spcPct val="120000"/>
              </a:lnSpc>
            </a:pPr>
            <a:r>
              <a:rPr lang="en-GB" sz="2100" dirty="0"/>
              <a:t>C:  C1, C2, C3,...</a:t>
            </a:r>
          </a:p>
          <a:p>
            <a:pPr lvl="2" algn="just">
              <a:lnSpc>
                <a:spcPct val="120000"/>
              </a:lnSpc>
            </a:pPr>
            <a:r>
              <a:rPr lang="en-GB" sz="2100" dirty="0"/>
              <a:t>the output stream will look like this:</a:t>
            </a:r>
          </a:p>
          <a:p>
            <a:pPr lvl="1" algn="just">
              <a:lnSpc>
                <a:spcPct val="120000"/>
              </a:lnSpc>
            </a:pPr>
            <a:r>
              <a:rPr lang="en-GB" sz="2100" b="1" dirty="0">
                <a:solidFill>
                  <a:srgbClr val="FF0000"/>
                </a:solidFill>
              </a:rPr>
              <a:t>MUX(ABC)  A1, B1, C1, A2, B2, C2, A3, B3, C3,...</a:t>
            </a:r>
          </a:p>
        </p:txBody>
      </p:sp>
    </p:spTree>
    <p:extLst>
      <p:ext uri="{BB962C8B-B14F-4D97-AF65-F5344CB8AC3E}">
        <p14:creationId xmlns:p14="http://schemas.microsoft.com/office/powerpoint/2010/main" val="377848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GB" sz="3000" b="1" dirty="0">
                <a:solidFill>
                  <a:srgbClr val="00B050"/>
                </a:solidFill>
                <a:latin typeface="+mn-lt"/>
              </a:rPr>
              <a:t>Statistical </a:t>
            </a:r>
            <a:r>
              <a:rPr lang="en-GB" sz="3000" b="1" dirty="0" smtClean="0">
                <a:solidFill>
                  <a:srgbClr val="00B050"/>
                </a:solidFill>
                <a:latin typeface="+mn-lt"/>
              </a:rPr>
              <a:t>Multiplexing</a:t>
            </a:r>
            <a:endParaRPr lang="en-GB" sz="3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/>
              <a:t>Asynchronous TDM </a:t>
            </a:r>
            <a:r>
              <a:rPr lang="en-GB" sz="2400" dirty="0" smtClean="0">
                <a:solidFill>
                  <a:srgbClr val="3366FF"/>
                </a:solidFill>
              </a:rPr>
              <a:t>(time slots are  not fixed) , for n input lines  m slots where m&lt;n </a:t>
            </a:r>
          </a:p>
          <a:p>
            <a:pPr>
              <a:lnSpc>
                <a:spcPct val="120000"/>
              </a:lnSpc>
            </a:pPr>
            <a:r>
              <a:rPr lang="en-GB" sz="2400" dirty="0" smtClean="0"/>
              <a:t>allows information from a number of channels to be combined for transmission over a single channel.</a:t>
            </a:r>
          </a:p>
          <a:p>
            <a:pPr>
              <a:lnSpc>
                <a:spcPct val="120000"/>
              </a:lnSpc>
            </a:pPr>
            <a:r>
              <a:rPr lang="en-GB" sz="2400" dirty="0" smtClean="0"/>
              <a:t>It dynamically allocates bandwidth to each channel on an </a:t>
            </a:r>
            <a:r>
              <a:rPr lang="en-GB" sz="2400" dirty="0" smtClean="0">
                <a:solidFill>
                  <a:srgbClr val="3366FF"/>
                </a:solidFill>
              </a:rPr>
              <a:t>as-needed basis. </a:t>
            </a:r>
            <a:r>
              <a:rPr lang="en-GB" sz="2400" dirty="0" smtClean="0"/>
              <a:t>This is in contrast to TDM, in which quiet devices use up a portion of the multiplexed data stream, filling it with empty packets. 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solidFill>
                  <a:srgbClr val="3366FF"/>
                </a:solidFill>
              </a:rPr>
              <a:t>Statistical multiplexing allocates bandwidth only to channels that are currently transmitting.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68F2-6679-2C4F-B3A0-FBAE255D736A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GB" sz="3000" b="1" dirty="0">
                <a:solidFill>
                  <a:srgbClr val="00B050"/>
                </a:solidFill>
                <a:latin typeface="+mn-lt"/>
              </a:rPr>
              <a:t>Statistical </a:t>
            </a:r>
            <a:r>
              <a:rPr lang="en-GB" sz="3000" b="1" dirty="0" smtClean="0">
                <a:solidFill>
                  <a:srgbClr val="00B050"/>
                </a:solidFill>
                <a:latin typeface="+mn-lt"/>
              </a:rPr>
              <a:t>Multiplexing</a:t>
            </a:r>
            <a:endParaRPr lang="en-GB" sz="3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300" dirty="0" smtClean="0"/>
              <a:t>It packages the data from the active channels into packets and dynamically feeds them into the output channel, usually on a </a:t>
            </a:r>
            <a:r>
              <a:rPr lang="en-GB" sz="2300" dirty="0" smtClean="0">
                <a:solidFill>
                  <a:srgbClr val="3366FF"/>
                </a:solidFill>
              </a:rPr>
              <a:t>FIFO (first in, first out) basis</a:t>
            </a:r>
            <a:r>
              <a:rPr lang="en-GB" sz="2300" dirty="0" smtClean="0"/>
              <a:t>, but it’s also able to allocate extra bandwidth to specific input channels.</a:t>
            </a:r>
          </a:p>
          <a:p>
            <a:pPr algn="just">
              <a:lnSpc>
                <a:spcPct val="150000"/>
              </a:lnSpc>
            </a:pPr>
            <a:r>
              <a:rPr lang="en-GB" sz="2300" dirty="0" smtClean="0"/>
              <a:t>Statistical multiplexing is sometimes referred to as </a:t>
            </a:r>
            <a:r>
              <a:rPr lang="en-GB" sz="2300" b="1" dirty="0" smtClean="0"/>
              <a:t>statistical time-division multiplexing (STDM)</a:t>
            </a:r>
            <a:endParaRPr lang="en-GB" sz="2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9712-67EF-4736-B85A-9479A0652D4C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2687-E31B-9343-B4CA-298075058340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Serial transmission can be either asynchronous or synchronous.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Asynchronous Serial Transmission </a:t>
            </a:r>
          </a:p>
          <a:p>
            <a:pPr lvl="1"/>
            <a:r>
              <a:rPr lang="en-US" sz="2400" dirty="0"/>
              <a:t>It is named so because there is no importance of timing. </a:t>
            </a:r>
            <a:endParaRPr lang="en-US" sz="2400" dirty="0" smtClean="0"/>
          </a:p>
          <a:p>
            <a:pPr lvl="1"/>
            <a:r>
              <a:rPr lang="en-US" sz="2400" dirty="0" smtClean="0"/>
              <a:t>Data</a:t>
            </a:r>
            <a:r>
              <a:rPr lang="en-US" sz="2400" dirty="0"/>
              <a:t>-bits have specific pattern and they help receiver recognize the start and end data bits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For example, a 0 is prefixed on every data byte and one or more 1s are added at the end. </a:t>
            </a:r>
          </a:p>
          <a:p>
            <a:pPr lvl="1"/>
            <a:r>
              <a:rPr lang="en-US" sz="2400" dirty="0"/>
              <a:t>Two continuous data-frames (bytes) may have a gap between them.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8409-8470-C040-A55F-39496D107B8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19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064F-CD78-0C43-9952-84E2950FD819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3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Switching is a </a:t>
            </a:r>
            <a:r>
              <a:rPr lang="en-US" sz="2800" dirty="0">
                <a:solidFill>
                  <a:srgbClr val="3366FF"/>
                </a:solidFill>
              </a:rPr>
              <a:t>mechanism by which data/information sent from source towards destination </a:t>
            </a:r>
            <a:r>
              <a:rPr lang="en-US" sz="2800" dirty="0"/>
              <a:t>which are not directly connected. </a:t>
            </a:r>
            <a:endParaRPr lang="en-US" sz="2800" dirty="0" smtClean="0"/>
          </a:p>
          <a:p>
            <a:r>
              <a:rPr lang="en-US" sz="2800" dirty="0" smtClean="0"/>
              <a:t>Networks </a:t>
            </a:r>
            <a:r>
              <a:rPr lang="en-US" sz="2800" dirty="0"/>
              <a:t>have interconnecting devices, which receives data from directly connected sources, stores data, analyze it and then forwards to the </a:t>
            </a:r>
            <a:r>
              <a:rPr lang="en-US" sz="2800" dirty="0" smtClean="0"/>
              <a:t>next interconnecting </a:t>
            </a:r>
            <a:r>
              <a:rPr lang="en-US" sz="2800" dirty="0"/>
              <a:t>device closest to the destination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E10A-4D39-864E-9F15-19963665C7A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091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C9F2-4A9D-BB45-AD5A-B92A615DBCF3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Circuit Switching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two nodes communicate with each other over a dedicated communication path, it is called circuit switching.</a:t>
            </a:r>
          </a:p>
          <a:p>
            <a:r>
              <a:rPr lang="en-US" sz="2400" dirty="0" smtClean="0"/>
              <a:t>To transfer data circuit(permanent or temporary)  must be established.</a:t>
            </a:r>
          </a:p>
          <a:p>
            <a:r>
              <a:rPr lang="en-US" sz="2400" dirty="0" smtClean="0"/>
              <a:t>Establish a circuit ,transfer data ,disconnect the circuit </a:t>
            </a:r>
          </a:p>
          <a:p>
            <a:r>
              <a:rPr lang="en-US" sz="2400" dirty="0" smtClean="0"/>
              <a:t>Designed for voice applications </a:t>
            </a:r>
          </a:p>
          <a:p>
            <a:r>
              <a:rPr lang="en-US" sz="2400" dirty="0" smtClean="0"/>
              <a:t>Example : </a:t>
            </a:r>
            <a:r>
              <a:rPr lang="en-US" sz="2400" b="1" dirty="0" smtClean="0"/>
              <a:t>Telephone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010A-FAF1-C74C-B51C-C33BE04D12C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Switching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the middle of circuit switching and packet switching </a:t>
            </a:r>
          </a:p>
          <a:p>
            <a:r>
              <a:rPr lang="en-US" sz="2400" dirty="0" smtClean="0"/>
              <a:t>The whole message is treated as a data unit and is switching /transferred in its entirety.</a:t>
            </a:r>
          </a:p>
          <a:p>
            <a:r>
              <a:rPr lang="en-US" sz="2400" dirty="0" smtClean="0"/>
              <a:t>Store ,buffer ,forward </a:t>
            </a:r>
          </a:p>
          <a:p>
            <a:r>
              <a:rPr lang="en-US" sz="2400" dirty="0" smtClean="0"/>
              <a:t>Disadvantage : </a:t>
            </a:r>
          </a:p>
          <a:p>
            <a:pPr lvl="1"/>
            <a:r>
              <a:rPr lang="en-US" sz="2400" dirty="0" smtClean="0"/>
              <a:t>Every switch in transit path needs enough storage to accommodate entire message </a:t>
            </a:r>
          </a:p>
          <a:p>
            <a:pPr lvl="1"/>
            <a:r>
              <a:rPr lang="en-US" sz="2400" dirty="0" smtClean="0"/>
              <a:t>Very slow </a:t>
            </a:r>
          </a:p>
          <a:p>
            <a:pPr lvl="1"/>
            <a:r>
              <a:rPr lang="en-US" sz="2400" dirty="0" smtClean="0"/>
              <a:t>Not a solution for streaming media and real-time applications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51F-9F6D-2047-9313-0FE485667A3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0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Switching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shortcomings of message </a:t>
            </a:r>
            <a:r>
              <a:rPr lang="en-US" sz="2400" dirty="0" smtClean="0"/>
              <a:t>gave birth to an idea of packet switching.</a:t>
            </a:r>
          </a:p>
          <a:p>
            <a:r>
              <a:rPr lang="en-US" sz="2400" dirty="0" smtClean="0"/>
              <a:t>Entire message is broken down into smaller chunks  called packets.</a:t>
            </a:r>
          </a:p>
          <a:p>
            <a:r>
              <a:rPr lang="en-US" sz="2400" dirty="0" smtClean="0"/>
              <a:t>The switching information is added in the header of each packet and transmitted independently.</a:t>
            </a:r>
          </a:p>
          <a:p>
            <a:r>
              <a:rPr lang="en-US" sz="2400" dirty="0" smtClean="0"/>
              <a:t>The internet uses </a:t>
            </a:r>
            <a:r>
              <a:rPr lang="en-US" sz="2400" dirty="0"/>
              <a:t>packet switching.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A92E-4035-E64B-AF35-094AA32AF81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Transmission medium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Transmission medium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14AC-CA6A-3A44-82D1-9567D6B56D29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3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Transmission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ebdings" pitchFamily="18" charset="2"/>
              <a:buChar char="ÿ"/>
              <a:defRPr/>
            </a:pPr>
            <a:r>
              <a:rPr lang="en-US" dirty="0" smtClean="0"/>
              <a:t>is the physical path between transmitter and receiver in a data transmission system.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ebdings" pitchFamily="18" charset="2"/>
              <a:buChar char="ÿ"/>
              <a:defRPr/>
            </a:pPr>
            <a:r>
              <a:rPr lang="en-US" dirty="0" smtClean="0"/>
              <a:t>Transmission media can be classified as </a:t>
            </a:r>
            <a:r>
              <a:rPr lang="en-US" dirty="0">
                <a:solidFill>
                  <a:srgbClr val="3366FF"/>
                </a:solidFill>
              </a:rPr>
              <a:t>guided or unguided.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ebdings" pitchFamily="18" charset="2"/>
              <a:buChar char="ÿ"/>
              <a:defRPr/>
            </a:pPr>
            <a:r>
              <a:rPr lang="en-US" dirty="0" smtClean="0"/>
              <a:t>In both cases, communication is in the form of </a:t>
            </a:r>
            <a:r>
              <a:rPr lang="en-US" dirty="0">
                <a:solidFill>
                  <a:srgbClr val="3366FF"/>
                </a:solidFill>
              </a:rPr>
              <a:t>electromagnetic</a:t>
            </a:r>
            <a:r>
              <a:rPr lang="en-US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waves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 smtClean="0"/>
              <a:t>With guided media, the waves are </a:t>
            </a:r>
            <a:r>
              <a:rPr lang="en-US" dirty="0">
                <a:solidFill>
                  <a:srgbClr val="3366FF"/>
                </a:solidFill>
              </a:rPr>
              <a:t>guided along a solid medium</a:t>
            </a:r>
            <a:r>
              <a:rPr lang="en-US" dirty="0" smtClean="0"/>
              <a:t>, such as </a:t>
            </a:r>
            <a:r>
              <a:rPr lang="en-US" dirty="0" smtClean="0">
                <a:solidFill>
                  <a:srgbClr val="3366FF"/>
                </a:solidFill>
              </a:rPr>
              <a:t>copper twisted pair, copper coaxial cable, and optical fiber</a:t>
            </a:r>
            <a:r>
              <a:rPr lang="en-US" dirty="0" smtClean="0"/>
              <a:t>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ebdings" pitchFamily="18" charset="2"/>
              <a:buChar char="ÿ"/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rgbClr val="3366FF"/>
                </a:solidFill>
              </a:rPr>
              <a:t>atmosphere </a:t>
            </a:r>
            <a:r>
              <a:rPr lang="en-US" dirty="0"/>
              <a:t>and</a:t>
            </a:r>
            <a:r>
              <a:rPr lang="en-US" dirty="0">
                <a:solidFill>
                  <a:srgbClr val="3366FF"/>
                </a:solidFill>
              </a:rPr>
              <a:t> outer space </a:t>
            </a:r>
            <a:r>
              <a:rPr lang="en-US" dirty="0" smtClean="0"/>
              <a:t>are examples of </a:t>
            </a:r>
            <a:r>
              <a:rPr lang="en-US" dirty="0">
                <a:solidFill>
                  <a:srgbClr val="3366FF"/>
                </a:solidFill>
              </a:rPr>
              <a:t>unguided media </a:t>
            </a:r>
            <a:r>
              <a:rPr lang="en-US" dirty="0" smtClean="0"/>
              <a:t>that provide a means of transmitting electromagnetic signals but do not guide them; this form of transmission is usually referred to as </a:t>
            </a:r>
            <a:r>
              <a:rPr lang="en-US" dirty="0">
                <a:solidFill>
                  <a:srgbClr val="3366FF"/>
                </a:solidFill>
              </a:rPr>
              <a:t>wireless transmission.</a:t>
            </a:r>
            <a:endParaRPr lang="en-US" dirty="0" smtClean="0">
              <a:solidFill>
                <a:srgbClr val="3366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6E45-C8C7-1F44-B66A-9067ECE4F18F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C1C3-4FB4-0C4C-9BCC-E215929C966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33547857"/>
              </p:ext>
            </p:extLst>
          </p:nvPr>
        </p:nvGraphicFramePr>
        <p:xfrm>
          <a:off x="1212273" y="1396999"/>
          <a:ext cx="6684818" cy="462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43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  <a:latin typeface="Cambria"/>
                <a:cs typeface="Cambria"/>
              </a:rPr>
              <a:t>Design Factors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 smtClean="0"/>
              <a:t>A key concern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>
                <a:solidFill>
                  <a:srgbClr val="0000FF"/>
                </a:solidFill>
              </a:rPr>
              <a:t>data rate </a:t>
            </a:r>
            <a:r>
              <a:rPr lang="en-US" dirty="0"/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distance</a:t>
            </a:r>
            <a:r>
              <a:rPr lang="en-US" dirty="0"/>
              <a:t>.</a:t>
            </a:r>
            <a:endParaRPr lang="en-US" dirty="0" smtClean="0"/>
          </a:p>
          <a:p>
            <a:pPr lvl="1">
              <a:lnSpc>
                <a:spcPct val="13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greater the data rate and distance, the better.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/>
              <a:t>A number of design factors relating to the transmission medium and to the signal </a:t>
            </a:r>
            <a:r>
              <a:rPr lang="en-US" dirty="0">
                <a:solidFill>
                  <a:srgbClr val="0000FF"/>
                </a:solidFill>
              </a:rPr>
              <a:t>determine the data rate and distance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/>
              <a:t>Bandwidth</a:t>
            </a:r>
            <a:endParaRPr lang="en-US" dirty="0"/>
          </a:p>
          <a:p>
            <a:pPr lvl="1">
              <a:lnSpc>
                <a:spcPct val="130000"/>
              </a:lnSpc>
              <a:defRPr/>
            </a:pPr>
            <a:r>
              <a:rPr lang="en-US" dirty="0" smtClean="0"/>
              <a:t>Transmission impairments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/>
              <a:t>Interference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/>
              <a:t>A Number of receivers</a:t>
            </a:r>
            <a:endParaRPr lang="en-US" dirty="0" smtClean="0"/>
          </a:p>
          <a:p>
            <a:pPr lvl="1">
              <a:lnSpc>
                <a:spcPct val="130000"/>
              </a:lnSpc>
              <a:defRPr/>
            </a:pPr>
            <a:endParaRPr lang="en-US" b="1" dirty="0" smtClean="0"/>
          </a:p>
          <a:p>
            <a:pPr lvl="1">
              <a:lnSpc>
                <a:spcPct val="130000"/>
              </a:lnSpc>
              <a:defRPr/>
            </a:pPr>
            <a:endParaRPr lang="en-US" b="1" dirty="0"/>
          </a:p>
          <a:p>
            <a:pPr lvl="1">
              <a:lnSpc>
                <a:spcPct val="130000"/>
              </a:lnSpc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46B6-13DE-794E-9DE8-E90B7299734D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Serial transmission can be either asynchronous or synchronous.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Synchronous </a:t>
            </a:r>
            <a:r>
              <a:rPr lang="en-US" sz="2400" b="1" dirty="0"/>
              <a:t>Serial Transmission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Timing in synchronous transmission has importance as there is no mechanism followed to recognize start and end data bits.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is no pattern or prefix/suffix method. Data bits are sent in burst mode without maintaining gap between bytes (8- bits). Single burst of data bits may contain a number of bytes. Therefore, timing becomes very important.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up to the receiver to recognize and separate bits into bytes. </a:t>
            </a:r>
            <a:r>
              <a:rPr lang="en-US" sz="2400" i="1" dirty="0"/>
              <a:t>The advantage of synchronous transmission is high speed, </a:t>
            </a:r>
            <a:r>
              <a:rPr lang="en-US" sz="2400" dirty="0"/>
              <a:t>and it has </a:t>
            </a:r>
            <a:r>
              <a:rPr lang="en-US" sz="2400" i="1" dirty="0"/>
              <a:t>no overhead of extra header and footer bits</a:t>
            </a:r>
            <a:r>
              <a:rPr lang="en-US" sz="2400" dirty="0"/>
              <a:t> as in asynchronous transmission. </a:t>
            </a:r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3AB1-0A23-3143-911C-F118553DA8BE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9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287096"/>
            <a:ext cx="8229600" cy="1143000"/>
          </a:xfrm>
        </p:spPr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034"/>
            <a:ext cx="8229600" cy="4829707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/>
              <a:t>Bandwidth</a:t>
            </a:r>
            <a:r>
              <a:rPr lang="en-US" sz="2800" b="1" dirty="0" smtClean="0"/>
              <a:t>:-  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All other factors remaining constant, the greater the bandwidth of a signal, the higher the data rate that can be achieved.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/>
              <a:t>Transmission impairments:- </a:t>
            </a:r>
            <a:endParaRPr lang="en-US" sz="2800" b="1" dirty="0" smtClean="0"/>
          </a:p>
          <a:p>
            <a:pPr lvl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Impairments, such as attenuation, limit the distance. 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For guided media, </a:t>
            </a:r>
            <a:r>
              <a:rPr lang="en-US" sz="2400" dirty="0">
                <a:solidFill>
                  <a:srgbClr val="0000FF"/>
                </a:solidFill>
              </a:rPr>
              <a:t>twisted pair </a:t>
            </a:r>
            <a:r>
              <a:rPr lang="en-US" sz="2400" dirty="0"/>
              <a:t>generally suffer more impairment than </a:t>
            </a:r>
            <a:r>
              <a:rPr lang="en-US" sz="2400" dirty="0">
                <a:solidFill>
                  <a:srgbClr val="0000FF"/>
                </a:solidFill>
              </a:rPr>
              <a:t>coaxial cable</a:t>
            </a:r>
            <a:r>
              <a:rPr lang="en-US" sz="2400" dirty="0"/>
              <a:t>, which in turn suffers more than </a:t>
            </a:r>
            <a:r>
              <a:rPr lang="en-US" sz="2400" dirty="0">
                <a:solidFill>
                  <a:srgbClr val="0000FF"/>
                </a:solidFill>
              </a:rPr>
              <a:t>optical fiber</a:t>
            </a:r>
            <a:r>
              <a:rPr lang="en-US" sz="24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3D01-9EB2-304F-8E2A-E8209243BD1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sz="2600" b="1" dirty="0" smtClean="0"/>
              <a:t>Contd. </a:t>
            </a:r>
            <a:endParaRPr lang="en-US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sz="2800" b="1" dirty="0"/>
              <a:t>Interference:- </a:t>
            </a:r>
            <a:endParaRPr lang="en-US" sz="2800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Interference </a:t>
            </a:r>
            <a:r>
              <a:rPr lang="en-US" sz="2400" dirty="0"/>
              <a:t>from competing signals in overlapping frequency bands can distort or wipe out a signal.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particular </a:t>
            </a:r>
            <a:r>
              <a:rPr lang="en-US" sz="2400" dirty="0"/>
              <a:t>concern for unguided media, but it is also a problem with guided media.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For guided media, interference can be caused by emanations from nearby cables.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</a:rPr>
              <a:t>For example, twisted pair are often bundled together, and conduits often carry multiple </a:t>
            </a:r>
            <a:r>
              <a:rPr lang="en-US" sz="2400" dirty="0" smtClean="0">
                <a:solidFill>
                  <a:srgbClr val="0000FF"/>
                </a:solidFill>
              </a:rPr>
              <a:t>cables. Proper </a:t>
            </a:r>
            <a:r>
              <a:rPr lang="en-US" sz="2400" dirty="0">
                <a:solidFill>
                  <a:srgbClr val="0000FF"/>
                </a:solidFill>
              </a:rPr>
              <a:t>shielding of a guided medium can minimize this problem.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0FCE-3009-3B42-BAA8-BF0406149DE2}" type="datetime2">
              <a:rPr lang="en-US" smtClean="0"/>
              <a:t>Friday, August 13, 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Number of </a:t>
            </a:r>
            <a:r>
              <a:rPr lang="en-US" sz="2800" b="1" dirty="0" smtClean="0"/>
              <a:t>receivers:- </a:t>
            </a:r>
          </a:p>
          <a:p>
            <a:pPr lvl="1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A guided medium can be used to construct </a:t>
            </a:r>
            <a:r>
              <a:rPr lang="en-US" sz="2400" dirty="0">
                <a:solidFill>
                  <a:srgbClr val="0000FF"/>
                </a:solidFill>
              </a:rPr>
              <a:t>a point-to-point link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00FF"/>
                </a:solidFill>
              </a:rPr>
              <a:t>a shared link </a:t>
            </a:r>
            <a:r>
              <a:rPr lang="en-US" sz="2400" dirty="0"/>
              <a:t>with multiple attachments.</a:t>
            </a:r>
          </a:p>
          <a:p>
            <a:pPr lvl="1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0000FF"/>
                </a:solidFill>
              </a:rPr>
              <a:t>a shared link </a:t>
            </a:r>
            <a:r>
              <a:rPr lang="en-US" sz="2400" dirty="0" smtClean="0"/>
              <a:t>, </a:t>
            </a:r>
            <a:r>
              <a:rPr lang="en-US" sz="2400" dirty="0"/>
              <a:t>each attachment introduces some attenuation and distortion on the line, limiting distance and/or data rate.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D3D-F651-BD40-890A-8E520454B23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GUIDED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TRANSMSSION MEDIA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98463" indent="-398463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600" dirty="0" smtClean="0"/>
              <a:t>include </a:t>
            </a:r>
            <a:r>
              <a:rPr lang="en-US" sz="2600" dirty="0">
                <a:solidFill>
                  <a:srgbClr val="0000FF"/>
                </a:solidFill>
              </a:rPr>
              <a:t>twisted-pair cable, coaxial cable, and fiber-optic cable. </a:t>
            </a:r>
          </a:p>
          <a:p>
            <a:pPr marL="398463" indent="-398463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600" dirty="0"/>
              <a:t>A signal traveling along any of these media is </a:t>
            </a:r>
            <a:r>
              <a:rPr lang="en-US" sz="2600" dirty="0">
                <a:solidFill>
                  <a:srgbClr val="0000FF"/>
                </a:solidFill>
              </a:rPr>
              <a:t>directed and contained by the physical limits of the medium.</a:t>
            </a:r>
          </a:p>
          <a:p>
            <a:pPr marL="398463" indent="-398463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600" dirty="0">
                <a:solidFill>
                  <a:srgbClr val="0000FF"/>
                </a:solidFill>
              </a:rPr>
              <a:t>Twisted-pair and coaxial cable </a:t>
            </a:r>
            <a:r>
              <a:rPr lang="en-US" sz="2600" dirty="0"/>
              <a:t>use metallic (copper) conductors that accept and </a:t>
            </a:r>
            <a:r>
              <a:rPr lang="en-US" sz="2600" dirty="0">
                <a:solidFill>
                  <a:srgbClr val="0000FF"/>
                </a:solidFill>
              </a:rPr>
              <a:t>transport signals in the form of electric current.</a:t>
            </a:r>
          </a:p>
          <a:p>
            <a:pPr marL="398463" indent="-398463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600" dirty="0">
                <a:solidFill>
                  <a:srgbClr val="0000FF"/>
                </a:solidFill>
              </a:rPr>
              <a:t>Optical fiber </a:t>
            </a:r>
            <a:r>
              <a:rPr lang="en-US" sz="2600" dirty="0"/>
              <a:t>is a cable that accepts and transports </a:t>
            </a:r>
            <a:r>
              <a:rPr lang="en-US" sz="2600" dirty="0">
                <a:solidFill>
                  <a:srgbClr val="0000FF"/>
                </a:solidFill>
              </a:rPr>
              <a:t>signals in the form of light.</a:t>
            </a: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0E4-162C-5F4B-A1AC-84CF30E9D2CE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Twisted-Pair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Cable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8463" indent="-398463" algn="just" eaLnBrk="1" hangingPunct="1">
              <a:buFont typeface="Webdings" pitchFamily="18" charset="2"/>
              <a:buChar char="ÿ"/>
              <a:defRPr/>
            </a:pPr>
            <a:r>
              <a:rPr lang="en-US" dirty="0"/>
              <a:t>consists of two conductors (normally copper), each with its own plastic insulation, twisted together, </a:t>
            </a:r>
            <a:r>
              <a:rPr lang="en-US" dirty="0" smtClean="0"/>
              <a:t>as shown in the figure below</a:t>
            </a:r>
          </a:p>
          <a:p>
            <a:pPr marL="398463" indent="-398463" algn="just" eaLnBrk="1" hangingPunct="1">
              <a:defRPr/>
            </a:pPr>
            <a:endParaRPr lang="en-US" dirty="0"/>
          </a:p>
          <a:p>
            <a:pPr marL="398463" indent="-398463" algn="just" eaLnBrk="1" hangingPunct="1">
              <a:defRPr/>
            </a:pPr>
            <a:endParaRPr lang="en-US" dirty="0" smtClean="0"/>
          </a:p>
          <a:p>
            <a:pPr marL="398463" indent="-398463" algn="just" eaLnBrk="1" hangingPunct="1">
              <a:defRPr/>
            </a:pPr>
            <a:endParaRPr lang="en-US" dirty="0"/>
          </a:p>
          <a:p>
            <a:pPr marL="398463" indent="-398463" eaLnBrk="1" hangingPunct="1">
              <a:defRPr/>
            </a:pPr>
            <a:endParaRPr lang="en-US" sz="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98463" indent="-398463" algn="just" eaLnBrk="1" hangingPunct="1">
              <a:buFont typeface="Webdings" pitchFamily="18" charset="2"/>
              <a:buChar char="ÿ"/>
              <a:defRPr/>
            </a:pPr>
            <a:r>
              <a:rPr lang="en-US" dirty="0"/>
              <a:t>One of the wires is used to carry signals to the receiver, and the other is used only as a ground reference. </a:t>
            </a:r>
          </a:p>
          <a:p>
            <a:pPr marL="398463" indent="-398463" algn="just" eaLnBrk="1" hangingPunct="1">
              <a:buFont typeface="Webdings" pitchFamily="18" charset="2"/>
              <a:buChar char="ÿ"/>
              <a:defRPr/>
            </a:pPr>
            <a:r>
              <a:rPr lang="en-US" dirty="0"/>
              <a:t>The receiver uses the difference between the two. </a:t>
            </a:r>
            <a:endParaRPr lang="en-US" dirty="0" smtClean="0"/>
          </a:p>
          <a:p>
            <a:pPr marL="398463" indent="-398463" algn="just" eaLnBrk="1" hangingPunct="1">
              <a:buFont typeface="Webdings" pitchFamily="18" charset="2"/>
              <a:buChar char="ÿ"/>
              <a:defRPr/>
            </a:pPr>
            <a:r>
              <a:rPr lang="en-US" dirty="0"/>
              <a:t>In addition to the signal sent by the sender on one of the wires, interference (noise) and crosstalk may affect both wires and create unwanted signals.</a:t>
            </a:r>
          </a:p>
          <a:p>
            <a:pPr marL="398463" indent="-398463" algn="just">
              <a:buFont typeface="Webdings" pitchFamily="18" charset="2"/>
              <a:buChar char="ÿ"/>
              <a:defRPr/>
            </a:pPr>
            <a:r>
              <a:rPr lang="en-US" dirty="0"/>
              <a:t>the </a:t>
            </a:r>
            <a:r>
              <a:rPr lang="en-US" b="1" dirty="0"/>
              <a:t>number of twists per unit of length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(e.g., inch) has some effect on the </a:t>
            </a:r>
            <a:r>
              <a:rPr lang="en-US" b="1" dirty="0"/>
              <a:t>quality of the cable</a:t>
            </a:r>
            <a:r>
              <a:rPr lang="en-US" dirty="0"/>
              <a:t>.</a:t>
            </a:r>
          </a:p>
          <a:p>
            <a:pPr marL="398463" indent="-398463" algn="just" eaLnBrk="1" hangingPunct="1">
              <a:buFont typeface="Webdings" pitchFamily="18" charset="2"/>
              <a:buChar char="ÿ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47AC-B353-0541-BCF6-9E08170FE02E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6" y="2368026"/>
            <a:ext cx="4363504" cy="9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5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Unshielded</a:t>
            </a:r>
            <a:r>
              <a:rPr lang="en-US" sz="3200" i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Versus Shielded 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2113" indent="-392113" eaLnBrk="1" hangingPunct="1">
              <a:lnSpc>
                <a:spcPct val="12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The most common twisted-pair cable used in communications is referred to as unshielded twisted-pair (UTP). </a:t>
            </a:r>
          </a:p>
          <a:p>
            <a:pPr marL="392113" indent="-392113" eaLnBrk="1" hangingPunct="1">
              <a:lnSpc>
                <a:spcPct val="12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IBM has also produced a version of twisted-pair cable for its use called shielded twisted-pair (STP). </a:t>
            </a:r>
          </a:p>
          <a:p>
            <a:pPr marL="392113" indent="-392113" eaLnBrk="1" hangingPunct="1">
              <a:lnSpc>
                <a:spcPct val="12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STP cable </a:t>
            </a:r>
            <a:r>
              <a:rPr lang="en-US" sz="2400" dirty="0">
                <a:solidFill>
                  <a:srgbClr val="0000FF"/>
                </a:solidFill>
              </a:rPr>
              <a:t>has a metal foil or braided mesh covering </a:t>
            </a:r>
            <a:r>
              <a:rPr lang="en-US" sz="2400" dirty="0"/>
              <a:t>that encases each pair of insulated conductors. </a:t>
            </a:r>
            <a:r>
              <a:rPr lang="en-US" sz="2400" dirty="0" smtClean="0"/>
              <a:t>Although </a:t>
            </a:r>
            <a:r>
              <a:rPr lang="en-US" sz="2400" dirty="0"/>
              <a:t>metal casing improves the quality of cable by </a:t>
            </a:r>
            <a:r>
              <a:rPr lang="en-US" sz="2400" dirty="0">
                <a:solidFill>
                  <a:srgbClr val="0000FF"/>
                </a:solidFill>
              </a:rPr>
              <a:t>preventing the penetration of noise or crosstalk, it is bulkier and more expensive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B6E6-E74B-0948-A8DD-A160DE3069A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5A0-7675-5D4B-812C-455773981050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685800" y="9144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459905"/>
            <a:ext cx="5510627" cy="2843266"/>
            <a:chOff x="326916" y="149940"/>
            <a:chExt cx="7674084" cy="3200400"/>
          </a:xfrm>
        </p:grpSpPr>
        <p:pic>
          <p:nvPicPr>
            <p:cNvPr id="15364" name="Picture 10"/>
            <p:cNvPicPr>
              <a:picLocks noChangeAspect="1" noChangeArrowheads="1"/>
            </p:cNvPicPr>
            <p:nvPr/>
          </p:nvPicPr>
          <p:blipFill>
            <a:blip r:embed="rId3"/>
            <a:srcRect l="6400" t="15854" r="1866" b="3659"/>
            <a:stretch>
              <a:fillRect/>
            </a:stretch>
          </p:blipFill>
          <p:spPr bwMode="auto">
            <a:xfrm>
              <a:off x="326916" y="149940"/>
              <a:ext cx="6858000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6934200" y="228600"/>
              <a:ext cx="10668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STP</a:t>
              </a:r>
              <a:endParaRPr lang="en-US" b="1"/>
            </a:p>
          </p:txBody>
        </p:sp>
        <p:sp>
          <p:nvSpPr>
            <p:cNvPr id="9" name="Down Arrow 8"/>
            <p:cNvSpPr/>
            <p:nvPr/>
          </p:nvSpPr>
          <p:spPr>
            <a:xfrm rot="4563790">
              <a:off x="6025356" y="-127793"/>
              <a:ext cx="306387" cy="1193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10173" y="3303171"/>
            <a:ext cx="5567762" cy="3053179"/>
            <a:chOff x="2382838" y="3276600"/>
            <a:chExt cx="6684962" cy="3581400"/>
          </a:xfrm>
        </p:grpSpPr>
        <p:pic>
          <p:nvPicPr>
            <p:cNvPr id="15365" name="Picture 9"/>
            <p:cNvPicPr>
              <a:picLocks noChangeAspect="1" noChangeArrowheads="1"/>
            </p:cNvPicPr>
            <p:nvPr/>
          </p:nvPicPr>
          <p:blipFill>
            <a:blip r:embed="rId4"/>
            <a:srcRect l="4279" t="14635" r="1604" b="4878"/>
            <a:stretch>
              <a:fillRect/>
            </a:stretch>
          </p:blipFill>
          <p:spPr bwMode="auto">
            <a:xfrm>
              <a:off x="2382838" y="3276600"/>
              <a:ext cx="6684962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7772400" y="3500438"/>
              <a:ext cx="1066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UTP</a:t>
              </a:r>
              <a:endParaRPr lang="en-US" b="1"/>
            </a:p>
          </p:txBody>
        </p:sp>
        <p:sp>
          <p:nvSpPr>
            <p:cNvPr id="10" name="Down Arrow 9"/>
            <p:cNvSpPr/>
            <p:nvPr/>
          </p:nvSpPr>
          <p:spPr>
            <a:xfrm rot="4563790">
              <a:off x="8070056" y="3529807"/>
              <a:ext cx="306387" cy="1193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28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UTP Categories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200000"/>
              </a:lnSpc>
              <a:defRPr/>
            </a:pPr>
            <a:r>
              <a:rPr lang="en-US" dirty="0" smtClean="0"/>
              <a:t>The Electronic Industries Association (EIA) has developed standards to classify unshielded twisted-pair cable into </a:t>
            </a:r>
            <a:r>
              <a:rPr lang="en-US" dirty="0">
                <a:solidFill>
                  <a:srgbClr val="0000FF"/>
                </a:solidFill>
              </a:rPr>
              <a:t>seven categories.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Categories are determined by cable quality, with 1 as the lowest and 7 as the highest.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dirty="0" smtClean="0"/>
              <a:t>Each EIA category is suitable for specific uses.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BE5-5E83-714A-B31E-B5DA39095153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793" y="1054641"/>
            <a:ext cx="7189331" cy="506908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B286-7486-B446-A8D8-E93673BBC84D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Connectors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 smtClean="0"/>
              <a:t>The most common UTP connector is </a:t>
            </a:r>
            <a:r>
              <a:rPr lang="en-US" dirty="0">
                <a:solidFill>
                  <a:srgbClr val="0000FF"/>
                </a:solidFill>
              </a:rPr>
              <a:t>RJ45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(RJ stands for registered jack).</a:t>
            </a:r>
            <a:r>
              <a:rPr lang="en-US" sz="2400" dirty="0" smtClean="0"/>
              <a:t> The RJ45 is </a:t>
            </a:r>
            <a:r>
              <a:rPr lang="en-US" sz="2400" dirty="0" smtClean="0">
                <a:solidFill>
                  <a:srgbClr val="0000FF"/>
                </a:solidFill>
              </a:rPr>
              <a:t>a keyed connector</a:t>
            </a:r>
            <a:r>
              <a:rPr lang="en-US" sz="2400" dirty="0" smtClean="0"/>
              <a:t>, meaning the connector can be inserted in only one way.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0392-02E3-2546-B1E7-C0D9F91653F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38148"/>
            <a:ext cx="7532688" cy="217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37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Impairment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travel through transmission media, which are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perfect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imperfection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signal impairment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signal at the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the medium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the 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the signal at the end of the medium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what is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causes of impairment are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attenuation, distortion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6910348"/>
              </p:ext>
            </p:extLst>
          </p:nvPr>
        </p:nvGraphicFramePr>
        <p:xfrm>
          <a:off x="2618592" y="4292923"/>
          <a:ext cx="5270899" cy="1833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05F-2D90-2443-9A2D-2F2C96FD3FE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97745"/>
              </p:ext>
            </p:extLst>
          </p:nvPr>
        </p:nvGraphicFramePr>
        <p:xfrm>
          <a:off x="1027545" y="4087091"/>
          <a:ext cx="3068168" cy="215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Bitmap Image" r:id="rId3" imgW="1933333" imgH="2980952" progId="PBrush">
                  <p:embed/>
                </p:oleObj>
              </mc:Choice>
              <mc:Fallback>
                <p:oleObj name="Bitmap Image" r:id="rId3" imgW="1933333" imgH="2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45" y="4087091"/>
                        <a:ext cx="3068168" cy="2154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99622"/>
              </p:ext>
            </p:extLst>
          </p:nvPr>
        </p:nvGraphicFramePr>
        <p:xfrm>
          <a:off x="5230090" y="4280676"/>
          <a:ext cx="2690191" cy="209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Bitmap Image" r:id="rId5" imgW="1914286" imgH="3000000" progId="PBrush">
                  <p:embed/>
                </p:oleObj>
              </mc:Choice>
              <mc:Fallback>
                <p:oleObj name="Bitmap Image" r:id="rId5" imgW="1914286" imgH="3000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090" y="4280676"/>
                        <a:ext cx="2690191" cy="209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14" y="1692235"/>
            <a:ext cx="8058886" cy="193899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straight-through cable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T568B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ends.         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cross-connect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T568B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one end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T568A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T568B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one end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T568B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other, which is why it is also called 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rollover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RJ-45 connector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9036-64E8-0B4C-A63E-5FABA4FF1196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?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649682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515938" algn="l"/>
              </a:tabLst>
            </a:pP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straight-through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cables for the following cabling: </a:t>
            </a:r>
            <a:endParaRPr lang="en-US" sz="2400" dirty="0" smtClean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tabLst>
                <a:tab pos="5159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 lvl="1">
              <a:lnSpc>
                <a:spcPct val="90000"/>
              </a:lnSpc>
              <a:tabLst>
                <a:tab pos="5159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PC 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>
              <a:lnSpc>
                <a:spcPct val="90000"/>
              </a:lnSpc>
              <a:tabLst>
                <a:tab pos="5159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PC 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2063-54AF-9342-8D0E-C87FACB51F6F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39153" y="3218618"/>
            <a:ext cx="5009043" cy="318241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charset="2"/>
              <a:buChar char="§"/>
              <a:tabLst>
                <a:tab pos="515938" algn="l"/>
              </a:tabLst>
              <a:defRPr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crossover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cables for the following cabling: 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switch 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hub 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to hub 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to router 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to PC 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to PC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249882"/>
            <a:ext cx="2982057" cy="2473498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Wingdings" charset="2"/>
              <a:buChar char="§"/>
              <a:tabLst>
                <a:tab pos="515938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rollover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–"/>
              <a:tabLst>
                <a:tab pos="51593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connect a computer terminal to a router's console port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7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Twisted-pair cable Applications</a:t>
            </a:r>
            <a:endParaRPr lang="en-US" sz="2800" b="1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effectLst/>
              </a:rPr>
              <a:t>Within buildings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effectLst/>
              </a:rPr>
              <a:t>Most common medium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/>
              <a:t>Twisted-pair </a:t>
            </a:r>
            <a:r>
              <a:rPr lang="en-US" sz="2400" dirty="0"/>
              <a:t>cables are used in </a:t>
            </a:r>
            <a:r>
              <a:rPr lang="en-US" sz="2400" b="1" dirty="0">
                <a:solidFill>
                  <a:srgbClr val="0000FF"/>
                </a:solidFill>
              </a:rPr>
              <a:t>telephones lines </a:t>
            </a:r>
            <a:r>
              <a:rPr lang="en-US" sz="2400" dirty="0">
                <a:solidFill>
                  <a:srgbClr val="0000FF"/>
                </a:solidFill>
              </a:rPr>
              <a:t>to provide voice and data channels.</a:t>
            </a:r>
          </a:p>
          <a:p>
            <a:pPr algn="just">
              <a:lnSpc>
                <a:spcPct val="130000"/>
              </a:lnSpc>
            </a:pPr>
            <a:r>
              <a:rPr lang="en-US" sz="2400" dirty="0"/>
              <a:t>The </a:t>
            </a:r>
            <a:r>
              <a:rPr lang="en-US" sz="2400" b="1" dirty="0"/>
              <a:t>DSL lines </a:t>
            </a:r>
            <a:r>
              <a:rPr lang="en-US" sz="2400" dirty="0"/>
              <a:t>that are used by the telephone companies to provide high data rate connections also use the high-bandwidth capability of unshielded twisted-pair cables.</a:t>
            </a:r>
          </a:p>
          <a:p>
            <a:pPr algn="just">
              <a:lnSpc>
                <a:spcPct val="130000"/>
              </a:lnSpc>
            </a:pPr>
            <a:r>
              <a:rPr lang="en-US" sz="2400" b="1" dirty="0"/>
              <a:t>Local area networks</a:t>
            </a:r>
            <a:r>
              <a:rPr lang="en-US" sz="2400" dirty="0"/>
              <a:t>, such as </a:t>
            </a:r>
            <a:r>
              <a:rPr lang="en-US" sz="2400" dirty="0">
                <a:solidFill>
                  <a:srgbClr val="0000FF"/>
                </a:solidFill>
              </a:rPr>
              <a:t>10Base-T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100Base-T, </a:t>
            </a:r>
            <a:r>
              <a:rPr lang="en-US" sz="2400" dirty="0"/>
              <a:t>also used UTP cables.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B6B-0FB2-D843-A5FE-D62D0309B0F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1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Coaxial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sz="31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F80F-0828-A941-88AF-CA7D0D69BA99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12339" y="1587631"/>
            <a:ext cx="7620237" cy="3820857"/>
            <a:chOff x="228600" y="2020154"/>
            <a:chExt cx="8432800" cy="3542446"/>
          </a:xfrm>
        </p:grpSpPr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3729866" y="2020154"/>
              <a:ext cx="1651993" cy="770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1600" b="1" dirty="0">
                  <a:latin typeface="Arial" charset="0"/>
                </a:rPr>
                <a:t>outer jacket</a:t>
              </a:r>
            </a:p>
            <a:p>
              <a:pPr algn="ctr" eaLnBrk="0" hangingPunct="0"/>
              <a:r>
                <a:rPr lang="en-US" altLang="en-US" sz="1600" b="1" dirty="0">
                  <a:latin typeface="Arial" charset="0"/>
                </a:rPr>
                <a:t>(polyethylene)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28600" y="2298700"/>
              <a:ext cx="8432800" cy="3263900"/>
              <a:chOff x="228600" y="2298700"/>
              <a:chExt cx="8432800" cy="3263900"/>
            </a:xfrm>
          </p:grpSpPr>
          <p:sp>
            <p:nvSpPr>
              <p:cNvPr id="68" name="Rectangle 3"/>
              <p:cNvSpPr>
                <a:spLocks noChangeArrowheads="1"/>
              </p:cNvSpPr>
              <p:nvPr/>
            </p:nvSpPr>
            <p:spPr bwMode="auto">
              <a:xfrm>
                <a:off x="3807795" y="4661209"/>
                <a:ext cx="2984501" cy="798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1600" b="1" dirty="0"/>
                  <a:t>Inner copper or </a:t>
                </a:r>
                <a:r>
                  <a:rPr lang="en-US" altLang="en-US" sz="1600" b="1" dirty="0" smtClean="0"/>
                  <a:t>aluminum</a:t>
                </a:r>
                <a:endParaRPr lang="en-US" altLang="en-US" sz="1600" b="1" dirty="0"/>
              </a:p>
              <a:p>
                <a:pPr algn="ctr" eaLnBrk="0" hangingPunct="0"/>
                <a:r>
                  <a:rPr lang="en-US" altLang="en-US" sz="1800" b="1" dirty="0">
                    <a:latin typeface="Arial" charset="0"/>
                  </a:rPr>
                  <a:t> </a:t>
                </a:r>
                <a:r>
                  <a:rPr lang="en-US" altLang="en-US" sz="1600" b="1" dirty="0"/>
                  <a:t>conductor</a:t>
                </a:r>
              </a:p>
            </p:txBody>
          </p:sp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3964919" y="3772507"/>
                <a:ext cx="2096890" cy="770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600" b="1" dirty="0"/>
                  <a:t>insulating </a:t>
                </a:r>
                <a:r>
                  <a:rPr lang="en-US" altLang="en-US" sz="1600" b="1" dirty="0" smtClean="0"/>
                  <a:t>material</a:t>
                </a:r>
              </a:p>
              <a:p>
                <a:pPr algn="ctr" eaLnBrk="0" hangingPunct="0"/>
                <a:r>
                  <a:rPr lang="en-US" altLang="en-US" sz="1600" b="1" dirty="0" smtClean="0"/>
                  <a:t>(Insulator)</a:t>
                </a:r>
                <a:endParaRPr lang="en-US" altLang="en-US" sz="1600" b="1" dirty="0"/>
              </a:p>
            </p:txBody>
          </p:sp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3563759" y="2991154"/>
                <a:ext cx="2311784" cy="770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1600" b="1" dirty="0" smtClean="0">
                    <a:latin typeface="Arial" charset="0"/>
                  </a:rPr>
                  <a:t>Outer Conductor</a:t>
                </a:r>
              </a:p>
              <a:p>
                <a:pPr algn="ctr" eaLnBrk="0" hangingPunct="0"/>
                <a:r>
                  <a:rPr lang="en-US" altLang="en-US" sz="1600" b="1" dirty="0" smtClean="0">
                    <a:latin typeface="Arial" charset="0"/>
                  </a:rPr>
                  <a:t>Shield (</a:t>
                </a:r>
                <a:r>
                  <a:rPr lang="en-US" altLang="en-US" sz="1600" b="1" dirty="0">
                    <a:latin typeface="Arial" charset="0"/>
                  </a:rPr>
                  <a:t>braided wire)</a:t>
                </a:r>
              </a:p>
            </p:txBody>
          </p:sp>
          <p:grpSp>
            <p:nvGrpSpPr>
              <p:cNvPr id="71" name="Group 7"/>
              <p:cNvGrpSpPr>
                <a:grpSpLocks/>
              </p:cNvGrpSpPr>
              <p:nvPr/>
            </p:nvGrpSpPr>
            <p:grpSpPr bwMode="auto">
              <a:xfrm>
                <a:off x="228600" y="2298700"/>
                <a:ext cx="8432800" cy="3263900"/>
                <a:chOff x="144" y="1448"/>
                <a:chExt cx="5312" cy="2056"/>
              </a:xfrm>
            </p:grpSpPr>
            <p:sp>
              <p:nvSpPr>
                <p:cNvPr id="72" name="Oval 8"/>
                <p:cNvSpPr>
                  <a:spLocks noChangeArrowheads="1"/>
                </p:cNvSpPr>
                <p:nvPr/>
              </p:nvSpPr>
              <p:spPr bwMode="auto">
                <a:xfrm>
                  <a:off x="144" y="1448"/>
                  <a:ext cx="2056" cy="2056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Oval 9"/>
                <p:cNvSpPr>
                  <a:spLocks noChangeArrowheads="1"/>
                </p:cNvSpPr>
                <p:nvPr/>
              </p:nvSpPr>
              <p:spPr bwMode="auto">
                <a:xfrm>
                  <a:off x="384" y="1640"/>
                  <a:ext cx="1624" cy="1624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10"/>
                <p:cNvSpPr>
                  <a:spLocks noChangeArrowheads="1"/>
                </p:cNvSpPr>
                <p:nvPr/>
              </p:nvSpPr>
              <p:spPr bwMode="auto">
                <a:xfrm>
                  <a:off x="528" y="1784"/>
                  <a:ext cx="1336" cy="1336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Oval 11"/>
                <p:cNvSpPr>
                  <a:spLocks noChangeArrowheads="1"/>
                </p:cNvSpPr>
                <p:nvPr/>
              </p:nvSpPr>
              <p:spPr bwMode="auto">
                <a:xfrm>
                  <a:off x="1056" y="2312"/>
                  <a:ext cx="280" cy="28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"/>
                <p:cNvSpPr>
                  <a:spLocks noChangeShapeType="1"/>
                </p:cNvSpPr>
                <p:nvPr/>
              </p:nvSpPr>
              <p:spPr bwMode="auto">
                <a:xfrm>
                  <a:off x="1584" y="2448"/>
                  <a:ext cx="864" cy="144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2040"/>
                  <a:ext cx="554" cy="24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4"/>
                <p:cNvSpPr>
                  <a:spLocks noChangeShapeType="1"/>
                </p:cNvSpPr>
                <p:nvPr/>
              </p:nvSpPr>
              <p:spPr bwMode="auto">
                <a:xfrm>
                  <a:off x="1296" y="2544"/>
                  <a:ext cx="1152" cy="480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148" y="1448"/>
                  <a:ext cx="1097" cy="92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912" cy="91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round/>
                  <a:headEnd type="none" w="sm" len="sm"/>
                  <a:tailEnd type="none" w="sm" len="sm"/>
                </a:ln>
                <a:effectLst/>
                <a:scene3d>
                  <a:camera prst="legacyPerspectiveFront">
                    <a:rot lat="1500000" lon="20099999" rev="0"/>
                  </a:camera>
                  <a:lightRig rig="legacyFlat4" dir="t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Oval 17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768" cy="81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round/>
                  <a:headEnd type="none" w="sm" len="sm"/>
                  <a:tailEnd type="none" w="sm" len="sm"/>
                </a:ln>
                <a:effectLst/>
                <a:scene3d>
                  <a:camera prst="legacyPerspectiveFront">
                    <a:rot lat="1500000" lon="20099999" rev="0"/>
                  </a:camera>
                  <a:lightRig rig="legacyFlat4" dir="t"/>
                </a:scene3d>
                <a:sp3d extrusionH="1192200" prstMaterial="legacyPlastic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3339" y="1540"/>
                  <a:ext cx="885" cy="140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19"/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704" cy="76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round/>
                  <a:headEnd type="none" w="sm" len="sm"/>
                  <a:tailEnd type="none" w="sm" len="sm"/>
                </a:ln>
                <a:effectLst/>
                <a:scene3d>
                  <a:camera prst="legacyPerspectiveFront">
                    <a:rot lat="1500000" lon="20099999" rev="0"/>
                  </a:camera>
                  <a:lightRig rig="legacyFlat4" dir="t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594" y="2040"/>
                  <a:ext cx="774" cy="264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2592"/>
                  <a:ext cx="912" cy="0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2"/>
                <p:cNvSpPr>
                  <a:spLocks noChangeArrowheads="1"/>
                </p:cNvSpPr>
                <p:nvPr/>
              </p:nvSpPr>
              <p:spPr bwMode="auto">
                <a:xfrm>
                  <a:off x="5280" y="2880"/>
                  <a:ext cx="144" cy="144"/>
                </a:xfrm>
                <a:prstGeom prst="ellipse">
                  <a:avLst/>
                </a:prstGeom>
                <a:solidFill>
                  <a:srgbClr val="B2B2B2"/>
                </a:solidFill>
                <a:ln w="12700">
                  <a:round/>
                  <a:headEnd/>
                  <a:tailEnd/>
                </a:ln>
                <a:effectLst/>
                <a:scene3d>
                  <a:camera prst="legacyPerspectiveFront">
                    <a:rot lat="1500000" lon="20099999" rev="0"/>
                  </a:camera>
                  <a:lightRig rig="legacyFlat4" dir="t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296" y="2976"/>
                  <a:ext cx="936" cy="48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105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1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Coaxial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sz="31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9725" indent="-339725" algn="just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000" b="1" dirty="0" smtClean="0"/>
              <a:t>Coaxial cable (or </a:t>
            </a:r>
            <a:r>
              <a:rPr lang="en-US" sz="2000" b="1" i="1" dirty="0" smtClean="0"/>
              <a:t>coax)</a:t>
            </a: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smtClean="0"/>
              <a:t>carries signals of </a:t>
            </a:r>
            <a:r>
              <a:rPr lang="en-US" sz="2000" b="1" i="1" dirty="0" smtClean="0">
                <a:solidFill>
                  <a:srgbClr val="0000FF"/>
                </a:solidFill>
              </a:rPr>
              <a:t>higher frequency ranges </a:t>
            </a:r>
            <a:r>
              <a:rPr lang="en-US" sz="2000" i="1" dirty="0" smtClean="0">
                <a:solidFill>
                  <a:srgbClr val="0000FF"/>
                </a:solidFill>
              </a:rPr>
              <a:t>than those in twisted pair </a:t>
            </a:r>
            <a:r>
              <a:rPr lang="en-US" sz="2000" dirty="0" smtClean="0">
                <a:solidFill>
                  <a:srgbClr val="0000FF"/>
                </a:solidFill>
              </a:rPr>
              <a:t>cable</a:t>
            </a:r>
            <a:r>
              <a:rPr lang="en-US" sz="2000" dirty="0" smtClean="0"/>
              <a:t>, in part because the two media are constructed quite differently. </a:t>
            </a:r>
          </a:p>
          <a:p>
            <a:pPr marL="339725" indent="-339725" algn="just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000" dirty="0" smtClean="0"/>
              <a:t>Instead of having two wires, coax has a central core conductor of </a:t>
            </a:r>
            <a:r>
              <a:rPr lang="en-US" sz="2000" b="1" dirty="0"/>
              <a:t>solid or stranded wire (usually copper) </a:t>
            </a:r>
            <a:r>
              <a:rPr lang="en-US" sz="2000" dirty="0" smtClean="0"/>
              <a:t>enclosed in an insulating sheath, which is, in turn, encased in an </a:t>
            </a:r>
            <a:r>
              <a:rPr lang="en-US" sz="2000" b="1" dirty="0"/>
              <a:t>outer conductor of metal foil, </a:t>
            </a:r>
            <a:r>
              <a:rPr lang="en-US" sz="2000" b="1" dirty="0" smtClean="0"/>
              <a:t>braid</a:t>
            </a:r>
            <a:r>
              <a:rPr lang="en-US" sz="2000" dirty="0" smtClean="0"/>
              <a:t>, or a combination of the two. </a:t>
            </a:r>
          </a:p>
          <a:p>
            <a:pPr marL="339725" indent="-339725" algn="just" eaLnBrk="1" hangingPunct="1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000" b="1" dirty="0"/>
              <a:t>The outer metallic wrapping </a:t>
            </a:r>
            <a:r>
              <a:rPr lang="en-US" sz="2000" dirty="0" smtClean="0"/>
              <a:t>serves both as a </a:t>
            </a:r>
            <a:r>
              <a:rPr lang="en-US" sz="2000" b="1" dirty="0"/>
              <a:t>shield against noise </a:t>
            </a:r>
            <a:r>
              <a:rPr lang="en-US" sz="2000" dirty="0" smtClean="0"/>
              <a:t>and as the </a:t>
            </a:r>
            <a:r>
              <a:rPr lang="en-US" sz="2000" b="1" dirty="0"/>
              <a:t>second conductor</a:t>
            </a:r>
            <a:r>
              <a:rPr lang="en-US" sz="2000" dirty="0" smtClean="0"/>
              <a:t>, which completes the circuit. This </a:t>
            </a:r>
            <a:r>
              <a:rPr lang="en-US" sz="2000" dirty="0"/>
              <a:t>outer conductor is also enclosed in an insulating sheath, and the whole cable is protected by a plastic cover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C18D-71A0-FE49-900D-666EE141011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sz="2400" dirty="0"/>
              <a:t>At one time, coaxial cable was the most widely used network cabling. There were a couple of reasons for coaxial cable's wide usage: </a:t>
            </a:r>
          </a:p>
          <a:p>
            <a:pPr lvl="1" indent="-342900" algn="just"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FF"/>
                </a:solidFill>
              </a:rPr>
              <a:t>it was relatively inexpensive</a:t>
            </a:r>
          </a:p>
          <a:p>
            <a:pPr lvl="1" indent="-342900" algn="just"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FF"/>
                </a:solidFill>
              </a:rPr>
              <a:t>it was light, flexible, and easy to work with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A15C-12D3-0840-8277-0E5A8E83234E}" type="datetime2">
              <a:rPr lang="en-US" smtClean="0"/>
              <a:t>Friday, August 13, 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Shielding </a:t>
            </a:r>
            <a:r>
              <a:rPr lang="en-US" sz="2400" dirty="0">
                <a:solidFill>
                  <a:srgbClr val="0000FF"/>
                </a:solidFill>
              </a:rPr>
              <a:t>protects </a:t>
            </a:r>
            <a:r>
              <a:rPr lang="en-US" sz="2400" dirty="0"/>
              <a:t>transmitted data by absorbing stray electronic signals, called noise, so that they do not get onto the cable and distort the data. 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Cable that contains </a:t>
            </a:r>
            <a:r>
              <a:rPr lang="en-US" sz="2400" dirty="0">
                <a:solidFill>
                  <a:srgbClr val="0000FF"/>
                </a:solidFill>
              </a:rPr>
              <a:t>one layer of foil insulation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one layer of braided metal shielding</a:t>
            </a:r>
            <a:r>
              <a:rPr lang="en-US" sz="2400" dirty="0"/>
              <a:t> is referred to as </a:t>
            </a:r>
            <a:r>
              <a:rPr lang="en-US" sz="2400" dirty="0">
                <a:solidFill>
                  <a:srgbClr val="0000FF"/>
                </a:solidFill>
              </a:rPr>
              <a:t>dual shielded. 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For environments that are subject to higher interference, </a:t>
            </a:r>
            <a:r>
              <a:rPr lang="en-US" sz="2400" dirty="0">
                <a:solidFill>
                  <a:srgbClr val="0000FF"/>
                </a:solidFill>
              </a:rPr>
              <a:t>quad shielding is available. 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Quad shielding consists of two layers of foil insulation and two layers of </a:t>
            </a:r>
            <a:r>
              <a:rPr lang="en-US" sz="2400" dirty="0" smtClean="0"/>
              <a:t>braided </a:t>
            </a:r>
            <a:r>
              <a:rPr lang="en-US" sz="2400" dirty="0"/>
              <a:t>metal shielding.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6175-5BFF-6F42-A5DD-703B5DED0FB6}" type="datetime2">
              <a:rPr lang="en-US" smtClean="0"/>
              <a:t>Friday, August 13, 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9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Types</a:t>
            </a:r>
            <a:r>
              <a:rPr lang="en-US" b="1" dirty="0" smtClean="0"/>
              <a:t> </a:t>
            </a:r>
            <a:r>
              <a:rPr lang="en-US" sz="29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of Coaxial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76288" lvl="1" indent="-457200" algn="just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Thin (thinnet) cable </a:t>
            </a:r>
          </a:p>
          <a:p>
            <a:pPr marL="776288" lvl="1" indent="-457200" algn="just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Thick (thick net) cable </a:t>
            </a:r>
          </a:p>
          <a:p>
            <a:pPr marL="514350" indent="-514350" algn="just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b="1" u="sng" dirty="0" smtClean="0">
                <a:solidFill>
                  <a:srgbClr val="7030A0"/>
                </a:solidFill>
              </a:rPr>
              <a:t>Thinnet(10Base2):-</a:t>
            </a: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400" dirty="0" smtClean="0"/>
              <a:t>is a flexible coaxial cable about </a:t>
            </a:r>
            <a:r>
              <a:rPr lang="en-US" sz="2400" b="1" dirty="0" smtClean="0"/>
              <a:t>0.64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centimeters (0.25 inches) thick. 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distance of up to approximately </a:t>
            </a:r>
            <a:r>
              <a:rPr lang="en-US" sz="2400" dirty="0" smtClean="0"/>
              <a:t>185 meters</a:t>
            </a:r>
          </a:p>
          <a:p>
            <a:pPr marL="617538" lvl="1" indent="-342900" algn="just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400" dirty="0"/>
              <a:t>Because this type of coaxial cable is flexible and easy to work </a:t>
            </a:r>
            <a:r>
              <a:rPr lang="en-US" sz="2400" dirty="0" smtClean="0"/>
              <a:t>with</a:t>
            </a:r>
            <a:endParaRPr lang="en-US" sz="2400" dirty="0"/>
          </a:p>
          <a:p>
            <a:pPr marL="617538" lvl="1" indent="-342900" algn="just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400" dirty="0" smtClean="0"/>
              <a:t>it </a:t>
            </a:r>
            <a:r>
              <a:rPr lang="en-US" sz="2400" dirty="0"/>
              <a:t>can be used in almost any type of network installation.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7A0A-E22D-484D-AB0C-BF787F4949E4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Types</a:t>
            </a:r>
            <a:r>
              <a:rPr lang="en-US" b="1" dirty="0" smtClean="0"/>
              <a:t> </a:t>
            </a:r>
            <a:r>
              <a:rPr lang="en-US" sz="29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of Coaxial </a:t>
            </a:r>
            <a:r>
              <a:rPr lang="en-US" sz="29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Cable: </a:t>
            </a:r>
            <a:r>
              <a:rPr lang="en-US" sz="3200" b="1" dirty="0" smtClean="0">
                <a:solidFill>
                  <a:srgbClr val="7030A0"/>
                </a:solidFill>
              </a:rPr>
              <a:t>Thicknet</a:t>
            </a:r>
            <a:r>
              <a:rPr lang="en-US" sz="3200" b="1" dirty="0">
                <a:solidFill>
                  <a:srgbClr val="7030A0"/>
                </a:solidFill>
              </a:rPr>
              <a:t>(10Base5)</a:t>
            </a:r>
            <a:endParaRPr lang="en-US" sz="29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sz="2200" dirty="0" smtClean="0"/>
              <a:t>is </a:t>
            </a:r>
            <a:r>
              <a:rPr lang="en-US" sz="2200" dirty="0"/>
              <a:t>a relatively rigid coaxial cable about </a:t>
            </a:r>
            <a:r>
              <a:rPr lang="en-US" sz="2200" b="1" dirty="0"/>
              <a:t>1.27</a:t>
            </a:r>
            <a:r>
              <a:rPr lang="en-US" sz="2200" dirty="0"/>
              <a:t> centimeters (0.5 inches) in diameter. </a:t>
            </a:r>
            <a:r>
              <a:rPr lang="en-US" sz="2200" dirty="0" smtClean="0"/>
              <a:t> </a:t>
            </a:r>
          </a:p>
          <a:p>
            <a:pPr marL="622301" lvl="1" indent="-347663" eaLnBrk="1" hangingPunct="1">
              <a:lnSpc>
                <a:spcPct val="12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200" dirty="0" smtClean="0"/>
              <a:t>is </a:t>
            </a:r>
            <a:r>
              <a:rPr lang="en-US" sz="2200" dirty="0"/>
              <a:t>sometimes referred to as </a:t>
            </a:r>
            <a:r>
              <a:rPr lang="en-US" sz="2200" b="1" dirty="0">
                <a:solidFill>
                  <a:srgbClr val="0000FF"/>
                </a:solidFill>
              </a:rPr>
              <a:t>Standard Ethernet </a:t>
            </a:r>
            <a:r>
              <a:rPr lang="en-US" sz="2200" dirty="0"/>
              <a:t>because it was the first type of cable used with the popular network architecture Ethernet. </a:t>
            </a:r>
          </a:p>
          <a:p>
            <a:pPr marL="622301" lvl="1" indent="-347663" algn="just" eaLnBrk="1" hangingPunct="1">
              <a:lnSpc>
                <a:spcPct val="12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200" b="1" dirty="0" smtClean="0">
                <a:solidFill>
                  <a:srgbClr val="0000FF"/>
                </a:solidFill>
              </a:rPr>
              <a:t>is </a:t>
            </a:r>
            <a:r>
              <a:rPr lang="en-US" sz="2200" b="1" dirty="0">
                <a:solidFill>
                  <a:srgbClr val="0000FF"/>
                </a:solidFill>
              </a:rPr>
              <a:t>thicker than a thinnet </a:t>
            </a:r>
            <a:r>
              <a:rPr lang="en-US" sz="2200" dirty="0"/>
              <a:t>cable core.</a:t>
            </a:r>
          </a:p>
          <a:p>
            <a:pPr marL="622301" lvl="1" indent="-347663" eaLnBrk="1" hangingPunct="1">
              <a:lnSpc>
                <a:spcPct val="12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200" dirty="0" smtClean="0">
                <a:solidFill>
                  <a:srgbClr val="0000FF"/>
                </a:solidFill>
              </a:rPr>
              <a:t>thick net </a:t>
            </a:r>
            <a:r>
              <a:rPr lang="en-US" sz="2200" dirty="0">
                <a:solidFill>
                  <a:srgbClr val="0000FF"/>
                </a:solidFill>
              </a:rPr>
              <a:t>can carry signals farther than thinnet cable</a:t>
            </a:r>
            <a:r>
              <a:rPr lang="en-US" sz="2200" dirty="0"/>
              <a:t>. Thicknet cable can carry a signal for 500 meters (about 1640 feet). </a:t>
            </a:r>
          </a:p>
          <a:p>
            <a:pPr marL="622301" lvl="1" indent="-347663" eaLnBrk="1" hangingPunct="1">
              <a:lnSpc>
                <a:spcPct val="12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200" dirty="0" smtClean="0">
                <a:solidFill>
                  <a:srgbClr val="0000FF"/>
                </a:solidFill>
              </a:rPr>
              <a:t>used </a:t>
            </a:r>
            <a:r>
              <a:rPr lang="en-US" sz="2200" dirty="0">
                <a:solidFill>
                  <a:srgbClr val="0000FF"/>
                </a:solidFill>
              </a:rPr>
              <a:t>as a backbone to connect several smaller </a:t>
            </a:r>
            <a:r>
              <a:rPr lang="en-US" sz="2200" dirty="0" smtClean="0">
                <a:solidFill>
                  <a:srgbClr val="0000FF"/>
                </a:solidFill>
              </a:rPr>
              <a:t>thin net-</a:t>
            </a:r>
            <a:r>
              <a:rPr lang="en-US" sz="2200" dirty="0">
                <a:solidFill>
                  <a:srgbClr val="0000FF"/>
                </a:solidFill>
              </a:rPr>
              <a:t>based </a:t>
            </a:r>
            <a:r>
              <a:rPr lang="en-US" sz="2200" dirty="0" smtClean="0">
                <a:solidFill>
                  <a:srgbClr val="0000FF"/>
                </a:solidFill>
              </a:rPr>
              <a:t>networks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2F56-A40B-054B-B2D8-5E807014B027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defRPr/>
            </a:pPr>
            <a:r>
              <a:rPr lang="en-US" sz="3200" b="1" dirty="0" smtClean="0"/>
              <a:t>Thin net </a:t>
            </a:r>
            <a:r>
              <a:rPr lang="en-US" sz="3200" b="1" dirty="0"/>
              <a:t>vs. </a:t>
            </a:r>
            <a:r>
              <a:rPr lang="en-US" sz="3200" b="1" dirty="0" smtClean="0"/>
              <a:t>Thick net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2301" lvl="1" indent="-347663" eaLnBrk="1" hangingPunct="1">
              <a:lnSpc>
                <a:spcPct val="14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400" dirty="0"/>
              <a:t>T</a:t>
            </a:r>
            <a:r>
              <a:rPr lang="en-US" sz="2400" dirty="0" smtClean="0"/>
              <a:t>he thicker the cable, the more difficult it is to work with. </a:t>
            </a:r>
          </a:p>
          <a:p>
            <a:pPr marL="622301" lvl="1" indent="-347663" eaLnBrk="1" hangingPunct="1">
              <a:lnSpc>
                <a:spcPct val="14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Thin cable is flexible, easy to install, and relatively inexpensive. </a:t>
            </a:r>
          </a:p>
          <a:p>
            <a:pPr marL="622301" lvl="1" indent="-347663" eaLnBrk="1" hangingPunct="1">
              <a:lnSpc>
                <a:spcPct val="14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400" dirty="0" smtClean="0"/>
              <a:t>Thick cable does not bend easily and is, therefore, harder to install. </a:t>
            </a:r>
          </a:p>
          <a:p>
            <a:pPr marL="622301" lvl="1" indent="-347663" eaLnBrk="1" hangingPunct="1">
              <a:lnSpc>
                <a:spcPct val="14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Thick cable is more expensive than thin cable, but will carry a signal farther.</a:t>
            </a:r>
          </a:p>
          <a:p>
            <a:pPr marL="347663" indent="-347663" algn="just" eaLnBrk="1" hangingPunct="1">
              <a:lnSpc>
                <a:spcPct val="110000"/>
              </a:lnSpc>
              <a:buClr>
                <a:schemeClr val="tx2"/>
              </a:buClr>
              <a:buFont typeface="Webdings" pitchFamily="18" charset="2"/>
              <a:buChar char="ÿ"/>
              <a:defRPr/>
            </a:pP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5A06-76F5-9242-A172-3E594FD93B06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a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energy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signal, travels through a medium, it loses some of its energy in overcoming the resistance of the medium.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why a wire carrying electric signals gets warm, if not hot, after a while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electrical energy in the signal is converted to heat.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compensate for this loss, amplifiers are used to amplify the signal.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is measured in terms of Decibels.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decibel (dB) measures the relative strengths of two signals or one signal at two different points.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decibel is negative if a signal is attenuated and positive if a signal is amplified.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AA08-D027-854C-912F-5387C59E859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258763"/>
            <a:ext cx="8229600" cy="5794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Connector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364" y="1031960"/>
            <a:ext cx="4166436" cy="247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804" y="3581400"/>
            <a:ext cx="3394509" cy="228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33" y="1224744"/>
            <a:ext cx="3166180" cy="21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0364" y="3633012"/>
            <a:ext cx="3557588" cy="222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379F-511A-7446-9939-45CD82F168CA}" type="datetime2">
              <a:rPr lang="en-US" smtClean="0"/>
              <a:t>Friday, August 13,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3048" y="4493306"/>
            <a:ext cx="3035904" cy="186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BNC connector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BNC T connector </a:t>
            </a:r>
            <a:r>
              <a:rPr lang="en-US" sz="2400" dirty="0" smtClean="0"/>
              <a:t>is </a:t>
            </a:r>
            <a:r>
              <a:rPr lang="en-US" sz="2400" dirty="0"/>
              <a:t>used to connect the end of the cable to a device</a:t>
            </a:r>
            <a:r>
              <a:rPr lang="en-US" sz="2400" dirty="0">
                <a:solidFill>
                  <a:srgbClr val="0000FF"/>
                </a:solidFill>
              </a:rPr>
              <a:t>, such as a TV set. 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BNC T connector </a:t>
            </a:r>
            <a:r>
              <a:rPr lang="en-US" sz="2400" dirty="0"/>
              <a:t>is used in Ethernet networks </a:t>
            </a:r>
            <a:r>
              <a:rPr lang="en-US" sz="2400" dirty="0">
                <a:solidFill>
                  <a:srgbClr val="0000FF"/>
                </a:solidFill>
              </a:rPr>
              <a:t>to branch out to a connection to a computer or other device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BNC terminator </a:t>
            </a:r>
            <a:r>
              <a:rPr lang="en-US" sz="2400" dirty="0"/>
              <a:t>is used at the end of the cable </a:t>
            </a:r>
            <a:r>
              <a:rPr lang="en-US" sz="2400" dirty="0">
                <a:solidFill>
                  <a:srgbClr val="0000FF"/>
                </a:solidFill>
              </a:rPr>
              <a:t>to prevent the reflection of the signal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</a:rPr>
              <a:t>BNC barrel connector </a:t>
            </a:r>
            <a:r>
              <a:rPr lang="en-US" sz="2400" dirty="0"/>
              <a:t>is used to join two lengths of thinnet cable to make one longer length.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AB85-1626-E54D-83A6-B209502F12C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76200" y="381000"/>
            <a:ext cx="274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ea typeface="+mj-ea"/>
                <a:cs typeface="Andalus" pitchFamily="18" charset="-78"/>
              </a:rPr>
              <a:t>Categories </a:t>
            </a:r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ea typeface="+mj-ea"/>
                <a:cs typeface="Andalus" pitchFamily="18" charset="-78"/>
              </a:rPr>
              <a:t>of  coaxial cables</a:t>
            </a:r>
          </a:p>
        </p:txBody>
      </p:sp>
      <p:graphicFrame>
        <p:nvGraphicFramePr>
          <p:cNvPr id="33287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6623"/>
              </p:ext>
            </p:extLst>
          </p:nvPr>
        </p:nvGraphicFramePr>
        <p:xfrm>
          <a:off x="3036456" y="228600"/>
          <a:ext cx="5068453" cy="1753853"/>
        </p:xfrm>
        <a:graphic>
          <a:graphicData uri="http://schemas.openxmlformats.org/drawingml/2006/table">
            <a:tbl>
              <a:tblPr/>
              <a:tblGrid>
                <a:gridCol w="1581726"/>
                <a:gridCol w="1373909"/>
                <a:gridCol w="2112818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Impedance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RG-59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75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Cable TV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453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RG-58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Thin Ethernet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36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RG-11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Thick Ethernet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04273" y="2203036"/>
            <a:ext cx="7862454" cy="413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274320" marR="0" lvl="0" indent="-18288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Coax advantages</a:t>
            </a:r>
            <a:endParaRPr kumimoji="0" lang="en-US" sz="2400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n-lt"/>
              <a:ea typeface="Times New Roman" pitchFamily="18" charset="0"/>
              <a:cs typeface="Arial" pitchFamily="34" charset="0"/>
            </a:endParaRPr>
          </a:p>
          <a:p>
            <a:pPr marL="434340" indent="-342900" eaLnBrk="0" hangingPunct="0"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It is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less susceptible to interference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than twisted-pair cable.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434340" indent="-342900" eaLnBrk="0" hangingPunct="0"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Transmit data for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greater distances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than is possible with less expensive cabling.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434340" indent="-342900" eaLnBrk="0" hangingPunct="0"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Transmit voice, video, and data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434340" indent="-342900" eaLnBrk="0" hangingPunct="0"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Offer a familiar technology with reasonable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data security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4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Arial" pitchFamily="34" charset="0"/>
            </a:endParaRPr>
          </a:p>
          <a:p>
            <a:pPr marL="274320" marR="0" lvl="0" indent="-1828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Coax disadvantages</a:t>
            </a:r>
            <a:endParaRPr kumimoji="0" lang="en-US" sz="2400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n-lt"/>
              <a:ea typeface="Times New Roman" pitchFamily="18" charset="0"/>
              <a:cs typeface="Arial" pitchFamily="34" charset="0"/>
            </a:endParaRPr>
          </a:p>
          <a:p>
            <a:pPr marL="434340" indent="-342900" eaLnBrk="0" hangingPunct="0"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There are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many types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of coax cables,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each suited for one, or at most, a small number of LAN systems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434340" indent="-342900" eaLnBrk="0" hangingPunct="0"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Due to its high metallic content, coax cable is usually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more expensive than other cable types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AABF-C705-EA47-A71E-87E7B4B73A4C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Coaxial Cable 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Most versatile medium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Television distribution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Ariel to TV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Cable TV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Long distance telephone transmission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Can carry 10,000 voice calls simultaneously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Being replaced by fiber optic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Short distance computer systems links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Local area </a:t>
            </a:r>
            <a:r>
              <a:rPr lang="en-US" sz="2400" dirty="0" smtClean="0"/>
              <a:t>networks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941E-6C7C-5749-BB96-744CBAA783D9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5F0-7554-4EAA-8FEB-703C330A7D50}" type="slidenum">
              <a:rPr lang="en-GB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1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9725" indent="-339725" eaLnBrk="1" hangingPunct="1">
              <a:lnSpc>
                <a:spcPct val="110000"/>
              </a:lnSpc>
              <a:buFont typeface="Webdings" pitchFamily="18" charset="2"/>
              <a:buChar char="ÿ"/>
              <a:defRPr/>
            </a:pPr>
            <a:r>
              <a:rPr lang="en-US" sz="2400" dirty="0" smtClean="0"/>
              <a:t>is made of </a:t>
            </a:r>
            <a:r>
              <a:rPr lang="en-US" sz="2400" b="1" dirty="0" smtClean="0">
                <a:solidFill>
                  <a:srgbClr val="0000FF"/>
                </a:solidFill>
              </a:rPr>
              <a:t>glass</a:t>
            </a:r>
            <a:r>
              <a:rPr lang="en-US" sz="2400" dirty="0" smtClean="0">
                <a:solidFill>
                  <a:srgbClr val="0000FF"/>
                </a:solidFill>
              </a:rPr>
              <a:t> or </a:t>
            </a:r>
            <a:r>
              <a:rPr lang="en-US" sz="2400" b="1" dirty="0">
                <a:solidFill>
                  <a:srgbClr val="0000FF"/>
                </a:solidFill>
              </a:rPr>
              <a:t>plastic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and transmits </a:t>
            </a:r>
            <a:r>
              <a:rPr lang="en-US" sz="2400" dirty="0" smtClean="0">
                <a:solidFill>
                  <a:srgbClr val="0000FF"/>
                </a:solidFill>
              </a:rPr>
              <a:t>signals in the form </a:t>
            </a:r>
            <a:r>
              <a:rPr lang="en-US" sz="2400" b="1" dirty="0">
                <a:solidFill>
                  <a:srgbClr val="0000FF"/>
                </a:solidFill>
              </a:rPr>
              <a:t>of light</a:t>
            </a:r>
            <a:r>
              <a:rPr lang="en-US" sz="2400" dirty="0" smtClean="0"/>
              <a:t>.</a:t>
            </a:r>
          </a:p>
          <a:p>
            <a:pPr marL="339725" indent="-339725" eaLnBrk="1" hangingPunct="1">
              <a:lnSpc>
                <a:spcPct val="110000"/>
              </a:lnSpc>
              <a:buFont typeface="Webdings" pitchFamily="18" charset="2"/>
              <a:buChar char="ÿ"/>
              <a:defRPr/>
            </a:pPr>
            <a:r>
              <a:rPr lang="en-GB" sz="2400" dirty="0" smtClean="0"/>
              <a:t>consists of a signal-carrying glass core of </a:t>
            </a:r>
            <a:r>
              <a:rPr lang="en-GB" sz="2400" b="1" dirty="0"/>
              <a:t>5 to 100 microns </a:t>
            </a:r>
            <a:r>
              <a:rPr lang="en-GB" sz="2400" dirty="0" smtClean="0"/>
              <a:t>in diameter (</a:t>
            </a:r>
            <a:r>
              <a:rPr lang="en-GB" sz="2400" u="sng" dirty="0" smtClean="0"/>
              <a:t>a sheet of paper is about 25 microns thick and a human hair about 75 microns thick</a:t>
            </a:r>
            <a:r>
              <a:rPr lang="en-GB" sz="2400" dirty="0" smtClean="0"/>
              <a:t>), surrounded by a layer of pure silica called </a:t>
            </a:r>
            <a:r>
              <a:rPr lang="en-GB" sz="2400" b="1" dirty="0"/>
              <a:t>cladding</a:t>
            </a:r>
            <a:r>
              <a:rPr lang="en-GB" sz="2400" dirty="0" smtClean="0"/>
              <a:t>, which prevents light from escaping. </a:t>
            </a:r>
          </a:p>
          <a:p>
            <a:pPr marL="339725" indent="-339725" eaLnBrk="1" hangingPunct="1">
              <a:lnSpc>
                <a:spcPct val="110000"/>
              </a:lnSpc>
              <a:buFont typeface="Webdings" pitchFamily="18" charset="2"/>
              <a:buChar char="ÿ"/>
              <a:defRPr/>
            </a:pPr>
            <a:r>
              <a:rPr lang="en-GB" sz="2400" dirty="0" smtClean="0"/>
              <a:t>Surrounding the cladding are </a:t>
            </a:r>
            <a:r>
              <a:rPr lang="en-GB" sz="2400" b="1" dirty="0" smtClean="0"/>
              <a:t>protective layers </a:t>
            </a:r>
            <a:r>
              <a:rPr lang="en-GB" sz="2400" dirty="0" smtClean="0"/>
              <a:t>of acrylic plastic coating, </a:t>
            </a:r>
            <a:r>
              <a:rPr lang="en-GB" sz="2400" b="1" dirty="0"/>
              <a:t>Kevlar fibers</a:t>
            </a:r>
            <a:r>
              <a:rPr lang="en-GB" sz="2400" dirty="0" smtClean="0"/>
              <a:t> for additional strength, and a PVC (polyvinyl chloride) jacket (usually colored a distinctive orange).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8995-63C8-2340-BB69-C5267BD58987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  <a:endParaRPr lang="en-US" sz="2600" b="1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 algn="just" eaLnBrk="1" hangingPunct="1">
              <a:lnSpc>
                <a:spcPct val="150000"/>
              </a:lnSpc>
              <a:buFont typeface="Webdings" pitchFamily="18" charset="2"/>
              <a:buChar char="ÿ"/>
              <a:defRPr/>
            </a:pPr>
            <a:r>
              <a:rPr lang="en-GB" sz="2400" dirty="0" smtClean="0"/>
              <a:t>Network components use </a:t>
            </a:r>
            <a:r>
              <a:rPr lang="en-GB" sz="2400" b="1" dirty="0" smtClean="0">
                <a:solidFill>
                  <a:srgbClr val="0000FF"/>
                </a:solidFill>
              </a:rPr>
              <a:t>LED or laser diodes</a:t>
            </a:r>
            <a:r>
              <a:rPr lang="en-GB" sz="2400" dirty="0" smtClean="0">
                <a:solidFill>
                  <a:srgbClr val="0000FF"/>
                </a:solidFill>
              </a:rPr>
              <a:t> to convert electrical signals into light pulses </a:t>
            </a:r>
            <a:r>
              <a:rPr lang="en-GB" sz="2400" dirty="0" smtClean="0"/>
              <a:t>for transmission on fiber-optic cables. </a:t>
            </a:r>
          </a:p>
          <a:p>
            <a:pPr marL="339725" indent="-339725" algn="just" eaLnBrk="1" hangingPunct="1">
              <a:lnSpc>
                <a:spcPct val="150000"/>
              </a:lnSpc>
              <a:buFont typeface="Webdings" pitchFamily="18" charset="2"/>
              <a:buChar char="ÿ"/>
              <a:defRPr/>
            </a:pPr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0000FF"/>
                </a:solidFill>
              </a:rPr>
              <a:t>optical detector </a:t>
            </a:r>
            <a:r>
              <a:rPr lang="en-GB" sz="2400" dirty="0" smtClean="0">
                <a:solidFill>
                  <a:srgbClr val="0000FF"/>
                </a:solidFill>
              </a:rPr>
              <a:t>is used to convert the light pulses back into electrical signals</a:t>
            </a:r>
            <a:r>
              <a:rPr lang="en-GB" sz="2400" dirty="0" smtClean="0"/>
              <a:t>.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C04-1B11-0B41-A886-0901A0A6BB92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91038"/>
              </p:ext>
            </p:extLst>
          </p:nvPr>
        </p:nvGraphicFramePr>
        <p:xfrm>
          <a:off x="2228272" y="4471424"/>
          <a:ext cx="5334001" cy="165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Visio" r:id="rId3" imgW="2664562" imgH="758342" progId="">
                  <p:embed/>
                </p:oleObj>
              </mc:Choice>
              <mc:Fallback>
                <p:oleObj name="Visio" r:id="rId3" imgW="2664562" imgH="7583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272" y="4471424"/>
                        <a:ext cx="5334001" cy="1654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30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8463" indent="-398463"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Optical fibers use reflection to guide light through a channel. </a:t>
            </a:r>
          </a:p>
          <a:p>
            <a:pPr marL="398463" indent="-398463"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A glass or plastic core is surrounded by a cladding of less dense glass or plastic.</a:t>
            </a:r>
          </a:p>
          <a:p>
            <a:pPr marL="398463" indent="-398463"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The difference in density of the two materials must be such that a beam of light moving through the core is reflected off the cladding instead of being refracted into it (cladding)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0915-26E0-A64F-BF43-D11CDCC8B99D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76" y="292706"/>
            <a:ext cx="77699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38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Optical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Fiber - Applications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Long-haul trunks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Metropolitan trunks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Rural exchange trunks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Subscriber loops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/>
              <a:t>LANs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5930-1FF1-B049-8CEF-705F7C31B035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8D9-00AE-4C51-A3FC-27506CB91B29}" type="slidenum">
              <a:rPr lang="en-GB"/>
              <a:pPr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Advantages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of Optical Fiber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98463" indent="-398463" algn="just">
              <a:lnSpc>
                <a:spcPct val="150000"/>
              </a:lnSpc>
              <a:buFont typeface="Webdings" pitchFamily="18" charset="2"/>
              <a:buChar char="ÿ"/>
            </a:pPr>
            <a:r>
              <a:rPr lang="en-US" sz="2400" dirty="0"/>
              <a:t>The major advantages offered by fiber-optic cable over twisted-pair and coaxial cable are </a:t>
            </a:r>
            <a:r>
              <a:rPr lang="en-US" sz="2400" b="1" dirty="0"/>
              <a:t>noise resistance</a:t>
            </a:r>
            <a:r>
              <a:rPr lang="en-US" sz="2400" dirty="0"/>
              <a:t>, </a:t>
            </a:r>
            <a:r>
              <a:rPr lang="en-US" sz="2400" b="1" dirty="0"/>
              <a:t>less signal attenuation</a:t>
            </a:r>
            <a:r>
              <a:rPr lang="en-US" sz="2400" dirty="0"/>
              <a:t>, and </a:t>
            </a:r>
            <a:r>
              <a:rPr lang="en-US" sz="2400" b="1" dirty="0"/>
              <a:t>higher bandwidth</a:t>
            </a:r>
            <a:r>
              <a:rPr lang="en-US" sz="2400" dirty="0"/>
              <a:t>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Noise </a:t>
            </a:r>
            <a:r>
              <a:rPr lang="en-US" sz="2400" b="1" dirty="0">
                <a:solidFill>
                  <a:srgbClr val="0000FF"/>
                </a:solidFill>
              </a:rPr>
              <a:t>Resistance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/>
              <a:t>Because fiber-optic transmission uses light rather than electricity, noise is not a factor. External light, the only possible interference, is blocked  from the channel by the outer jacket</a:t>
            </a:r>
            <a:r>
              <a:rPr lang="en-US" sz="2400" dirty="0" smtClean="0"/>
              <a:t>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Less signal attenuation:- </a:t>
            </a:r>
            <a:r>
              <a:rPr lang="en-US" sz="2400" dirty="0" smtClean="0"/>
              <a:t>Fiber-optic transmission  distance is significantly greater than that of other guided media. A signal can run for miles without requiring regeneration.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 startAt="3"/>
            </a:pPr>
            <a:r>
              <a:rPr lang="en-US" sz="2400" b="1" dirty="0" smtClean="0">
                <a:solidFill>
                  <a:srgbClr val="0000FF"/>
                </a:solidFill>
              </a:rPr>
              <a:t>Higher bandwidth:- </a:t>
            </a:r>
            <a:r>
              <a:rPr lang="en-US" sz="2400" dirty="0" smtClean="0"/>
              <a:t>Currently, data rates and bandwidth utilization over fiber-optic cable are limited not by the medium but by the signal generation and reception technology available. 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6816-B42F-7244-9DDE-7F047FA03040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32F-BBEB-40D9-B40F-7A8E0AA6678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Disadvantages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of Optical Fiber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The main disadvantages of fiber optics are </a:t>
            </a:r>
            <a:r>
              <a:rPr lang="en-US" sz="2400" b="1" dirty="0"/>
              <a:t>cost, installation/maintenance, and fragility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b="1" dirty="0" smtClean="0"/>
              <a:t>Cost:-</a:t>
            </a:r>
            <a:r>
              <a:rPr lang="en-US" sz="2400" dirty="0" smtClean="0"/>
              <a:t>  </a:t>
            </a:r>
            <a:r>
              <a:rPr lang="en-US" sz="2400" dirty="0"/>
              <a:t>Fiber-optic cable is expensive. Also, a laser light source can cost thousands of dollars, compared to hundreds of dollars for electrical signal generators.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b="1" dirty="0"/>
              <a:t>Installation/maintenance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b="1" dirty="0" smtClean="0"/>
              <a:t>Fragility:-</a:t>
            </a:r>
            <a:r>
              <a:rPr lang="en-US" sz="2400" dirty="0" smtClean="0"/>
              <a:t> Glass </a:t>
            </a:r>
            <a:r>
              <a:rPr lang="en-US" sz="2400" dirty="0"/>
              <a:t>fiber is more easily broken than wire, making it less useful for applications  where hardware portability is required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5344-4752-2944-8F15-54786CFCDFC1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1657" y="618090"/>
            <a:ext cx="7428710" cy="3596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Distortion: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means that the signal </a:t>
            </a:r>
            <a:r>
              <a:rPr 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its form or shape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can occur in a signal made of </a:t>
            </a:r>
            <a:r>
              <a:rPr 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frequencies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signal component has its own </a:t>
            </a:r>
            <a:r>
              <a:rPr 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speed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medium and, therefore, </a:t>
            </a:r>
            <a:r>
              <a:rPr 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own delay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arriving at the final destination.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delay may create a difference in phase if the delay is not exactly the same as the period duration.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672" t="18165" r="3933" b="5180"/>
          <a:stretch/>
        </p:blipFill>
        <p:spPr>
          <a:xfrm>
            <a:off x="1505971" y="4113112"/>
            <a:ext cx="6450953" cy="21239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E27-7D39-8240-BCD5-934661DEAD9D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Unguided (Wireless) Media</a:t>
            </a:r>
            <a:endParaRPr lang="en-US" sz="2800" b="1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659255" cy="397625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dirty="0"/>
              <a:t>Unguided media transport electromagnetic waves </a:t>
            </a:r>
            <a:r>
              <a:rPr lang="en-US" dirty="0">
                <a:solidFill>
                  <a:srgbClr val="0000FF"/>
                </a:solidFill>
              </a:rPr>
              <a:t>without using any physical conductor.</a:t>
            </a:r>
          </a:p>
          <a:p>
            <a:pPr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dirty="0"/>
              <a:t>This type of communication is often </a:t>
            </a:r>
            <a:r>
              <a:rPr lang="en-US" dirty="0">
                <a:solidFill>
                  <a:srgbClr val="0000FF"/>
                </a:solidFill>
              </a:rPr>
              <a:t>referred to as wireless communication. </a:t>
            </a:r>
          </a:p>
          <a:p>
            <a:pPr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dirty="0"/>
              <a:t>Signals are normally broadcast through free space and thus are available to anyone who has a device capable of receiving them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A122-40D2-9C45-BFAE-A43C4C12864E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3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Unguided (Wireless) Media</a:t>
            </a:r>
            <a:endParaRPr lang="en-US" sz="2800" b="1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659255" cy="3976255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ebdings" pitchFamily="18" charset="2"/>
              <a:buChar char="ÿ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Unguided </a:t>
            </a:r>
            <a:r>
              <a:rPr lang="en-US" sz="2400" dirty="0">
                <a:solidFill>
                  <a:srgbClr val="000000"/>
                </a:solidFill>
              </a:rPr>
              <a:t>signals can travel from the source to destination in several ways: </a:t>
            </a:r>
            <a:r>
              <a:rPr lang="en-US" sz="2400" dirty="0">
                <a:solidFill>
                  <a:srgbClr val="0000FF"/>
                </a:solidFill>
              </a:rPr>
              <a:t>ground propagation, sky propagation, and line-of-sight propagation.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A122-40D2-9C45-BFAE-A43C4C12864E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3" y="3229429"/>
            <a:ext cx="7861904" cy="312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3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0988" indent="-2809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b="1" u="sng" dirty="0">
                <a:solidFill>
                  <a:srgbClr val="0000FF"/>
                </a:solidFill>
              </a:rPr>
              <a:t>In ground </a:t>
            </a:r>
            <a:r>
              <a:rPr lang="en-US" sz="2800" b="1" u="sng" dirty="0" smtClean="0">
                <a:solidFill>
                  <a:srgbClr val="0000FF"/>
                </a:solidFill>
              </a:rPr>
              <a:t>propagation</a:t>
            </a:r>
            <a:endParaRPr lang="en-US" sz="2800" b="1" u="sng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radio waves travel through the lowest portion of the atmosphere, hugging the earth.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These low-frequency signals emanate in all directions from the transmitting antenna and follow the curvature of the planet.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Distance </a:t>
            </a:r>
            <a:r>
              <a:rPr lang="en-US" dirty="0">
                <a:solidFill>
                  <a:srgbClr val="0000FF"/>
                </a:solidFill>
              </a:rPr>
              <a:t>depends </a:t>
            </a:r>
            <a:r>
              <a:rPr lang="en-US" dirty="0" smtClean="0"/>
              <a:t>on the amount of power in the signal: </a:t>
            </a:r>
            <a:r>
              <a:rPr lang="en-US" dirty="0" smtClean="0">
                <a:solidFill>
                  <a:srgbClr val="0000FF"/>
                </a:solidFill>
              </a:rPr>
              <a:t>The greater the power, the greater the distance</a:t>
            </a:r>
            <a:r>
              <a:rPr lang="en-US" dirty="0" smtClean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12D8-D8C0-C24F-84EA-AA881342414C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b="1" u="sng" dirty="0" smtClean="0">
                <a:solidFill>
                  <a:srgbClr val="0000FF"/>
                </a:solidFill>
              </a:rPr>
              <a:t>2.In </a:t>
            </a:r>
            <a:r>
              <a:rPr lang="en-US" sz="2400" b="1" u="sng" dirty="0">
                <a:solidFill>
                  <a:srgbClr val="0000FF"/>
                </a:solidFill>
              </a:rPr>
              <a:t>sky </a:t>
            </a:r>
            <a:r>
              <a:rPr lang="en-US" sz="2400" b="1" u="sng" dirty="0" smtClean="0">
                <a:solidFill>
                  <a:srgbClr val="0000FF"/>
                </a:solidFill>
              </a:rPr>
              <a:t>propagation</a:t>
            </a:r>
            <a:endParaRPr lang="en-US" sz="2400" u="sng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400" dirty="0" smtClean="0"/>
              <a:t>higher-frequency radio waves radiate upward into the ionosphere (the layer of atmosphere where particles exist as ions) where they are </a:t>
            </a:r>
            <a:r>
              <a:rPr lang="en-US" sz="2400" dirty="0">
                <a:solidFill>
                  <a:srgbClr val="0000FF"/>
                </a:solidFill>
              </a:rPr>
              <a:t>reflected back to </a:t>
            </a:r>
            <a:r>
              <a:rPr lang="en-US" sz="2400" dirty="0" smtClean="0">
                <a:solidFill>
                  <a:srgbClr val="0000FF"/>
                </a:solidFill>
              </a:rPr>
              <a:t>earth</a:t>
            </a:r>
            <a:r>
              <a:rPr lang="en-US" sz="2400" dirty="0" smtClean="0"/>
              <a:t>.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This </a:t>
            </a:r>
            <a:r>
              <a:rPr lang="en-US" sz="2400" dirty="0">
                <a:solidFill>
                  <a:srgbClr val="0000FF"/>
                </a:solidFill>
              </a:rPr>
              <a:t>type of transmission allows for greater distances with lower output power.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12D8-D8C0-C24F-84EA-AA881342414C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8463" indent="-398463">
              <a:lnSpc>
                <a:spcPct val="130000"/>
              </a:lnSpc>
              <a:buFont typeface="+mj-lt"/>
              <a:buAutoNum type="arabicPeriod" startAt="3"/>
              <a:defRPr/>
            </a:pPr>
            <a:r>
              <a:rPr lang="en-US" sz="2400" b="1" u="sng" dirty="0">
                <a:solidFill>
                  <a:srgbClr val="0000FF"/>
                </a:solidFill>
              </a:rPr>
              <a:t>In line-of-sight </a:t>
            </a:r>
            <a:r>
              <a:rPr lang="en-US" sz="2400" u="sng" dirty="0" smtClean="0">
                <a:solidFill>
                  <a:srgbClr val="0000FF"/>
                </a:solidFill>
              </a:rPr>
              <a:t>propagation</a:t>
            </a:r>
            <a:endParaRPr lang="en-US" sz="2400" u="sng" dirty="0"/>
          </a:p>
          <a:p>
            <a:pPr>
              <a:lnSpc>
                <a:spcPct val="130000"/>
              </a:lnSpc>
              <a:defRPr/>
            </a:pPr>
            <a:r>
              <a:rPr lang="en-US" sz="2400" dirty="0" smtClean="0"/>
              <a:t>very high-frequency signals are transmitted in straight lines directly from </a:t>
            </a:r>
            <a:r>
              <a:rPr lang="en-US" sz="2400" dirty="0">
                <a:solidFill>
                  <a:srgbClr val="0000FF"/>
                </a:solidFill>
              </a:rPr>
              <a:t>antenna to </a:t>
            </a:r>
            <a:r>
              <a:rPr lang="en-US" sz="2400" dirty="0" smtClean="0">
                <a:solidFill>
                  <a:srgbClr val="0000FF"/>
                </a:solidFill>
              </a:rPr>
              <a:t>antenna.</a:t>
            </a:r>
          </a:p>
          <a:p>
            <a:pPr>
              <a:lnSpc>
                <a:spcPct val="130000"/>
              </a:lnSpc>
              <a:defRPr/>
            </a:pPr>
            <a:r>
              <a:rPr lang="en-US" sz="2400" dirty="0" smtClean="0"/>
              <a:t>Antennas </a:t>
            </a:r>
            <a:r>
              <a:rPr lang="en-US" sz="2400" dirty="0"/>
              <a:t>must be directional, facing each other, and either tall enough or close enough together not to be affected by the curvature of the </a:t>
            </a:r>
            <a:r>
              <a:rPr lang="en-US" sz="2400" dirty="0" smtClean="0"/>
              <a:t>earth.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30CC-4204-ED4D-89A0-28A9F1F125B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Wireless Transmission Types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53D3-2E80-5C4A-BDF9-D0CA3460D7B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248172"/>
              </p:ext>
            </p:extLst>
          </p:nvPr>
        </p:nvGraphicFramePr>
        <p:xfrm>
          <a:off x="1477819" y="1951182"/>
          <a:ext cx="6176818" cy="338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06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Radio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29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waves </a:t>
            </a:r>
            <a:r>
              <a:rPr lang="en-US" sz="2400" dirty="0"/>
              <a:t>that are transmitted in all the directions of free space.</a:t>
            </a:r>
          </a:p>
          <a:p>
            <a:pPr lvl="0"/>
            <a:r>
              <a:rPr lang="en-US" sz="2400" dirty="0" smtClean="0">
                <a:solidFill>
                  <a:srgbClr val="0000FF"/>
                </a:solidFill>
              </a:rPr>
              <a:t>are </a:t>
            </a:r>
            <a:r>
              <a:rPr lang="en-US" sz="2400" dirty="0">
                <a:solidFill>
                  <a:srgbClr val="0000FF"/>
                </a:solidFill>
              </a:rPr>
              <a:t>omnidirectional</a:t>
            </a:r>
            <a:r>
              <a:rPr lang="en-US" sz="2400" dirty="0"/>
              <a:t>, i.e., the signals are propagated in all the directions.</a:t>
            </a:r>
          </a:p>
          <a:p>
            <a:pPr lvl="0"/>
            <a:r>
              <a:rPr lang="en-US" sz="2400" dirty="0"/>
              <a:t>The range in frequencies of radio waves is from 3Khz to 1 </a:t>
            </a:r>
            <a:r>
              <a:rPr lang="en-US" sz="2400" dirty="0" err="1"/>
              <a:t>khz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In the case of radio waves, </a:t>
            </a:r>
            <a:r>
              <a:rPr lang="en-US" sz="2400" dirty="0">
                <a:solidFill>
                  <a:srgbClr val="0000FF"/>
                </a:solidFill>
              </a:rPr>
              <a:t>the sending and receiving antenna are not aligned,</a:t>
            </a:r>
            <a:r>
              <a:rPr lang="en-US" sz="2400" dirty="0"/>
              <a:t> i.e., the wave sent by the sending antenna can be received by any receiving antenna.</a:t>
            </a:r>
          </a:p>
          <a:p>
            <a:pPr lvl="0"/>
            <a:r>
              <a:rPr lang="en-US" sz="2400" dirty="0"/>
              <a:t>An example of the radio wave is </a:t>
            </a:r>
            <a:r>
              <a:rPr lang="en-US" sz="2400" b="1" dirty="0"/>
              <a:t>FM radio</a:t>
            </a:r>
            <a:r>
              <a:rPr lang="en-US" sz="2400" dirty="0"/>
              <a:t>.</a:t>
            </a:r>
          </a:p>
          <a:p>
            <a:pPr>
              <a:lnSpc>
                <a:spcPct val="140000"/>
              </a:lnSpc>
              <a:buFont typeface="Webdings" pitchFamily="18" charset="2"/>
              <a:buChar char="ÿ"/>
              <a:defRPr/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A8C-85A2-C84D-AAB0-106916398CC0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latin typeface="Andalus" pitchFamily="18" charset="-78"/>
                <a:cs typeface="Andalus" pitchFamily="18" charset="-78"/>
              </a:rPr>
              <a:t>Microwaves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200" b="1" dirty="0"/>
              <a:t>Frequency range: </a:t>
            </a:r>
            <a:r>
              <a:rPr lang="en-US" sz="2200" dirty="0"/>
              <a:t>The frequency range of terrestrial microwave is from 4-6 GHz to 21-23 GHz.</a:t>
            </a:r>
          </a:p>
          <a:p>
            <a:pPr lvl="0">
              <a:lnSpc>
                <a:spcPct val="110000"/>
              </a:lnSpc>
            </a:pPr>
            <a:r>
              <a:rPr lang="en-US" sz="2200" b="1" dirty="0"/>
              <a:t>Bandwidth:</a:t>
            </a:r>
            <a:r>
              <a:rPr lang="en-US" sz="2200" dirty="0"/>
              <a:t> It supports the bandwidth from 1 to 10 Mbps.</a:t>
            </a:r>
          </a:p>
          <a:p>
            <a:pPr lvl="0">
              <a:lnSpc>
                <a:spcPct val="110000"/>
              </a:lnSpc>
            </a:pPr>
            <a:r>
              <a:rPr lang="en-US" sz="2200" b="1" dirty="0"/>
              <a:t>Short distance:</a:t>
            </a:r>
            <a:r>
              <a:rPr lang="en-US" sz="2200" dirty="0"/>
              <a:t> It is inexpensive for short distance.</a:t>
            </a:r>
          </a:p>
          <a:p>
            <a:pPr lvl="0">
              <a:lnSpc>
                <a:spcPct val="110000"/>
              </a:lnSpc>
            </a:pPr>
            <a:r>
              <a:rPr lang="en-US" sz="2200" b="1" dirty="0"/>
              <a:t>Long distance:</a:t>
            </a:r>
            <a:r>
              <a:rPr lang="en-US" sz="2200" dirty="0"/>
              <a:t> It is expensive as it requires a higher tower for a longer distance.</a:t>
            </a:r>
          </a:p>
          <a:p>
            <a:pPr lvl="0">
              <a:lnSpc>
                <a:spcPct val="90000"/>
              </a:lnSpc>
            </a:pPr>
            <a:r>
              <a:rPr lang="en-US" sz="2200" b="1" dirty="0"/>
              <a:t>Attenuation:</a:t>
            </a:r>
            <a:r>
              <a:rPr lang="en-US" sz="2200" dirty="0"/>
              <a:t> It is affected by environmental conditions and antenna size.</a:t>
            </a:r>
          </a:p>
          <a:p>
            <a:pPr>
              <a:lnSpc>
                <a:spcPct val="90000"/>
              </a:lnSpc>
              <a:buFont typeface="Webdings" pitchFamily="18" charset="2"/>
              <a:buChar char="V"/>
              <a:defRPr/>
            </a:pPr>
            <a:r>
              <a:rPr lang="en-US" sz="2200" dirty="0">
                <a:solidFill>
                  <a:srgbClr val="0000FF"/>
                </a:solidFill>
              </a:rPr>
              <a:t>Microwaves are unidirectional. When an antenna transmits microwave waves, they can be narrowly focused. (the sending and receiving antennas need to be aligned /see each other).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C5C4-78D7-114B-AA40-3B29E621A92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Infrared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3225" indent="-403225" algn="just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An infrared transmission is a wireless technology used for communication over short ranges.</a:t>
            </a:r>
          </a:p>
          <a:p>
            <a:pPr marL="403225" indent="-403225" algn="just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The frequency of the infrared in the range from 300 GHz to 400 THz.</a:t>
            </a:r>
          </a:p>
          <a:p>
            <a:pPr marL="403225" indent="-403225" algn="just">
              <a:lnSpc>
                <a:spcPct val="130000"/>
              </a:lnSpc>
              <a:buFont typeface="Webdings" pitchFamily="18" charset="2"/>
              <a:buChar char="ÿ"/>
              <a:defRPr/>
            </a:pPr>
            <a:r>
              <a:rPr lang="en-US" sz="2400" dirty="0"/>
              <a:t>It is used for short-range communication such as data transfer between two cell phones, TV remote operation, data transfer between a computer and cell phone resides in the same closed area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AF39-73FD-1B46-95E0-0A58209D8BCB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71383-4EDA-4B0E-988D-4B981B2D3641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ChangeArrowheads="1"/>
          </p:cNvSpPr>
          <p:nvPr/>
        </p:nvSpPr>
        <p:spPr bwMode="auto">
          <a:xfrm>
            <a:off x="2021562" y="1752600"/>
            <a:ext cx="497615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600" dirty="0" smtClean="0">
                <a:solidFill>
                  <a:srgbClr val="0070C0"/>
                </a:solidFill>
                <a:latin typeface="Century Schoolbook" pitchFamily="18" charset="0"/>
              </a:rPr>
              <a:t>?</a:t>
            </a:r>
            <a:endParaRPr lang="en-US" altLang="en-US" sz="166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384B-7256-9A4E-99C6-4F820908B17A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Noise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another cause of impairment. Several types of noise, such as </a:t>
            </a:r>
            <a:r>
              <a:rPr lang="en-US" sz="2400" dirty="0">
                <a:solidFill>
                  <a:srgbClr val="3366FF"/>
                </a:solidFill>
              </a:rPr>
              <a:t>Thermal noise, Induced noise, Crosstalk, and Impulse noise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may corrupt the signal. 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3366FF"/>
                </a:solidFill>
              </a:rPr>
              <a:t>Thermal noise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 random motion of electrons in a wire which creates an extra signal not originally sent by the transmitter.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3366FF"/>
                </a:solidFill>
              </a:rPr>
              <a:t>Induced noise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comes from sources such as </a:t>
            </a:r>
            <a:r>
              <a:rPr lang="en-US" sz="2400" dirty="0">
                <a:solidFill>
                  <a:srgbClr val="3366FF"/>
                </a:solidFill>
              </a:rPr>
              <a:t>motors and electrical device.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devices act as a sending antenna, and the transmission medium acts as the receiving antenna.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3366FF"/>
                </a:solidFill>
              </a:rPr>
              <a:t>Crosstalk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called electromagnetic interference (EMI)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.It </a:t>
            </a:r>
            <a:r>
              <a:rPr lang="en-US" sz="2400" dirty="0">
                <a:solidFill>
                  <a:srgbClr val="3366FF"/>
                </a:solidFill>
              </a:rPr>
              <a:t>is the effect of one wire on the other.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One wire acts as a sending antenna and the other as the receiving antenna.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3366FF"/>
                </a:solidFill>
              </a:rPr>
              <a:t>Impulse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noise is </a:t>
            </a:r>
            <a:r>
              <a:rPr lang="en-US" sz="2400" dirty="0">
                <a:solidFill>
                  <a:srgbClr val="3366FF"/>
                </a:solidFill>
              </a:rPr>
              <a:t>a spike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 signal with high energy in a very short time) that comes from power lines, lightning, and so 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E1E9-FD53-1E48-82A1-A2AB84F90568}" type="datetime2">
              <a:rPr lang="en-US" smtClean="0"/>
              <a:t>Friday, August 13,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7487-A6D5-D34E-8163-16F941C8E7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 tw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two.thmx</Template>
  <TotalTime>1791</TotalTime>
  <Words>5083</Words>
  <Application>Microsoft Macintosh PowerPoint</Application>
  <PresentationFormat>On-screen Show (4:3)</PresentationFormat>
  <Paragraphs>655</Paragraphs>
  <Slides>89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2" baseType="lpstr">
      <vt:lpstr>chapter two</vt:lpstr>
      <vt:lpstr>Bitmap Image</vt:lpstr>
      <vt:lpstr>Visio</vt:lpstr>
      <vt:lpstr>Physical Layer </vt:lpstr>
      <vt:lpstr>Transmission Modes Serial vs. parallel communications </vt:lpstr>
      <vt:lpstr>PowerPoint Presentation</vt:lpstr>
      <vt:lpstr>Serial transmission can be either asynchronous or synchronous. </vt:lpstr>
      <vt:lpstr>Serial transmission can be either asynchronous or synchronous. </vt:lpstr>
      <vt:lpstr>Transmission Impairment </vt:lpstr>
      <vt:lpstr>Attenuation </vt:lpstr>
      <vt:lpstr>PowerPoint Presentation</vt:lpstr>
      <vt:lpstr>Noise </vt:lpstr>
      <vt:lpstr>Modulation /Data encoding  </vt:lpstr>
      <vt:lpstr>Modulation</vt:lpstr>
      <vt:lpstr>Digital Data to Analog Signal Encoding Techniques</vt:lpstr>
      <vt:lpstr>PowerPoint Presentation</vt:lpstr>
      <vt:lpstr>Analog Modulation</vt:lpstr>
      <vt:lpstr>Digital Modulation</vt:lpstr>
      <vt:lpstr>PowerPoint Presentation</vt:lpstr>
      <vt:lpstr>DIGITAL TRANSMISSION</vt:lpstr>
      <vt:lpstr>Digital-to-Digital Conversion  </vt:lpstr>
      <vt:lpstr>Analog-to-Digital Conversion </vt:lpstr>
      <vt:lpstr>Assignment #1</vt:lpstr>
      <vt:lpstr>PowerPoint Presentation</vt:lpstr>
      <vt:lpstr>ANALOG TRANSMISSION </vt:lpstr>
      <vt:lpstr>Digital-to-Analog Conversion </vt:lpstr>
      <vt:lpstr>Analog-to-Analog Conversion </vt:lpstr>
      <vt:lpstr>multiplexing </vt:lpstr>
      <vt:lpstr>Multiplexing</vt:lpstr>
      <vt:lpstr>Contd. </vt:lpstr>
      <vt:lpstr>Contd.</vt:lpstr>
      <vt:lpstr>Types of Multiplexing </vt:lpstr>
      <vt:lpstr> Frequency-division Multiplexing (FDM)</vt:lpstr>
      <vt:lpstr>Contd.</vt:lpstr>
      <vt:lpstr>FD Multiplexing </vt:lpstr>
      <vt:lpstr> FD DEmultiplexing </vt:lpstr>
      <vt:lpstr>Time-division multiplexing (TDM)</vt:lpstr>
      <vt:lpstr>Contd.</vt:lpstr>
      <vt:lpstr>Contd. </vt:lpstr>
      <vt:lpstr>Contd.</vt:lpstr>
      <vt:lpstr>Statistical Multiplexing</vt:lpstr>
      <vt:lpstr>Statistical Multiplexing</vt:lpstr>
      <vt:lpstr>switching </vt:lpstr>
      <vt:lpstr>Switching </vt:lpstr>
      <vt:lpstr>Switching </vt:lpstr>
      <vt:lpstr>Circuit Switching </vt:lpstr>
      <vt:lpstr>Message Switching </vt:lpstr>
      <vt:lpstr>Packet Switching </vt:lpstr>
      <vt:lpstr>Transmission medium </vt:lpstr>
      <vt:lpstr>Transmission medium</vt:lpstr>
      <vt:lpstr>Contd.</vt:lpstr>
      <vt:lpstr>Design Factors </vt:lpstr>
      <vt:lpstr>Contd.</vt:lpstr>
      <vt:lpstr>Contd. </vt:lpstr>
      <vt:lpstr>Contd.</vt:lpstr>
      <vt:lpstr>GUIDED TRANSMSSION MEDIA</vt:lpstr>
      <vt:lpstr>Twisted-Pair Cable</vt:lpstr>
      <vt:lpstr>Unshielded Versus Shielded Twisted-Pair Cable</vt:lpstr>
      <vt:lpstr>                    </vt:lpstr>
      <vt:lpstr>UTP Categories</vt:lpstr>
      <vt:lpstr>PowerPoint Presentation</vt:lpstr>
      <vt:lpstr>Connectors</vt:lpstr>
      <vt:lpstr>RJ-45 connector </vt:lpstr>
      <vt:lpstr>When to use ? </vt:lpstr>
      <vt:lpstr>Twisted-pair cable Applications</vt:lpstr>
      <vt:lpstr>Coaxial Cable</vt:lpstr>
      <vt:lpstr>Coaxial Cable</vt:lpstr>
      <vt:lpstr>Contd.</vt:lpstr>
      <vt:lpstr>Contd.</vt:lpstr>
      <vt:lpstr>Types of Coaxial Cable</vt:lpstr>
      <vt:lpstr>Types of Coaxial Cable: Thicknet(10Base5)</vt:lpstr>
      <vt:lpstr>Thin net vs. Thick net</vt:lpstr>
      <vt:lpstr>Connector</vt:lpstr>
      <vt:lpstr>BNC connector </vt:lpstr>
      <vt:lpstr>PowerPoint Presentation</vt:lpstr>
      <vt:lpstr>Coaxial Cable Applications</vt:lpstr>
      <vt:lpstr>Fiber-Optic Cable</vt:lpstr>
      <vt:lpstr>Contd.</vt:lpstr>
      <vt:lpstr>Contd.</vt:lpstr>
      <vt:lpstr>Optical Fiber - Applications</vt:lpstr>
      <vt:lpstr>Advantages of Optical Fiber</vt:lpstr>
      <vt:lpstr>Disadvantages of Optical Fiber</vt:lpstr>
      <vt:lpstr>Unguided (Wireless) Media</vt:lpstr>
      <vt:lpstr>Unguided (Wireless) Media</vt:lpstr>
      <vt:lpstr>Contd.</vt:lpstr>
      <vt:lpstr>Contd.</vt:lpstr>
      <vt:lpstr>Contd.</vt:lpstr>
      <vt:lpstr>Wireless Transmission Types</vt:lpstr>
      <vt:lpstr>Radio Waves</vt:lpstr>
      <vt:lpstr>Microwaves</vt:lpstr>
      <vt:lpstr>Infrared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Yonas</dc:creator>
  <cp:lastModifiedBy>Yonas</cp:lastModifiedBy>
  <cp:revision>581</cp:revision>
  <dcterms:created xsi:type="dcterms:W3CDTF">2021-08-03T10:23:09Z</dcterms:created>
  <dcterms:modified xsi:type="dcterms:W3CDTF">2021-08-13T05:07:04Z</dcterms:modified>
</cp:coreProperties>
</file>