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6"/>
  </p:notesMasterIdLst>
  <p:handoutMasterIdLst>
    <p:handoutMasterId r:id="rId117"/>
  </p:handoutMasterIdLst>
  <p:sldIdLst>
    <p:sldId id="256" r:id="rId2"/>
    <p:sldId id="265" r:id="rId3"/>
    <p:sldId id="352" r:id="rId4"/>
    <p:sldId id="266" r:id="rId5"/>
    <p:sldId id="267" r:id="rId6"/>
    <p:sldId id="351" r:id="rId7"/>
    <p:sldId id="268" r:id="rId8"/>
    <p:sldId id="269" r:id="rId9"/>
    <p:sldId id="270" r:id="rId10"/>
    <p:sldId id="353" r:id="rId11"/>
    <p:sldId id="271" r:id="rId12"/>
    <p:sldId id="354" r:id="rId13"/>
    <p:sldId id="272" r:id="rId14"/>
    <p:sldId id="273" r:id="rId15"/>
    <p:sldId id="355" r:id="rId16"/>
    <p:sldId id="274" r:id="rId17"/>
    <p:sldId id="356" r:id="rId18"/>
    <p:sldId id="275" r:id="rId19"/>
    <p:sldId id="377" r:id="rId20"/>
    <p:sldId id="378" r:id="rId21"/>
    <p:sldId id="379" r:id="rId22"/>
    <p:sldId id="412" r:id="rId23"/>
    <p:sldId id="279" r:id="rId24"/>
    <p:sldId id="357" r:id="rId25"/>
    <p:sldId id="413" r:id="rId26"/>
    <p:sldId id="431" r:id="rId27"/>
    <p:sldId id="280" r:id="rId28"/>
    <p:sldId id="281" r:id="rId29"/>
    <p:sldId id="282" r:id="rId30"/>
    <p:sldId id="415" r:id="rId31"/>
    <p:sldId id="414" r:id="rId32"/>
    <p:sldId id="285" r:id="rId33"/>
    <p:sldId id="359" r:id="rId34"/>
    <p:sldId id="417" r:id="rId35"/>
    <p:sldId id="418" r:id="rId36"/>
    <p:sldId id="416" r:id="rId37"/>
    <p:sldId id="360" r:id="rId38"/>
    <p:sldId id="289" r:id="rId39"/>
    <p:sldId id="361" r:id="rId40"/>
    <p:sldId id="290" r:id="rId41"/>
    <p:sldId id="291" r:id="rId42"/>
    <p:sldId id="362" r:id="rId43"/>
    <p:sldId id="387" r:id="rId44"/>
    <p:sldId id="394" r:id="rId45"/>
    <p:sldId id="293" r:id="rId46"/>
    <p:sldId id="381" r:id="rId47"/>
    <p:sldId id="382" r:id="rId48"/>
    <p:sldId id="295" r:id="rId49"/>
    <p:sldId id="296" r:id="rId50"/>
    <p:sldId id="380" r:id="rId51"/>
    <p:sldId id="297" r:id="rId52"/>
    <p:sldId id="298" r:id="rId53"/>
    <p:sldId id="299" r:id="rId54"/>
    <p:sldId id="419" r:id="rId55"/>
    <p:sldId id="420" r:id="rId56"/>
    <p:sldId id="421" r:id="rId57"/>
    <p:sldId id="432" r:id="rId58"/>
    <p:sldId id="433" r:id="rId59"/>
    <p:sldId id="434" r:id="rId60"/>
    <p:sldId id="383" r:id="rId61"/>
    <p:sldId id="410" r:id="rId62"/>
    <p:sldId id="425" r:id="rId63"/>
    <p:sldId id="426" r:id="rId64"/>
    <p:sldId id="427" r:id="rId65"/>
    <p:sldId id="428" r:id="rId66"/>
    <p:sldId id="429" r:id="rId67"/>
    <p:sldId id="395" r:id="rId68"/>
    <p:sldId id="396" r:id="rId69"/>
    <p:sldId id="397" r:id="rId70"/>
    <p:sldId id="398" r:id="rId71"/>
    <p:sldId id="399" r:id="rId72"/>
    <p:sldId id="400" r:id="rId73"/>
    <p:sldId id="304" r:id="rId74"/>
    <p:sldId id="364" r:id="rId75"/>
    <p:sldId id="305" r:id="rId76"/>
    <p:sldId id="307" r:id="rId77"/>
    <p:sldId id="366" r:id="rId78"/>
    <p:sldId id="308" r:id="rId79"/>
    <p:sldId id="309" r:id="rId80"/>
    <p:sldId id="367" r:id="rId81"/>
    <p:sldId id="310" r:id="rId82"/>
    <p:sldId id="313" r:id="rId83"/>
    <p:sldId id="314" r:id="rId84"/>
    <p:sldId id="388" r:id="rId85"/>
    <p:sldId id="369" r:id="rId86"/>
    <p:sldId id="315" r:id="rId87"/>
    <p:sldId id="316" r:id="rId88"/>
    <p:sldId id="401" r:id="rId89"/>
    <p:sldId id="402" r:id="rId90"/>
    <p:sldId id="403" r:id="rId91"/>
    <p:sldId id="404" r:id="rId92"/>
    <p:sldId id="331" r:id="rId93"/>
    <p:sldId id="332" r:id="rId94"/>
    <p:sldId id="336" r:id="rId95"/>
    <p:sldId id="373" r:id="rId96"/>
    <p:sldId id="338" r:id="rId97"/>
    <p:sldId id="339" r:id="rId98"/>
    <p:sldId id="340" r:id="rId99"/>
    <p:sldId id="341" r:id="rId100"/>
    <p:sldId id="374" r:id="rId101"/>
    <p:sldId id="407" r:id="rId102"/>
    <p:sldId id="342" r:id="rId103"/>
    <p:sldId id="375" r:id="rId104"/>
    <p:sldId id="345" r:id="rId105"/>
    <p:sldId id="405" r:id="rId106"/>
    <p:sldId id="346" r:id="rId107"/>
    <p:sldId id="406" r:id="rId108"/>
    <p:sldId id="347" r:id="rId109"/>
    <p:sldId id="376" r:id="rId110"/>
    <p:sldId id="348" r:id="rId111"/>
    <p:sldId id="349" r:id="rId112"/>
    <p:sldId id="350" r:id="rId113"/>
    <p:sldId id="408" r:id="rId114"/>
    <p:sldId id="263" r:id="rId1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391" autoAdjust="0"/>
  </p:normalViewPr>
  <p:slideViewPr>
    <p:cSldViewPr snapToGrid="0" snapToObjects="1">
      <p:cViewPr varScale="1">
        <p:scale>
          <a:sx n="115" d="100"/>
          <a:sy n="115" d="100"/>
        </p:scale>
        <p:origin x="-84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viewProps" Target="viewProps.xml"/><Relationship Id="rId121" Type="http://schemas.openxmlformats.org/officeDocument/2006/relationships/theme" Target="theme/theme1.xml"/><Relationship Id="rId122"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notesMaster" Target="notesMasters/notesMaster1.xml"/><Relationship Id="rId117" Type="http://schemas.openxmlformats.org/officeDocument/2006/relationships/handoutMaster" Target="handoutMasters/handoutMaster1.xml"/><Relationship Id="rId118" Type="http://schemas.openxmlformats.org/officeDocument/2006/relationships/printerSettings" Target="printerSettings/printerSettings1.bin"/><Relationship Id="rId119" Type="http://schemas.openxmlformats.org/officeDocument/2006/relationships/presProps" Target="presProps.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77C9F9-F961-974B-90F3-7A041741FD69}" type="doc">
      <dgm:prSet loTypeId="urn:microsoft.com/office/officeart/2005/8/layout/default" loCatId="" qsTypeId="urn:microsoft.com/office/officeart/2005/8/quickstyle/simple1" qsCatId="simple" csTypeId="urn:microsoft.com/office/officeart/2005/8/colors/colorful3" csCatId="colorful" phldr="1"/>
      <dgm:spPr/>
      <dgm:t>
        <a:bodyPr/>
        <a:lstStyle/>
        <a:p>
          <a:endParaRPr lang="en-US"/>
        </a:p>
      </dgm:t>
    </dgm:pt>
    <dgm:pt modelId="{70F1E81A-2638-2C45-A47C-942BB5E2F57F}">
      <dgm:prSet/>
      <dgm:spPr/>
      <dgm:t>
        <a:bodyPr/>
        <a:lstStyle/>
        <a:p>
          <a:pPr rtl="0"/>
          <a:r>
            <a:rPr lang="en-US" dirty="0" smtClean="0"/>
            <a:t>Network ID</a:t>
          </a:r>
          <a:endParaRPr lang="en-US" dirty="0"/>
        </a:p>
      </dgm:t>
    </dgm:pt>
    <dgm:pt modelId="{14060788-0069-C24D-8638-17BB037D5676}" type="parTrans" cxnId="{87C78CF9-75CF-B145-AC8F-88C274EEE039}">
      <dgm:prSet/>
      <dgm:spPr/>
      <dgm:t>
        <a:bodyPr/>
        <a:lstStyle/>
        <a:p>
          <a:endParaRPr lang="en-US"/>
        </a:p>
      </dgm:t>
    </dgm:pt>
    <dgm:pt modelId="{ADB44DB4-5734-7E45-A541-2EF36F303D73}" type="sibTrans" cxnId="{87C78CF9-75CF-B145-AC8F-88C274EEE039}">
      <dgm:prSet/>
      <dgm:spPr/>
      <dgm:t>
        <a:bodyPr/>
        <a:lstStyle/>
        <a:p>
          <a:endParaRPr lang="en-US"/>
        </a:p>
      </dgm:t>
    </dgm:pt>
    <dgm:pt modelId="{DD28FDEA-7FD1-1D48-8987-E2BE270645B5}">
      <dgm:prSet/>
      <dgm:spPr/>
      <dgm:t>
        <a:bodyPr/>
        <a:lstStyle/>
        <a:p>
          <a:pPr rtl="0"/>
          <a:r>
            <a:rPr lang="en-US" dirty="0" smtClean="0"/>
            <a:t>Broadcast IP</a:t>
          </a:r>
          <a:endParaRPr lang="en-US" dirty="0"/>
        </a:p>
      </dgm:t>
    </dgm:pt>
    <dgm:pt modelId="{5DE90758-C889-F04C-B2AE-185EA42ABADD}" type="parTrans" cxnId="{8BBE3B5B-2326-9545-BA83-41BE6962A7CD}">
      <dgm:prSet/>
      <dgm:spPr/>
      <dgm:t>
        <a:bodyPr/>
        <a:lstStyle/>
        <a:p>
          <a:endParaRPr lang="en-US"/>
        </a:p>
      </dgm:t>
    </dgm:pt>
    <dgm:pt modelId="{F78B6A57-FE83-DD46-9A70-0FCC5DD83C36}" type="sibTrans" cxnId="{8BBE3B5B-2326-9545-BA83-41BE6962A7CD}">
      <dgm:prSet/>
      <dgm:spPr/>
      <dgm:t>
        <a:bodyPr/>
        <a:lstStyle/>
        <a:p>
          <a:endParaRPr lang="en-US"/>
        </a:p>
      </dgm:t>
    </dgm:pt>
    <dgm:pt modelId="{22164413-AB01-514F-A0D6-0FB3F5AD63C4}">
      <dgm:prSet/>
      <dgm:spPr/>
      <dgm:t>
        <a:bodyPr/>
        <a:lstStyle/>
        <a:p>
          <a:pPr rtl="0"/>
          <a:r>
            <a:rPr lang="en-US" dirty="0" smtClean="0"/>
            <a:t>First host IP </a:t>
          </a:r>
          <a:endParaRPr lang="en-US" dirty="0"/>
        </a:p>
      </dgm:t>
    </dgm:pt>
    <dgm:pt modelId="{E5EBA036-A050-F94A-B412-8578C898AF01}" type="parTrans" cxnId="{59FAAB27-C33C-A341-B915-510E7D652821}">
      <dgm:prSet/>
      <dgm:spPr/>
      <dgm:t>
        <a:bodyPr/>
        <a:lstStyle/>
        <a:p>
          <a:endParaRPr lang="en-US"/>
        </a:p>
      </dgm:t>
    </dgm:pt>
    <dgm:pt modelId="{25867DDC-CB74-0B41-A8CE-CF6D1987B709}" type="sibTrans" cxnId="{59FAAB27-C33C-A341-B915-510E7D652821}">
      <dgm:prSet/>
      <dgm:spPr/>
      <dgm:t>
        <a:bodyPr/>
        <a:lstStyle/>
        <a:p>
          <a:endParaRPr lang="en-US"/>
        </a:p>
      </dgm:t>
    </dgm:pt>
    <dgm:pt modelId="{32B25A3E-4CF1-0449-86EC-1B82BA82416E}">
      <dgm:prSet/>
      <dgm:spPr/>
      <dgm:t>
        <a:bodyPr/>
        <a:lstStyle/>
        <a:p>
          <a:pPr rtl="0"/>
          <a:r>
            <a:rPr lang="en-US" dirty="0" smtClean="0"/>
            <a:t>Last host IP</a:t>
          </a:r>
          <a:endParaRPr lang="en-US" dirty="0"/>
        </a:p>
      </dgm:t>
    </dgm:pt>
    <dgm:pt modelId="{38B04DB9-B2F4-4D4E-80D9-FC2F1B0C4241}" type="parTrans" cxnId="{8346C81C-0BD0-104B-AD80-70EC2C77EA8A}">
      <dgm:prSet/>
      <dgm:spPr/>
      <dgm:t>
        <a:bodyPr/>
        <a:lstStyle/>
        <a:p>
          <a:endParaRPr lang="en-US"/>
        </a:p>
      </dgm:t>
    </dgm:pt>
    <dgm:pt modelId="{E5673460-DE88-C342-9A76-7E3F998E3181}" type="sibTrans" cxnId="{8346C81C-0BD0-104B-AD80-70EC2C77EA8A}">
      <dgm:prSet/>
      <dgm:spPr/>
      <dgm:t>
        <a:bodyPr/>
        <a:lstStyle/>
        <a:p>
          <a:endParaRPr lang="en-US"/>
        </a:p>
      </dgm:t>
    </dgm:pt>
    <dgm:pt modelId="{10D6273D-D369-EA48-B72F-849109C6679D}">
      <dgm:prSet/>
      <dgm:spPr/>
      <dgm:t>
        <a:bodyPr/>
        <a:lstStyle/>
        <a:p>
          <a:pPr rtl="0"/>
          <a:r>
            <a:rPr lang="en-US" dirty="0" smtClean="0"/>
            <a:t>Next network </a:t>
          </a:r>
          <a:endParaRPr lang="en-US" dirty="0"/>
        </a:p>
      </dgm:t>
    </dgm:pt>
    <dgm:pt modelId="{045F7319-0E2D-744D-B633-7971D99EE7F8}" type="parTrans" cxnId="{2E4DBF21-BE92-6E4C-8095-A68383204883}">
      <dgm:prSet/>
      <dgm:spPr/>
      <dgm:t>
        <a:bodyPr/>
        <a:lstStyle/>
        <a:p>
          <a:endParaRPr lang="en-US"/>
        </a:p>
      </dgm:t>
    </dgm:pt>
    <dgm:pt modelId="{3B3DB5C0-7A78-C14F-A3AA-78FFAEA3C9DA}" type="sibTrans" cxnId="{2E4DBF21-BE92-6E4C-8095-A68383204883}">
      <dgm:prSet/>
      <dgm:spPr/>
      <dgm:t>
        <a:bodyPr/>
        <a:lstStyle/>
        <a:p>
          <a:endParaRPr lang="en-US"/>
        </a:p>
      </dgm:t>
    </dgm:pt>
    <dgm:pt modelId="{AC671E14-E565-964B-AD2D-D255B1B34EF4}">
      <dgm:prSet/>
      <dgm:spPr/>
      <dgm:t>
        <a:bodyPr/>
        <a:lstStyle/>
        <a:p>
          <a:pPr rtl="0"/>
          <a:r>
            <a:rPr lang="en-US" dirty="0" smtClean="0"/>
            <a:t>#IP addresses in each block  </a:t>
          </a:r>
          <a:endParaRPr lang="en-US" dirty="0"/>
        </a:p>
      </dgm:t>
    </dgm:pt>
    <dgm:pt modelId="{1B42E642-D810-0F4E-9534-AEECEB6C8749}" type="parTrans" cxnId="{DEF98458-513B-064D-BEF8-DB95BBDA056F}">
      <dgm:prSet/>
      <dgm:spPr/>
      <dgm:t>
        <a:bodyPr/>
        <a:lstStyle/>
        <a:p>
          <a:endParaRPr lang="en-US"/>
        </a:p>
      </dgm:t>
    </dgm:pt>
    <dgm:pt modelId="{E746AF9B-EA0B-D448-A934-49641504F6C1}" type="sibTrans" cxnId="{DEF98458-513B-064D-BEF8-DB95BBDA056F}">
      <dgm:prSet/>
      <dgm:spPr/>
      <dgm:t>
        <a:bodyPr/>
        <a:lstStyle/>
        <a:p>
          <a:endParaRPr lang="en-US"/>
        </a:p>
      </dgm:t>
    </dgm:pt>
    <dgm:pt modelId="{82724772-FB6D-834A-B8E0-3329A5D4ACDC}">
      <dgm:prSet/>
      <dgm:spPr/>
      <dgm:t>
        <a:bodyPr/>
        <a:lstStyle/>
        <a:p>
          <a:pPr rtl="0"/>
          <a:r>
            <a:rPr lang="en-US" dirty="0" smtClean="0"/>
            <a:t>CIDR/subnet </a:t>
          </a:r>
          <a:endParaRPr lang="en-US" dirty="0"/>
        </a:p>
      </dgm:t>
    </dgm:pt>
    <dgm:pt modelId="{5E7AB024-906B-7A4D-8E08-4720242E02E3}" type="parTrans" cxnId="{FDCF9C5E-3711-F54A-9962-CCF07E41AC1D}">
      <dgm:prSet/>
      <dgm:spPr/>
      <dgm:t>
        <a:bodyPr/>
        <a:lstStyle/>
        <a:p>
          <a:endParaRPr lang="en-US"/>
        </a:p>
      </dgm:t>
    </dgm:pt>
    <dgm:pt modelId="{7F939BB8-06BB-884F-B0E3-50BBCC2F7007}" type="sibTrans" cxnId="{FDCF9C5E-3711-F54A-9962-CCF07E41AC1D}">
      <dgm:prSet/>
      <dgm:spPr/>
      <dgm:t>
        <a:bodyPr/>
        <a:lstStyle/>
        <a:p>
          <a:endParaRPr lang="en-US"/>
        </a:p>
      </dgm:t>
    </dgm:pt>
    <dgm:pt modelId="{F19C4A76-1FF8-3F49-8DE0-FC679CF60DAB}" type="pres">
      <dgm:prSet presAssocID="{0577C9F9-F961-974B-90F3-7A041741FD69}" presName="diagram" presStyleCnt="0">
        <dgm:presLayoutVars>
          <dgm:dir/>
          <dgm:resizeHandles val="exact"/>
        </dgm:presLayoutVars>
      </dgm:prSet>
      <dgm:spPr/>
      <dgm:t>
        <a:bodyPr/>
        <a:lstStyle/>
        <a:p>
          <a:endParaRPr lang="en-US"/>
        </a:p>
      </dgm:t>
    </dgm:pt>
    <dgm:pt modelId="{38D2D298-CC67-C841-9580-78F77DF99AEB}" type="pres">
      <dgm:prSet presAssocID="{70F1E81A-2638-2C45-A47C-942BB5E2F57F}" presName="node" presStyleLbl="node1" presStyleIdx="0" presStyleCnt="7">
        <dgm:presLayoutVars>
          <dgm:bulletEnabled val="1"/>
        </dgm:presLayoutVars>
      </dgm:prSet>
      <dgm:spPr/>
      <dgm:t>
        <a:bodyPr/>
        <a:lstStyle/>
        <a:p>
          <a:endParaRPr lang="en-US"/>
        </a:p>
      </dgm:t>
    </dgm:pt>
    <dgm:pt modelId="{BF00493A-A0A1-1947-89BF-5441DE5953AC}" type="pres">
      <dgm:prSet presAssocID="{ADB44DB4-5734-7E45-A541-2EF36F303D73}" presName="sibTrans" presStyleCnt="0"/>
      <dgm:spPr/>
      <dgm:t>
        <a:bodyPr/>
        <a:lstStyle/>
        <a:p>
          <a:endParaRPr lang="en-US"/>
        </a:p>
      </dgm:t>
    </dgm:pt>
    <dgm:pt modelId="{1EB6AD06-ACE7-9C42-A441-2EEA1E02D31C}" type="pres">
      <dgm:prSet presAssocID="{DD28FDEA-7FD1-1D48-8987-E2BE270645B5}" presName="node" presStyleLbl="node1" presStyleIdx="1" presStyleCnt="7">
        <dgm:presLayoutVars>
          <dgm:bulletEnabled val="1"/>
        </dgm:presLayoutVars>
      </dgm:prSet>
      <dgm:spPr/>
      <dgm:t>
        <a:bodyPr/>
        <a:lstStyle/>
        <a:p>
          <a:endParaRPr lang="en-US"/>
        </a:p>
      </dgm:t>
    </dgm:pt>
    <dgm:pt modelId="{40E9AF85-578A-884E-AC13-C2F3AA647694}" type="pres">
      <dgm:prSet presAssocID="{F78B6A57-FE83-DD46-9A70-0FCC5DD83C36}" presName="sibTrans" presStyleCnt="0"/>
      <dgm:spPr/>
      <dgm:t>
        <a:bodyPr/>
        <a:lstStyle/>
        <a:p>
          <a:endParaRPr lang="en-US"/>
        </a:p>
      </dgm:t>
    </dgm:pt>
    <dgm:pt modelId="{DE9C5572-C1FB-8543-B825-5BF43E267F91}" type="pres">
      <dgm:prSet presAssocID="{22164413-AB01-514F-A0D6-0FB3F5AD63C4}" presName="node" presStyleLbl="node1" presStyleIdx="2" presStyleCnt="7">
        <dgm:presLayoutVars>
          <dgm:bulletEnabled val="1"/>
        </dgm:presLayoutVars>
      </dgm:prSet>
      <dgm:spPr/>
      <dgm:t>
        <a:bodyPr/>
        <a:lstStyle/>
        <a:p>
          <a:endParaRPr lang="en-US"/>
        </a:p>
      </dgm:t>
    </dgm:pt>
    <dgm:pt modelId="{D95CAF7F-E3AE-C64F-8952-A157782F5C06}" type="pres">
      <dgm:prSet presAssocID="{25867DDC-CB74-0B41-A8CE-CF6D1987B709}" presName="sibTrans" presStyleCnt="0"/>
      <dgm:spPr/>
      <dgm:t>
        <a:bodyPr/>
        <a:lstStyle/>
        <a:p>
          <a:endParaRPr lang="en-US"/>
        </a:p>
      </dgm:t>
    </dgm:pt>
    <dgm:pt modelId="{5D7A2A18-9AC4-7544-B6EA-B587F6E7A07A}" type="pres">
      <dgm:prSet presAssocID="{32B25A3E-4CF1-0449-86EC-1B82BA82416E}" presName="node" presStyleLbl="node1" presStyleIdx="3" presStyleCnt="7">
        <dgm:presLayoutVars>
          <dgm:bulletEnabled val="1"/>
        </dgm:presLayoutVars>
      </dgm:prSet>
      <dgm:spPr/>
      <dgm:t>
        <a:bodyPr/>
        <a:lstStyle/>
        <a:p>
          <a:endParaRPr lang="en-US"/>
        </a:p>
      </dgm:t>
    </dgm:pt>
    <dgm:pt modelId="{29771D77-B591-1C4E-9C35-812873E72FD2}" type="pres">
      <dgm:prSet presAssocID="{E5673460-DE88-C342-9A76-7E3F998E3181}" presName="sibTrans" presStyleCnt="0"/>
      <dgm:spPr/>
      <dgm:t>
        <a:bodyPr/>
        <a:lstStyle/>
        <a:p>
          <a:endParaRPr lang="en-US"/>
        </a:p>
      </dgm:t>
    </dgm:pt>
    <dgm:pt modelId="{B8827104-C486-A043-84C3-E8D2E4203AA1}" type="pres">
      <dgm:prSet presAssocID="{10D6273D-D369-EA48-B72F-849109C6679D}" presName="node" presStyleLbl="node1" presStyleIdx="4" presStyleCnt="7">
        <dgm:presLayoutVars>
          <dgm:bulletEnabled val="1"/>
        </dgm:presLayoutVars>
      </dgm:prSet>
      <dgm:spPr/>
      <dgm:t>
        <a:bodyPr/>
        <a:lstStyle/>
        <a:p>
          <a:endParaRPr lang="en-US"/>
        </a:p>
      </dgm:t>
    </dgm:pt>
    <dgm:pt modelId="{863EC165-7AA1-DF4C-BAB0-C42E92235089}" type="pres">
      <dgm:prSet presAssocID="{3B3DB5C0-7A78-C14F-A3AA-78FFAEA3C9DA}" presName="sibTrans" presStyleCnt="0"/>
      <dgm:spPr/>
      <dgm:t>
        <a:bodyPr/>
        <a:lstStyle/>
        <a:p>
          <a:endParaRPr lang="en-US"/>
        </a:p>
      </dgm:t>
    </dgm:pt>
    <dgm:pt modelId="{925156E6-31B4-BD49-90F9-6033CD76698C}" type="pres">
      <dgm:prSet presAssocID="{AC671E14-E565-964B-AD2D-D255B1B34EF4}" presName="node" presStyleLbl="node1" presStyleIdx="5" presStyleCnt="7">
        <dgm:presLayoutVars>
          <dgm:bulletEnabled val="1"/>
        </dgm:presLayoutVars>
      </dgm:prSet>
      <dgm:spPr/>
      <dgm:t>
        <a:bodyPr/>
        <a:lstStyle/>
        <a:p>
          <a:endParaRPr lang="en-US"/>
        </a:p>
      </dgm:t>
    </dgm:pt>
    <dgm:pt modelId="{36EADC05-3C98-1E43-A121-5104BA6C6C5B}" type="pres">
      <dgm:prSet presAssocID="{E746AF9B-EA0B-D448-A934-49641504F6C1}" presName="sibTrans" presStyleCnt="0"/>
      <dgm:spPr/>
      <dgm:t>
        <a:bodyPr/>
        <a:lstStyle/>
        <a:p>
          <a:endParaRPr lang="en-US"/>
        </a:p>
      </dgm:t>
    </dgm:pt>
    <dgm:pt modelId="{891A9A16-CBB1-BB48-97DF-BD35EF169D51}" type="pres">
      <dgm:prSet presAssocID="{82724772-FB6D-834A-B8E0-3329A5D4ACDC}" presName="node" presStyleLbl="node1" presStyleIdx="6" presStyleCnt="7">
        <dgm:presLayoutVars>
          <dgm:bulletEnabled val="1"/>
        </dgm:presLayoutVars>
      </dgm:prSet>
      <dgm:spPr/>
      <dgm:t>
        <a:bodyPr/>
        <a:lstStyle/>
        <a:p>
          <a:endParaRPr lang="en-US"/>
        </a:p>
      </dgm:t>
    </dgm:pt>
  </dgm:ptLst>
  <dgm:cxnLst>
    <dgm:cxn modelId="{7547DF42-C3AE-F846-B3AB-66E7D24B353B}" type="presOf" srcId="{22164413-AB01-514F-A0D6-0FB3F5AD63C4}" destId="{DE9C5572-C1FB-8543-B825-5BF43E267F91}" srcOrd="0" destOrd="0" presId="urn:microsoft.com/office/officeart/2005/8/layout/default"/>
    <dgm:cxn modelId="{7A67E320-00A4-124B-BBE7-57A986DB24DE}" type="presOf" srcId="{10D6273D-D369-EA48-B72F-849109C6679D}" destId="{B8827104-C486-A043-84C3-E8D2E4203AA1}" srcOrd="0" destOrd="0" presId="urn:microsoft.com/office/officeart/2005/8/layout/default"/>
    <dgm:cxn modelId="{FDCF9C5E-3711-F54A-9962-CCF07E41AC1D}" srcId="{0577C9F9-F961-974B-90F3-7A041741FD69}" destId="{82724772-FB6D-834A-B8E0-3329A5D4ACDC}" srcOrd="6" destOrd="0" parTransId="{5E7AB024-906B-7A4D-8E08-4720242E02E3}" sibTransId="{7F939BB8-06BB-884F-B0E3-50BBCC2F7007}"/>
    <dgm:cxn modelId="{A49ADB98-F7D2-BD4C-9E73-5C084EF09729}" type="presOf" srcId="{DD28FDEA-7FD1-1D48-8987-E2BE270645B5}" destId="{1EB6AD06-ACE7-9C42-A441-2EEA1E02D31C}" srcOrd="0" destOrd="0" presId="urn:microsoft.com/office/officeart/2005/8/layout/default"/>
    <dgm:cxn modelId="{839FF0A8-74B9-DB44-8B2F-9CFBC8993BE3}" type="presOf" srcId="{70F1E81A-2638-2C45-A47C-942BB5E2F57F}" destId="{38D2D298-CC67-C841-9580-78F77DF99AEB}" srcOrd="0" destOrd="0" presId="urn:microsoft.com/office/officeart/2005/8/layout/default"/>
    <dgm:cxn modelId="{8BBE3B5B-2326-9545-BA83-41BE6962A7CD}" srcId="{0577C9F9-F961-974B-90F3-7A041741FD69}" destId="{DD28FDEA-7FD1-1D48-8987-E2BE270645B5}" srcOrd="1" destOrd="0" parTransId="{5DE90758-C889-F04C-B2AE-185EA42ABADD}" sibTransId="{F78B6A57-FE83-DD46-9A70-0FCC5DD83C36}"/>
    <dgm:cxn modelId="{31DA7FD5-9309-554A-9DB0-350A0E1E49D7}" type="presOf" srcId="{AC671E14-E565-964B-AD2D-D255B1B34EF4}" destId="{925156E6-31B4-BD49-90F9-6033CD76698C}" srcOrd="0" destOrd="0" presId="urn:microsoft.com/office/officeart/2005/8/layout/default"/>
    <dgm:cxn modelId="{92DBA9D4-2C06-D245-A32B-B4BC1BACA4DA}" type="presOf" srcId="{0577C9F9-F961-974B-90F3-7A041741FD69}" destId="{F19C4A76-1FF8-3F49-8DE0-FC679CF60DAB}" srcOrd="0" destOrd="0" presId="urn:microsoft.com/office/officeart/2005/8/layout/default"/>
    <dgm:cxn modelId="{1490345C-7EBD-204E-9473-827808CE6079}" type="presOf" srcId="{82724772-FB6D-834A-B8E0-3329A5D4ACDC}" destId="{891A9A16-CBB1-BB48-97DF-BD35EF169D51}" srcOrd="0" destOrd="0" presId="urn:microsoft.com/office/officeart/2005/8/layout/default"/>
    <dgm:cxn modelId="{8346C81C-0BD0-104B-AD80-70EC2C77EA8A}" srcId="{0577C9F9-F961-974B-90F3-7A041741FD69}" destId="{32B25A3E-4CF1-0449-86EC-1B82BA82416E}" srcOrd="3" destOrd="0" parTransId="{38B04DB9-B2F4-4D4E-80D9-FC2F1B0C4241}" sibTransId="{E5673460-DE88-C342-9A76-7E3F998E3181}"/>
    <dgm:cxn modelId="{2E4DBF21-BE92-6E4C-8095-A68383204883}" srcId="{0577C9F9-F961-974B-90F3-7A041741FD69}" destId="{10D6273D-D369-EA48-B72F-849109C6679D}" srcOrd="4" destOrd="0" parTransId="{045F7319-0E2D-744D-B633-7971D99EE7F8}" sibTransId="{3B3DB5C0-7A78-C14F-A3AA-78FFAEA3C9DA}"/>
    <dgm:cxn modelId="{59FAAB27-C33C-A341-B915-510E7D652821}" srcId="{0577C9F9-F961-974B-90F3-7A041741FD69}" destId="{22164413-AB01-514F-A0D6-0FB3F5AD63C4}" srcOrd="2" destOrd="0" parTransId="{E5EBA036-A050-F94A-B412-8578C898AF01}" sibTransId="{25867DDC-CB74-0B41-A8CE-CF6D1987B709}"/>
    <dgm:cxn modelId="{87C78CF9-75CF-B145-AC8F-88C274EEE039}" srcId="{0577C9F9-F961-974B-90F3-7A041741FD69}" destId="{70F1E81A-2638-2C45-A47C-942BB5E2F57F}" srcOrd="0" destOrd="0" parTransId="{14060788-0069-C24D-8638-17BB037D5676}" sibTransId="{ADB44DB4-5734-7E45-A541-2EF36F303D73}"/>
    <dgm:cxn modelId="{EB23DD12-4B86-9049-96CF-AF5BCD5C9B71}" type="presOf" srcId="{32B25A3E-4CF1-0449-86EC-1B82BA82416E}" destId="{5D7A2A18-9AC4-7544-B6EA-B587F6E7A07A}" srcOrd="0" destOrd="0" presId="urn:microsoft.com/office/officeart/2005/8/layout/default"/>
    <dgm:cxn modelId="{DEF98458-513B-064D-BEF8-DB95BBDA056F}" srcId="{0577C9F9-F961-974B-90F3-7A041741FD69}" destId="{AC671E14-E565-964B-AD2D-D255B1B34EF4}" srcOrd="5" destOrd="0" parTransId="{1B42E642-D810-0F4E-9534-AEECEB6C8749}" sibTransId="{E746AF9B-EA0B-D448-A934-49641504F6C1}"/>
    <dgm:cxn modelId="{11C6CFA7-F52D-7545-B0C6-ADBEF6B60CFF}" type="presParOf" srcId="{F19C4A76-1FF8-3F49-8DE0-FC679CF60DAB}" destId="{38D2D298-CC67-C841-9580-78F77DF99AEB}" srcOrd="0" destOrd="0" presId="urn:microsoft.com/office/officeart/2005/8/layout/default"/>
    <dgm:cxn modelId="{4453A267-A2D6-5141-A438-138A102AAB4A}" type="presParOf" srcId="{F19C4A76-1FF8-3F49-8DE0-FC679CF60DAB}" destId="{BF00493A-A0A1-1947-89BF-5441DE5953AC}" srcOrd="1" destOrd="0" presId="urn:microsoft.com/office/officeart/2005/8/layout/default"/>
    <dgm:cxn modelId="{802A3F08-6FF8-7F48-81EB-1D903B12179B}" type="presParOf" srcId="{F19C4A76-1FF8-3F49-8DE0-FC679CF60DAB}" destId="{1EB6AD06-ACE7-9C42-A441-2EEA1E02D31C}" srcOrd="2" destOrd="0" presId="urn:microsoft.com/office/officeart/2005/8/layout/default"/>
    <dgm:cxn modelId="{97981C1A-4639-874B-A881-8F6E14497CA5}" type="presParOf" srcId="{F19C4A76-1FF8-3F49-8DE0-FC679CF60DAB}" destId="{40E9AF85-578A-884E-AC13-C2F3AA647694}" srcOrd="3" destOrd="0" presId="urn:microsoft.com/office/officeart/2005/8/layout/default"/>
    <dgm:cxn modelId="{347B9A8A-D09F-1143-8DAC-E3298A33619E}" type="presParOf" srcId="{F19C4A76-1FF8-3F49-8DE0-FC679CF60DAB}" destId="{DE9C5572-C1FB-8543-B825-5BF43E267F91}" srcOrd="4" destOrd="0" presId="urn:microsoft.com/office/officeart/2005/8/layout/default"/>
    <dgm:cxn modelId="{F87AC70D-F2A2-2943-99E2-6013A646919F}" type="presParOf" srcId="{F19C4A76-1FF8-3F49-8DE0-FC679CF60DAB}" destId="{D95CAF7F-E3AE-C64F-8952-A157782F5C06}" srcOrd="5" destOrd="0" presId="urn:microsoft.com/office/officeart/2005/8/layout/default"/>
    <dgm:cxn modelId="{475C9467-A6DF-E64A-B9E3-B46BE0628207}" type="presParOf" srcId="{F19C4A76-1FF8-3F49-8DE0-FC679CF60DAB}" destId="{5D7A2A18-9AC4-7544-B6EA-B587F6E7A07A}" srcOrd="6" destOrd="0" presId="urn:microsoft.com/office/officeart/2005/8/layout/default"/>
    <dgm:cxn modelId="{ADCFF75D-5C33-8B4E-AF9E-41814A407469}" type="presParOf" srcId="{F19C4A76-1FF8-3F49-8DE0-FC679CF60DAB}" destId="{29771D77-B591-1C4E-9C35-812873E72FD2}" srcOrd="7" destOrd="0" presId="urn:microsoft.com/office/officeart/2005/8/layout/default"/>
    <dgm:cxn modelId="{16FA79D6-332B-CB4D-BE78-CF5E69583068}" type="presParOf" srcId="{F19C4A76-1FF8-3F49-8DE0-FC679CF60DAB}" destId="{B8827104-C486-A043-84C3-E8D2E4203AA1}" srcOrd="8" destOrd="0" presId="urn:microsoft.com/office/officeart/2005/8/layout/default"/>
    <dgm:cxn modelId="{65EEDEC6-E8AD-FE45-8C26-28DBA7B37FF4}" type="presParOf" srcId="{F19C4A76-1FF8-3F49-8DE0-FC679CF60DAB}" destId="{863EC165-7AA1-DF4C-BAB0-C42E92235089}" srcOrd="9" destOrd="0" presId="urn:microsoft.com/office/officeart/2005/8/layout/default"/>
    <dgm:cxn modelId="{FDBE82D3-D8C1-BC40-B6C6-DF6967A69F67}" type="presParOf" srcId="{F19C4A76-1FF8-3F49-8DE0-FC679CF60DAB}" destId="{925156E6-31B4-BD49-90F9-6033CD76698C}" srcOrd="10" destOrd="0" presId="urn:microsoft.com/office/officeart/2005/8/layout/default"/>
    <dgm:cxn modelId="{48A30EFF-C94F-AB44-AF2E-48B7C85F5FC1}" type="presParOf" srcId="{F19C4A76-1FF8-3F49-8DE0-FC679CF60DAB}" destId="{36EADC05-3C98-1E43-A121-5104BA6C6C5B}" srcOrd="11" destOrd="0" presId="urn:microsoft.com/office/officeart/2005/8/layout/default"/>
    <dgm:cxn modelId="{0F3BEC8E-5255-2542-8240-3A5EA808C7BB}" type="presParOf" srcId="{F19C4A76-1FF8-3F49-8DE0-FC679CF60DAB}" destId="{891A9A16-CBB1-BB48-97DF-BD35EF169D51}"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8CA485-004E-AF4F-A17B-97693456F956}" type="doc">
      <dgm:prSet loTypeId="urn:microsoft.com/office/officeart/2005/8/layout/cycle6" loCatId="" qsTypeId="urn:microsoft.com/office/officeart/2005/8/quickstyle/simple1" qsCatId="simple" csTypeId="urn:microsoft.com/office/officeart/2005/8/colors/colorful3" csCatId="colorful" phldr="1"/>
      <dgm:spPr/>
      <dgm:t>
        <a:bodyPr/>
        <a:lstStyle/>
        <a:p>
          <a:endParaRPr lang="en-US"/>
        </a:p>
      </dgm:t>
    </dgm:pt>
    <dgm:pt modelId="{C2027C9A-2C8E-2B4E-9B6C-1DE201B1E097}">
      <dgm:prSet phldrT="[Text]"/>
      <dgm:spPr/>
      <dgm:t>
        <a:bodyPr/>
        <a:lstStyle/>
        <a:p>
          <a:r>
            <a:rPr lang="en-US" b="1" dirty="0" smtClean="0"/>
            <a:t>20 hosts </a:t>
          </a:r>
          <a:endParaRPr lang="en-US" b="1" dirty="0"/>
        </a:p>
      </dgm:t>
    </dgm:pt>
    <dgm:pt modelId="{D898D262-8EC3-A749-9D05-B35D9BC52816}" type="parTrans" cxnId="{CA640BA7-6C82-4544-B6E4-C7903B2B5B64}">
      <dgm:prSet/>
      <dgm:spPr/>
      <dgm:t>
        <a:bodyPr/>
        <a:lstStyle/>
        <a:p>
          <a:endParaRPr lang="en-US" b="1"/>
        </a:p>
      </dgm:t>
    </dgm:pt>
    <dgm:pt modelId="{BB82708D-817E-9844-9214-2934AC8B048C}" type="sibTrans" cxnId="{CA640BA7-6C82-4544-B6E4-C7903B2B5B64}">
      <dgm:prSet/>
      <dgm:spPr/>
      <dgm:t>
        <a:bodyPr/>
        <a:lstStyle/>
        <a:p>
          <a:endParaRPr lang="en-US" b="1"/>
        </a:p>
      </dgm:t>
    </dgm:pt>
    <dgm:pt modelId="{8BE8AC31-CEF1-AF41-80A7-A9CCDA2A9083}">
      <dgm:prSet phldrT="[Text]"/>
      <dgm:spPr/>
      <dgm:t>
        <a:bodyPr/>
        <a:lstStyle/>
        <a:p>
          <a:r>
            <a:rPr lang="en-US" b="1" dirty="0" smtClean="0"/>
            <a:t>40 hosts </a:t>
          </a:r>
          <a:endParaRPr lang="en-US" b="1" dirty="0"/>
        </a:p>
      </dgm:t>
    </dgm:pt>
    <dgm:pt modelId="{45FA9DE9-E948-A846-ACD8-802DC8296C07}" type="parTrans" cxnId="{404B4EBE-E88D-F043-BB38-0BF746FEC233}">
      <dgm:prSet/>
      <dgm:spPr/>
      <dgm:t>
        <a:bodyPr/>
        <a:lstStyle/>
        <a:p>
          <a:endParaRPr lang="en-US" b="1"/>
        </a:p>
      </dgm:t>
    </dgm:pt>
    <dgm:pt modelId="{81A7D0D7-AD88-2844-9BCA-E4B0E27AF82B}" type="sibTrans" cxnId="{404B4EBE-E88D-F043-BB38-0BF746FEC233}">
      <dgm:prSet/>
      <dgm:spPr/>
      <dgm:t>
        <a:bodyPr/>
        <a:lstStyle/>
        <a:p>
          <a:endParaRPr lang="en-US" b="1"/>
        </a:p>
      </dgm:t>
    </dgm:pt>
    <dgm:pt modelId="{410339DE-D160-E44C-B8EA-54ECE3479D73}">
      <dgm:prSet phldrT="[Text]"/>
      <dgm:spPr/>
      <dgm:t>
        <a:bodyPr/>
        <a:lstStyle/>
        <a:p>
          <a:r>
            <a:rPr lang="en-US" b="1" dirty="0" smtClean="0"/>
            <a:t>10 hosts</a:t>
          </a:r>
          <a:endParaRPr lang="en-US" b="1" dirty="0"/>
        </a:p>
      </dgm:t>
    </dgm:pt>
    <dgm:pt modelId="{26E20915-869A-674E-9C7A-057DF586632B}" type="parTrans" cxnId="{CB48353E-B394-7C4D-9D8C-55657076DA30}">
      <dgm:prSet/>
      <dgm:spPr/>
      <dgm:t>
        <a:bodyPr/>
        <a:lstStyle/>
        <a:p>
          <a:endParaRPr lang="en-US" b="1"/>
        </a:p>
      </dgm:t>
    </dgm:pt>
    <dgm:pt modelId="{999970E0-BE4F-2A4C-8130-5C344411CE6D}" type="sibTrans" cxnId="{CB48353E-B394-7C4D-9D8C-55657076DA30}">
      <dgm:prSet/>
      <dgm:spPr/>
      <dgm:t>
        <a:bodyPr/>
        <a:lstStyle/>
        <a:p>
          <a:endParaRPr lang="en-US" b="1"/>
        </a:p>
      </dgm:t>
    </dgm:pt>
    <dgm:pt modelId="{5A3130D7-3C9D-5447-8E50-7A51DA8E4157}">
      <dgm:prSet phldrT="[Text]"/>
      <dgm:spPr/>
      <dgm:t>
        <a:bodyPr/>
        <a:lstStyle/>
        <a:p>
          <a:r>
            <a:rPr lang="en-US" b="1" dirty="0" smtClean="0"/>
            <a:t>100 hosts</a:t>
          </a:r>
          <a:endParaRPr lang="en-US" b="1" dirty="0"/>
        </a:p>
      </dgm:t>
    </dgm:pt>
    <dgm:pt modelId="{D3562F96-18C2-ED41-ACF3-B345C0C628D3}" type="parTrans" cxnId="{F9471AC5-494E-EE49-9F55-30F3CFECF841}">
      <dgm:prSet/>
      <dgm:spPr/>
      <dgm:t>
        <a:bodyPr/>
        <a:lstStyle/>
        <a:p>
          <a:endParaRPr lang="en-US" b="1"/>
        </a:p>
      </dgm:t>
    </dgm:pt>
    <dgm:pt modelId="{9A4286EE-272A-6046-A2E0-1D16383D9BED}" type="sibTrans" cxnId="{F9471AC5-494E-EE49-9F55-30F3CFECF841}">
      <dgm:prSet/>
      <dgm:spPr/>
      <dgm:t>
        <a:bodyPr/>
        <a:lstStyle/>
        <a:p>
          <a:endParaRPr lang="en-US" b="1"/>
        </a:p>
      </dgm:t>
    </dgm:pt>
    <dgm:pt modelId="{DA6EBA16-BECE-B645-8373-379AC5D20120}" type="pres">
      <dgm:prSet presAssocID="{A88CA485-004E-AF4F-A17B-97693456F956}" presName="cycle" presStyleCnt="0">
        <dgm:presLayoutVars>
          <dgm:dir/>
          <dgm:resizeHandles val="exact"/>
        </dgm:presLayoutVars>
      </dgm:prSet>
      <dgm:spPr/>
      <dgm:t>
        <a:bodyPr/>
        <a:lstStyle/>
        <a:p>
          <a:endParaRPr lang="en-US"/>
        </a:p>
      </dgm:t>
    </dgm:pt>
    <dgm:pt modelId="{3318001B-C82B-5D43-A498-C45737901CF2}" type="pres">
      <dgm:prSet presAssocID="{C2027C9A-2C8E-2B4E-9B6C-1DE201B1E097}" presName="node" presStyleLbl="node1" presStyleIdx="0" presStyleCnt="4">
        <dgm:presLayoutVars>
          <dgm:bulletEnabled val="1"/>
        </dgm:presLayoutVars>
      </dgm:prSet>
      <dgm:spPr/>
      <dgm:t>
        <a:bodyPr/>
        <a:lstStyle/>
        <a:p>
          <a:endParaRPr lang="en-US"/>
        </a:p>
      </dgm:t>
    </dgm:pt>
    <dgm:pt modelId="{37A6962B-C651-E44A-BD14-47B0CF3A2618}" type="pres">
      <dgm:prSet presAssocID="{C2027C9A-2C8E-2B4E-9B6C-1DE201B1E097}" presName="spNode" presStyleCnt="0"/>
      <dgm:spPr/>
    </dgm:pt>
    <dgm:pt modelId="{7FC1FA5A-F043-9F4C-9D5F-5844CC438C74}" type="pres">
      <dgm:prSet presAssocID="{BB82708D-817E-9844-9214-2934AC8B048C}" presName="sibTrans" presStyleLbl="sibTrans1D1" presStyleIdx="0" presStyleCnt="4"/>
      <dgm:spPr/>
      <dgm:t>
        <a:bodyPr/>
        <a:lstStyle/>
        <a:p>
          <a:endParaRPr lang="en-US"/>
        </a:p>
      </dgm:t>
    </dgm:pt>
    <dgm:pt modelId="{6CC02A2D-06A5-F849-9AA2-16260A12CD43}" type="pres">
      <dgm:prSet presAssocID="{8BE8AC31-CEF1-AF41-80A7-A9CCDA2A9083}" presName="node" presStyleLbl="node1" presStyleIdx="1" presStyleCnt="4">
        <dgm:presLayoutVars>
          <dgm:bulletEnabled val="1"/>
        </dgm:presLayoutVars>
      </dgm:prSet>
      <dgm:spPr/>
      <dgm:t>
        <a:bodyPr/>
        <a:lstStyle/>
        <a:p>
          <a:endParaRPr lang="en-US"/>
        </a:p>
      </dgm:t>
    </dgm:pt>
    <dgm:pt modelId="{FBB309C5-608B-0045-9235-1657225D3597}" type="pres">
      <dgm:prSet presAssocID="{8BE8AC31-CEF1-AF41-80A7-A9CCDA2A9083}" presName="spNode" presStyleCnt="0"/>
      <dgm:spPr/>
    </dgm:pt>
    <dgm:pt modelId="{675353FF-A74A-C64D-9DB7-B4B85357AADC}" type="pres">
      <dgm:prSet presAssocID="{81A7D0D7-AD88-2844-9BCA-E4B0E27AF82B}" presName="sibTrans" presStyleLbl="sibTrans1D1" presStyleIdx="1" presStyleCnt="4"/>
      <dgm:spPr/>
      <dgm:t>
        <a:bodyPr/>
        <a:lstStyle/>
        <a:p>
          <a:endParaRPr lang="en-US"/>
        </a:p>
      </dgm:t>
    </dgm:pt>
    <dgm:pt modelId="{DFC66877-0CEB-4E4E-8983-F4411B0868EB}" type="pres">
      <dgm:prSet presAssocID="{410339DE-D160-E44C-B8EA-54ECE3479D73}" presName="node" presStyleLbl="node1" presStyleIdx="2" presStyleCnt="4">
        <dgm:presLayoutVars>
          <dgm:bulletEnabled val="1"/>
        </dgm:presLayoutVars>
      </dgm:prSet>
      <dgm:spPr/>
      <dgm:t>
        <a:bodyPr/>
        <a:lstStyle/>
        <a:p>
          <a:endParaRPr lang="en-US"/>
        </a:p>
      </dgm:t>
    </dgm:pt>
    <dgm:pt modelId="{62BC071D-FA6F-3045-9FC8-99E4837264C4}" type="pres">
      <dgm:prSet presAssocID="{410339DE-D160-E44C-B8EA-54ECE3479D73}" presName="spNode" presStyleCnt="0"/>
      <dgm:spPr/>
    </dgm:pt>
    <dgm:pt modelId="{FFD4783D-B0C8-E64B-A44B-74156F9D063B}" type="pres">
      <dgm:prSet presAssocID="{999970E0-BE4F-2A4C-8130-5C344411CE6D}" presName="sibTrans" presStyleLbl="sibTrans1D1" presStyleIdx="2" presStyleCnt="4"/>
      <dgm:spPr/>
      <dgm:t>
        <a:bodyPr/>
        <a:lstStyle/>
        <a:p>
          <a:endParaRPr lang="en-US"/>
        </a:p>
      </dgm:t>
    </dgm:pt>
    <dgm:pt modelId="{D37B737C-C60E-224E-BB43-83C44447C7D6}" type="pres">
      <dgm:prSet presAssocID="{5A3130D7-3C9D-5447-8E50-7A51DA8E4157}" presName="node" presStyleLbl="node1" presStyleIdx="3" presStyleCnt="4">
        <dgm:presLayoutVars>
          <dgm:bulletEnabled val="1"/>
        </dgm:presLayoutVars>
      </dgm:prSet>
      <dgm:spPr/>
      <dgm:t>
        <a:bodyPr/>
        <a:lstStyle/>
        <a:p>
          <a:endParaRPr lang="en-US"/>
        </a:p>
      </dgm:t>
    </dgm:pt>
    <dgm:pt modelId="{60D506C5-219D-294E-A1DD-29098AC926A4}" type="pres">
      <dgm:prSet presAssocID="{5A3130D7-3C9D-5447-8E50-7A51DA8E4157}" presName="spNode" presStyleCnt="0"/>
      <dgm:spPr/>
    </dgm:pt>
    <dgm:pt modelId="{09AB8B22-B60F-E24D-A988-28C0F3106250}" type="pres">
      <dgm:prSet presAssocID="{9A4286EE-272A-6046-A2E0-1D16383D9BED}" presName="sibTrans" presStyleLbl="sibTrans1D1" presStyleIdx="3" presStyleCnt="4"/>
      <dgm:spPr/>
      <dgm:t>
        <a:bodyPr/>
        <a:lstStyle/>
        <a:p>
          <a:endParaRPr lang="en-US"/>
        </a:p>
      </dgm:t>
    </dgm:pt>
  </dgm:ptLst>
  <dgm:cxnLst>
    <dgm:cxn modelId="{CB48353E-B394-7C4D-9D8C-55657076DA30}" srcId="{A88CA485-004E-AF4F-A17B-97693456F956}" destId="{410339DE-D160-E44C-B8EA-54ECE3479D73}" srcOrd="2" destOrd="0" parTransId="{26E20915-869A-674E-9C7A-057DF586632B}" sibTransId="{999970E0-BE4F-2A4C-8130-5C344411CE6D}"/>
    <dgm:cxn modelId="{B894FE65-7F61-E540-945B-5311284D9A89}" type="presOf" srcId="{BB82708D-817E-9844-9214-2934AC8B048C}" destId="{7FC1FA5A-F043-9F4C-9D5F-5844CC438C74}" srcOrd="0" destOrd="0" presId="urn:microsoft.com/office/officeart/2005/8/layout/cycle6"/>
    <dgm:cxn modelId="{91255BBB-F6CC-0243-8232-5D891BD0CA61}" type="presOf" srcId="{999970E0-BE4F-2A4C-8130-5C344411CE6D}" destId="{FFD4783D-B0C8-E64B-A44B-74156F9D063B}" srcOrd="0" destOrd="0" presId="urn:microsoft.com/office/officeart/2005/8/layout/cycle6"/>
    <dgm:cxn modelId="{A7D128C3-9F38-3B49-A5A4-FC4DC0727662}" type="presOf" srcId="{81A7D0D7-AD88-2844-9BCA-E4B0E27AF82B}" destId="{675353FF-A74A-C64D-9DB7-B4B85357AADC}" srcOrd="0" destOrd="0" presId="urn:microsoft.com/office/officeart/2005/8/layout/cycle6"/>
    <dgm:cxn modelId="{41D61B9A-F54A-5041-9901-9089C897EF0F}" type="presOf" srcId="{5A3130D7-3C9D-5447-8E50-7A51DA8E4157}" destId="{D37B737C-C60E-224E-BB43-83C44447C7D6}" srcOrd="0" destOrd="0" presId="urn:microsoft.com/office/officeart/2005/8/layout/cycle6"/>
    <dgm:cxn modelId="{1B77CFAD-54C3-AE4B-B89A-B9B6CB7FCB49}" type="presOf" srcId="{A88CA485-004E-AF4F-A17B-97693456F956}" destId="{DA6EBA16-BECE-B645-8373-379AC5D20120}" srcOrd="0" destOrd="0" presId="urn:microsoft.com/office/officeart/2005/8/layout/cycle6"/>
    <dgm:cxn modelId="{E5CE5715-DDA5-9647-9782-217A4524014E}" type="presOf" srcId="{9A4286EE-272A-6046-A2E0-1D16383D9BED}" destId="{09AB8B22-B60F-E24D-A988-28C0F3106250}" srcOrd="0" destOrd="0" presId="urn:microsoft.com/office/officeart/2005/8/layout/cycle6"/>
    <dgm:cxn modelId="{8AEFC38C-2CFD-8D45-AFE5-D7E5F96550D5}" type="presOf" srcId="{410339DE-D160-E44C-B8EA-54ECE3479D73}" destId="{DFC66877-0CEB-4E4E-8983-F4411B0868EB}" srcOrd="0" destOrd="0" presId="urn:microsoft.com/office/officeart/2005/8/layout/cycle6"/>
    <dgm:cxn modelId="{404B4EBE-E88D-F043-BB38-0BF746FEC233}" srcId="{A88CA485-004E-AF4F-A17B-97693456F956}" destId="{8BE8AC31-CEF1-AF41-80A7-A9CCDA2A9083}" srcOrd="1" destOrd="0" parTransId="{45FA9DE9-E948-A846-ACD8-802DC8296C07}" sibTransId="{81A7D0D7-AD88-2844-9BCA-E4B0E27AF82B}"/>
    <dgm:cxn modelId="{48D0F7D7-30FD-5645-BA3A-9FE836B68F06}" type="presOf" srcId="{8BE8AC31-CEF1-AF41-80A7-A9CCDA2A9083}" destId="{6CC02A2D-06A5-F849-9AA2-16260A12CD43}" srcOrd="0" destOrd="0" presId="urn:microsoft.com/office/officeart/2005/8/layout/cycle6"/>
    <dgm:cxn modelId="{CA640BA7-6C82-4544-B6E4-C7903B2B5B64}" srcId="{A88CA485-004E-AF4F-A17B-97693456F956}" destId="{C2027C9A-2C8E-2B4E-9B6C-1DE201B1E097}" srcOrd="0" destOrd="0" parTransId="{D898D262-8EC3-A749-9D05-B35D9BC52816}" sibTransId="{BB82708D-817E-9844-9214-2934AC8B048C}"/>
    <dgm:cxn modelId="{12CCF07C-422D-3C49-AED4-C4150249ADE1}" type="presOf" srcId="{C2027C9A-2C8E-2B4E-9B6C-1DE201B1E097}" destId="{3318001B-C82B-5D43-A498-C45737901CF2}" srcOrd="0" destOrd="0" presId="urn:microsoft.com/office/officeart/2005/8/layout/cycle6"/>
    <dgm:cxn modelId="{F9471AC5-494E-EE49-9F55-30F3CFECF841}" srcId="{A88CA485-004E-AF4F-A17B-97693456F956}" destId="{5A3130D7-3C9D-5447-8E50-7A51DA8E4157}" srcOrd="3" destOrd="0" parTransId="{D3562F96-18C2-ED41-ACF3-B345C0C628D3}" sibTransId="{9A4286EE-272A-6046-A2E0-1D16383D9BED}"/>
    <dgm:cxn modelId="{75D5E163-8162-D24C-9AF1-63EA35636DD7}" type="presParOf" srcId="{DA6EBA16-BECE-B645-8373-379AC5D20120}" destId="{3318001B-C82B-5D43-A498-C45737901CF2}" srcOrd="0" destOrd="0" presId="urn:microsoft.com/office/officeart/2005/8/layout/cycle6"/>
    <dgm:cxn modelId="{264931DD-E670-AD4D-B06F-256F825413A1}" type="presParOf" srcId="{DA6EBA16-BECE-B645-8373-379AC5D20120}" destId="{37A6962B-C651-E44A-BD14-47B0CF3A2618}" srcOrd="1" destOrd="0" presId="urn:microsoft.com/office/officeart/2005/8/layout/cycle6"/>
    <dgm:cxn modelId="{9E99EC80-D2AE-F244-A9C2-81688FE67918}" type="presParOf" srcId="{DA6EBA16-BECE-B645-8373-379AC5D20120}" destId="{7FC1FA5A-F043-9F4C-9D5F-5844CC438C74}" srcOrd="2" destOrd="0" presId="urn:microsoft.com/office/officeart/2005/8/layout/cycle6"/>
    <dgm:cxn modelId="{F7412C03-7CD6-4C4B-B859-070BD44D976A}" type="presParOf" srcId="{DA6EBA16-BECE-B645-8373-379AC5D20120}" destId="{6CC02A2D-06A5-F849-9AA2-16260A12CD43}" srcOrd="3" destOrd="0" presId="urn:microsoft.com/office/officeart/2005/8/layout/cycle6"/>
    <dgm:cxn modelId="{273C404E-71FD-CD4E-A823-D4EAE770B271}" type="presParOf" srcId="{DA6EBA16-BECE-B645-8373-379AC5D20120}" destId="{FBB309C5-608B-0045-9235-1657225D3597}" srcOrd="4" destOrd="0" presId="urn:microsoft.com/office/officeart/2005/8/layout/cycle6"/>
    <dgm:cxn modelId="{B2F955BC-6FF3-AC4E-AE43-773E6CF96E08}" type="presParOf" srcId="{DA6EBA16-BECE-B645-8373-379AC5D20120}" destId="{675353FF-A74A-C64D-9DB7-B4B85357AADC}" srcOrd="5" destOrd="0" presId="urn:microsoft.com/office/officeart/2005/8/layout/cycle6"/>
    <dgm:cxn modelId="{8C1B6260-F5E0-5E45-89D7-B11F351DCA08}" type="presParOf" srcId="{DA6EBA16-BECE-B645-8373-379AC5D20120}" destId="{DFC66877-0CEB-4E4E-8983-F4411B0868EB}" srcOrd="6" destOrd="0" presId="urn:microsoft.com/office/officeart/2005/8/layout/cycle6"/>
    <dgm:cxn modelId="{E6AE4E56-DBAC-9F47-9DB3-21D0902AFEA8}" type="presParOf" srcId="{DA6EBA16-BECE-B645-8373-379AC5D20120}" destId="{62BC071D-FA6F-3045-9FC8-99E4837264C4}" srcOrd="7" destOrd="0" presId="urn:microsoft.com/office/officeart/2005/8/layout/cycle6"/>
    <dgm:cxn modelId="{158AC37C-4B9D-2145-8E4C-5A819B12ADF8}" type="presParOf" srcId="{DA6EBA16-BECE-B645-8373-379AC5D20120}" destId="{FFD4783D-B0C8-E64B-A44B-74156F9D063B}" srcOrd="8" destOrd="0" presId="urn:microsoft.com/office/officeart/2005/8/layout/cycle6"/>
    <dgm:cxn modelId="{6EFE0942-5DB4-F846-9176-776448311390}" type="presParOf" srcId="{DA6EBA16-BECE-B645-8373-379AC5D20120}" destId="{D37B737C-C60E-224E-BB43-83C44447C7D6}" srcOrd="9" destOrd="0" presId="urn:microsoft.com/office/officeart/2005/8/layout/cycle6"/>
    <dgm:cxn modelId="{B5F9F861-277E-594A-84DB-E1CA1BFE9942}" type="presParOf" srcId="{DA6EBA16-BECE-B645-8373-379AC5D20120}" destId="{60D506C5-219D-294E-A1DD-29098AC926A4}" srcOrd="10" destOrd="0" presId="urn:microsoft.com/office/officeart/2005/8/layout/cycle6"/>
    <dgm:cxn modelId="{EC6A1264-1333-4646-AD9D-2865F3C00D9F}" type="presParOf" srcId="{DA6EBA16-BECE-B645-8373-379AC5D20120}" destId="{09AB8B22-B60F-E24D-A988-28C0F3106250}"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DC6D76-03CF-5B48-A58F-3D84EBC758DA}" type="doc">
      <dgm:prSet loTypeId="urn:microsoft.com/office/officeart/2005/8/layout/chevron1" loCatId="" qsTypeId="urn:microsoft.com/office/officeart/2005/8/quickstyle/simple2" qsCatId="simple" csTypeId="urn:microsoft.com/office/officeart/2005/8/colors/accent1_2" csCatId="accent1" phldr="1"/>
      <dgm:spPr/>
      <dgm:t>
        <a:bodyPr/>
        <a:lstStyle/>
        <a:p>
          <a:endParaRPr lang="en-US"/>
        </a:p>
      </dgm:t>
    </dgm:pt>
    <dgm:pt modelId="{33489C27-B968-8942-BDD8-36BA5F8A607A}">
      <dgm:prSet/>
      <dgm:spPr/>
      <dgm:t>
        <a:bodyPr/>
        <a:lstStyle/>
        <a:p>
          <a:pPr rtl="0"/>
          <a:r>
            <a:rPr lang="en-US" b="1" dirty="0" smtClean="0"/>
            <a:t>How NAT works</a:t>
          </a:r>
          <a:endParaRPr lang="en-US" b="1" dirty="0"/>
        </a:p>
      </dgm:t>
    </dgm:pt>
    <dgm:pt modelId="{45AD76E7-BE9E-BC49-BBBC-4FC273CE4336}" type="parTrans" cxnId="{A8429D20-1126-1D4D-A4FE-0DD9BBF53FE1}">
      <dgm:prSet/>
      <dgm:spPr/>
      <dgm:t>
        <a:bodyPr/>
        <a:lstStyle/>
        <a:p>
          <a:endParaRPr lang="en-US"/>
        </a:p>
      </dgm:t>
    </dgm:pt>
    <dgm:pt modelId="{701FCE1D-D64F-664A-ABD5-19BD67EF6903}" type="sibTrans" cxnId="{A8429D20-1126-1D4D-A4FE-0DD9BBF53FE1}">
      <dgm:prSet/>
      <dgm:spPr/>
      <dgm:t>
        <a:bodyPr/>
        <a:lstStyle/>
        <a:p>
          <a:endParaRPr lang="en-US"/>
        </a:p>
      </dgm:t>
    </dgm:pt>
    <dgm:pt modelId="{309BFCDB-115A-4741-B6BC-3B58D41FCC0F}">
      <dgm:prSet/>
      <dgm:spPr/>
      <dgm:t>
        <a:bodyPr/>
        <a:lstStyle/>
        <a:p>
          <a:pPr algn="ctr" rtl="0"/>
          <a:r>
            <a:rPr lang="en-US" b="1" dirty="0" smtClean="0"/>
            <a:t>What is NAT</a:t>
          </a:r>
          <a:endParaRPr lang="en-US" b="1" dirty="0"/>
        </a:p>
      </dgm:t>
    </dgm:pt>
    <dgm:pt modelId="{F8B69370-B648-FA44-818A-2B12AB74496F}" type="parTrans" cxnId="{905D2B51-537B-DD43-BF5A-80CAF2DE9F58}">
      <dgm:prSet/>
      <dgm:spPr/>
      <dgm:t>
        <a:bodyPr/>
        <a:lstStyle/>
        <a:p>
          <a:endParaRPr lang="en-US"/>
        </a:p>
      </dgm:t>
    </dgm:pt>
    <dgm:pt modelId="{3280D006-0F2C-774C-922C-6EE5B4A87B60}" type="sibTrans" cxnId="{905D2B51-537B-DD43-BF5A-80CAF2DE9F58}">
      <dgm:prSet/>
      <dgm:spPr/>
      <dgm:t>
        <a:bodyPr/>
        <a:lstStyle/>
        <a:p>
          <a:endParaRPr lang="en-US"/>
        </a:p>
      </dgm:t>
    </dgm:pt>
    <dgm:pt modelId="{B3E4B8CE-F67E-FB42-97C1-4C5AA8EC045A}">
      <dgm:prSet/>
      <dgm:spPr/>
      <dgm:t>
        <a:bodyPr/>
        <a:lstStyle/>
        <a:p>
          <a:pPr rtl="0"/>
          <a:r>
            <a:rPr lang="en-US" b="1" dirty="0" smtClean="0"/>
            <a:t>Why NAT is important </a:t>
          </a:r>
          <a:endParaRPr lang="en-US" b="1" dirty="0"/>
        </a:p>
      </dgm:t>
    </dgm:pt>
    <dgm:pt modelId="{0E8BA56D-0D0E-9B4D-AC46-5D9EC595BDF0}" type="parTrans" cxnId="{0DF62908-F310-6044-8824-D66906F52A60}">
      <dgm:prSet/>
      <dgm:spPr/>
      <dgm:t>
        <a:bodyPr/>
        <a:lstStyle/>
        <a:p>
          <a:endParaRPr lang="en-US"/>
        </a:p>
      </dgm:t>
    </dgm:pt>
    <dgm:pt modelId="{59205357-6F61-A843-B7EE-53CD794AC40C}" type="sibTrans" cxnId="{0DF62908-F310-6044-8824-D66906F52A60}">
      <dgm:prSet/>
      <dgm:spPr/>
      <dgm:t>
        <a:bodyPr/>
        <a:lstStyle/>
        <a:p>
          <a:endParaRPr lang="en-US"/>
        </a:p>
      </dgm:t>
    </dgm:pt>
    <dgm:pt modelId="{3492226D-380F-4241-85FA-8B3B0CF3B9E0}" type="pres">
      <dgm:prSet presAssocID="{F9DC6D76-03CF-5B48-A58F-3D84EBC758DA}" presName="Name0" presStyleCnt="0">
        <dgm:presLayoutVars>
          <dgm:dir/>
          <dgm:animLvl val="lvl"/>
          <dgm:resizeHandles val="exact"/>
        </dgm:presLayoutVars>
      </dgm:prSet>
      <dgm:spPr/>
      <dgm:t>
        <a:bodyPr/>
        <a:lstStyle/>
        <a:p>
          <a:endParaRPr lang="en-US"/>
        </a:p>
      </dgm:t>
    </dgm:pt>
    <dgm:pt modelId="{849B5B91-4B96-9E46-A5AE-5CD02D571844}" type="pres">
      <dgm:prSet presAssocID="{309BFCDB-115A-4741-B6BC-3B58D41FCC0F}" presName="parTxOnly" presStyleLbl="node1" presStyleIdx="0" presStyleCnt="3">
        <dgm:presLayoutVars>
          <dgm:chMax val="0"/>
          <dgm:chPref val="0"/>
          <dgm:bulletEnabled val="1"/>
        </dgm:presLayoutVars>
      </dgm:prSet>
      <dgm:spPr/>
      <dgm:t>
        <a:bodyPr/>
        <a:lstStyle/>
        <a:p>
          <a:endParaRPr lang="en-US"/>
        </a:p>
      </dgm:t>
    </dgm:pt>
    <dgm:pt modelId="{A7E90F72-10EE-1840-87C5-4ACD7B1BB0E7}" type="pres">
      <dgm:prSet presAssocID="{3280D006-0F2C-774C-922C-6EE5B4A87B60}" presName="parTxOnlySpace" presStyleCnt="0"/>
      <dgm:spPr/>
      <dgm:t>
        <a:bodyPr/>
        <a:lstStyle/>
        <a:p>
          <a:endParaRPr lang="en-US"/>
        </a:p>
      </dgm:t>
    </dgm:pt>
    <dgm:pt modelId="{F509D344-7D57-A74A-BA62-F83054B8224B}" type="pres">
      <dgm:prSet presAssocID="{33489C27-B968-8942-BDD8-36BA5F8A607A}" presName="parTxOnly" presStyleLbl="node1" presStyleIdx="1" presStyleCnt="3">
        <dgm:presLayoutVars>
          <dgm:chMax val="0"/>
          <dgm:chPref val="0"/>
          <dgm:bulletEnabled val="1"/>
        </dgm:presLayoutVars>
      </dgm:prSet>
      <dgm:spPr/>
      <dgm:t>
        <a:bodyPr/>
        <a:lstStyle/>
        <a:p>
          <a:endParaRPr lang="en-US"/>
        </a:p>
      </dgm:t>
    </dgm:pt>
    <dgm:pt modelId="{2F2138B6-B94A-5F4C-A3B3-C74684B80E91}" type="pres">
      <dgm:prSet presAssocID="{701FCE1D-D64F-664A-ABD5-19BD67EF6903}" presName="parTxOnlySpace" presStyleCnt="0"/>
      <dgm:spPr/>
      <dgm:t>
        <a:bodyPr/>
        <a:lstStyle/>
        <a:p>
          <a:endParaRPr lang="en-US"/>
        </a:p>
      </dgm:t>
    </dgm:pt>
    <dgm:pt modelId="{FB862006-FE5E-EA47-9CC6-93C1F68D027A}" type="pres">
      <dgm:prSet presAssocID="{B3E4B8CE-F67E-FB42-97C1-4C5AA8EC045A}" presName="parTxOnly" presStyleLbl="node1" presStyleIdx="2" presStyleCnt="3">
        <dgm:presLayoutVars>
          <dgm:chMax val="0"/>
          <dgm:chPref val="0"/>
          <dgm:bulletEnabled val="1"/>
        </dgm:presLayoutVars>
      </dgm:prSet>
      <dgm:spPr/>
      <dgm:t>
        <a:bodyPr/>
        <a:lstStyle/>
        <a:p>
          <a:endParaRPr lang="en-US"/>
        </a:p>
      </dgm:t>
    </dgm:pt>
  </dgm:ptLst>
  <dgm:cxnLst>
    <dgm:cxn modelId="{705B2952-1745-9B48-8426-A8A630D699B9}" type="presOf" srcId="{F9DC6D76-03CF-5B48-A58F-3D84EBC758DA}" destId="{3492226D-380F-4241-85FA-8B3B0CF3B9E0}" srcOrd="0" destOrd="0" presId="urn:microsoft.com/office/officeart/2005/8/layout/chevron1"/>
    <dgm:cxn modelId="{A050C863-5636-584E-A375-644289956AD6}" type="presOf" srcId="{309BFCDB-115A-4741-B6BC-3B58D41FCC0F}" destId="{849B5B91-4B96-9E46-A5AE-5CD02D571844}" srcOrd="0" destOrd="0" presId="urn:microsoft.com/office/officeart/2005/8/layout/chevron1"/>
    <dgm:cxn modelId="{A8429D20-1126-1D4D-A4FE-0DD9BBF53FE1}" srcId="{F9DC6D76-03CF-5B48-A58F-3D84EBC758DA}" destId="{33489C27-B968-8942-BDD8-36BA5F8A607A}" srcOrd="1" destOrd="0" parTransId="{45AD76E7-BE9E-BC49-BBBC-4FC273CE4336}" sibTransId="{701FCE1D-D64F-664A-ABD5-19BD67EF6903}"/>
    <dgm:cxn modelId="{905D2B51-537B-DD43-BF5A-80CAF2DE9F58}" srcId="{F9DC6D76-03CF-5B48-A58F-3D84EBC758DA}" destId="{309BFCDB-115A-4741-B6BC-3B58D41FCC0F}" srcOrd="0" destOrd="0" parTransId="{F8B69370-B648-FA44-818A-2B12AB74496F}" sibTransId="{3280D006-0F2C-774C-922C-6EE5B4A87B60}"/>
    <dgm:cxn modelId="{E6EE7ED7-4E99-624C-8081-A5F4D15344F7}" type="presOf" srcId="{B3E4B8CE-F67E-FB42-97C1-4C5AA8EC045A}" destId="{FB862006-FE5E-EA47-9CC6-93C1F68D027A}" srcOrd="0" destOrd="0" presId="urn:microsoft.com/office/officeart/2005/8/layout/chevron1"/>
    <dgm:cxn modelId="{0DF62908-F310-6044-8824-D66906F52A60}" srcId="{F9DC6D76-03CF-5B48-A58F-3D84EBC758DA}" destId="{B3E4B8CE-F67E-FB42-97C1-4C5AA8EC045A}" srcOrd="2" destOrd="0" parTransId="{0E8BA56D-0D0E-9B4D-AC46-5D9EC595BDF0}" sibTransId="{59205357-6F61-A843-B7EE-53CD794AC40C}"/>
    <dgm:cxn modelId="{17C11BBD-7763-0C40-B2FE-325B7710D466}" type="presOf" srcId="{33489C27-B968-8942-BDD8-36BA5F8A607A}" destId="{F509D344-7D57-A74A-BA62-F83054B8224B}" srcOrd="0" destOrd="0" presId="urn:microsoft.com/office/officeart/2005/8/layout/chevron1"/>
    <dgm:cxn modelId="{82D910B6-F4A4-CA43-B890-D736BC78EFCD}" type="presParOf" srcId="{3492226D-380F-4241-85FA-8B3B0CF3B9E0}" destId="{849B5B91-4B96-9E46-A5AE-5CD02D571844}" srcOrd="0" destOrd="0" presId="urn:microsoft.com/office/officeart/2005/8/layout/chevron1"/>
    <dgm:cxn modelId="{D39E2C38-90AE-C448-B877-CA7A5FA71FD0}" type="presParOf" srcId="{3492226D-380F-4241-85FA-8B3B0CF3B9E0}" destId="{A7E90F72-10EE-1840-87C5-4ACD7B1BB0E7}" srcOrd="1" destOrd="0" presId="urn:microsoft.com/office/officeart/2005/8/layout/chevron1"/>
    <dgm:cxn modelId="{1A9E5018-7139-A04B-B11B-162456B4A4BA}" type="presParOf" srcId="{3492226D-380F-4241-85FA-8B3B0CF3B9E0}" destId="{F509D344-7D57-A74A-BA62-F83054B8224B}" srcOrd="2" destOrd="0" presId="urn:microsoft.com/office/officeart/2005/8/layout/chevron1"/>
    <dgm:cxn modelId="{4EC665EF-1E95-624F-B37D-3E8C6A978789}" type="presParOf" srcId="{3492226D-380F-4241-85FA-8B3B0CF3B9E0}" destId="{2F2138B6-B94A-5F4C-A3B3-C74684B80E91}" srcOrd="3" destOrd="0" presId="urn:microsoft.com/office/officeart/2005/8/layout/chevron1"/>
    <dgm:cxn modelId="{B6BC2ACF-876A-6048-8E34-5FDE86B77AA7}" type="presParOf" srcId="{3492226D-380F-4241-85FA-8B3B0CF3B9E0}" destId="{FB862006-FE5E-EA47-9CC6-93C1F68D027A}"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C52B69-56EA-4F44-9163-67C942C28D5C}" type="doc">
      <dgm:prSet loTypeId="urn:microsoft.com/office/officeart/2005/8/layout/chevron1" loCatId="" qsTypeId="urn:microsoft.com/office/officeart/2005/8/quickstyle/simple1" qsCatId="simple" csTypeId="urn:microsoft.com/office/officeart/2005/8/colors/colorful4" csCatId="colorful"/>
      <dgm:spPr/>
      <dgm:t>
        <a:bodyPr/>
        <a:lstStyle/>
        <a:p>
          <a:endParaRPr lang="en-US"/>
        </a:p>
      </dgm:t>
    </dgm:pt>
    <dgm:pt modelId="{E7D4C741-9DA8-AC4D-8D1A-90B6C4DAE43D}">
      <dgm:prSet/>
      <dgm:spPr/>
      <dgm:t>
        <a:bodyPr/>
        <a:lstStyle/>
        <a:p>
          <a:pPr rtl="0"/>
          <a:r>
            <a:rPr lang="en-US" b="1" smtClean="0"/>
            <a:t>Find path </a:t>
          </a:r>
          <a:endParaRPr lang="en-US" b="1"/>
        </a:p>
      </dgm:t>
    </dgm:pt>
    <dgm:pt modelId="{3B773B63-4F71-304C-8D12-B5DF5F20FF5A}" type="parTrans" cxnId="{39F6E9D7-1022-2748-9366-46D7E8DD9E2B}">
      <dgm:prSet/>
      <dgm:spPr/>
      <dgm:t>
        <a:bodyPr/>
        <a:lstStyle/>
        <a:p>
          <a:endParaRPr lang="en-US" b="1"/>
        </a:p>
      </dgm:t>
    </dgm:pt>
    <dgm:pt modelId="{EB5892A3-167E-1C41-B484-E19B61AEBDE6}" type="sibTrans" cxnId="{39F6E9D7-1022-2748-9366-46D7E8DD9E2B}">
      <dgm:prSet/>
      <dgm:spPr/>
      <dgm:t>
        <a:bodyPr/>
        <a:lstStyle/>
        <a:p>
          <a:endParaRPr lang="en-US" b="1"/>
        </a:p>
      </dgm:t>
    </dgm:pt>
    <dgm:pt modelId="{04ED37A1-3959-FD49-88DD-FC57B9A2A13D}">
      <dgm:prSet/>
      <dgm:spPr/>
      <dgm:t>
        <a:bodyPr/>
        <a:lstStyle/>
        <a:p>
          <a:pPr rtl="0"/>
          <a:r>
            <a:rPr lang="en-US" b="1" smtClean="0"/>
            <a:t>Forward packets </a:t>
          </a:r>
          <a:endParaRPr lang="en-US" b="1"/>
        </a:p>
      </dgm:t>
    </dgm:pt>
    <dgm:pt modelId="{00E9438E-312D-9E47-A676-24E640F2B77E}" type="parTrans" cxnId="{3E5C0271-2BA7-844B-B5D2-F42DEDC52D09}">
      <dgm:prSet/>
      <dgm:spPr/>
      <dgm:t>
        <a:bodyPr/>
        <a:lstStyle/>
        <a:p>
          <a:endParaRPr lang="en-US" b="1"/>
        </a:p>
      </dgm:t>
    </dgm:pt>
    <dgm:pt modelId="{F11030F4-E8E4-3C48-8924-1B2952134ABE}" type="sibTrans" cxnId="{3E5C0271-2BA7-844B-B5D2-F42DEDC52D09}">
      <dgm:prSet/>
      <dgm:spPr/>
      <dgm:t>
        <a:bodyPr/>
        <a:lstStyle/>
        <a:p>
          <a:endParaRPr lang="en-US" b="1"/>
        </a:p>
      </dgm:t>
    </dgm:pt>
    <dgm:pt modelId="{9D4FF1D4-D736-9845-B752-CCECACD13ED8}" type="pres">
      <dgm:prSet presAssocID="{E7C52B69-56EA-4F44-9163-67C942C28D5C}" presName="Name0" presStyleCnt="0">
        <dgm:presLayoutVars>
          <dgm:dir/>
          <dgm:animLvl val="lvl"/>
          <dgm:resizeHandles val="exact"/>
        </dgm:presLayoutVars>
      </dgm:prSet>
      <dgm:spPr/>
      <dgm:t>
        <a:bodyPr/>
        <a:lstStyle/>
        <a:p>
          <a:endParaRPr lang="en-US"/>
        </a:p>
      </dgm:t>
    </dgm:pt>
    <dgm:pt modelId="{CD9B16DD-7EF3-2C4D-96D4-18AEFF214159}" type="pres">
      <dgm:prSet presAssocID="{E7D4C741-9DA8-AC4D-8D1A-90B6C4DAE43D}" presName="parTxOnly" presStyleLbl="node1" presStyleIdx="0" presStyleCnt="2">
        <dgm:presLayoutVars>
          <dgm:chMax val="0"/>
          <dgm:chPref val="0"/>
          <dgm:bulletEnabled val="1"/>
        </dgm:presLayoutVars>
      </dgm:prSet>
      <dgm:spPr/>
      <dgm:t>
        <a:bodyPr/>
        <a:lstStyle/>
        <a:p>
          <a:endParaRPr lang="en-US"/>
        </a:p>
      </dgm:t>
    </dgm:pt>
    <dgm:pt modelId="{82575AF1-98CC-6F45-82BA-64E91E2CC482}" type="pres">
      <dgm:prSet presAssocID="{EB5892A3-167E-1C41-B484-E19B61AEBDE6}" presName="parTxOnlySpace" presStyleCnt="0"/>
      <dgm:spPr/>
    </dgm:pt>
    <dgm:pt modelId="{321E0761-58F8-0745-9338-3B496BC34AA5}" type="pres">
      <dgm:prSet presAssocID="{04ED37A1-3959-FD49-88DD-FC57B9A2A13D}" presName="parTxOnly" presStyleLbl="node1" presStyleIdx="1" presStyleCnt="2">
        <dgm:presLayoutVars>
          <dgm:chMax val="0"/>
          <dgm:chPref val="0"/>
          <dgm:bulletEnabled val="1"/>
        </dgm:presLayoutVars>
      </dgm:prSet>
      <dgm:spPr/>
      <dgm:t>
        <a:bodyPr/>
        <a:lstStyle/>
        <a:p>
          <a:endParaRPr lang="en-US"/>
        </a:p>
      </dgm:t>
    </dgm:pt>
  </dgm:ptLst>
  <dgm:cxnLst>
    <dgm:cxn modelId="{16C38FDC-01DA-1C4E-BD1B-952E4AC6C6B5}" type="presOf" srcId="{E7D4C741-9DA8-AC4D-8D1A-90B6C4DAE43D}" destId="{CD9B16DD-7EF3-2C4D-96D4-18AEFF214159}" srcOrd="0" destOrd="0" presId="urn:microsoft.com/office/officeart/2005/8/layout/chevron1"/>
    <dgm:cxn modelId="{A2FE4C38-2DFE-744E-87F0-4FF109B67FE7}" type="presOf" srcId="{04ED37A1-3959-FD49-88DD-FC57B9A2A13D}" destId="{321E0761-58F8-0745-9338-3B496BC34AA5}" srcOrd="0" destOrd="0" presId="urn:microsoft.com/office/officeart/2005/8/layout/chevron1"/>
    <dgm:cxn modelId="{39F6E9D7-1022-2748-9366-46D7E8DD9E2B}" srcId="{E7C52B69-56EA-4F44-9163-67C942C28D5C}" destId="{E7D4C741-9DA8-AC4D-8D1A-90B6C4DAE43D}" srcOrd="0" destOrd="0" parTransId="{3B773B63-4F71-304C-8D12-B5DF5F20FF5A}" sibTransId="{EB5892A3-167E-1C41-B484-E19B61AEBDE6}"/>
    <dgm:cxn modelId="{3E5C0271-2BA7-844B-B5D2-F42DEDC52D09}" srcId="{E7C52B69-56EA-4F44-9163-67C942C28D5C}" destId="{04ED37A1-3959-FD49-88DD-FC57B9A2A13D}" srcOrd="1" destOrd="0" parTransId="{00E9438E-312D-9E47-A676-24E640F2B77E}" sibTransId="{F11030F4-E8E4-3C48-8924-1B2952134ABE}"/>
    <dgm:cxn modelId="{4D4153BB-F2F9-D142-AA4E-EF2A7C7BD0CD}" type="presOf" srcId="{E7C52B69-56EA-4F44-9163-67C942C28D5C}" destId="{9D4FF1D4-D736-9845-B752-CCECACD13ED8}" srcOrd="0" destOrd="0" presId="urn:microsoft.com/office/officeart/2005/8/layout/chevron1"/>
    <dgm:cxn modelId="{12896CB4-FFC5-254D-846E-A0E619BAE8FC}" type="presParOf" srcId="{9D4FF1D4-D736-9845-B752-CCECACD13ED8}" destId="{CD9B16DD-7EF3-2C4D-96D4-18AEFF214159}" srcOrd="0" destOrd="0" presId="urn:microsoft.com/office/officeart/2005/8/layout/chevron1"/>
    <dgm:cxn modelId="{B5A23A04-9E0F-2744-A718-CB891211B358}" type="presParOf" srcId="{9D4FF1D4-D736-9845-B752-CCECACD13ED8}" destId="{82575AF1-98CC-6F45-82BA-64E91E2CC482}" srcOrd="1" destOrd="0" presId="urn:microsoft.com/office/officeart/2005/8/layout/chevron1"/>
    <dgm:cxn modelId="{124F7399-D3B6-9741-A85E-6ACC71D42FBB}" type="presParOf" srcId="{9D4FF1D4-D736-9845-B752-CCECACD13ED8}" destId="{321E0761-58F8-0745-9338-3B496BC34AA5}"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CE4264D-FA59-2444-8A5A-3A0317150AB1}" type="doc">
      <dgm:prSet loTypeId="urn:microsoft.com/office/officeart/2005/8/layout/orgChart1" loCatId="" qsTypeId="urn:microsoft.com/office/officeart/2005/8/quickstyle/simple1" qsCatId="simple" csTypeId="urn:microsoft.com/office/officeart/2005/8/colors/colorful4" csCatId="colorful" phldr="1"/>
      <dgm:spPr/>
      <dgm:t>
        <a:bodyPr/>
        <a:lstStyle/>
        <a:p>
          <a:endParaRPr lang="en-US"/>
        </a:p>
      </dgm:t>
    </dgm:pt>
    <dgm:pt modelId="{90B8EC1C-EEB4-F942-A537-76D6AC36B6B3}">
      <dgm:prSet phldrT="[Text]" custT="1"/>
      <dgm:spPr/>
      <dgm:t>
        <a:bodyPr/>
        <a:lstStyle/>
        <a:p>
          <a:r>
            <a:rPr lang="en-US" sz="2800" b="1" dirty="0" smtClean="0">
              <a:latin typeface="+mn-lt"/>
            </a:rPr>
            <a:t>Routing Protocols</a:t>
          </a:r>
          <a:endParaRPr lang="en-US" sz="2800" b="1" dirty="0">
            <a:latin typeface="+mn-lt"/>
          </a:endParaRPr>
        </a:p>
      </dgm:t>
    </dgm:pt>
    <dgm:pt modelId="{CB6829A7-9A57-6343-A494-925DE48F57ED}" type="parTrans" cxnId="{4EBCA3F0-BD1B-8448-8690-80B605F0FDD5}">
      <dgm:prSet/>
      <dgm:spPr/>
      <dgm:t>
        <a:bodyPr/>
        <a:lstStyle/>
        <a:p>
          <a:endParaRPr lang="en-US">
            <a:latin typeface="+mn-lt"/>
          </a:endParaRPr>
        </a:p>
      </dgm:t>
    </dgm:pt>
    <dgm:pt modelId="{DC7F2382-2E92-DD4C-B543-AE9AB4AC565B}" type="sibTrans" cxnId="{4EBCA3F0-BD1B-8448-8690-80B605F0FDD5}">
      <dgm:prSet/>
      <dgm:spPr/>
      <dgm:t>
        <a:bodyPr/>
        <a:lstStyle/>
        <a:p>
          <a:endParaRPr lang="en-US">
            <a:latin typeface="+mn-lt"/>
          </a:endParaRPr>
        </a:p>
      </dgm:t>
    </dgm:pt>
    <dgm:pt modelId="{9B4DBFAD-42FC-C541-9775-93BB8564D921}">
      <dgm:prSet phldrT="[Text]" custT="1"/>
      <dgm:spPr/>
      <dgm:t>
        <a:bodyPr/>
        <a:lstStyle/>
        <a:p>
          <a:r>
            <a:rPr lang="en-US" sz="2800" b="1" dirty="0" smtClean="0">
              <a:latin typeface="+mn-lt"/>
            </a:rPr>
            <a:t>Intra domain </a:t>
          </a:r>
          <a:endParaRPr lang="en-US" sz="2800" b="1" dirty="0">
            <a:latin typeface="+mn-lt"/>
          </a:endParaRPr>
        </a:p>
      </dgm:t>
    </dgm:pt>
    <dgm:pt modelId="{55319742-D20B-054A-AEC8-5D37FCE6BAC2}" type="parTrans" cxnId="{FA6513D0-DC56-0D4F-896F-8E1098321460}">
      <dgm:prSet/>
      <dgm:spPr/>
      <dgm:t>
        <a:bodyPr/>
        <a:lstStyle/>
        <a:p>
          <a:endParaRPr lang="en-US">
            <a:latin typeface="+mn-lt"/>
          </a:endParaRPr>
        </a:p>
      </dgm:t>
    </dgm:pt>
    <dgm:pt modelId="{713BE07B-4EF8-C049-AA95-1BCDCF5B99CD}" type="sibTrans" cxnId="{FA6513D0-DC56-0D4F-896F-8E1098321460}">
      <dgm:prSet/>
      <dgm:spPr/>
      <dgm:t>
        <a:bodyPr/>
        <a:lstStyle/>
        <a:p>
          <a:endParaRPr lang="en-US">
            <a:latin typeface="+mn-lt"/>
          </a:endParaRPr>
        </a:p>
      </dgm:t>
    </dgm:pt>
    <dgm:pt modelId="{60F26F54-5AAD-364F-A445-7082A12C8C5E}">
      <dgm:prSet phldrT="[Text]" custT="1"/>
      <dgm:spPr/>
      <dgm:t>
        <a:bodyPr/>
        <a:lstStyle/>
        <a:p>
          <a:r>
            <a:rPr lang="en-US" sz="2800" b="1" dirty="0" smtClean="0">
              <a:latin typeface="+mn-lt"/>
            </a:rPr>
            <a:t>Distance vector </a:t>
          </a:r>
          <a:endParaRPr lang="en-US" sz="2800" b="1" dirty="0">
            <a:latin typeface="+mn-lt"/>
          </a:endParaRPr>
        </a:p>
      </dgm:t>
    </dgm:pt>
    <dgm:pt modelId="{DFF82EDD-E9B9-4147-8BBD-6EF2463CC7BF}" type="parTrans" cxnId="{28C67096-BB14-E349-A33F-36528FA7C85E}">
      <dgm:prSet/>
      <dgm:spPr/>
      <dgm:t>
        <a:bodyPr/>
        <a:lstStyle/>
        <a:p>
          <a:endParaRPr lang="en-US">
            <a:latin typeface="+mn-lt"/>
          </a:endParaRPr>
        </a:p>
      </dgm:t>
    </dgm:pt>
    <dgm:pt modelId="{1FCFE8FD-8338-AF4A-ABB1-12B39D25098B}" type="sibTrans" cxnId="{28C67096-BB14-E349-A33F-36528FA7C85E}">
      <dgm:prSet/>
      <dgm:spPr/>
      <dgm:t>
        <a:bodyPr/>
        <a:lstStyle/>
        <a:p>
          <a:endParaRPr lang="en-US">
            <a:latin typeface="+mn-lt"/>
          </a:endParaRPr>
        </a:p>
      </dgm:t>
    </dgm:pt>
    <dgm:pt modelId="{AC23564B-10B7-C74B-B394-E8B17365A6C1}">
      <dgm:prSet phldrT="[Text]" custT="1"/>
      <dgm:spPr/>
      <dgm:t>
        <a:bodyPr/>
        <a:lstStyle/>
        <a:p>
          <a:r>
            <a:rPr lang="en-US" sz="2800" b="1" dirty="0" smtClean="0">
              <a:latin typeface="+mn-lt"/>
            </a:rPr>
            <a:t>Link state </a:t>
          </a:r>
          <a:endParaRPr lang="en-US" sz="2800" b="1" dirty="0">
            <a:latin typeface="+mn-lt"/>
          </a:endParaRPr>
        </a:p>
      </dgm:t>
    </dgm:pt>
    <dgm:pt modelId="{3C15DF6C-64CB-8542-9F60-25622E382FDE}" type="parTrans" cxnId="{C85B961C-0076-4146-8A2F-78B94513ECD9}">
      <dgm:prSet/>
      <dgm:spPr/>
      <dgm:t>
        <a:bodyPr/>
        <a:lstStyle/>
        <a:p>
          <a:endParaRPr lang="en-US">
            <a:latin typeface="+mn-lt"/>
          </a:endParaRPr>
        </a:p>
      </dgm:t>
    </dgm:pt>
    <dgm:pt modelId="{3D485B34-D777-0E45-AFCA-B92F1FB3AD63}" type="sibTrans" cxnId="{C85B961C-0076-4146-8A2F-78B94513ECD9}">
      <dgm:prSet/>
      <dgm:spPr/>
      <dgm:t>
        <a:bodyPr/>
        <a:lstStyle/>
        <a:p>
          <a:endParaRPr lang="en-US">
            <a:latin typeface="+mn-lt"/>
          </a:endParaRPr>
        </a:p>
      </dgm:t>
    </dgm:pt>
    <dgm:pt modelId="{717D99A2-6EB1-BB42-889C-269F8DF8E786}">
      <dgm:prSet phldrT="[Text]" custT="1"/>
      <dgm:spPr/>
      <dgm:t>
        <a:bodyPr/>
        <a:lstStyle/>
        <a:p>
          <a:r>
            <a:rPr lang="en-US" sz="2800" b="1" dirty="0" smtClean="0">
              <a:latin typeface="+mn-lt"/>
            </a:rPr>
            <a:t>Inter domain </a:t>
          </a:r>
          <a:endParaRPr lang="en-US" sz="2800" b="1" dirty="0">
            <a:latin typeface="+mn-lt"/>
          </a:endParaRPr>
        </a:p>
      </dgm:t>
    </dgm:pt>
    <dgm:pt modelId="{6E4BE957-7965-CE42-A94B-4ED2948BEFBE}" type="parTrans" cxnId="{92BAF2F3-5C67-CE43-9A53-E8CDD0159190}">
      <dgm:prSet/>
      <dgm:spPr/>
      <dgm:t>
        <a:bodyPr/>
        <a:lstStyle/>
        <a:p>
          <a:endParaRPr lang="en-US">
            <a:latin typeface="+mn-lt"/>
          </a:endParaRPr>
        </a:p>
      </dgm:t>
    </dgm:pt>
    <dgm:pt modelId="{8335EB6D-2819-B543-8B99-4BC8DE1EEFBE}" type="sibTrans" cxnId="{92BAF2F3-5C67-CE43-9A53-E8CDD0159190}">
      <dgm:prSet/>
      <dgm:spPr/>
      <dgm:t>
        <a:bodyPr/>
        <a:lstStyle/>
        <a:p>
          <a:endParaRPr lang="en-US">
            <a:latin typeface="+mn-lt"/>
          </a:endParaRPr>
        </a:p>
      </dgm:t>
    </dgm:pt>
    <dgm:pt modelId="{C726B020-C8B0-C445-903C-CAC11ED97F1F}">
      <dgm:prSet phldrT="[Text]" custT="1"/>
      <dgm:spPr/>
      <dgm:t>
        <a:bodyPr/>
        <a:lstStyle/>
        <a:p>
          <a:r>
            <a:rPr lang="en-US" sz="2800" b="1" dirty="0" smtClean="0">
              <a:latin typeface="+mn-lt"/>
            </a:rPr>
            <a:t>Path vector </a:t>
          </a:r>
          <a:endParaRPr lang="en-US" sz="2800" b="1" dirty="0">
            <a:latin typeface="+mn-lt"/>
          </a:endParaRPr>
        </a:p>
      </dgm:t>
    </dgm:pt>
    <dgm:pt modelId="{BBA43ACD-7231-5A4D-9206-FC59C057DCAA}" type="parTrans" cxnId="{3B36F205-347B-9443-B082-FC9FB9BE82EA}">
      <dgm:prSet/>
      <dgm:spPr/>
      <dgm:t>
        <a:bodyPr/>
        <a:lstStyle/>
        <a:p>
          <a:endParaRPr lang="en-US">
            <a:latin typeface="+mn-lt"/>
          </a:endParaRPr>
        </a:p>
      </dgm:t>
    </dgm:pt>
    <dgm:pt modelId="{2863CB4A-0A96-4C45-8205-18EB7ED33F4D}" type="sibTrans" cxnId="{3B36F205-347B-9443-B082-FC9FB9BE82EA}">
      <dgm:prSet/>
      <dgm:spPr/>
      <dgm:t>
        <a:bodyPr/>
        <a:lstStyle/>
        <a:p>
          <a:endParaRPr lang="en-US">
            <a:latin typeface="+mn-lt"/>
          </a:endParaRPr>
        </a:p>
      </dgm:t>
    </dgm:pt>
    <dgm:pt modelId="{3C5FD9B6-AEB2-064C-8692-EE87DE44A81E}">
      <dgm:prSet phldrT="[Text]" custT="1"/>
      <dgm:spPr/>
      <dgm:t>
        <a:bodyPr/>
        <a:lstStyle/>
        <a:p>
          <a:r>
            <a:rPr lang="en-US" sz="2800" b="1" dirty="0" smtClean="0">
              <a:latin typeface="+mn-lt"/>
            </a:rPr>
            <a:t>RIP</a:t>
          </a:r>
          <a:endParaRPr lang="en-US" sz="2800" b="1" dirty="0">
            <a:latin typeface="+mn-lt"/>
          </a:endParaRPr>
        </a:p>
      </dgm:t>
    </dgm:pt>
    <dgm:pt modelId="{84949489-D65C-1E4B-8228-EB65A8CB40ED}" type="parTrans" cxnId="{FC423C6D-2955-6B4F-8FED-C5F8B307895D}">
      <dgm:prSet/>
      <dgm:spPr/>
      <dgm:t>
        <a:bodyPr/>
        <a:lstStyle/>
        <a:p>
          <a:endParaRPr lang="en-US">
            <a:latin typeface="+mn-lt"/>
          </a:endParaRPr>
        </a:p>
      </dgm:t>
    </dgm:pt>
    <dgm:pt modelId="{B42AA7BA-03E3-0B45-BB01-AA31ED4C6C6E}" type="sibTrans" cxnId="{FC423C6D-2955-6B4F-8FED-C5F8B307895D}">
      <dgm:prSet/>
      <dgm:spPr/>
      <dgm:t>
        <a:bodyPr/>
        <a:lstStyle/>
        <a:p>
          <a:endParaRPr lang="en-US">
            <a:latin typeface="+mn-lt"/>
          </a:endParaRPr>
        </a:p>
      </dgm:t>
    </dgm:pt>
    <dgm:pt modelId="{42B26C54-E153-3245-A06C-1297BA96C075}">
      <dgm:prSet phldrT="[Text]" custT="1"/>
      <dgm:spPr/>
      <dgm:t>
        <a:bodyPr/>
        <a:lstStyle/>
        <a:p>
          <a:r>
            <a:rPr lang="en-US" sz="2800" b="1" dirty="0" smtClean="0">
              <a:latin typeface="+mn-lt"/>
            </a:rPr>
            <a:t>OSPF</a:t>
          </a:r>
          <a:endParaRPr lang="en-US" sz="2800" b="1" dirty="0">
            <a:latin typeface="+mn-lt"/>
          </a:endParaRPr>
        </a:p>
      </dgm:t>
    </dgm:pt>
    <dgm:pt modelId="{5E45A21B-0FCC-EB43-B9F0-0C187E2FA8B6}" type="parTrans" cxnId="{D9A326BF-1915-844C-8C0D-E59596DBDB57}">
      <dgm:prSet/>
      <dgm:spPr/>
      <dgm:t>
        <a:bodyPr/>
        <a:lstStyle/>
        <a:p>
          <a:endParaRPr lang="en-US">
            <a:latin typeface="+mn-lt"/>
          </a:endParaRPr>
        </a:p>
      </dgm:t>
    </dgm:pt>
    <dgm:pt modelId="{F4A3264C-7AA6-5D44-8FCF-47C826DBBA7B}" type="sibTrans" cxnId="{D9A326BF-1915-844C-8C0D-E59596DBDB57}">
      <dgm:prSet/>
      <dgm:spPr/>
      <dgm:t>
        <a:bodyPr/>
        <a:lstStyle/>
        <a:p>
          <a:endParaRPr lang="en-US">
            <a:latin typeface="+mn-lt"/>
          </a:endParaRPr>
        </a:p>
      </dgm:t>
    </dgm:pt>
    <dgm:pt modelId="{FF010321-43A9-2F4E-8975-2E242DBAD4AA}">
      <dgm:prSet phldrT="[Text]" custT="1"/>
      <dgm:spPr/>
      <dgm:t>
        <a:bodyPr/>
        <a:lstStyle/>
        <a:p>
          <a:r>
            <a:rPr lang="en-US" sz="2800" b="1" dirty="0" smtClean="0">
              <a:latin typeface="+mn-lt"/>
            </a:rPr>
            <a:t>BGP</a:t>
          </a:r>
          <a:endParaRPr lang="en-US" sz="2800" b="1" dirty="0">
            <a:latin typeface="+mn-lt"/>
          </a:endParaRPr>
        </a:p>
      </dgm:t>
    </dgm:pt>
    <dgm:pt modelId="{7CED8DCD-8724-264E-B89A-9D8119F66A64}" type="parTrans" cxnId="{78D52B93-8A78-BE47-B9B3-952BEA1593F7}">
      <dgm:prSet/>
      <dgm:spPr/>
      <dgm:t>
        <a:bodyPr/>
        <a:lstStyle/>
        <a:p>
          <a:endParaRPr lang="en-US">
            <a:latin typeface="+mn-lt"/>
          </a:endParaRPr>
        </a:p>
      </dgm:t>
    </dgm:pt>
    <dgm:pt modelId="{49833D7B-B52B-394F-B739-472F373228CB}" type="sibTrans" cxnId="{78D52B93-8A78-BE47-B9B3-952BEA1593F7}">
      <dgm:prSet/>
      <dgm:spPr/>
      <dgm:t>
        <a:bodyPr/>
        <a:lstStyle/>
        <a:p>
          <a:endParaRPr lang="en-US">
            <a:latin typeface="+mn-lt"/>
          </a:endParaRPr>
        </a:p>
      </dgm:t>
    </dgm:pt>
    <dgm:pt modelId="{3809C6D7-5FFA-764E-B225-F1D3FF31C8D3}" type="pres">
      <dgm:prSet presAssocID="{FCE4264D-FA59-2444-8A5A-3A0317150AB1}" presName="hierChild1" presStyleCnt="0">
        <dgm:presLayoutVars>
          <dgm:orgChart val="1"/>
          <dgm:chPref val="1"/>
          <dgm:dir/>
          <dgm:animOne val="branch"/>
          <dgm:animLvl val="lvl"/>
          <dgm:resizeHandles/>
        </dgm:presLayoutVars>
      </dgm:prSet>
      <dgm:spPr/>
      <dgm:t>
        <a:bodyPr/>
        <a:lstStyle/>
        <a:p>
          <a:endParaRPr lang="en-US"/>
        </a:p>
      </dgm:t>
    </dgm:pt>
    <dgm:pt modelId="{FA1DE0C6-8EB2-6B4D-A10E-FF41457C1513}" type="pres">
      <dgm:prSet presAssocID="{90B8EC1C-EEB4-F942-A537-76D6AC36B6B3}" presName="hierRoot1" presStyleCnt="0">
        <dgm:presLayoutVars>
          <dgm:hierBranch val="init"/>
        </dgm:presLayoutVars>
      </dgm:prSet>
      <dgm:spPr/>
      <dgm:t>
        <a:bodyPr/>
        <a:lstStyle/>
        <a:p>
          <a:endParaRPr lang="en-US"/>
        </a:p>
      </dgm:t>
    </dgm:pt>
    <dgm:pt modelId="{3BF9B081-E191-804C-A7B9-ECF7FC95B8D6}" type="pres">
      <dgm:prSet presAssocID="{90B8EC1C-EEB4-F942-A537-76D6AC36B6B3}" presName="rootComposite1" presStyleCnt="0"/>
      <dgm:spPr/>
      <dgm:t>
        <a:bodyPr/>
        <a:lstStyle/>
        <a:p>
          <a:endParaRPr lang="en-US"/>
        </a:p>
      </dgm:t>
    </dgm:pt>
    <dgm:pt modelId="{AFF6F472-2550-9442-9DA5-C88CF5821A1F}" type="pres">
      <dgm:prSet presAssocID="{90B8EC1C-EEB4-F942-A537-76D6AC36B6B3}" presName="rootText1" presStyleLbl="node0" presStyleIdx="0" presStyleCnt="1">
        <dgm:presLayoutVars>
          <dgm:chPref val="3"/>
        </dgm:presLayoutVars>
      </dgm:prSet>
      <dgm:spPr/>
      <dgm:t>
        <a:bodyPr/>
        <a:lstStyle/>
        <a:p>
          <a:endParaRPr lang="en-US"/>
        </a:p>
      </dgm:t>
    </dgm:pt>
    <dgm:pt modelId="{F1F2D8D4-ED9F-8A4C-9A18-445923094DE3}" type="pres">
      <dgm:prSet presAssocID="{90B8EC1C-EEB4-F942-A537-76D6AC36B6B3}" presName="rootConnector1" presStyleLbl="node1" presStyleIdx="0" presStyleCnt="0"/>
      <dgm:spPr/>
      <dgm:t>
        <a:bodyPr/>
        <a:lstStyle/>
        <a:p>
          <a:endParaRPr lang="en-US"/>
        </a:p>
      </dgm:t>
    </dgm:pt>
    <dgm:pt modelId="{1B53D5FE-4E3E-EC4C-A753-1E3A6026D5F3}" type="pres">
      <dgm:prSet presAssocID="{90B8EC1C-EEB4-F942-A537-76D6AC36B6B3}" presName="hierChild2" presStyleCnt="0"/>
      <dgm:spPr/>
      <dgm:t>
        <a:bodyPr/>
        <a:lstStyle/>
        <a:p>
          <a:endParaRPr lang="en-US"/>
        </a:p>
      </dgm:t>
    </dgm:pt>
    <dgm:pt modelId="{4CF4CC01-F42F-5945-8BA5-7B2B0F577A73}" type="pres">
      <dgm:prSet presAssocID="{55319742-D20B-054A-AEC8-5D37FCE6BAC2}" presName="Name37" presStyleLbl="parChTrans1D2" presStyleIdx="0" presStyleCnt="2"/>
      <dgm:spPr/>
      <dgm:t>
        <a:bodyPr/>
        <a:lstStyle/>
        <a:p>
          <a:endParaRPr lang="en-US"/>
        </a:p>
      </dgm:t>
    </dgm:pt>
    <dgm:pt modelId="{7FF0CCB3-27A4-0C4F-A6AD-8DBC5A6D2B8F}" type="pres">
      <dgm:prSet presAssocID="{9B4DBFAD-42FC-C541-9775-93BB8564D921}" presName="hierRoot2" presStyleCnt="0">
        <dgm:presLayoutVars>
          <dgm:hierBranch val="init"/>
        </dgm:presLayoutVars>
      </dgm:prSet>
      <dgm:spPr/>
      <dgm:t>
        <a:bodyPr/>
        <a:lstStyle/>
        <a:p>
          <a:endParaRPr lang="en-US"/>
        </a:p>
      </dgm:t>
    </dgm:pt>
    <dgm:pt modelId="{6B7AC1DE-C79E-0C4B-8EE3-A4F1FE423C42}" type="pres">
      <dgm:prSet presAssocID="{9B4DBFAD-42FC-C541-9775-93BB8564D921}" presName="rootComposite" presStyleCnt="0"/>
      <dgm:spPr/>
      <dgm:t>
        <a:bodyPr/>
        <a:lstStyle/>
        <a:p>
          <a:endParaRPr lang="en-US"/>
        </a:p>
      </dgm:t>
    </dgm:pt>
    <dgm:pt modelId="{9D430D6F-9D72-EC4A-8F44-74E0663D6E88}" type="pres">
      <dgm:prSet presAssocID="{9B4DBFAD-42FC-C541-9775-93BB8564D921}" presName="rootText" presStyleLbl="node2" presStyleIdx="0" presStyleCnt="2">
        <dgm:presLayoutVars>
          <dgm:chPref val="3"/>
        </dgm:presLayoutVars>
      </dgm:prSet>
      <dgm:spPr/>
      <dgm:t>
        <a:bodyPr/>
        <a:lstStyle/>
        <a:p>
          <a:endParaRPr lang="en-US"/>
        </a:p>
      </dgm:t>
    </dgm:pt>
    <dgm:pt modelId="{993BB1AF-F949-C04A-A700-61299C0D32B3}" type="pres">
      <dgm:prSet presAssocID="{9B4DBFAD-42FC-C541-9775-93BB8564D921}" presName="rootConnector" presStyleLbl="node2" presStyleIdx="0" presStyleCnt="2"/>
      <dgm:spPr/>
      <dgm:t>
        <a:bodyPr/>
        <a:lstStyle/>
        <a:p>
          <a:endParaRPr lang="en-US"/>
        </a:p>
      </dgm:t>
    </dgm:pt>
    <dgm:pt modelId="{6D81AC3E-F428-AD49-8983-ADF2F5A5AEAD}" type="pres">
      <dgm:prSet presAssocID="{9B4DBFAD-42FC-C541-9775-93BB8564D921}" presName="hierChild4" presStyleCnt="0"/>
      <dgm:spPr/>
      <dgm:t>
        <a:bodyPr/>
        <a:lstStyle/>
        <a:p>
          <a:endParaRPr lang="en-US"/>
        </a:p>
      </dgm:t>
    </dgm:pt>
    <dgm:pt modelId="{A6323DA5-6CB9-EC4F-AE18-FA10069CA233}" type="pres">
      <dgm:prSet presAssocID="{DFF82EDD-E9B9-4147-8BBD-6EF2463CC7BF}" presName="Name37" presStyleLbl="parChTrans1D3" presStyleIdx="0" presStyleCnt="3"/>
      <dgm:spPr/>
      <dgm:t>
        <a:bodyPr/>
        <a:lstStyle/>
        <a:p>
          <a:endParaRPr lang="en-US"/>
        </a:p>
      </dgm:t>
    </dgm:pt>
    <dgm:pt modelId="{1867EE70-BE9C-2E47-A2CE-CCA95EA8E7C6}" type="pres">
      <dgm:prSet presAssocID="{60F26F54-5AAD-364F-A445-7082A12C8C5E}" presName="hierRoot2" presStyleCnt="0">
        <dgm:presLayoutVars>
          <dgm:hierBranch val="init"/>
        </dgm:presLayoutVars>
      </dgm:prSet>
      <dgm:spPr/>
      <dgm:t>
        <a:bodyPr/>
        <a:lstStyle/>
        <a:p>
          <a:endParaRPr lang="en-US"/>
        </a:p>
      </dgm:t>
    </dgm:pt>
    <dgm:pt modelId="{C10B833D-0E02-D542-A7E5-0AB8C7351C82}" type="pres">
      <dgm:prSet presAssocID="{60F26F54-5AAD-364F-A445-7082A12C8C5E}" presName="rootComposite" presStyleCnt="0"/>
      <dgm:spPr/>
      <dgm:t>
        <a:bodyPr/>
        <a:lstStyle/>
        <a:p>
          <a:endParaRPr lang="en-US"/>
        </a:p>
      </dgm:t>
    </dgm:pt>
    <dgm:pt modelId="{B42CCC8E-1C04-3E4B-A873-059B7A3A130C}" type="pres">
      <dgm:prSet presAssocID="{60F26F54-5AAD-364F-A445-7082A12C8C5E}" presName="rootText" presStyleLbl="node3" presStyleIdx="0" presStyleCnt="3">
        <dgm:presLayoutVars>
          <dgm:chPref val="3"/>
        </dgm:presLayoutVars>
      </dgm:prSet>
      <dgm:spPr/>
      <dgm:t>
        <a:bodyPr/>
        <a:lstStyle/>
        <a:p>
          <a:endParaRPr lang="en-US"/>
        </a:p>
      </dgm:t>
    </dgm:pt>
    <dgm:pt modelId="{EF7F3B12-F9D0-0A42-A2BB-5A39CB60F041}" type="pres">
      <dgm:prSet presAssocID="{60F26F54-5AAD-364F-A445-7082A12C8C5E}" presName="rootConnector" presStyleLbl="node3" presStyleIdx="0" presStyleCnt="3"/>
      <dgm:spPr/>
      <dgm:t>
        <a:bodyPr/>
        <a:lstStyle/>
        <a:p>
          <a:endParaRPr lang="en-US"/>
        </a:p>
      </dgm:t>
    </dgm:pt>
    <dgm:pt modelId="{0A6083E4-80A3-8443-939F-69C7B00D1830}" type="pres">
      <dgm:prSet presAssocID="{60F26F54-5AAD-364F-A445-7082A12C8C5E}" presName="hierChild4" presStyleCnt="0"/>
      <dgm:spPr/>
      <dgm:t>
        <a:bodyPr/>
        <a:lstStyle/>
        <a:p>
          <a:endParaRPr lang="en-US"/>
        </a:p>
      </dgm:t>
    </dgm:pt>
    <dgm:pt modelId="{76F2DB5B-8013-5F4D-B74A-52C21E81C2C7}" type="pres">
      <dgm:prSet presAssocID="{84949489-D65C-1E4B-8228-EB65A8CB40ED}" presName="Name37" presStyleLbl="parChTrans1D4" presStyleIdx="0" presStyleCnt="3"/>
      <dgm:spPr/>
      <dgm:t>
        <a:bodyPr/>
        <a:lstStyle/>
        <a:p>
          <a:endParaRPr lang="en-US"/>
        </a:p>
      </dgm:t>
    </dgm:pt>
    <dgm:pt modelId="{102D05B9-E601-E14F-968E-2397C6AFCC45}" type="pres">
      <dgm:prSet presAssocID="{3C5FD9B6-AEB2-064C-8692-EE87DE44A81E}" presName="hierRoot2" presStyleCnt="0">
        <dgm:presLayoutVars>
          <dgm:hierBranch val="init"/>
        </dgm:presLayoutVars>
      </dgm:prSet>
      <dgm:spPr/>
      <dgm:t>
        <a:bodyPr/>
        <a:lstStyle/>
        <a:p>
          <a:endParaRPr lang="en-US"/>
        </a:p>
      </dgm:t>
    </dgm:pt>
    <dgm:pt modelId="{787B979F-19A8-1440-B557-09EE3D13BB4D}" type="pres">
      <dgm:prSet presAssocID="{3C5FD9B6-AEB2-064C-8692-EE87DE44A81E}" presName="rootComposite" presStyleCnt="0"/>
      <dgm:spPr/>
      <dgm:t>
        <a:bodyPr/>
        <a:lstStyle/>
        <a:p>
          <a:endParaRPr lang="en-US"/>
        </a:p>
      </dgm:t>
    </dgm:pt>
    <dgm:pt modelId="{E80A8F4F-3A2B-DD47-9AC9-86F9F25D5DD6}" type="pres">
      <dgm:prSet presAssocID="{3C5FD9B6-AEB2-064C-8692-EE87DE44A81E}" presName="rootText" presStyleLbl="node4" presStyleIdx="0" presStyleCnt="3">
        <dgm:presLayoutVars>
          <dgm:chPref val="3"/>
        </dgm:presLayoutVars>
      </dgm:prSet>
      <dgm:spPr/>
      <dgm:t>
        <a:bodyPr/>
        <a:lstStyle/>
        <a:p>
          <a:endParaRPr lang="en-US"/>
        </a:p>
      </dgm:t>
    </dgm:pt>
    <dgm:pt modelId="{A65316CE-D5D8-0E47-A6C9-36AA26DB67FA}" type="pres">
      <dgm:prSet presAssocID="{3C5FD9B6-AEB2-064C-8692-EE87DE44A81E}" presName="rootConnector" presStyleLbl="node4" presStyleIdx="0" presStyleCnt="3"/>
      <dgm:spPr/>
      <dgm:t>
        <a:bodyPr/>
        <a:lstStyle/>
        <a:p>
          <a:endParaRPr lang="en-US"/>
        </a:p>
      </dgm:t>
    </dgm:pt>
    <dgm:pt modelId="{5ACB1695-4284-D54A-A616-D78BA73C86D4}" type="pres">
      <dgm:prSet presAssocID="{3C5FD9B6-AEB2-064C-8692-EE87DE44A81E}" presName="hierChild4" presStyleCnt="0"/>
      <dgm:spPr/>
      <dgm:t>
        <a:bodyPr/>
        <a:lstStyle/>
        <a:p>
          <a:endParaRPr lang="en-US"/>
        </a:p>
      </dgm:t>
    </dgm:pt>
    <dgm:pt modelId="{3E830CB3-0EA5-6C48-A502-326EC7723B9E}" type="pres">
      <dgm:prSet presAssocID="{3C5FD9B6-AEB2-064C-8692-EE87DE44A81E}" presName="hierChild5" presStyleCnt="0"/>
      <dgm:spPr/>
      <dgm:t>
        <a:bodyPr/>
        <a:lstStyle/>
        <a:p>
          <a:endParaRPr lang="en-US"/>
        </a:p>
      </dgm:t>
    </dgm:pt>
    <dgm:pt modelId="{986A2D61-A9A9-B54F-8121-434383822CE7}" type="pres">
      <dgm:prSet presAssocID="{60F26F54-5AAD-364F-A445-7082A12C8C5E}" presName="hierChild5" presStyleCnt="0"/>
      <dgm:spPr/>
      <dgm:t>
        <a:bodyPr/>
        <a:lstStyle/>
        <a:p>
          <a:endParaRPr lang="en-US"/>
        </a:p>
      </dgm:t>
    </dgm:pt>
    <dgm:pt modelId="{141A2EC8-1EB5-FD46-BAD5-6CAA2A473ADA}" type="pres">
      <dgm:prSet presAssocID="{3C15DF6C-64CB-8542-9F60-25622E382FDE}" presName="Name37" presStyleLbl="parChTrans1D3" presStyleIdx="1" presStyleCnt="3"/>
      <dgm:spPr/>
      <dgm:t>
        <a:bodyPr/>
        <a:lstStyle/>
        <a:p>
          <a:endParaRPr lang="en-US"/>
        </a:p>
      </dgm:t>
    </dgm:pt>
    <dgm:pt modelId="{4FF97ED3-B119-7A43-970C-BDC63C216116}" type="pres">
      <dgm:prSet presAssocID="{AC23564B-10B7-C74B-B394-E8B17365A6C1}" presName="hierRoot2" presStyleCnt="0">
        <dgm:presLayoutVars>
          <dgm:hierBranch val="init"/>
        </dgm:presLayoutVars>
      </dgm:prSet>
      <dgm:spPr/>
      <dgm:t>
        <a:bodyPr/>
        <a:lstStyle/>
        <a:p>
          <a:endParaRPr lang="en-US"/>
        </a:p>
      </dgm:t>
    </dgm:pt>
    <dgm:pt modelId="{B25BB3F1-2EA8-BB4B-91F3-3CF5F436D6FC}" type="pres">
      <dgm:prSet presAssocID="{AC23564B-10B7-C74B-B394-E8B17365A6C1}" presName="rootComposite" presStyleCnt="0"/>
      <dgm:spPr/>
      <dgm:t>
        <a:bodyPr/>
        <a:lstStyle/>
        <a:p>
          <a:endParaRPr lang="en-US"/>
        </a:p>
      </dgm:t>
    </dgm:pt>
    <dgm:pt modelId="{1BE9D5BC-C7CF-5644-9FD3-EFFCA00D37BD}" type="pres">
      <dgm:prSet presAssocID="{AC23564B-10B7-C74B-B394-E8B17365A6C1}" presName="rootText" presStyleLbl="node3" presStyleIdx="1" presStyleCnt="3">
        <dgm:presLayoutVars>
          <dgm:chPref val="3"/>
        </dgm:presLayoutVars>
      </dgm:prSet>
      <dgm:spPr/>
      <dgm:t>
        <a:bodyPr/>
        <a:lstStyle/>
        <a:p>
          <a:endParaRPr lang="en-US"/>
        </a:p>
      </dgm:t>
    </dgm:pt>
    <dgm:pt modelId="{6167346C-E5E0-EF4A-951B-AC90C09233C9}" type="pres">
      <dgm:prSet presAssocID="{AC23564B-10B7-C74B-B394-E8B17365A6C1}" presName="rootConnector" presStyleLbl="node3" presStyleIdx="1" presStyleCnt="3"/>
      <dgm:spPr/>
      <dgm:t>
        <a:bodyPr/>
        <a:lstStyle/>
        <a:p>
          <a:endParaRPr lang="en-US"/>
        </a:p>
      </dgm:t>
    </dgm:pt>
    <dgm:pt modelId="{9FEA0B9A-0ED0-FB41-B515-F1CE5AABD5E4}" type="pres">
      <dgm:prSet presAssocID="{AC23564B-10B7-C74B-B394-E8B17365A6C1}" presName="hierChild4" presStyleCnt="0"/>
      <dgm:spPr/>
      <dgm:t>
        <a:bodyPr/>
        <a:lstStyle/>
        <a:p>
          <a:endParaRPr lang="en-US"/>
        </a:p>
      </dgm:t>
    </dgm:pt>
    <dgm:pt modelId="{30A0066A-F678-9047-B2CE-A35BDD9BB9CD}" type="pres">
      <dgm:prSet presAssocID="{5E45A21B-0FCC-EB43-B9F0-0C187E2FA8B6}" presName="Name37" presStyleLbl="parChTrans1D4" presStyleIdx="1" presStyleCnt="3"/>
      <dgm:spPr/>
      <dgm:t>
        <a:bodyPr/>
        <a:lstStyle/>
        <a:p>
          <a:endParaRPr lang="en-US"/>
        </a:p>
      </dgm:t>
    </dgm:pt>
    <dgm:pt modelId="{AB3FEE58-901E-DE45-8207-CCF1B7A80080}" type="pres">
      <dgm:prSet presAssocID="{42B26C54-E153-3245-A06C-1297BA96C075}" presName="hierRoot2" presStyleCnt="0">
        <dgm:presLayoutVars>
          <dgm:hierBranch val="init"/>
        </dgm:presLayoutVars>
      </dgm:prSet>
      <dgm:spPr/>
      <dgm:t>
        <a:bodyPr/>
        <a:lstStyle/>
        <a:p>
          <a:endParaRPr lang="en-US"/>
        </a:p>
      </dgm:t>
    </dgm:pt>
    <dgm:pt modelId="{B677AC02-FFFC-C146-9E29-A4EC9EAC22CD}" type="pres">
      <dgm:prSet presAssocID="{42B26C54-E153-3245-A06C-1297BA96C075}" presName="rootComposite" presStyleCnt="0"/>
      <dgm:spPr/>
      <dgm:t>
        <a:bodyPr/>
        <a:lstStyle/>
        <a:p>
          <a:endParaRPr lang="en-US"/>
        </a:p>
      </dgm:t>
    </dgm:pt>
    <dgm:pt modelId="{E899AC87-5405-CF40-B627-22BC51652274}" type="pres">
      <dgm:prSet presAssocID="{42B26C54-E153-3245-A06C-1297BA96C075}" presName="rootText" presStyleLbl="node4" presStyleIdx="1" presStyleCnt="3">
        <dgm:presLayoutVars>
          <dgm:chPref val="3"/>
        </dgm:presLayoutVars>
      </dgm:prSet>
      <dgm:spPr/>
      <dgm:t>
        <a:bodyPr/>
        <a:lstStyle/>
        <a:p>
          <a:endParaRPr lang="en-US"/>
        </a:p>
      </dgm:t>
    </dgm:pt>
    <dgm:pt modelId="{FAAE0273-F2B7-A447-92C5-98CD61F38024}" type="pres">
      <dgm:prSet presAssocID="{42B26C54-E153-3245-A06C-1297BA96C075}" presName="rootConnector" presStyleLbl="node4" presStyleIdx="1" presStyleCnt="3"/>
      <dgm:spPr/>
      <dgm:t>
        <a:bodyPr/>
        <a:lstStyle/>
        <a:p>
          <a:endParaRPr lang="en-US"/>
        </a:p>
      </dgm:t>
    </dgm:pt>
    <dgm:pt modelId="{D17B28F0-D314-DF40-8B92-6689E3B488E8}" type="pres">
      <dgm:prSet presAssocID="{42B26C54-E153-3245-A06C-1297BA96C075}" presName="hierChild4" presStyleCnt="0"/>
      <dgm:spPr/>
      <dgm:t>
        <a:bodyPr/>
        <a:lstStyle/>
        <a:p>
          <a:endParaRPr lang="en-US"/>
        </a:p>
      </dgm:t>
    </dgm:pt>
    <dgm:pt modelId="{D8B55E14-A1B6-924C-91BA-7B8C2B532915}" type="pres">
      <dgm:prSet presAssocID="{42B26C54-E153-3245-A06C-1297BA96C075}" presName="hierChild5" presStyleCnt="0"/>
      <dgm:spPr/>
      <dgm:t>
        <a:bodyPr/>
        <a:lstStyle/>
        <a:p>
          <a:endParaRPr lang="en-US"/>
        </a:p>
      </dgm:t>
    </dgm:pt>
    <dgm:pt modelId="{6544D3FB-238F-8A46-89C8-BEA9E0CFA3C1}" type="pres">
      <dgm:prSet presAssocID="{AC23564B-10B7-C74B-B394-E8B17365A6C1}" presName="hierChild5" presStyleCnt="0"/>
      <dgm:spPr/>
      <dgm:t>
        <a:bodyPr/>
        <a:lstStyle/>
        <a:p>
          <a:endParaRPr lang="en-US"/>
        </a:p>
      </dgm:t>
    </dgm:pt>
    <dgm:pt modelId="{9A0389B0-79DF-6846-862D-8F01A4D85898}" type="pres">
      <dgm:prSet presAssocID="{9B4DBFAD-42FC-C541-9775-93BB8564D921}" presName="hierChild5" presStyleCnt="0"/>
      <dgm:spPr/>
      <dgm:t>
        <a:bodyPr/>
        <a:lstStyle/>
        <a:p>
          <a:endParaRPr lang="en-US"/>
        </a:p>
      </dgm:t>
    </dgm:pt>
    <dgm:pt modelId="{F7941F6C-3762-1C42-928B-9CE469ED23DA}" type="pres">
      <dgm:prSet presAssocID="{6E4BE957-7965-CE42-A94B-4ED2948BEFBE}" presName="Name37" presStyleLbl="parChTrans1D2" presStyleIdx="1" presStyleCnt="2"/>
      <dgm:spPr/>
      <dgm:t>
        <a:bodyPr/>
        <a:lstStyle/>
        <a:p>
          <a:endParaRPr lang="en-US"/>
        </a:p>
      </dgm:t>
    </dgm:pt>
    <dgm:pt modelId="{6167C7DB-4B5A-6A43-A20A-2958E5BB171D}" type="pres">
      <dgm:prSet presAssocID="{717D99A2-6EB1-BB42-889C-269F8DF8E786}" presName="hierRoot2" presStyleCnt="0">
        <dgm:presLayoutVars>
          <dgm:hierBranch val="init"/>
        </dgm:presLayoutVars>
      </dgm:prSet>
      <dgm:spPr/>
      <dgm:t>
        <a:bodyPr/>
        <a:lstStyle/>
        <a:p>
          <a:endParaRPr lang="en-US"/>
        </a:p>
      </dgm:t>
    </dgm:pt>
    <dgm:pt modelId="{56FB6CC2-A7FA-C846-B938-26F5F4271CD9}" type="pres">
      <dgm:prSet presAssocID="{717D99A2-6EB1-BB42-889C-269F8DF8E786}" presName="rootComposite" presStyleCnt="0"/>
      <dgm:spPr/>
      <dgm:t>
        <a:bodyPr/>
        <a:lstStyle/>
        <a:p>
          <a:endParaRPr lang="en-US"/>
        </a:p>
      </dgm:t>
    </dgm:pt>
    <dgm:pt modelId="{D1621B00-A081-6942-9B1A-04436CDB4D3B}" type="pres">
      <dgm:prSet presAssocID="{717D99A2-6EB1-BB42-889C-269F8DF8E786}" presName="rootText" presStyleLbl="node2" presStyleIdx="1" presStyleCnt="2">
        <dgm:presLayoutVars>
          <dgm:chPref val="3"/>
        </dgm:presLayoutVars>
      </dgm:prSet>
      <dgm:spPr/>
      <dgm:t>
        <a:bodyPr/>
        <a:lstStyle/>
        <a:p>
          <a:endParaRPr lang="en-US"/>
        </a:p>
      </dgm:t>
    </dgm:pt>
    <dgm:pt modelId="{42557ADA-EAA6-C34C-A8C1-6F90BEC98EB5}" type="pres">
      <dgm:prSet presAssocID="{717D99A2-6EB1-BB42-889C-269F8DF8E786}" presName="rootConnector" presStyleLbl="node2" presStyleIdx="1" presStyleCnt="2"/>
      <dgm:spPr/>
      <dgm:t>
        <a:bodyPr/>
        <a:lstStyle/>
        <a:p>
          <a:endParaRPr lang="en-US"/>
        </a:p>
      </dgm:t>
    </dgm:pt>
    <dgm:pt modelId="{A87ADC73-54F6-D140-BA48-450DA64E7277}" type="pres">
      <dgm:prSet presAssocID="{717D99A2-6EB1-BB42-889C-269F8DF8E786}" presName="hierChild4" presStyleCnt="0"/>
      <dgm:spPr/>
      <dgm:t>
        <a:bodyPr/>
        <a:lstStyle/>
        <a:p>
          <a:endParaRPr lang="en-US"/>
        </a:p>
      </dgm:t>
    </dgm:pt>
    <dgm:pt modelId="{E309AF69-7F17-6B47-BB32-AB1F524CC98D}" type="pres">
      <dgm:prSet presAssocID="{BBA43ACD-7231-5A4D-9206-FC59C057DCAA}" presName="Name37" presStyleLbl="parChTrans1D3" presStyleIdx="2" presStyleCnt="3"/>
      <dgm:spPr/>
      <dgm:t>
        <a:bodyPr/>
        <a:lstStyle/>
        <a:p>
          <a:endParaRPr lang="en-US"/>
        </a:p>
      </dgm:t>
    </dgm:pt>
    <dgm:pt modelId="{9E33075E-97C2-024D-8C0B-62A8978D1E99}" type="pres">
      <dgm:prSet presAssocID="{C726B020-C8B0-C445-903C-CAC11ED97F1F}" presName="hierRoot2" presStyleCnt="0">
        <dgm:presLayoutVars>
          <dgm:hierBranch val="init"/>
        </dgm:presLayoutVars>
      </dgm:prSet>
      <dgm:spPr/>
      <dgm:t>
        <a:bodyPr/>
        <a:lstStyle/>
        <a:p>
          <a:endParaRPr lang="en-US"/>
        </a:p>
      </dgm:t>
    </dgm:pt>
    <dgm:pt modelId="{E5AF26A5-6466-A846-81F6-5ED3DC781A29}" type="pres">
      <dgm:prSet presAssocID="{C726B020-C8B0-C445-903C-CAC11ED97F1F}" presName="rootComposite" presStyleCnt="0"/>
      <dgm:spPr/>
      <dgm:t>
        <a:bodyPr/>
        <a:lstStyle/>
        <a:p>
          <a:endParaRPr lang="en-US"/>
        </a:p>
      </dgm:t>
    </dgm:pt>
    <dgm:pt modelId="{19027F5E-C564-EE4E-A921-C5ACD1576FB9}" type="pres">
      <dgm:prSet presAssocID="{C726B020-C8B0-C445-903C-CAC11ED97F1F}" presName="rootText" presStyleLbl="node3" presStyleIdx="2" presStyleCnt="3">
        <dgm:presLayoutVars>
          <dgm:chPref val="3"/>
        </dgm:presLayoutVars>
      </dgm:prSet>
      <dgm:spPr/>
      <dgm:t>
        <a:bodyPr/>
        <a:lstStyle/>
        <a:p>
          <a:endParaRPr lang="en-US"/>
        </a:p>
      </dgm:t>
    </dgm:pt>
    <dgm:pt modelId="{17F25561-90FE-3F4B-8B7D-000C9B761503}" type="pres">
      <dgm:prSet presAssocID="{C726B020-C8B0-C445-903C-CAC11ED97F1F}" presName="rootConnector" presStyleLbl="node3" presStyleIdx="2" presStyleCnt="3"/>
      <dgm:spPr/>
      <dgm:t>
        <a:bodyPr/>
        <a:lstStyle/>
        <a:p>
          <a:endParaRPr lang="en-US"/>
        </a:p>
      </dgm:t>
    </dgm:pt>
    <dgm:pt modelId="{21D28D4C-8045-4448-8CA2-81892848A341}" type="pres">
      <dgm:prSet presAssocID="{C726B020-C8B0-C445-903C-CAC11ED97F1F}" presName="hierChild4" presStyleCnt="0"/>
      <dgm:spPr/>
      <dgm:t>
        <a:bodyPr/>
        <a:lstStyle/>
        <a:p>
          <a:endParaRPr lang="en-US"/>
        </a:p>
      </dgm:t>
    </dgm:pt>
    <dgm:pt modelId="{28DC6F0D-86AD-544A-8B4B-58A811F3710C}" type="pres">
      <dgm:prSet presAssocID="{7CED8DCD-8724-264E-B89A-9D8119F66A64}" presName="Name37" presStyleLbl="parChTrans1D4" presStyleIdx="2" presStyleCnt="3"/>
      <dgm:spPr/>
      <dgm:t>
        <a:bodyPr/>
        <a:lstStyle/>
        <a:p>
          <a:endParaRPr lang="en-US"/>
        </a:p>
      </dgm:t>
    </dgm:pt>
    <dgm:pt modelId="{DC7F5EFB-3690-AB43-8B11-2E9336AF67D1}" type="pres">
      <dgm:prSet presAssocID="{FF010321-43A9-2F4E-8975-2E242DBAD4AA}" presName="hierRoot2" presStyleCnt="0">
        <dgm:presLayoutVars>
          <dgm:hierBranch val="init"/>
        </dgm:presLayoutVars>
      </dgm:prSet>
      <dgm:spPr/>
      <dgm:t>
        <a:bodyPr/>
        <a:lstStyle/>
        <a:p>
          <a:endParaRPr lang="en-US"/>
        </a:p>
      </dgm:t>
    </dgm:pt>
    <dgm:pt modelId="{6986D495-C2DA-2D49-8D68-032EED2576E1}" type="pres">
      <dgm:prSet presAssocID="{FF010321-43A9-2F4E-8975-2E242DBAD4AA}" presName="rootComposite" presStyleCnt="0"/>
      <dgm:spPr/>
      <dgm:t>
        <a:bodyPr/>
        <a:lstStyle/>
        <a:p>
          <a:endParaRPr lang="en-US"/>
        </a:p>
      </dgm:t>
    </dgm:pt>
    <dgm:pt modelId="{C5A4850E-269B-6D4B-B646-F40AD95BA13C}" type="pres">
      <dgm:prSet presAssocID="{FF010321-43A9-2F4E-8975-2E242DBAD4AA}" presName="rootText" presStyleLbl="node4" presStyleIdx="2" presStyleCnt="3">
        <dgm:presLayoutVars>
          <dgm:chPref val="3"/>
        </dgm:presLayoutVars>
      </dgm:prSet>
      <dgm:spPr/>
      <dgm:t>
        <a:bodyPr/>
        <a:lstStyle/>
        <a:p>
          <a:endParaRPr lang="en-US"/>
        </a:p>
      </dgm:t>
    </dgm:pt>
    <dgm:pt modelId="{49855E99-9CA2-8E4A-9FFC-3CAE8D8D0EA0}" type="pres">
      <dgm:prSet presAssocID="{FF010321-43A9-2F4E-8975-2E242DBAD4AA}" presName="rootConnector" presStyleLbl="node4" presStyleIdx="2" presStyleCnt="3"/>
      <dgm:spPr/>
      <dgm:t>
        <a:bodyPr/>
        <a:lstStyle/>
        <a:p>
          <a:endParaRPr lang="en-US"/>
        </a:p>
      </dgm:t>
    </dgm:pt>
    <dgm:pt modelId="{C0A2C342-3676-3443-8991-C9BB59ECE0BA}" type="pres">
      <dgm:prSet presAssocID="{FF010321-43A9-2F4E-8975-2E242DBAD4AA}" presName="hierChild4" presStyleCnt="0"/>
      <dgm:spPr/>
      <dgm:t>
        <a:bodyPr/>
        <a:lstStyle/>
        <a:p>
          <a:endParaRPr lang="en-US"/>
        </a:p>
      </dgm:t>
    </dgm:pt>
    <dgm:pt modelId="{27BC41A4-D7B9-DB4A-B206-98133FCEC128}" type="pres">
      <dgm:prSet presAssocID="{FF010321-43A9-2F4E-8975-2E242DBAD4AA}" presName="hierChild5" presStyleCnt="0"/>
      <dgm:spPr/>
      <dgm:t>
        <a:bodyPr/>
        <a:lstStyle/>
        <a:p>
          <a:endParaRPr lang="en-US"/>
        </a:p>
      </dgm:t>
    </dgm:pt>
    <dgm:pt modelId="{B6EF4C34-7A91-5D4B-98B0-435667CC5B22}" type="pres">
      <dgm:prSet presAssocID="{C726B020-C8B0-C445-903C-CAC11ED97F1F}" presName="hierChild5" presStyleCnt="0"/>
      <dgm:spPr/>
      <dgm:t>
        <a:bodyPr/>
        <a:lstStyle/>
        <a:p>
          <a:endParaRPr lang="en-US"/>
        </a:p>
      </dgm:t>
    </dgm:pt>
    <dgm:pt modelId="{E12EF57B-0209-2940-B2AB-5D153FDE8F81}" type="pres">
      <dgm:prSet presAssocID="{717D99A2-6EB1-BB42-889C-269F8DF8E786}" presName="hierChild5" presStyleCnt="0"/>
      <dgm:spPr/>
      <dgm:t>
        <a:bodyPr/>
        <a:lstStyle/>
        <a:p>
          <a:endParaRPr lang="en-US"/>
        </a:p>
      </dgm:t>
    </dgm:pt>
    <dgm:pt modelId="{D456ED9E-0826-7446-BDF5-C77886F93C25}" type="pres">
      <dgm:prSet presAssocID="{90B8EC1C-EEB4-F942-A537-76D6AC36B6B3}" presName="hierChild3" presStyleCnt="0"/>
      <dgm:spPr/>
      <dgm:t>
        <a:bodyPr/>
        <a:lstStyle/>
        <a:p>
          <a:endParaRPr lang="en-US"/>
        </a:p>
      </dgm:t>
    </dgm:pt>
  </dgm:ptLst>
  <dgm:cxnLst>
    <dgm:cxn modelId="{28C67096-BB14-E349-A33F-36528FA7C85E}" srcId="{9B4DBFAD-42FC-C541-9775-93BB8564D921}" destId="{60F26F54-5AAD-364F-A445-7082A12C8C5E}" srcOrd="0" destOrd="0" parTransId="{DFF82EDD-E9B9-4147-8BBD-6EF2463CC7BF}" sibTransId="{1FCFE8FD-8338-AF4A-ABB1-12B39D25098B}"/>
    <dgm:cxn modelId="{28BDD93D-44BC-B943-A335-2A3C5A442702}" type="presOf" srcId="{FCE4264D-FA59-2444-8A5A-3A0317150AB1}" destId="{3809C6D7-5FFA-764E-B225-F1D3FF31C8D3}" srcOrd="0" destOrd="0" presId="urn:microsoft.com/office/officeart/2005/8/layout/orgChart1"/>
    <dgm:cxn modelId="{FD8692AA-4EEF-DD41-B2FA-8DA3B4A57EA2}" type="presOf" srcId="{BBA43ACD-7231-5A4D-9206-FC59C057DCAA}" destId="{E309AF69-7F17-6B47-BB32-AB1F524CC98D}" srcOrd="0" destOrd="0" presId="urn:microsoft.com/office/officeart/2005/8/layout/orgChart1"/>
    <dgm:cxn modelId="{936C8F6A-B0CB-034B-A262-51990961F01F}" type="presOf" srcId="{3C5FD9B6-AEB2-064C-8692-EE87DE44A81E}" destId="{E80A8F4F-3A2B-DD47-9AC9-86F9F25D5DD6}" srcOrd="0" destOrd="0" presId="urn:microsoft.com/office/officeart/2005/8/layout/orgChart1"/>
    <dgm:cxn modelId="{E251BEED-C214-7848-A25C-4984ACCD432B}" type="presOf" srcId="{AC23564B-10B7-C74B-B394-E8B17365A6C1}" destId="{1BE9D5BC-C7CF-5644-9FD3-EFFCA00D37BD}" srcOrd="0" destOrd="0" presId="urn:microsoft.com/office/officeart/2005/8/layout/orgChart1"/>
    <dgm:cxn modelId="{78D52B93-8A78-BE47-B9B3-952BEA1593F7}" srcId="{C726B020-C8B0-C445-903C-CAC11ED97F1F}" destId="{FF010321-43A9-2F4E-8975-2E242DBAD4AA}" srcOrd="0" destOrd="0" parTransId="{7CED8DCD-8724-264E-B89A-9D8119F66A64}" sibTransId="{49833D7B-B52B-394F-B739-472F373228CB}"/>
    <dgm:cxn modelId="{B5A45542-DE32-3549-8328-457D00242826}" type="presOf" srcId="{AC23564B-10B7-C74B-B394-E8B17365A6C1}" destId="{6167346C-E5E0-EF4A-951B-AC90C09233C9}" srcOrd="1" destOrd="0" presId="urn:microsoft.com/office/officeart/2005/8/layout/orgChart1"/>
    <dgm:cxn modelId="{86704248-FC5F-BD42-810D-FDC820B8984C}" type="presOf" srcId="{60F26F54-5AAD-364F-A445-7082A12C8C5E}" destId="{B42CCC8E-1C04-3E4B-A873-059B7A3A130C}" srcOrd="0" destOrd="0" presId="urn:microsoft.com/office/officeart/2005/8/layout/orgChart1"/>
    <dgm:cxn modelId="{30AA7345-01F4-9049-BF92-2C11D9FC7E62}" type="presOf" srcId="{9B4DBFAD-42FC-C541-9775-93BB8564D921}" destId="{9D430D6F-9D72-EC4A-8F44-74E0663D6E88}" srcOrd="0" destOrd="0" presId="urn:microsoft.com/office/officeart/2005/8/layout/orgChart1"/>
    <dgm:cxn modelId="{D9A326BF-1915-844C-8C0D-E59596DBDB57}" srcId="{AC23564B-10B7-C74B-B394-E8B17365A6C1}" destId="{42B26C54-E153-3245-A06C-1297BA96C075}" srcOrd="0" destOrd="0" parTransId="{5E45A21B-0FCC-EB43-B9F0-0C187E2FA8B6}" sibTransId="{F4A3264C-7AA6-5D44-8FCF-47C826DBBA7B}"/>
    <dgm:cxn modelId="{75DF3C78-3DF0-3043-BAB2-EB7E7AA5CE87}" type="presOf" srcId="{90B8EC1C-EEB4-F942-A537-76D6AC36B6B3}" destId="{F1F2D8D4-ED9F-8A4C-9A18-445923094DE3}" srcOrd="1" destOrd="0" presId="urn:microsoft.com/office/officeart/2005/8/layout/orgChart1"/>
    <dgm:cxn modelId="{34BC0823-CFE0-A940-8F7D-67A5B94B7292}" type="presOf" srcId="{6E4BE957-7965-CE42-A94B-4ED2948BEFBE}" destId="{F7941F6C-3762-1C42-928B-9CE469ED23DA}" srcOrd="0" destOrd="0" presId="urn:microsoft.com/office/officeart/2005/8/layout/orgChart1"/>
    <dgm:cxn modelId="{0AAB5042-F9B0-8441-87E5-796497DB9DB3}" type="presOf" srcId="{3C5FD9B6-AEB2-064C-8692-EE87DE44A81E}" destId="{A65316CE-D5D8-0E47-A6C9-36AA26DB67FA}" srcOrd="1" destOrd="0" presId="urn:microsoft.com/office/officeart/2005/8/layout/orgChart1"/>
    <dgm:cxn modelId="{30B35651-1A07-AA4A-8BE9-887328CE0F58}" type="presOf" srcId="{42B26C54-E153-3245-A06C-1297BA96C075}" destId="{E899AC87-5405-CF40-B627-22BC51652274}" srcOrd="0" destOrd="0" presId="urn:microsoft.com/office/officeart/2005/8/layout/orgChart1"/>
    <dgm:cxn modelId="{C7820EBC-711B-E74E-BB9A-383B31C36F6F}" type="presOf" srcId="{C726B020-C8B0-C445-903C-CAC11ED97F1F}" destId="{19027F5E-C564-EE4E-A921-C5ACD1576FB9}" srcOrd="0" destOrd="0" presId="urn:microsoft.com/office/officeart/2005/8/layout/orgChart1"/>
    <dgm:cxn modelId="{FC423C6D-2955-6B4F-8FED-C5F8B307895D}" srcId="{60F26F54-5AAD-364F-A445-7082A12C8C5E}" destId="{3C5FD9B6-AEB2-064C-8692-EE87DE44A81E}" srcOrd="0" destOrd="0" parTransId="{84949489-D65C-1E4B-8228-EB65A8CB40ED}" sibTransId="{B42AA7BA-03E3-0B45-BB01-AA31ED4C6C6E}"/>
    <dgm:cxn modelId="{61457E2B-73AE-A84C-A37E-1BB51FF2E0AA}" type="presOf" srcId="{717D99A2-6EB1-BB42-889C-269F8DF8E786}" destId="{D1621B00-A081-6942-9B1A-04436CDB4D3B}" srcOrd="0" destOrd="0" presId="urn:microsoft.com/office/officeart/2005/8/layout/orgChart1"/>
    <dgm:cxn modelId="{FA6513D0-DC56-0D4F-896F-8E1098321460}" srcId="{90B8EC1C-EEB4-F942-A537-76D6AC36B6B3}" destId="{9B4DBFAD-42FC-C541-9775-93BB8564D921}" srcOrd="0" destOrd="0" parTransId="{55319742-D20B-054A-AEC8-5D37FCE6BAC2}" sibTransId="{713BE07B-4EF8-C049-AA95-1BCDCF5B99CD}"/>
    <dgm:cxn modelId="{1128B55D-38C8-414B-92E6-18B829AB1EE3}" type="presOf" srcId="{3C15DF6C-64CB-8542-9F60-25622E382FDE}" destId="{141A2EC8-1EB5-FD46-BAD5-6CAA2A473ADA}" srcOrd="0" destOrd="0" presId="urn:microsoft.com/office/officeart/2005/8/layout/orgChart1"/>
    <dgm:cxn modelId="{5940BEDD-EA0A-F745-A663-65E6480BB91D}" type="presOf" srcId="{C726B020-C8B0-C445-903C-CAC11ED97F1F}" destId="{17F25561-90FE-3F4B-8B7D-000C9B761503}" srcOrd="1" destOrd="0" presId="urn:microsoft.com/office/officeart/2005/8/layout/orgChart1"/>
    <dgm:cxn modelId="{8BB7F289-3035-3542-B9AF-27E249937C7C}" type="presOf" srcId="{FF010321-43A9-2F4E-8975-2E242DBAD4AA}" destId="{C5A4850E-269B-6D4B-B646-F40AD95BA13C}" srcOrd="0" destOrd="0" presId="urn:microsoft.com/office/officeart/2005/8/layout/orgChart1"/>
    <dgm:cxn modelId="{4FB6F4BB-6B46-9A4D-9D6A-46CDA4765A8D}" type="presOf" srcId="{FF010321-43A9-2F4E-8975-2E242DBAD4AA}" destId="{49855E99-9CA2-8E4A-9FFC-3CAE8D8D0EA0}" srcOrd="1" destOrd="0" presId="urn:microsoft.com/office/officeart/2005/8/layout/orgChart1"/>
    <dgm:cxn modelId="{789125E5-7581-2E47-A184-DF901EA0FABF}" type="presOf" srcId="{60F26F54-5AAD-364F-A445-7082A12C8C5E}" destId="{EF7F3B12-F9D0-0A42-A2BB-5A39CB60F041}" srcOrd="1" destOrd="0" presId="urn:microsoft.com/office/officeart/2005/8/layout/orgChart1"/>
    <dgm:cxn modelId="{3A841A20-C130-5840-BF3A-C3EFE710BDAF}" type="presOf" srcId="{DFF82EDD-E9B9-4147-8BBD-6EF2463CC7BF}" destId="{A6323DA5-6CB9-EC4F-AE18-FA10069CA233}" srcOrd="0" destOrd="0" presId="urn:microsoft.com/office/officeart/2005/8/layout/orgChart1"/>
    <dgm:cxn modelId="{4F457F47-65BB-BC4C-9F7D-39AF1710AF60}" type="presOf" srcId="{55319742-D20B-054A-AEC8-5D37FCE6BAC2}" destId="{4CF4CC01-F42F-5945-8BA5-7B2B0F577A73}" srcOrd="0" destOrd="0" presId="urn:microsoft.com/office/officeart/2005/8/layout/orgChart1"/>
    <dgm:cxn modelId="{3B36F205-347B-9443-B082-FC9FB9BE82EA}" srcId="{717D99A2-6EB1-BB42-889C-269F8DF8E786}" destId="{C726B020-C8B0-C445-903C-CAC11ED97F1F}" srcOrd="0" destOrd="0" parTransId="{BBA43ACD-7231-5A4D-9206-FC59C057DCAA}" sibTransId="{2863CB4A-0A96-4C45-8205-18EB7ED33F4D}"/>
    <dgm:cxn modelId="{C85B961C-0076-4146-8A2F-78B94513ECD9}" srcId="{9B4DBFAD-42FC-C541-9775-93BB8564D921}" destId="{AC23564B-10B7-C74B-B394-E8B17365A6C1}" srcOrd="1" destOrd="0" parTransId="{3C15DF6C-64CB-8542-9F60-25622E382FDE}" sibTransId="{3D485B34-D777-0E45-AFCA-B92F1FB3AD63}"/>
    <dgm:cxn modelId="{B4B6449C-F8DC-724E-91EF-3E38A263AD9C}" type="presOf" srcId="{9B4DBFAD-42FC-C541-9775-93BB8564D921}" destId="{993BB1AF-F949-C04A-A700-61299C0D32B3}" srcOrd="1" destOrd="0" presId="urn:microsoft.com/office/officeart/2005/8/layout/orgChart1"/>
    <dgm:cxn modelId="{4EBCA3F0-BD1B-8448-8690-80B605F0FDD5}" srcId="{FCE4264D-FA59-2444-8A5A-3A0317150AB1}" destId="{90B8EC1C-EEB4-F942-A537-76D6AC36B6B3}" srcOrd="0" destOrd="0" parTransId="{CB6829A7-9A57-6343-A494-925DE48F57ED}" sibTransId="{DC7F2382-2E92-DD4C-B543-AE9AB4AC565B}"/>
    <dgm:cxn modelId="{92BAF2F3-5C67-CE43-9A53-E8CDD0159190}" srcId="{90B8EC1C-EEB4-F942-A537-76D6AC36B6B3}" destId="{717D99A2-6EB1-BB42-889C-269F8DF8E786}" srcOrd="1" destOrd="0" parTransId="{6E4BE957-7965-CE42-A94B-4ED2948BEFBE}" sibTransId="{8335EB6D-2819-B543-8B99-4BC8DE1EEFBE}"/>
    <dgm:cxn modelId="{CDE1FBA7-59A6-D646-A01D-12C9A6FCF5E4}" type="presOf" srcId="{90B8EC1C-EEB4-F942-A537-76D6AC36B6B3}" destId="{AFF6F472-2550-9442-9DA5-C88CF5821A1F}" srcOrd="0" destOrd="0" presId="urn:microsoft.com/office/officeart/2005/8/layout/orgChart1"/>
    <dgm:cxn modelId="{4ADA5140-82D0-2041-86EA-6DD4EF79A6C7}" type="presOf" srcId="{5E45A21B-0FCC-EB43-B9F0-0C187E2FA8B6}" destId="{30A0066A-F678-9047-B2CE-A35BDD9BB9CD}" srcOrd="0" destOrd="0" presId="urn:microsoft.com/office/officeart/2005/8/layout/orgChart1"/>
    <dgm:cxn modelId="{84FE84EF-8F1D-3847-8204-A52F9D79C235}" type="presOf" srcId="{7CED8DCD-8724-264E-B89A-9D8119F66A64}" destId="{28DC6F0D-86AD-544A-8B4B-58A811F3710C}" srcOrd="0" destOrd="0" presId="urn:microsoft.com/office/officeart/2005/8/layout/orgChart1"/>
    <dgm:cxn modelId="{2D731F1A-9DAB-4547-912F-9E81571E896E}" type="presOf" srcId="{84949489-D65C-1E4B-8228-EB65A8CB40ED}" destId="{76F2DB5B-8013-5F4D-B74A-52C21E81C2C7}" srcOrd="0" destOrd="0" presId="urn:microsoft.com/office/officeart/2005/8/layout/orgChart1"/>
    <dgm:cxn modelId="{31AE0B5A-3611-6741-8395-FC291C5463BC}" type="presOf" srcId="{717D99A2-6EB1-BB42-889C-269F8DF8E786}" destId="{42557ADA-EAA6-C34C-A8C1-6F90BEC98EB5}" srcOrd="1" destOrd="0" presId="urn:microsoft.com/office/officeart/2005/8/layout/orgChart1"/>
    <dgm:cxn modelId="{BAE54C90-3CD4-8B40-A9D6-B40544465CD5}" type="presOf" srcId="{42B26C54-E153-3245-A06C-1297BA96C075}" destId="{FAAE0273-F2B7-A447-92C5-98CD61F38024}" srcOrd="1" destOrd="0" presId="urn:microsoft.com/office/officeart/2005/8/layout/orgChart1"/>
    <dgm:cxn modelId="{69478B8F-451C-2149-AC59-5B5DBC7573FD}" type="presParOf" srcId="{3809C6D7-5FFA-764E-B225-F1D3FF31C8D3}" destId="{FA1DE0C6-8EB2-6B4D-A10E-FF41457C1513}" srcOrd="0" destOrd="0" presId="urn:microsoft.com/office/officeart/2005/8/layout/orgChart1"/>
    <dgm:cxn modelId="{77D0A8F6-860A-404A-83A7-F119034F74DC}" type="presParOf" srcId="{FA1DE0C6-8EB2-6B4D-A10E-FF41457C1513}" destId="{3BF9B081-E191-804C-A7B9-ECF7FC95B8D6}" srcOrd="0" destOrd="0" presId="urn:microsoft.com/office/officeart/2005/8/layout/orgChart1"/>
    <dgm:cxn modelId="{6CB01FFD-936A-4141-9EF8-99C56808A8DC}" type="presParOf" srcId="{3BF9B081-E191-804C-A7B9-ECF7FC95B8D6}" destId="{AFF6F472-2550-9442-9DA5-C88CF5821A1F}" srcOrd="0" destOrd="0" presId="urn:microsoft.com/office/officeart/2005/8/layout/orgChart1"/>
    <dgm:cxn modelId="{6090DD37-69B1-6A4B-BF99-A1268F1B2C88}" type="presParOf" srcId="{3BF9B081-E191-804C-A7B9-ECF7FC95B8D6}" destId="{F1F2D8D4-ED9F-8A4C-9A18-445923094DE3}" srcOrd="1" destOrd="0" presId="urn:microsoft.com/office/officeart/2005/8/layout/orgChart1"/>
    <dgm:cxn modelId="{E963C2D3-D515-4C4A-AD21-154EAEFB4BC8}" type="presParOf" srcId="{FA1DE0C6-8EB2-6B4D-A10E-FF41457C1513}" destId="{1B53D5FE-4E3E-EC4C-A753-1E3A6026D5F3}" srcOrd="1" destOrd="0" presId="urn:microsoft.com/office/officeart/2005/8/layout/orgChart1"/>
    <dgm:cxn modelId="{CB39F204-9821-CE42-8C5E-A949E519A451}" type="presParOf" srcId="{1B53D5FE-4E3E-EC4C-A753-1E3A6026D5F3}" destId="{4CF4CC01-F42F-5945-8BA5-7B2B0F577A73}" srcOrd="0" destOrd="0" presId="urn:microsoft.com/office/officeart/2005/8/layout/orgChart1"/>
    <dgm:cxn modelId="{5E916572-5437-8647-AE7A-E51176100F4D}" type="presParOf" srcId="{1B53D5FE-4E3E-EC4C-A753-1E3A6026D5F3}" destId="{7FF0CCB3-27A4-0C4F-A6AD-8DBC5A6D2B8F}" srcOrd="1" destOrd="0" presId="urn:microsoft.com/office/officeart/2005/8/layout/orgChart1"/>
    <dgm:cxn modelId="{92A4D120-F192-AD45-A0C9-26840B022D54}" type="presParOf" srcId="{7FF0CCB3-27A4-0C4F-A6AD-8DBC5A6D2B8F}" destId="{6B7AC1DE-C79E-0C4B-8EE3-A4F1FE423C42}" srcOrd="0" destOrd="0" presId="urn:microsoft.com/office/officeart/2005/8/layout/orgChart1"/>
    <dgm:cxn modelId="{4CB7E1DB-4302-7643-BD62-6EC7F43792FA}" type="presParOf" srcId="{6B7AC1DE-C79E-0C4B-8EE3-A4F1FE423C42}" destId="{9D430D6F-9D72-EC4A-8F44-74E0663D6E88}" srcOrd="0" destOrd="0" presId="urn:microsoft.com/office/officeart/2005/8/layout/orgChart1"/>
    <dgm:cxn modelId="{623ECAE5-D706-474F-A79F-63FE3D7B8813}" type="presParOf" srcId="{6B7AC1DE-C79E-0C4B-8EE3-A4F1FE423C42}" destId="{993BB1AF-F949-C04A-A700-61299C0D32B3}" srcOrd="1" destOrd="0" presId="urn:microsoft.com/office/officeart/2005/8/layout/orgChart1"/>
    <dgm:cxn modelId="{22DAF99F-B34B-A840-A716-4C76B666ED66}" type="presParOf" srcId="{7FF0CCB3-27A4-0C4F-A6AD-8DBC5A6D2B8F}" destId="{6D81AC3E-F428-AD49-8983-ADF2F5A5AEAD}" srcOrd="1" destOrd="0" presId="urn:microsoft.com/office/officeart/2005/8/layout/orgChart1"/>
    <dgm:cxn modelId="{B6A00DEC-0E00-9343-8A04-88C97BD6B56B}" type="presParOf" srcId="{6D81AC3E-F428-AD49-8983-ADF2F5A5AEAD}" destId="{A6323DA5-6CB9-EC4F-AE18-FA10069CA233}" srcOrd="0" destOrd="0" presId="urn:microsoft.com/office/officeart/2005/8/layout/orgChart1"/>
    <dgm:cxn modelId="{A7EC861E-E2C2-E649-955C-304B222482B2}" type="presParOf" srcId="{6D81AC3E-F428-AD49-8983-ADF2F5A5AEAD}" destId="{1867EE70-BE9C-2E47-A2CE-CCA95EA8E7C6}" srcOrd="1" destOrd="0" presId="urn:microsoft.com/office/officeart/2005/8/layout/orgChart1"/>
    <dgm:cxn modelId="{764CBBF7-73C1-CA48-A42F-42A40BBAEE5E}" type="presParOf" srcId="{1867EE70-BE9C-2E47-A2CE-CCA95EA8E7C6}" destId="{C10B833D-0E02-D542-A7E5-0AB8C7351C82}" srcOrd="0" destOrd="0" presId="urn:microsoft.com/office/officeart/2005/8/layout/orgChart1"/>
    <dgm:cxn modelId="{4D146CF7-CF30-1747-B329-DA11C7F332C3}" type="presParOf" srcId="{C10B833D-0E02-D542-A7E5-0AB8C7351C82}" destId="{B42CCC8E-1C04-3E4B-A873-059B7A3A130C}" srcOrd="0" destOrd="0" presId="urn:microsoft.com/office/officeart/2005/8/layout/orgChart1"/>
    <dgm:cxn modelId="{F9167C95-E33F-C84E-8EEA-441191B3258F}" type="presParOf" srcId="{C10B833D-0E02-D542-A7E5-0AB8C7351C82}" destId="{EF7F3B12-F9D0-0A42-A2BB-5A39CB60F041}" srcOrd="1" destOrd="0" presId="urn:microsoft.com/office/officeart/2005/8/layout/orgChart1"/>
    <dgm:cxn modelId="{5208713D-9BB5-C045-9EAF-946BDA8EEE81}" type="presParOf" srcId="{1867EE70-BE9C-2E47-A2CE-CCA95EA8E7C6}" destId="{0A6083E4-80A3-8443-939F-69C7B00D1830}" srcOrd="1" destOrd="0" presId="urn:microsoft.com/office/officeart/2005/8/layout/orgChart1"/>
    <dgm:cxn modelId="{BE1DE094-FF42-B94A-A784-659D0B35A188}" type="presParOf" srcId="{0A6083E4-80A3-8443-939F-69C7B00D1830}" destId="{76F2DB5B-8013-5F4D-B74A-52C21E81C2C7}" srcOrd="0" destOrd="0" presId="urn:microsoft.com/office/officeart/2005/8/layout/orgChart1"/>
    <dgm:cxn modelId="{2DE0BFA7-29FF-8B46-94B0-882C3122E529}" type="presParOf" srcId="{0A6083E4-80A3-8443-939F-69C7B00D1830}" destId="{102D05B9-E601-E14F-968E-2397C6AFCC45}" srcOrd="1" destOrd="0" presId="urn:microsoft.com/office/officeart/2005/8/layout/orgChart1"/>
    <dgm:cxn modelId="{CC4B097C-37EE-FA48-9128-641ADBD80E2D}" type="presParOf" srcId="{102D05B9-E601-E14F-968E-2397C6AFCC45}" destId="{787B979F-19A8-1440-B557-09EE3D13BB4D}" srcOrd="0" destOrd="0" presId="urn:microsoft.com/office/officeart/2005/8/layout/orgChart1"/>
    <dgm:cxn modelId="{F0E3F107-E1A9-DD42-9C1C-4FBF3E0B6B7B}" type="presParOf" srcId="{787B979F-19A8-1440-B557-09EE3D13BB4D}" destId="{E80A8F4F-3A2B-DD47-9AC9-86F9F25D5DD6}" srcOrd="0" destOrd="0" presId="urn:microsoft.com/office/officeart/2005/8/layout/orgChart1"/>
    <dgm:cxn modelId="{E50B316E-7836-A34E-8049-8DD1D57CC2E3}" type="presParOf" srcId="{787B979F-19A8-1440-B557-09EE3D13BB4D}" destId="{A65316CE-D5D8-0E47-A6C9-36AA26DB67FA}" srcOrd="1" destOrd="0" presId="urn:microsoft.com/office/officeart/2005/8/layout/orgChart1"/>
    <dgm:cxn modelId="{C60BA0E2-3B3F-E642-A1E7-2057AEB9E7F6}" type="presParOf" srcId="{102D05B9-E601-E14F-968E-2397C6AFCC45}" destId="{5ACB1695-4284-D54A-A616-D78BA73C86D4}" srcOrd="1" destOrd="0" presId="urn:microsoft.com/office/officeart/2005/8/layout/orgChart1"/>
    <dgm:cxn modelId="{79873DF2-B7B0-374F-A1F3-FA7489AEE1CB}" type="presParOf" srcId="{102D05B9-E601-E14F-968E-2397C6AFCC45}" destId="{3E830CB3-0EA5-6C48-A502-326EC7723B9E}" srcOrd="2" destOrd="0" presId="urn:microsoft.com/office/officeart/2005/8/layout/orgChart1"/>
    <dgm:cxn modelId="{C003ABBE-E168-6644-9690-5C89E9E8C8A6}" type="presParOf" srcId="{1867EE70-BE9C-2E47-A2CE-CCA95EA8E7C6}" destId="{986A2D61-A9A9-B54F-8121-434383822CE7}" srcOrd="2" destOrd="0" presId="urn:microsoft.com/office/officeart/2005/8/layout/orgChart1"/>
    <dgm:cxn modelId="{6A741667-6689-0A42-9DD9-704A1AAA5FD1}" type="presParOf" srcId="{6D81AC3E-F428-AD49-8983-ADF2F5A5AEAD}" destId="{141A2EC8-1EB5-FD46-BAD5-6CAA2A473ADA}" srcOrd="2" destOrd="0" presId="urn:microsoft.com/office/officeart/2005/8/layout/orgChart1"/>
    <dgm:cxn modelId="{1F781AB8-CED2-D44C-803C-02B4CA277ED2}" type="presParOf" srcId="{6D81AC3E-F428-AD49-8983-ADF2F5A5AEAD}" destId="{4FF97ED3-B119-7A43-970C-BDC63C216116}" srcOrd="3" destOrd="0" presId="urn:microsoft.com/office/officeart/2005/8/layout/orgChart1"/>
    <dgm:cxn modelId="{FC505E71-BED4-4546-B210-17F6D36F45B8}" type="presParOf" srcId="{4FF97ED3-B119-7A43-970C-BDC63C216116}" destId="{B25BB3F1-2EA8-BB4B-91F3-3CF5F436D6FC}" srcOrd="0" destOrd="0" presId="urn:microsoft.com/office/officeart/2005/8/layout/orgChart1"/>
    <dgm:cxn modelId="{647693A6-7B53-6244-9BC5-D8F41812651A}" type="presParOf" srcId="{B25BB3F1-2EA8-BB4B-91F3-3CF5F436D6FC}" destId="{1BE9D5BC-C7CF-5644-9FD3-EFFCA00D37BD}" srcOrd="0" destOrd="0" presId="urn:microsoft.com/office/officeart/2005/8/layout/orgChart1"/>
    <dgm:cxn modelId="{DD85E011-2C31-1946-A937-60D9FE5A8049}" type="presParOf" srcId="{B25BB3F1-2EA8-BB4B-91F3-3CF5F436D6FC}" destId="{6167346C-E5E0-EF4A-951B-AC90C09233C9}" srcOrd="1" destOrd="0" presId="urn:microsoft.com/office/officeart/2005/8/layout/orgChart1"/>
    <dgm:cxn modelId="{29D78E47-33D0-5543-B5BE-954DFD64F3FE}" type="presParOf" srcId="{4FF97ED3-B119-7A43-970C-BDC63C216116}" destId="{9FEA0B9A-0ED0-FB41-B515-F1CE5AABD5E4}" srcOrd="1" destOrd="0" presId="urn:microsoft.com/office/officeart/2005/8/layout/orgChart1"/>
    <dgm:cxn modelId="{2DAD6FDA-5C3F-4343-B5D2-C4313DB0C9C8}" type="presParOf" srcId="{9FEA0B9A-0ED0-FB41-B515-F1CE5AABD5E4}" destId="{30A0066A-F678-9047-B2CE-A35BDD9BB9CD}" srcOrd="0" destOrd="0" presId="urn:microsoft.com/office/officeart/2005/8/layout/orgChart1"/>
    <dgm:cxn modelId="{B296AE9F-E538-A548-85E3-2ECCDA536336}" type="presParOf" srcId="{9FEA0B9A-0ED0-FB41-B515-F1CE5AABD5E4}" destId="{AB3FEE58-901E-DE45-8207-CCF1B7A80080}" srcOrd="1" destOrd="0" presId="urn:microsoft.com/office/officeart/2005/8/layout/orgChart1"/>
    <dgm:cxn modelId="{FC975E11-D62E-BC4E-8C65-4163E5A53955}" type="presParOf" srcId="{AB3FEE58-901E-DE45-8207-CCF1B7A80080}" destId="{B677AC02-FFFC-C146-9E29-A4EC9EAC22CD}" srcOrd="0" destOrd="0" presId="urn:microsoft.com/office/officeart/2005/8/layout/orgChart1"/>
    <dgm:cxn modelId="{12B6255E-12F3-E645-8F48-63877ED121ED}" type="presParOf" srcId="{B677AC02-FFFC-C146-9E29-A4EC9EAC22CD}" destId="{E899AC87-5405-CF40-B627-22BC51652274}" srcOrd="0" destOrd="0" presId="urn:microsoft.com/office/officeart/2005/8/layout/orgChart1"/>
    <dgm:cxn modelId="{B45642BB-BADD-2A45-881B-29E81BEE7D03}" type="presParOf" srcId="{B677AC02-FFFC-C146-9E29-A4EC9EAC22CD}" destId="{FAAE0273-F2B7-A447-92C5-98CD61F38024}" srcOrd="1" destOrd="0" presId="urn:microsoft.com/office/officeart/2005/8/layout/orgChart1"/>
    <dgm:cxn modelId="{5C38145F-23ED-0240-8F83-6CBC19D4D23E}" type="presParOf" srcId="{AB3FEE58-901E-DE45-8207-CCF1B7A80080}" destId="{D17B28F0-D314-DF40-8B92-6689E3B488E8}" srcOrd="1" destOrd="0" presId="urn:microsoft.com/office/officeart/2005/8/layout/orgChart1"/>
    <dgm:cxn modelId="{45EF3FAA-F429-764E-A2DF-6581BAAECDFE}" type="presParOf" srcId="{AB3FEE58-901E-DE45-8207-CCF1B7A80080}" destId="{D8B55E14-A1B6-924C-91BA-7B8C2B532915}" srcOrd="2" destOrd="0" presId="urn:microsoft.com/office/officeart/2005/8/layout/orgChart1"/>
    <dgm:cxn modelId="{1949367F-65BB-DF49-9C75-BDDCA5F21E1E}" type="presParOf" srcId="{4FF97ED3-B119-7A43-970C-BDC63C216116}" destId="{6544D3FB-238F-8A46-89C8-BEA9E0CFA3C1}" srcOrd="2" destOrd="0" presId="urn:microsoft.com/office/officeart/2005/8/layout/orgChart1"/>
    <dgm:cxn modelId="{FEF41129-09CC-5247-9B11-DE2236EAF869}" type="presParOf" srcId="{7FF0CCB3-27A4-0C4F-A6AD-8DBC5A6D2B8F}" destId="{9A0389B0-79DF-6846-862D-8F01A4D85898}" srcOrd="2" destOrd="0" presId="urn:microsoft.com/office/officeart/2005/8/layout/orgChart1"/>
    <dgm:cxn modelId="{1DA1E9D8-78C4-234E-84F5-3441DCBDAB53}" type="presParOf" srcId="{1B53D5FE-4E3E-EC4C-A753-1E3A6026D5F3}" destId="{F7941F6C-3762-1C42-928B-9CE469ED23DA}" srcOrd="2" destOrd="0" presId="urn:microsoft.com/office/officeart/2005/8/layout/orgChart1"/>
    <dgm:cxn modelId="{9695CFB4-5908-2A46-805C-48DEB4791102}" type="presParOf" srcId="{1B53D5FE-4E3E-EC4C-A753-1E3A6026D5F3}" destId="{6167C7DB-4B5A-6A43-A20A-2958E5BB171D}" srcOrd="3" destOrd="0" presId="urn:microsoft.com/office/officeart/2005/8/layout/orgChart1"/>
    <dgm:cxn modelId="{3C175F7E-5DD6-D04E-A198-1F0042F8EBE6}" type="presParOf" srcId="{6167C7DB-4B5A-6A43-A20A-2958E5BB171D}" destId="{56FB6CC2-A7FA-C846-B938-26F5F4271CD9}" srcOrd="0" destOrd="0" presId="urn:microsoft.com/office/officeart/2005/8/layout/orgChart1"/>
    <dgm:cxn modelId="{32BBE61D-DEFE-A949-B779-003AA379DF13}" type="presParOf" srcId="{56FB6CC2-A7FA-C846-B938-26F5F4271CD9}" destId="{D1621B00-A081-6942-9B1A-04436CDB4D3B}" srcOrd="0" destOrd="0" presId="urn:microsoft.com/office/officeart/2005/8/layout/orgChart1"/>
    <dgm:cxn modelId="{A5DF9D41-523F-A948-B0FC-2572F55B8E9F}" type="presParOf" srcId="{56FB6CC2-A7FA-C846-B938-26F5F4271CD9}" destId="{42557ADA-EAA6-C34C-A8C1-6F90BEC98EB5}" srcOrd="1" destOrd="0" presId="urn:microsoft.com/office/officeart/2005/8/layout/orgChart1"/>
    <dgm:cxn modelId="{154E418A-A329-EE4F-8612-1AA80C9B1B82}" type="presParOf" srcId="{6167C7DB-4B5A-6A43-A20A-2958E5BB171D}" destId="{A87ADC73-54F6-D140-BA48-450DA64E7277}" srcOrd="1" destOrd="0" presId="urn:microsoft.com/office/officeart/2005/8/layout/orgChart1"/>
    <dgm:cxn modelId="{112F7A05-D3C8-E043-8F9A-47D468F8B6DD}" type="presParOf" srcId="{A87ADC73-54F6-D140-BA48-450DA64E7277}" destId="{E309AF69-7F17-6B47-BB32-AB1F524CC98D}" srcOrd="0" destOrd="0" presId="urn:microsoft.com/office/officeart/2005/8/layout/orgChart1"/>
    <dgm:cxn modelId="{0C6FFC86-D458-674D-9743-732FC1A79056}" type="presParOf" srcId="{A87ADC73-54F6-D140-BA48-450DA64E7277}" destId="{9E33075E-97C2-024D-8C0B-62A8978D1E99}" srcOrd="1" destOrd="0" presId="urn:microsoft.com/office/officeart/2005/8/layout/orgChart1"/>
    <dgm:cxn modelId="{8962D1D2-9EDF-6342-BF87-0C3DFF73A88F}" type="presParOf" srcId="{9E33075E-97C2-024D-8C0B-62A8978D1E99}" destId="{E5AF26A5-6466-A846-81F6-5ED3DC781A29}" srcOrd="0" destOrd="0" presId="urn:microsoft.com/office/officeart/2005/8/layout/orgChart1"/>
    <dgm:cxn modelId="{9B9136FD-A283-284A-9150-505CD5BC2A67}" type="presParOf" srcId="{E5AF26A5-6466-A846-81F6-5ED3DC781A29}" destId="{19027F5E-C564-EE4E-A921-C5ACD1576FB9}" srcOrd="0" destOrd="0" presId="urn:microsoft.com/office/officeart/2005/8/layout/orgChart1"/>
    <dgm:cxn modelId="{F7DF822B-60FD-2942-92A8-976396437538}" type="presParOf" srcId="{E5AF26A5-6466-A846-81F6-5ED3DC781A29}" destId="{17F25561-90FE-3F4B-8B7D-000C9B761503}" srcOrd="1" destOrd="0" presId="urn:microsoft.com/office/officeart/2005/8/layout/orgChart1"/>
    <dgm:cxn modelId="{01DDBA6F-DCDA-3E44-9B2B-FEB3A181AFD9}" type="presParOf" srcId="{9E33075E-97C2-024D-8C0B-62A8978D1E99}" destId="{21D28D4C-8045-4448-8CA2-81892848A341}" srcOrd="1" destOrd="0" presId="urn:microsoft.com/office/officeart/2005/8/layout/orgChart1"/>
    <dgm:cxn modelId="{09FD0F66-7BDF-6D4C-82CC-8F6B5F990C6C}" type="presParOf" srcId="{21D28D4C-8045-4448-8CA2-81892848A341}" destId="{28DC6F0D-86AD-544A-8B4B-58A811F3710C}" srcOrd="0" destOrd="0" presId="urn:microsoft.com/office/officeart/2005/8/layout/orgChart1"/>
    <dgm:cxn modelId="{7EE2B3B2-9553-994F-B3A7-074070D7BA9F}" type="presParOf" srcId="{21D28D4C-8045-4448-8CA2-81892848A341}" destId="{DC7F5EFB-3690-AB43-8B11-2E9336AF67D1}" srcOrd="1" destOrd="0" presId="urn:microsoft.com/office/officeart/2005/8/layout/orgChart1"/>
    <dgm:cxn modelId="{C74353CE-365A-924A-B18F-F0C154DBF3CF}" type="presParOf" srcId="{DC7F5EFB-3690-AB43-8B11-2E9336AF67D1}" destId="{6986D495-C2DA-2D49-8D68-032EED2576E1}" srcOrd="0" destOrd="0" presId="urn:microsoft.com/office/officeart/2005/8/layout/orgChart1"/>
    <dgm:cxn modelId="{FADCB66A-234D-0F45-81E4-4124CB2FF21B}" type="presParOf" srcId="{6986D495-C2DA-2D49-8D68-032EED2576E1}" destId="{C5A4850E-269B-6D4B-B646-F40AD95BA13C}" srcOrd="0" destOrd="0" presId="urn:microsoft.com/office/officeart/2005/8/layout/orgChart1"/>
    <dgm:cxn modelId="{6B268760-CB3B-CB46-AC5A-0D9D051729DC}" type="presParOf" srcId="{6986D495-C2DA-2D49-8D68-032EED2576E1}" destId="{49855E99-9CA2-8E4A-9FFC-3CAE8D8D0EA0}" srcOrd="1" destOrd="0" presId="urn:microsoft.com/office/officeart/2005/8/layout/orgChart1"/>
    <dgm:cxn modelId="{5F2244E0-7754-724E-8459-698C5791DEB4}" type="presParOf" srcId="{DC7F5EFB-3690-AB43-8B11-2E9336AF67D1}" destId="{C0A2C342-3676-3443-8991-C9BB59ECE0BA}" srcOrd="1" destOrd="0" presId="urn:microsoft.com/office/officeart/2005/8/layout/orgChart1"/>
    <dgm:cxn modelId="{C68A7BC1-6B45-0349-9E2C-CDD8103B1590}" type="presParOf" srcId="{DC7F5EFB-3690-AB43-8B11-2E9336AF67D1}" destId="{27BC41A4-D7B9-DB4A-B206-98133FCEC128}" srcOrd="2" destOrd="0" presId="urn:microsoft.com/office/officeart/2005/8/layout/orgChart1"/>
    <dgm:cxn modelId="{AF9DA90E-EE02-704E-AD57-380072A12FD6}" type="presParOf" srcId="{9E33075E-97C2-024D-8C0B-62A8978D1E99}" destId="{B6EF4C34-7A91-5D4B-98B0-435667CC5B22}" srcOrd="2" destOrd="0" presId="urn:microsoft.com/office/officeart/2005/8/layout/orgChart1"/>
    <dgm:cxn modelId="{D8B84783-4E9E-F347-BD89-8356E7405C4C}" type="presParOf" srcId="{6167C7DB-4B5A-6A43-A20A-2958E5BB171D}" destId="{E12EF57B-0209-2940-B2AB-5D153FDE8F81}" srcOrd="2" destOrd="0" presId="urn:microsoft.com/office/officeart/2005/8/layout/orgChart1"/>
    <dgm:cxn modelId="{14E6BD69-3137-5949-B7DE-6A7025AFE975}" type="presParOf" srcId="{FA1DE0C6-8EB2-6B4D-A10E-FF41457C1513}" destId="{D456ED9E-0826-7446-BDF5-C77886F93C2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2D298-CC67-C841-9580-78F77DF99AEB}">
      <dsp:nvSpPr>
        <dsp:cNvPr id="0" name=""/>
        <dsp:cNvSpPr/>
      </dsp:nvSpPr>
      <dsp:spPr>
        <a:xfrm>
          <a:off x="495061" y="645"/>
          <a:ext cx="2262336" cy="135740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dirty="0" smtClean="0"/>
            <a:t>Network ID</a:t>
          </a:r>
          <a:endParaRPr lang="en-US" sz="2900" kern="1200" dirty="0"/>
        </a:p>
      </dsp:txBody>
      <dsp:txXfrm>
        <a:off x="495061" y="645"/>
        <a:ext cx="2262336" cy="1357401"/>
      </dsp:txXfrm>
    </dsp:sp>
    <dsp:sp modelId="{1EB6AD06-ACE7-9C42-A441-2EEA1E02D31C}">
      <dsp:nvSpPr>
        <dsp:cNvPr id="0" name=""/>
        <dsp:cNvSpPr/>
      </dsp:nvSpPr>
      <dsp:spPr>
        <a:xfrm>
          <a:off x="2983631" y="645"/>
          <a:ext cx="2262336" cy="1357401"/>
        </a:xfrm>
        <a:prstGeom prst="rect">
          <a:avLst/>
        </a:prstGeom>
        <a:solidFill>
          <a:schemeClr val="accent3">
            <a:hueOff val="1875044"/>
            <a:satOff val="-2813"/>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dirty="0" smtClean="0"/>
            <a:t>Broadcast IP</a:t>
          </a:r>
          <a:endParaRPr lang="en-US" sz="2900" kern="1200" dirty="0"/>
        </a:p>
      </dsp:txBody>
      <dsp:txXfrm>
        <a:off x="2983631" y="645"/>
        <a:ext cx="2262336" cy="1357401"/>
      </dsp:txXfrm>
    </dsp:sp>
    <dsp:sp modelId="{DE9C5572-C1FB-8543-B825-5BF43E267F91}">
      <dsp:nvSpPr>
        <dsp:cNvPr id="0" name=""/>
        <dsp:cNvSpPr/>
      </dsp:nvSpPr>
      <dsp:spPr>
        <a:xfrm>
          <a:off x="5472201" y="645"/>
          <a:ext cx="2262336" cy="1357401"/>
        </a:xfrm>
        <a:prstGeom prst="rect">
          <a:avLst/>
        </a:prstGeom>
        <a:solidFill>
          <a:schemeClr val="accent3">
            <a:hueOff val="3750089"/>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dirty="0" smtClean="0"/>
            <a:t>First host IP </a:t>
          </a:r>
          <a:endParaRPr lang="en-US" sz="2900" kern="1200" dirty="0"/>
        </a:p>
      </dsp:txBody>
      <dsp:txXfrm>
        <a:off x="5472201" y="645"/>
        <a:ext cx="2262336" cy="1357401"/>
      </dsp:txXfrm>
    </dsp:sp>
    <dsp:sp modelId="{5D7A2A18-9AC4-7544-B6EA-B587F6E7A07A}">
      <dsp:nvSpPr>
        <dsp:cNvPr id="0" name=""/>
        <dsp:cNvSpPr/>
      </dsp:nvSpPr>
      <dsp:spPr>
        <a:xfrm>
          <a:off x="495061" y="1584280"/>
          <a:ext cx="2262336" cy="1357401"/>
        </a:xfrm>
        <a:prstGeom prst="rect">
          <a:avLst/>
        </a:prstGeom>
        <a:solidFill>
          <a:schemeClr val="accent3">
            <a:hueOff val="5625133"/>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dirty="0" smtClean="0"/>
            <a:t>Last host IP</a:t>
          </a:r>
          <a:endParaRPr lang="en-US" sz="2900" kern="1200" dirty="0"/>
        </a:p>
      </dsp:txBody>
      <dsp:txXfrm>
        <a:off x="495061" y="1584280"/>
        <a:ext cx="2262336" cy="1357401"/>
      </dsp:txXfrm>
    </dsp:sp>
    <dsp:sp modelId="{B8827104-C486-A043-84C3-E8D2E4203AA1}">
      <dsp:nvSpPr>
        <dsp:cNvPr id="0" name=""/>
        <dsp:cNvSpPr/>
      </dsp:nvSpPr>
      <dsp:spPr>
        <a:xfrm>
          <a:off x="2983631" y="1584280"/>
          <a:ext cx="2262336" cy="1357401"/>
        </a:xfrm>
        <a:prstGeom prst="rect">
          <a:avLst/>
        </a:prstGeom>
        <a:solidFill>
          <a:schemeClr val="accent3">
            <a:hueOff val="7500177"/>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dirty="0" smtClean="0"/>
            <a:t>Next network </a:t>
          </a:r>
          <a:endParaRPr lang="en-US" sz="2900" kern="1200" dirty="0"/>
        </a:p>
      </dsp:txBody>
      <dsp:txXfrm>
        <a:off x="2983631" y="1584280"/>
        <a:ext cx="2262336" cy="1357401"/>
      </dsp:txXfrm>
    </dsp:sp>
    <dsp:sp modelId="{925156E6-31B4-BD49-90F9-6033CD76698C}">
      <dsp:nvSpPr>
        <dsp:cNvPr id="0" name=""/>
        <dsp:cNvSpPr/>
      </dsp:nvSpPr>
      <dsp:spPr>
        <a:xfrm>
          <a:off x="5472201" y="1584280"/>
          <a:ext cx="2262336" cy="1357401"/>
        </a:xfrm>
        <a:prstGeom prst="rect">
          <a:avLst/>
        </a:prstGeom>
        <a:solidFill>
          <a:schemeClr val="accent3">
            <a:hueOff val="9375221"/>
            <a:satOff val="-14067"/>
            <a:lumOff val="-22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dirty="0" smtClean="0"/>
            <a:t>#IP addresses in each block  </a:t>
          </a:r>
          <a:endParaRPr lang="en-US" sz="2900" kern="1200" dirty="0"/>
        </a:p>
      </dsp:txBody>
      <dsp:txXfrm>
        <a:off x="5472201" y="1584280"/>
        <a:ext cx="2262336" cy="1357401"/>
      </dsp:txXfrm>
    </dsp:sp>
    <dsp:sp modelId="{891A9A16-CBB1-BB48-97DF-BD35EF169D51}">
      <dsp:nvSpPr>
        <dsp:cNvPr id="0" name=""/>
        <dsp:cNvSpPr/>
      </dsp:nvSpPr>
      <dsp:spPr>
        <a:xfrm>
          <a:off x="2983631" y="3167916"/>
          <a:ext cx="2262336" cy="1357401"/>
        </a:xfrm>
        <a:prstGeom prst="rect">
          <a:avLst/>
        </a:prstGeom>
        <a:solidFill>
          <a:schemeClr val="accent3">
            <a:hueOff val="11250266"/>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en-US" sz="2900" kern="1200" dirty="0" smtClean="0"/>
            <a:t>CIDR/subnet </a:t>
          </a:r>
          <a:endParaRPr lang="en-US" sz="2900" kern="1200" dirty="0"/>
        </a:p>
      </dsp:txBody>
      <dsp:txXfrm>
        <a:off x="2983631" y="3167916"/>
        <a:ext cx="2262336" cy="1357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18001B-C82B-5D43-A498-C45737901CF2}">
      <dsp:nvSpPr>
        <dsp:cNvPr id="0" name=""/>
        <dsp:cNvSpPr/>
      </dsp:nvSpPr>
      <dsp:spPr>
        <a:xfrm>
          <a:off x="3306105" y="1624"/>
          <a:ext cx="1617389" cy="1051303"/>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1" kern="1200" dirty="0" smtClean="0"/>
            <a:t>20 hosts </a:t>
          </a:r>
          <a:endParaRPr lang="en-US" sz="2600" b="1" kern="1200" dirty="0"/>
        </a:p>
      </dsp:txBody>
      <dsp:txXfrm>
        <a:off x="3357425" y="52944"/>
        <a:ext cx="1514749" cy="948663"/>
      </dsp:txXfrm>
    </dsp:sp>
    <dsp:sp modelId="{7FC1FA5A-F043-9F4C-9D5F-5844CC438C74}">
      <dsp:nvSpPr>
        <dsp:cNvPr id="0" name=""/>
        <dsp:cNvSpPr/>
      </dsp:nvSpPr>
      <dsp:spPr>
        <a:xfrm>
          <a:off x="2379094" y="527276"/>
          <a:ext cx="3471410" cy="3471410"/>
        </a:xfrm>
        <a:custGeom>
          <a:avLst/>
          <a:gdLst/>
          <a:ahLst/>
          <a:cxnLst/>
          <a:rect l="0" t="0" r="0" b="0"/>
          <a:pathLst>
            <a:path>
              <a:moveTo>
                <a:pt x="2556032" y="206085"/>
              </a:moveTo>
              <a:arcTo wR="1735705" hR="1735705" stAng="17892266" swAng="2623926"/>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CC02A2D-06A5-F849-9AA2-16260A12CD43}">
      <dsp:nvSpPr>
        <dsp:cNvPr id="0" name=""/>
        <dsp:cNvSpPr/>
      </dsp:nvSpPr>
      <dsp:spPr>
        <a:xfrm>
          <a:off x="5041810" y="1737329"/>
          <a:ext cx="1617389" cy="1051303"/>
        </a:xfrm>
        <a:prstGeom prst="roundRect">
          <a:avLst/>
        </a:prstGeom>
        <a:solidFill>
          <a:schemeClr val="accent3">
            <a:hueOff val="3750089"/>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1" kern="1200" dirty="0" smtClean="0"/>
            <a:t>40 hosts </a:t>
          </a:r>
          <a:endParaRPr lang="en-US" sz="2600" b="1" kern="1200" dirty="0"/>
        </a:p>
      </dsp:txBody>
      <dsp:txXfrm>
        <a:off x="5093130" y="1788649"/>
        <a:ext cx="1514749" cy="948663"/>
      </dsp:txXfrm>
    </dsp:sp>
    <dsp:sp modelId="{675353FF-A74A-C64D-9DB7-B4B85357AADC}">
      <dsp:nvSpPr>
        <dsp:cNvPr id="0" name=""/>
        <dsp:cNvSpPr/>
      </dsp:nvSpPr>
      <dsp:spPr>
        <a:xfrm>
          <a:off x="2379094" y="527276"/>
          <a:ext cx="3471410" cy="3471410"/>
        </a:xfrm>
        <a:custGeom>
          <a:avLst/>
          <a:gdLst/>
          <a:ahLst/>
          <a:cxnLst/>
          <a:rect l="0" t="0" r="0" b="0"/>
          <a:pathLst>
            <a:path>
              <a:moveTo>
                <a:pt x="3385863" y="2273895"/>
              </a:moveTo>
              <a:arcTo wR="1735705" hR="1735705" stAng="1083808" swAng="2623926"/>
            </a:path>
          </a:pathLst>
        </a:custGeom>
        <a:noFill/>
        <a:ln w="9525" cap="flat" cmpd="sng" algn="ctr">
          <a:solidFill>
            <a:schemeClr val="accent3">
              <a:hueOff val="3750089"/>
              <a:satOff val="-5627"/>
              <a:lumOff val="-915"/>
              <a:alphaOff val="0"/>
            </a:schemeClr>
          </a:solidFill>
          <a:prstDash val="solid"/>
        </a:ln>
        <a:effectLst/>
      </dsp:spPr>
      <dsp:style>
        <a:lnRef idx="1">
          <a:scrgbClr r="0" g="0" b="0"/>
        </a:lnRef>
        <a:fillRef idx="0">
          <a:scrgbClr r="0" g="0" b="0"/>
        </a:fillRef>
        <a:effectRef idx="0">
          <a:scrgbClr r="0" g="0" b="0"/>
        </a:effectRef>
        <a:fontRef idx="minor"/>
      </dsp:style>
    </dsp:sp>
    <dsp:sp modelId="{DFC66877-0CEB-4E4E-8983-F4411B0868EB}">
      <dsp:nvSpPr>
        <dsp:cNvPr id="0" name=""/>
        <dsp:cNvSpPr/>
      </dsp:nvSpPr>
      <dsp:spPr>
        <a:xfrm>
          <a:off x="3306105" y="3473035"/>
          <a:ext cx="1617389" cy="1051303"/>
        </a:xfrm>
        <a:prstGeom prst="roundRect">
          <a:avLst/>
        </a:prstGeom>
        <a:solidFill>
          <a:schemeClr val="accent3">
            <a:hueOff val="7500177"/>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1" kern="1200" dirty="0" smtClean="0"/>
            <a:t>10 hosts</a:t>
          </a:r>
          <a:endParaRPr lang="en-US" sz="2600" b="1" kern="1200" dirty="0"/>
        </a:p>
      </dsp:txBody>
      <dsp:txXfrm>
        <a:off x="3357425" y="3524355"/>
        <a:ext cx="1514749" cy="948663"/>
      </dsp:txXfrm>
    </dsp:sp>
    <dsp:sp modelId="{FFD4783D-B0C8-E64B-A44B-74156F9D063B}">
      <dsp:nvSpPr>
        <dsp:cNvPr id="0" name=""/>
        <dsp:cNvSpPr/>
      </dsp:nvSpPr>
      <dsp:spPr>
        <a:xfrm>
          <a:off x="2379094" y="527276"/>
          <a:ext cx="3471410" cy="3471410"/>
        </a:xfrm>
        <a:custGeom>
          <a:avLst/>
          <a:gdLst/>
          <a:ahLst/>
          <a:cxnLst/>
          <a:rect l="0" t="0" r="0" b="0"/>
          <a:pathLst>
            <a:path>
              <a:moveTo>
                <a:pt x="915378" y="3265324"/>
              </a:moveTo>
              <a:arcTo wR="1735705" hR="1735705" stAng="7092266" swAng="2623926"/>
            </a:path>
          </a:pathLst>
        </a:custGeom>
        <a:noFill/>
        <a:ln w="9525" cap="flat" cmpd="sng" algn="ctr">
          <a:solidFill>
            <a:schemeClr val="accent3">
              <a:hueOff val="7500177"/>
              <a:satOff val="-11253"/>
              <a:lumOff val="-1830"/>
              <a:alphaOff val="0"/>
            </a:schemeClr>
          </a:solidFill>
          <a:prstDash val="solid"/>
        </a:ln>
        <a:effectLst/>
      </dsp:spPr>
      <dsp:style>
        <a:lnRef idx="1">
          <a:scrgbClr r="0" g="0" b="0"/>
        </a:lnRef>
        <a:fillRef idx="0">
          <a:scrgbClr r="0" g="0" b="0"/>
        </a:fillRef>
        <a:effectRef idx="0">
          <a:scrgbClr r="0" g="0" b="0"/>
        </a:effectRef>
        <a:fontRef idx="minor"/>
      </dsp:style>
    </dsp:sp>
    <dsp:sp modelId="{D37B737C-C60E-224E-BB43-83C44447C7D6}">
      <dsp:nvSpPr>
        <dsp:cNvPr id="0" name=""/>
        <dsp:cNvSpPr/>
      </dsp:nvSpPr>
      <dsp:spPr>
        <a:xfrm>
          <a:off x="1570399" y="1737329"/>
          <a:ext cx="1617389" cy="1051303"/>
        </a:xfrm>
        <a:prstGeom prst="roundRect">
          <a:avLst/>
        </a:prstGeom>
        <a:solidFill>
          <a:schemeClr val="accent3">
            <a:hueOff val="11250266"/>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1" kern="1200" dirty="0" smtClean="0"/>
            <a:t>100 hosts</a:t>
          </a:r>
          <a:endParaRPr lang="en-US" sz="2600" b="1" kern="1200" dirty="0"/>
        </a:p>
      </dsp:txBody>
      <dsp:txXfrm>
        <a:off x="1621719" y="1788649"/>
        <a:ext cx="1514749" cy="948663"/>
      </dsp:txXfrm>
    </dsp:sp>
    <dsp:sp modelId="{09AB8B22-B60F-E24D-A988-28C0F3106250}">
      <dsp:nvSpPr>
        <dsp:cNvPr id="0" name=""/>
        <dsp:cNvSpPr/>
      </dsp:nvSpPr>
      <dsp:spPr>
        <a:xfrm>
          <a:off x="2379094" y="527276"/>
          <a:ext cx="3471410" cy="3471410"/>
        </a:xfrm>
        <a:custGeom>
          <a:avLst/>
          <a:gdLst/>
          <a:ahLst/>
          <a:cxnLst/>
          <a:rect l="0" t="0" r="0" b="0"/>
          <a:pathLst>
            <a:path>
              <a:moveTo>
                <a:pt x="85546" y="1197514"/>
              </a:moveTo>
              <a:arcTo wR="1735705" hR="1735705" stAng="11883808" swAng="2623926"/>
            </a:path>
          </a:pathLst>
        </a:custGeom>
        <a:noFill/>
        <a:ln w="9525" cap="flat" cmpd="sng" algn="ctr">
          <a:solidFill>
            <a:schemeClr val="accent3">
              <a:hueOff val="11250266"/>
              <a:satOff val="-16880"/>
              <a:lumOff val="-2745"/>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B5B91-4B96-9E46-A5AE-5CD02D571844}">
      <dsp:nvSpPr>
        <dsp:cNvPr id="0" name=""/>
        <dsp:cNvSpPr/>
      </dsp:nvSpPr>
      <dsp:spPr>
        <a:xfrm>
          <a:off x="2411" y="1675497"/>
          <a:ext cx="2937420" cy="1174968"/>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013" tIns="34671" rIns="34671" bIns="34671" numCol="1" spcCol="1270" anchor="ctr" anchorCtr="0">
          <a:noAutofit/>
        </a:bodyPr>
        <a:lstStyle/>
        <a:p>
          <a:pPr lvl="0" algn="ctr" defTabSz="1155700" rtl="0">
            <a:lnSpc>
              <a:spcPct val="90000"/>
            </a:lnSpc>
            <a:spcBef>
              <a:spcPct val="0"/>
            </a:spcBef>
            <a:spcAft>
              <a:spcPct val="35000"/>
            </a:spcAft>
          </a:pPr>
          <a:r>
            <a:rPr lang="en-US" sz="2600" b="1" kern="1200" dirty="0" smtClean="0"/>
            <a:t>What is NAT</a:t>
          </a:r>
          <a:endParaRPr lang="en-US" sz="2600" b="1" kern="1200" dirty="0"/>
        </a:p>
      </dsp:txBody>
      <dsp:txXfrm>
        <a:off x="589895" y="1675497"/>
        <a:ext cx="1762452" cy="1174968"/>
      </dsp:txXfrm>
    </dsp:sp>
    <dsp:sp modelId="{F509D344-7D57-A74A-BA62-F83054B8224B}">
      <dsp:nvSpPr>
        <dsp:cNvPr id="0" name=""/>
        <dsp:cNvSpPr/>
      </dsp:nvSpPr>
      <dsp:spPr>
        <a:xfrm>
          <a:off x="2646089" y="1675497"/>
          <a:ext cx="2937420" cy="1174968"/>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013" tIns="34671" rIns="34671" bIns="34671" numCol="1" spcCol="1270" anchor="ctr" anchorCtr="0">
          <a:noAutofit/>
        </a:bodyPr>
        <a:lstStyle/>
        <a:p>
          <a:pPr lvl="0" algn="ctr" defTabSz="1155700" rtl="0">
            <a:lnSpc>
              <a:spcPct val="90000"/>
            </a:lnSpc>
            <a:spcBef>
              <a:spcPct val="0"/>
            </a:spcBef>
            <a:spcAft>
              <a:spcPct val="35000"/>
            </a:spcAft>
          </a:pPr>
          <a:r>
            <a:rPr lang="en-US" sz="2600" b="1" kern="1200" dirty="0" smtClean="0"/>
            <a:t>How NAT works</a:t>
          </a:r>
          <a:endParaRPr lang="en-US" sz="2600" b="1" kern="1200" dirty="0"/>
        </a:p>
      </dsp:txBody>
      <dsp:txXfrm>
        <a:off x="3233573" y="1675497"/>
        <a:ext cx="1762452" cy="1174968"/>
      </dsp:txXfrm>
    </dsp:sp>
    <dsp:sp modelId="{FB862006-FE5E-EA47-9CC6-93C1F68D027A}">
      <dsp:nvSpPr>
        <dsp:cNvPr id="0" name=""/>
        <dsp:cNvSpPr/>
      </dsp:nvSpPr>
      <dsp:spPr>
        <a:xfrm>
          <a:off x="5289768" y="1675497"/>
          <a:ext cx="2937420" cy="1174968"/>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4013" tIns="34671" rIns="34671" bIns="34671" numCol="1" spcCol="1270" anchor="ctr" anchorCtr="0">
          <a:noAutofit/>
        </a:bodyPr>
        <a:lstStyle/>
        <a:p>
          <a:pPr lvl="0" algn="ctr" defTabSz="1155700" rtl="0">
            <a:lnSpc>
              <a:spcPct val="90000"/>
            </a:lnSpc>
            <a:spcBef>
              <a:spcPct val="0"/>
            </a:spcBef>
            <a:spcAft>
              <a:spcPct val="35000"/>
            </a:spcAft>
          </a:pPr>
          <a:r>
            <a:rPr lang="en-US" sz="2600" b="1" kern="1200" dirty="0" smtClean="0"/>
            <a:t>Why NAT is important </a:t>
          </a:r>
          <a:endParaRPr lang="en-US" sz="2600" b="1" kern="1200" dirty="0"/>
        </a:p>
      </dsp:txBody>
      <dsp:txXfrm>
        <a:off x="5877252" y="1675497"/>
        <a:ext cx="1762452" cy="11749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B16DD-7EF3-2C4D-96D4-18AEFF214159}">
      <dsp:nvSpPr>
        <dsp:cNvPr id="0" name=""/>
        <dsp:cNvSpPr/>
      </dsp:nvSpPr>
      <dsp:spPr>
        <a:xfrm>
          <a:off x="7233" y="1398230"/>
          <a:ext cx="4323754" cy="1729501"/>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026" tIns="69342" rIns="69342" bIns="69342" numCol="1" spcCol="1270" anchor="ctr" anchorCtr="0">
          <a:noAutofit/>
        </a:bodyPr>
        <a:lstStyle/>
        <a:p>
          <a:pPr lvl="0" algn="ctr" defTabSz="2311400" rtl="0">
            <a:lnSpc>
              <a:spcPct val="90000"/>
            </a:lnSpc>
            <a:spcBef>
              <a:spcPct val="0"/>
            </a:spcBef>
            <a:spcAft>
              <a:spcPct val="35000"/>
            </a:spcAft>
          </a:pPr>
          <a:r>
            <a:rPr lang="en-US" sz="5200" b="1" kern="1200" smtClean="0"/>
            <a:t>Find path </a:t>
          </a:r>
          <a:endParaRPr lang="en-US" sz="5200" b="1" kern="1200"/>
        </a:p>
      </dsp:txBody>
      <dsp:txXfrm>
        <a:off x="871984" y="1398230"/>
        <a:ext cx="2594253" cy="1729501"/>
      </dsp:txXfrm>
    </dsp:sp>
    <dsp:sp modelId="{321E0761-58F8-0745-9338-3B496BC34AA5}">
      <dsp:nvSpPr>
        <dsp:cNvPr id="0" name=""/>
        <dsp:cNvSpPr/>
      </dsp:nvSpPr>
      <dsp:spPr>
        <a:xfrm>
          <a:off x="3898612" y="1398230"/>
          <a:ext cx="4323754" cy="1729501"/>
        </a:xfrm>
        <a:prstGeom prst="chevron">
          <a:avLst/>
        </a:prstGeom>
        <a:solidFill>
          <a:schemeClr val="accent4">
            <a:hueOff val="-4464771"/>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026" tIns="69342" rIns="69342" bIns="69342" numCol="1" spcCol="1270" anchor="ctr" anchorCtr="0">
          <a:noAutofit/>
        </a:bodyPr>
        <a:lstStyle/>
        <a:p>
          <a:pPr lvl="0" algn="ctr" defTabSz="2311400" rtl="0">
            <a:lnSpc>
              <a:spcPct val="90000"/>
            </a:lnSpc>
            <a:spcBef>
              <a:spcPct val="0"/>
            </a:spcBef>
            <a:spcAft>
              <a:spcPct val="35000"/>
            </a:spcAft>
          </a:pPr>
          <a:r>
            <a:rPr lang="en-US" sz="5200" b="1" kern="1200" smtClean="0"/>
            <a:t>Forward packets </a:t>
          </a:r>
          <a:endParaRPr lang="en-US" sz="5200" b="1" kern="1200"/>
        </a:p>
      </dsp:txBody>
      <dsp:txXfrm>
        <a:off x="4763363" y="1398230"/>
        <a:ext cx="2594253" cy="17295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669B2A-B472-2846-BDBC-7BBAE6AE0F28}" type="datetimeFigureOut">
              <a:rPr lang="en-US" smtClean="0"/>
              <a:t>9/8/21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58BC95B-8175-2E40-909B-DCCE217B1944}" type="slidenum">
              <a:rPr lang="en-US" smtClean="0"/>
              <a:t>‹#›</a:t>
            </a:fld>
            <a:endParaRPr lang="en-US"/>
          </a:p>
        </p:txBody>
      </p:sp>
    </p:spTree>
    <p:extLst>
      <p:ext uri="{BB962C8B-B14F-4D97-AF65-F5344CB8AC3E}">
        <p14:creationId xmlns:p14="http://schemas.microsoft.com/office/powerpoint/2010/main" val="37203738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6144AD-5580-0248-939B-60F0390C5FD7}" type="datetimeFigureOut">
              <a:rPr lang="en-US" smtClean="0"/>
              <a:t>9/8/21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1A51AC-BC43-AD46-BBEC-EEDCBDAD25F4}" type="slidenum">
              <a:rPr lang="en-US" smtClean="0"/>
              <a:t>‹#›</a:t>
            </a:fld>
            <a:endParaRPr lang="en-US"/>
          </a:p>
        </p:txBody>
      </p:sp>
    </p:spTree>
    <p:extLst>
      <p:ext uri="{BB962C8B-B14F-4D97-AF65-F5344CB8AC3E}">
        <p14:creationId xmlns:p14="http://schemas.microsoft.com/office/powerpoint/2010/main" val="27323719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A7ECC6-4DFA-4D5B-9E1B-36C803E9BAE0}" type="slidenum">
              <a:rPr lang="en-US" smtClean="0"/>
              <a:pPr fontAlgn="base">
                <a:spcBef>
                  <a:spcPct val="0"/>
                </a:spcBef>
                <a:spcAft>
                  <a:spcPct val="0"/>
                </a:spcAft>
                <a:defRPr/>
              </a:pPr>
              <a:t>19</a:t>
            </a:fld>
            <a:endParaRPr lang="en-US" smtClean="0"/>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B96AA4-1C51-422E-84A5-0BD7DCEBD49C}" type="slidenum">
              <a:rPr lang="en-US" smtClean="0"/>
              <a:pPr fontAlgn="base">
                <a:spcBef>
                  <a:spcPct val="0"/>
                </a:spcBef>
                <a:spcAft>
                  <a:spcPct val="0"/>
                </a:spcAft>
                <a:defRPr/>
              </a:pPr>
              <a:t>20</a:t>
            </a:fld>
            <a:endParaRPr lang="en-US" smtClean="0"/>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25F3AC-E058-48A0-B9C4-E6826A8250F6}" type="slidenum">
              <a:rPr lang="en-US" smtClean="0"/>
              <a:pPr fontAlgn="base">
                <a:spcBef>
                  <a:spcPct val="0"/>
                </a:spcBef>
                <a:spcAft>
                  <a:spcPct val="0"/>
                </a:spcAft>
                <a:defRPr/>
              </a:pPr>
              <a:t>21</a:t>
            </a:fld>
            <a:endParaRPr lang="en-US" smtClean="0"/>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D73ACA-42FC-4018-809D-DFA3BF37A004}" type="slidenum">
              <a:rPr lang="en-US" smtClean="0"/>
              <a:pPr fontAlgn="base">
                <a:spcBef>
                  <a:spcPct val="0"/>
                </a:spcBef>
                <a:spcAft>
                  <a:spcPct val="0"/>
                </a:spcAft>
                <a:defRPr/>
              </a:pPr>
              <a:t>27</a:t>
            </a:fld>
            <a:endParaRPr lang="en-US" smtClean="0"/>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2</a:t>
            </a:r>
          </a:p>
        </p:txBody>
      </p:sp>
      <p:sp>
        <p:nvSpPr>
          <p:cNvPr id="4" name="Slide Number Placeholder 3"/>
          <p:cNvSpPr>
            <a:spLocks noGrp="1"/>
          </p:cNvSpPr>
          <p:nvPr>
            <p:ph type="sldNum" sz="quarter" idx="5"/>
          </p:nvPr>
        </p:nvSpPr>
        <p:spPr/>
        <p:txBody>
          <a:bodyPr/>
          <a:lstStyle/>
          <a:p>
            <a:pPr>
              <a:defRPr/>
            </a:pPr>
            <a:fld id="{FFA6777F-70F7-4DDA-AA0A-05110CC3890E}" type="slidenum">
              <a:rPr lang="en-US" smtClean="0"/>
              <a:pPr>
                <a:defRPr/>
              </a:pPr>
              <a:t>28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36EAA0C-9918-4FA0-85E7-2FA7B3334289}" type="slidenum">
              <a:rPr lang="en-US" smtClean="0"/>
              <a:pPr>
                <a:defRPr/>
              </a:pPr>
              <a:t>51</a:t>
            </a:fld>
            <a:endParaRPr lang="en-US" smtClean="0"/>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A3DF870-969E-4A89-A69F-8BF98B23AE14}" type="slidenum">
              <a:rPr lang="en-US" smtClean="0"/>
              <a:pPr>
                <a:defRPr/>
              </a:pPr>
              <a:t>52</a:t>
            </a:fld>
            <a:endParaRPr lang="en-US" smtClean="0"/>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514A63C-24D4-4705-ABE5-96F0F733F766}" type="slidenum">
              <a:rPr lang="en-US" smtClean="0"/>
              <a:pPr>
                <a:defRPr/>
              </a:pPr>
              <a:t>53</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F341154-9BEE-46D7-ABCA-EE6FB4F07126}" type="slidenum">
              <a:rPr lang="en-US"/>
              <a:pPr>
                <a:defRPr/>
              </a:pPr>
              <a:t>87</a:t>
            </a:fld>
            <a:endParaRPr lang="en-US"/>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726576-833B-D642-B9D9-4FDF748C2872}" type="datetime2">
              <a:rPr lang="en-US" smtClean="0"/>
              <a:t>Wednesday, September 8, 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98522-576E-FD43-85CB-3289FADA32F2}" type="slidenum">
              <a:rPr lang="en-US" smtClean="0"/>
              <a:t>‹#›</a:t>
            </a:fld>
            <a:endParaRPr lang="en-US"/>
          </a:p>
        </p:txBody>
      </p:sp>
    </p:spTree>
    <p:extLst>
      <p:ext uri="{BB962C8B-B14F-4D97-AF65-F5344CB8AC3E}">
        <p14:creationId xmlns:p14="http://schemas.microsoft.com/office/powerpoint/2010/main" val="1122418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AC8FED-9856-D043-B157-330D83703972}" type="datetime2">
              <a:rPr lang="en-US" smtClean="0"/>
              <a:t>Wednesday, September 8, 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98522-576E-FD43-85CB-3289FADA32F2}" type="slidenum">
              <a:rPr lang="en-US" smtClean="0"/>
              <a:t>‹#›</a:t>
            </a:fld>
            <a:endParaRPr lang="en-US"/>
          </a:p>
        </p:txBody>
      </p:sp>
    </p:spTree>
    <p:extLst>
      <p:ext uri="{BB962C8B-B14F-4D97-AF65-F5344CB8AC3E}">
        <p14:creationId xmlns:p14="http://schemas.microsoft.com/office/powerpoint/2010/main" val="3699150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FF9759-DD9A-B54D-B0A5-C2E093BE327E}" type="datetime2">
              <a:rPr lang="en-US" smtClean="0"/>
              <a:t>Wednesday, September 8, 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98522-576E-FD43-85CB-3289FADA32F2}" type="slidenum">
              <a:rPr lang="en-US" smtClean="0"/>
              <a:t>‹#›</a:t>
            </a:fld>
            <a:endParaRPr lang="en-US"/>
          </a:p>
        </p:txBody>
      </p:sp>
    </p:spTree>
    <p:extLst>
      <p:ext uri="{BB962C8B-B14F-4D97-AF65-F5344CB8AC3E}">
        <p14:creationId xmlns:p14="http://schemas.microsoft.com/office/powerpoint/2010/main" val="94898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98522-576E-FD43-85CB-3289FADA32F2}" type="slidenum">
              <a:rPr lang="en-US" smtClean="0"/>
              <a:t>‹#›</a:t>
            </a:fld>
            <a:endParaRPr lang="en-US"/>
          </a:p>
        </p:txBody>
      </p:sp>
    </p:spTree>
    <p:extLst>
      <p:ext uri="{BB962C8B-B14F-4D97-AF65-F5344CB8AC3E}">
        <p14:creationId xmlns:p14="http://schemas.microsoft.com/office/powerpoint/2010/main" val="2009843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B0B70E-9881-4940-A066-34C9F66F4EAF}" type="datetime2">
              <a:rPr lang="en-US" smtClean="0"/>
              <a:t>Wednesday, September 8, 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098522-576E-FD43-85CB-3289FADA32F2}" type="slidenum">
              <a:rPr lang="en-US" smtClean="0"/>
              <a:t>‹#›</a:t>
            </a:fld>
            <a:endParaRPr lang="en-US"/>
          </a:p>
        </p:txBody>
      </p:sp>
    </p:spTree>
    <p:extLst>
      <p:ext uri="{BB962C8B-B14F-4D97-AF65-F5344CB8AC3E}">
        <p14:creationId xmlns:p14="http://schemas.microsoft.com/office/powerpoint/2010/main" val="185590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4A5BF3-C512-6746-BF82-B775966771C6}" type="datetime2">
              <a:rPr lang="en-US" smtClean="0"/>
              <a:t>Wednesday, September 8, 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98522-576E-FD43-85CB-3289FADA32F2}" type="slidenum">
              <a:rPr lang="en-US" smtClean="0"/>
              <a:t>‹#›</a:t>
            </a:fld>
            <a:endParaRPr lang="en-US"/>
          </a:p>
        </p:txBody>
      </p:sp>
    </p:spTree>
    <p:extLst>
      <p:ext uri="{BB962C8B-B14F-4D97-AF65-F5344CB8AC3E}">
        <p14:creationId xmlns:p14="http://schemas.microsoft.com/office/powerpoint/2010/main" val="49163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338A5C-61A0-2E46-B175-CE5619D7EB62}" type="datetime2">
              <a:rPr lang="en-US" smtClean="0"/>
              <a:t>Wednesday, September 8, 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098522-576E-FD43-85CB-3289FADA32F2}" type="slidenum">
              <a:rPr lang="en-US" smtClean="0"/>
              <a:t>‹#›</a:t>
            </a:fld>
            <a:endParaRPr lang="en-US"/>
          </a:p>
        </p:txBody>
      </p:sp>
    </p:spTree>
    <p:extLst>
      <p:ext uri="{BB962C8B-B14F-4D97-AF65-F5344CB8AC3E}">
        <p14:creationId xmlns:p14="http://schemas.microsoft.com/office/powerpoint/2010/main" val="3777353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DEA9E2-F0A3-754B-894F-557A7C037029}" type="datetime2">
              <a:rPr lang="en-US" smtClean="0"/>
              <a:t>Wednesday, September 8, 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a:t>
            </a:fld>
            <a:endParaRPr lang="en-US"/>
          </a:p>
        </p:txBody>
      </p:sp>
    </p:spTree>
    <p:extLst>
      <p:ext uri="{BB962C8B-B14F-4D97-AF65-F5344CB8AC3E}">
        <p14:creationId xmlns:p14="http://schemas.microsoft.com/office/powerpoint/2010/main" val="279884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00D05-C763-6545-B90F-CBBF0FC02DEE}" type="datetime2">
              <a:rPr lang="en-US" smtClean="0"/>
              <a:t>Wednesday, September 8, 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098522-576E-FD43-85CB-3289FADA32F2}" type="slidenum">
              <a:rPr lang="en-US" smtClean="0"/>
              <a:t>‹#›</a:t>
            </a:fld>
            <a:endParaRPr lang="en-US"/>
          </a:p>
        </p:txBody>
      </p:sp>
    </p:spTree>
    <p:extLst>
      <p:ext uri="{BB962C8B-B14F-4D97-AF65-F5344CB8AC3E}">
        <p14:creationId xmlns:p14="http://schemas.microsoft.com/office/powerpoint/2010/main" val="2416389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7CE086-1948-014F-B8B5-FFDF6B1F8E74}" type="datetime2">
              <a:rPr lang="en-US" smtClean="0"/>
              <a:t>Wednesday, September 8, 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98522-576E-FD43-85CB-3289FADA32F2}" type="slidenum">
              <a:rPr lang="en-US" smtClean="0"/>
              <a:t>‹#›</a:t>
            </a:fld>
            <a:endParaRPr lang="en-US"/>
          </a:p>
        </p:txBody>
      </p:sp>
    </p:spTree>
    <p:extLst>
      <p:ext uri="{BB962C8B-B14F-4D97-AF65-F5344CB8AC3E}">
        <p14:creationId xmlns:p14="http://schemas.microsoft.com/office/powerpoint/2010/main" val="524546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DD289-32FA-6C44-AA54-FDABC0E39C52}" type="datetime2">
              <a:rPr lang="en-US" smtClean="0"/>
              <a:t>Wednesday, September 8, 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098522-576E-FD43-85CB-3289FADA32F2}" type="slidenum">
              <a:rPr lang="en-US" smtClean="0"/>
              <a:t>‹#›</a:t>
            </a:fld>
            <a:endParaRPr lang="en-US"/>
          </a:p>
        </p:txBody>
      </p:sp>
    </p:spTree>
    <p:extLst>
      <p:ext uri="{BB962C8B-B14F-4D97-AF65-F5344CB8AC3E}">
        <p14:creationId xmlns:p14="http://schemas.microsoft.com/office/powerpoint/2010/main" val="36901330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A5F99-FC81-794E-9B14-ACED4F047834}" type="datetime2">
              <a:rPr lang="en-US" smtClean="0"/>
              <a:t>Wednesday, September 8, 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098522-576E-FD43-85CB-3289FADA32F2}" type="slidenum">
              <a:rPr lang="en-US" smtClean="0"/>
              <a:t>‹#›</a:t>
            </a:fld>
            <a:endParaRPr lang="en-US"/>
          </a:p>
        </p:txBody>
      </p:sp>
    </p:spTree>
    <p:extLst>
      <p:ext uri="{BB962C8B-B14F-4D97-AF65-F5344CB8AC3E}">
        <p14:creationId xmlns:p14="http://schemas.microsoft.com/office/powerpoint/2010/main" val="1384109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Clr>
          <a:srgbClr val="FF0000"/>
        </a:buClr>
        <a:buFont typeface="Wingdings" charset="2"/>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FF0000"/>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FF0000"/>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FF0000"/>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FF0000"/>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wmf"/><Relationship Id="rId4" Type="http://schemas.openxmlformats.org/officeDocument/2006/relationships/image" Target="../media/image8.w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wmf"/></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87.xml.rels><?xml version="1.0" encoding="UTF-8" standalone="yes"?>
<Relationships xmlns="http://schemas.openxmlformats.org/package/2006/relationships"><Relationship Id="rId3" Type="http://schemas.openxmlformats.org/officeDocument/2006/relationships/image" Target="../media/image28.wmf"/><Relationship Id="rId4" Type="http://schemas.openxmlformats.org/officeDocument/2006/relationships/image" Target="../media/image29.w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Network Layer </a:t>
            </a:r>
            <a:endParaRPr lang="en-US" b="1" dirty="0"/>
          </a:p>
        </p:txBody>
      </p:sp>
      <p:sp>
        <p:nvSpPr>
          <p:cNvPr id="3" name="Subtitle 2"/>
          <p:cNvSpPr>
            <a:spLocks noGrp="1"/>
          </p:cNvSpPr>
          <p:nvPr>
            <p:ph type="subTitle" idx="1"/>
          </p:nvPr>
        </p:nvSpPr>
        <p:spPr>
          <a:xfrm>
            <a:off x="1467442" y="3490806"/>
            <a:ext cx="6400800" cy="1752600"/>
          </a:xfrm>
        </p:spPr>
        <p:txBody>
          <a:bodyPr>
            <a:noAutofit/>
          </a:bodyPr>
          <a:lstStyle/>
          <a:p>
            <a:pPr marL="457200" indent="-457200" algn="l">
              <a:buFont typeface="Arial"/>
              <a:buChar char="•"/>
            </a:pPr>
            <a:r>
              <a:rPr lang="en-US" sz="2400" dirty="0"/>
              <a:t>Network Layer Characteristics </a:t>
            </a:r>
          </a:p>
          <a:p>
            <a:pPr marL="457200" indent="-457200" algn="l">
              <a:buFont typeface="Arial"/>
              <a:buChar char="•"/>
            </a:pPr>
            <a:r>
              <a:rPr lang="en-US" sz="2400" dirty="0" smtClean="0"/>
              <a:t>IPv4 addressing</a:t>
            </a:r>
          </a:p>
          <a:p>
            <a:pPr marL="457200" indent="-457200" algn="l">
              <a:buFont typeface="Arial"/>
              <a:buChar char="•"/>
            </a:pPr>
            <a:r>
              <a:rPr lang="en-US" sz="2400" dirty="0" smtClean="0"/>
              <a:t>IPv6 addressing</a:t>
            </a:r>
          </a:p>
          <a:p>
            <a:pPr marL="457200" indent="-457200" algn="l">
              <a:buFont typeface="Arial"/>
              <a:buChar char="•"/>
            </a:pPr>
            <a:r>
              <a:rPr lang="en-US" sz="2400" dirty="0" smtClean="0"/>
              <a:t>Sub netting</a:t>
            </a:r>
          </a:p>
          <a:p>
            <a:pPr marL="457200" indent="-457200" algn="l">
              <a:buFont typeface="Arial"/>
              <a:buChar char="•"/>
            </a:pPr>
            <a:r>
              <a:rPr lang="en-US" sz="2400" dirty="0" smtClean="0"/>
              <a:t>Routing </a:t>
            </a:r>
            <a:r>
              <a:rPr lang="en-US" sz="2400" dirty="0"/>
              <a:t>Protocols </a:t>
            </a:r>
            <a:endParaRPr lang="en-US" sz="2400" dirty="0" smtClean="0"/>
          </a:p>
          <a:p>
            <a:endParaRPr lang="en-US" sz="2400" dirty="0"/>
          </a:p>
        </p:txBody>
      </p:sp>
    </p:spTree>
    <p:extLst>
      <p:ext uri="{BB962C8B-B14F-4D97-AF65-F5344CB8AC3E}">
        <p14:creationId xmlns:p14="http://schemas.microsoft.com/office/powerpoint/2010/main" val="165189992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Internet Protocol (IP)</a:t>
            </a:r>
          </a:p>
        </p:txBody>
      </p:sp>
      <p:sp>
        <p:nvSpPr>
          <p:cNvPr id="3" name="Content Placeholder 2"/>
          <p:cNvSpPr>
            <a:spLocks noGrp="1"/>
          </p:cNvSpPr>
          <p:nvPr>
            <p:ph idx="1"/>
          </p:nvPr>
        </p:nvSpPr>
        <p:spPr/>
        <p:txBody>
          <a:bodyPr rtlCol="0">
            <a:noAutofit/>
          </a:bodyPr>
          <a:lstStyle/>
          <a:p>
            <a:pPr>
              <a:lnSpc>
                <a:spcPct val="150000"/>
              </a:lnSpc>
              <a:defRPr/>
            </a:pPr>
            <a:r>
              <a:rPr lang="en-US" sz="2400" dirty="0" smtClean="0"/>
              <a:t>IP defines addressing methods and structures for datagram encapsulation. </a:t>
            </a:r>
          </a:p>
          <a:p>
            <a:pPr>
              <a:lnSpc>
                <a:spcPct val="150000"/>
              </a:lnSpc>
              <a:defRPr/>
            </a:pPr>
            <a:r>
              <a:rPr lang="en-US" sz="2400" dirty="0" smtClean="0"/>
              <a:t>The first major version of addressing structure, now referred to as Internet Protocol Version 4 (</a:t>
            </a:r>
            <a:r>
              <a:rPr lang="en-US" sz="2400" dirty="0" smtClean="0">
                <a:solidFill>
                  <a:srgbClr val="3366FF"/>
                </a:solidFill>
              </a:rPr>
              <a:t>IPv4) </a:t>
            </a:r>
            <a:r>
              <a:rPr lang="en-US" sz="2400" dirty="0" smtClean="0"/>
              <a:t>is still the dominant protocol of the Internet</a:t>
            </a:r>
            <a:endParaRPr lang="en-US" sz="2400" dirty="0"/>
          </a:p>
          <a:p>
            <a:pPr>
              <a:lnSpc>
                <a:spcPct val="150000"/>
              </a:lnSpc>
              <a:defRPr/>
            </a:pPr>
            <a:r>
              <a:rPr lang="en-US" sz="2400" dirty="0" smtClean="0"/>
              <a:t>although the successor, Internet Protocol Version 6 (</a:t>
            </a:r>
            <a:r>
              <a:rPr lang="en-US" sz="2400" dirty="0" smtClean="0">
                <a:solidFill>
                  <a:srgbClr val="3366FF"/>
                </a:solidFill>
              </a:rPr>
              <a:t>IPv6)</a:t>
            </a:r>
            <a:r>
              <a:rPr lang="en-US" sz="2400" dirty="0" smtClean="0"/>
              <a:t>, is being deployed actively worldwide (128 bits).</a:t>
            </a:r>
          </a:p>
        </p:txBody>
      </p:sp>
      <p:sp>
        <p:nvSpPr>
          <p:cNvPr id="5" name="Date Placeholder 4"/>
          <p:cNvSpPr>
            <a:spLocks noGrp="1"/>
          </p:cNvSpPr>
          <p:nvPr>
            <p:ph type="dt" sz="half" idx="10"/>
          </p:nvPr>
        </p:nvSpPr>
        <p:spPr/>
        <p:txBody>
          <a:bodyPr/>
          <a:lstStyle/>
          <a:p>
            <a:fld id="{EAA70377-F5CD-794C-A1CC-8C7C4840971C}"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10</a:t>
            </a:fld>
            <a:endParaRPr lang="en-US"/>
          </a:p>
        </p:txBody>
      </p:sp>
    </p:spTree>
    <p:extLst>
      <p:ext uri="{BB962C8B-B14F-4D97-AF65-F5344CB8AC3E}">
        <p14:creationId xmlns:p14="http://schemas.microsoft.com/office/powerpoint/2010/main" val="3343597051"/>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Routing Protocols</a:t>
            </a:r>
          </a:p>
        </p:txBody>
      </p:sp>
      <p:sp>
        <p:nvSpPr>
          <p:cNvPr id="3" name="Content Placeholder 2"/>
          <p:cNvSpPr>
            <a:spLocks noGrp="1"/>
          </p:cNvSpPr>
          <p:nvPr>
            <p:ph idx="1"/>
          </p:nvPr>
        </p:nvSpPr>
        <p:spPr/>
        <p:txBody>
          <a:bodyPr>
            <a:normAutofit fontScale="77500" lnSpcReduction="20000"/>
          </a:bodyPr>
          <a:lstStyle/>
          <a:p>
            <a:pPr>
              <a:lnSpc>
                <a:spcPct val="140000"/>
              </a:lnSpc>
            </a:pPr>
            <a:r>
              <a:rPr lang="en-US" sz="3100" dirty="0" smtClean="0"/>
              <a:t>Routing protocols insure that packet takes the best path from these paths. </a:t>
            </a:r>
          </a:p>
          <a:p>
            <a:pPr>
              <a:lnSpc>
                <a:spcPct val="140000"/>
              </a:lnSpc>
            </a:pPr>
            <a:r>
              <a:rPr lang="en-US" sz="3100" dirty="0" smtClean="0"/>
              <a:t>To accomplish this task, a router will need to perform following:</a:t>
            </a:r>
          </a:p>
          <a:p>
            <a:pPr lvl="1">
              <a:lnSpc>
                <a:spcPct val="140000"/>
              </a:lnSpc>
            </a:pPr>
            <a:r>
              <a:rPr lang="en-US" sz="3100" dirty="0" smtClean="0"/>
              <a:t>Learn about the directly connected routers on its interface </a:t>
            </a:r>
          </a:p>
          <a:p>
            <a:pPr lvl="1">
              <a:lnSpc>
                <a:spcPct val="140000"/>
              </a:lnSpc>
            </a:pPr>
            <a:r>
              <a:rPr lang="en-US" sz="3100" dirty="0" smtClean="0"/>
              <a:t>Find the networks that they have</a:t>
            </a:r>
          </a:p>
          <a:p>
            <a:pPr lvl="1">
              <a:lnSpc>
                <a:spcPct val="140000"/>
              </a:lnSpc>
            </a:pPr>
            <a:r>
              <a:rPr lang="en-US" sz="3100" dirty="0" smtClean="0"/>
              <a:t>Build routing table from this information</a:t>
            </a:r>
          </a:p>
          <a:p>
            <a:pPr lvl="1">
              <a:lnSpc>
                <a:spcPct val="140000"/>
              </a:lnSpc>
            </a:pPr>
            <a:r>
              <a:rPr lang="en-US" sz="3100" dirty="0" smtClean="0"/>
              <a:t>Choose best network from routing table to send the packet</a:t>
            </a:r>
          </a:p>
          <a:p>
            <a:pPr algn="just">
              <a:spcBef>
                <a:spcPts val="600"/>
              </a:spcBef>
            </a:pPr>
            <a:endParaRPr lang="en-US" sz="2800" dirty="0" smtClean="0">
              <a:latin typeface="Perpetua" pitchFamily="18" charset="0"/>
              <a:cs typeface="Times New Roman" pitchFamily="18" charset="0"/>
            </a:endParaRPr>
          </a:p>
        </p:txBody>
      </p:sp>
      <p:sp>
        <p:nvSpPr>
          <p:cNvPr id="5" name="Date Placeholder 4"/>
          <p:cNvSpPr>
            <a:spLocks noGrp="1"/>
          </p:cNvSpPr>
          <p:nvPr>
            <p:ph type="dt" sz="half" idx="10"/>
          </p:nvPr>
        </p:nvSpPr>
        <p:spPr/>
        <p:txBody>
          <a:bodyPr/>
          <a:lstStyle/>
          <a:p>
            <a:fld id="{9D273CA4-907F-AE4D-A724-D0C706B85A92}"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100</a:t>
            </a:fld>
            <a:endParaRPr lang="en-US" dirty="0"/>
          </a:p>
        </p:txBody>
      </p:sp>
    </p:spTree>
    <p:extLst>
      <p:ext uri="{BB962C8B-B14F-4D97-AF65-F5344CB8AC3E}">
        <p14:creationId xmlns:p14="http://schemas.microsoft.com/office/powerpoint/2010/main" val="29835227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Purpose of Dynamic Routing </a:t>
            </a:r>
            <a:r>
              <a:rPr lang="en-US" b="1" dirty="0" smtClean="0"/>
              <a:t>Protocols</a:t>
            </a:r>
            <a:endParaRPr lang="en-US" b="1" dirty="0"/>
          </a:p>
        </p:txBody>
      </p:sp>
      <p:sp>
        <p:nvSpPr>
          <p:cNvPr id="3" name="Content Placeholder 2"/>
          <p:cNvSpPr>
            <a:spLocks noGrp="1"/>
          </p:cNvSpPr>
          <p:nvPr>
            <p:ph idx="1"/>
          </p:nvPr>
        </p:nvSpPr>
        <p:spPr/>
        <p:txBody>
          <a:bodyPr>
            <a:normAutofit lnSpcReduction="10000"/>
          </a:bodyPr>
          <a:lstStyle/>
          <a:p>
            <a:pPr>
              <a:lnSpc>
                <a:spcPct val="140000"/>
              </a:lnSpc>
            </a:pPr>
            <a:r>
              <a:rPr lang="en-US" sz="2400" dirty="0" smtClean="0"/>
              <a:t>Routing </a:t>
            </a:r>
            <a:r>
              <a:rPr lang="en-US" sz="2400" dirty="0"/>
              <a:t>Protocols are used to facilitate the exchange </a:t>
            </a:r>
            <a:r>
              <a:rPr lang="en-US" sz="2400" dirty="0" smtClean="0"/>
              <a:t>of routing </a:t>
            </a:r>
            <a:r>
              <a:rPr lang="en-US" sz="2400" dirty="0"/>
              <a:t>information between routers.</a:t>
            </a:r>
          </a:p>
          <a:p>
            <a:pPr>
              <a:lnSpc>
                <a:spcPct val="140000"/>
              </a:lnSpc>
            </a:pPr>
            <a:r>
              <a:rPr lang="en-US" sz="2400" dirty="0"/>
              <a:t>The purpose of dynamic routing protocols includes:</a:t>
            </a:r>
          </a:p>
          <a:p>
            <a:pPr lvl="1">
              <a:lnSpc>
                <a:spcPct val="140000"/>
              </a:lnSpc>
            </a:pPr>
            <a:r>
              <a:rPr lang="en-US" sz="2400" dirty="0" smtClean="0"/>
              <a:t>Discovery </a:t>
            </a:r>
            <a:r>
              <a:rPr lang="en-US" sz="2400" dirty="0"/>
              <a:t>of remote networks</a:t>
            </a:r>
          </a:p>
          <a:p>
            <a:pPr lvl="1">
              <a:lnSpc>
                <a:spcPct val="140000"/>
              </a:lnSpc>
            </a:pPr>
            <a:r>
              <a:rPr lang="en-US" sz="2400" dirty="0" smtClean="0"/>
              <a:t>Maintaining </a:t>
            </a:r>
            <a:r>
              <a:rPr lang="en-US" sz="2400" dirty="0"/>
              <a:t>up-to-date routing information</a:t>
            </a:r>
          </a:p>
          <a:p>
            <a:pPr lvl="1">
              <a:lnSpc>
                <a:spcPct val="140000"/>
              </a:lnSpc>
            </a:pPr>
            <a:r>
              <a:rPr lang="en-US" sz="2400" dirty="0" smtClean="0"/>
              <a:t>Choosing </a:t>
            </a:r>
            <a:r>
              <a:rPr lang="en-US" sz="2400" dirty="0"/>
              <a:t>the best path to destination networks</a:t>
            </a:r>
          </a:p>
          <a:p>
            <a:pPr lvl="1">
              <a:lnSpc>
                <a:spcPct val="140000"/>
              </a:lnSpc>
            </a:pPr>
            <a:r>
              <a:rPr lang="en-US" sz="2400" dirty="0" smtClean="0"/>
              <a:t>Ability </a:t>
            </a:r>
            <a:r>
              <a:rPr lang="en-US" sz="2400" dirty="0"/>
              <a:t>to find a new best path if the current path is </a:t>
            </a:r>
            <a:r>
              <a:rPr lang="en-US" sz="2400" dirty="0" smtClean="0"/>
              <a:t>no longer </a:t>
            </a:r>
            <a:r>
              <a:rPr lang="en-US" sz="2400" dirty="0"/>
              <a:t>available</a:t>
            </a:r>
          </a:p>
          <a:p>
            <a:pPr>
              <a:lnSpc>
                <a:spcPct val="140000"/>
              </a:lnSpc>
            </a:pPr>
            <a:endParaRPr lang="en-US" sz="2400" dirty="0"/>
          </a:p>
        </p:txBody>
      </p:sp>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101</a:t>
            </a:fld>
            <a:endParaRPr lang="en-US"/>
          </a:p>
        </p:txBody>
      </p:sp>
    </p:spTree>
    <p:extLst>
      <p:ext uri="{BB962C8B-B14F-4D97-AF65-F5344CB8AC3E}">
        <p14:creationId xmlns:p14="http://schemas.microsoft.com/office/powerpoint/2010/main" val="27512230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Routing Updates</a:t>
            </a:r>
          </a:p>
        </p:txBody>
      </p:sp>
      <p:sp>
        <p:nvSpPr>
          <p:cNvPr id="3" name="Content Placeholder 2"/>
          <p:cNvSpPr>
            <a:spLocks noGrp="1"/>
          </p:cNvSpPr>
          <p:nvPr>
            <p:ph idx="1"/>
          </p:nvPr>
        </p:nvSpPr>
        <p:spPr/>
        <p:txBody>
          <a:bodyPr>
            <a:noAutofit/>
          </a:bodyPr>
          <a:lstStyle/>
          <a:p>
            <a:pPr>
              <a:lnSpc>
                <a:spcPct val="140000"/>
              </a:lnSpc>
            </a:pPr>
            <a:r>
              <a:rPr lang="en-US" sz="2400" dirty="0" smtClean="0"/>
              <a:t>Routing update is a </a:t>
            </a:r>
            <a:r>
              <a:rPr lang="en-US" sz="2400" dirty="0" smtClean="0">
                <a:solidFill>
                  <a:srgbClr val="3366FF"/>
                </a:solidFill>
              </a:rPr>
              <a:t>mechanism of sharing information with neighboring routers. </a:t>
            </a:r>
          </a:p>
          <a:p>
            <a:pPr>
              <a:lnSpc>
                <a:spcPct val="140000"/>
              </a:lnSpc>
            </a:pPr>
            <a:r>
              <a:rPr lang="en-US" sz="2400" dirty="0" smtClean="0"/>
              <a:t>In a particular time duration router advertise its routing information through broadcast or multicast. </a:t>
            </a:r>
          </a:p>
          <a:p>
            <a:pPr>
              <a:lnSpc>
                <a:spcPct val="140000"/>
              </a:lnSpc>
            </a:pPr>
            <a:r>
              <a:rPr lang="en-US" sz="2400" dirty="0" smtClean="0"/>
              <a:t>Different protocols have different time intervals. </a:t>
            </a:r>
          </a:p>
          <a:p>
            <a:pPr>
              <a:lnSpc>
                <a:spcPct val="140000"/>
              </a:lnSpc>
            </a:pPr>
            <a:r>
              <a:rPr lang="en-US" sz="2400" dirty="0" smtClean="0"/>
              <a:t>Routing updates contain all necessary information for routing protocol such as learned network, timers, AS, AD, matrix values, interface details etc.</a:t>
            </a:r>
          </a:p>
          <a:p>
            <a:pPr>
              <a:spcBef>
                <a:spcPts val="600"/>
              </a:spcBef>
            </a:pPr>
            <a:endParaRPr lang="en-US" sz="2400" dirty="0" smtClean="0">
              <a:cs typeface="Times New Roman" pitchFamily="18" charset="0"/>
            </a:endParaRPr>
          </a:p>
        </p:txBody>
      </p:sp>
      <p:sp>
        <p:nvSpPr>
          <p:cNvPr id="5" name="Date Placeholder 4"/>
          <p:cNvSpPr>
            <a:spLocks noGrp="1"/>
          </p:cNvSpPr>
          <p:nvPr>
            <p:ph type="dt" sz="half" idx="10"/>
          </p:nvPr>
        </p:nvSpPr>
        <p:spPr/>
        <p:txBody>
          <a:bodyPr/>
          <a:lstStyle/>
          <a:p>
            <a:fld id="{6B6F1578-41F1-044F-B86A-BEEFE4422646}"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102</a:t>
            </a:fld>
            <a:endParaRPr lang="en-US" dirty="0"/>
          </a:p>
        </p:txBody>
      </p:sp>
    </p:spTree>
    <p:extLst>
      <p:ext uri="{BB962C8B-B14F-4D97-AF65-F5344CB8AC3E}">
        <p14:creationId xmlns:p14="http://schemas.microsoft.com/office/powerpoint/2010/main" val="12553089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Types of Routing Protocols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121416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620B0565-6519-B341-A2A1-A3B11792FA45}"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103</a:t>
            </a:fld>
            <a:endParaRPr lang="en-US"/>
          </a:p>
        </p:txBody>
      </p:sp>
    </p:spTree>
    <p:extLst>
      <p:ext uri="{BB962C8B-B14F-4D97-AF65-F5344CB8AC3E}">
        <p14:creationId xmlns:p14="http://schemas.microsoft.com/office/powerpoint/2010/main" val="372485037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Intra  and Inter domain Routing</a:t>
            </a:r>
          </a:p>
        </p:txBody>
      </p:sp>
      <p:sp>
        <p:nvSpPr>
          <p:cNvPr id="3" name="Content Placeholder 2"/>
          <p:cNvSpPr>
            <a:spLocks noGrp="1"/>
          </p:cNvSpPr>
          <p:nvPr>
            <p:ph idx="1"/>
          </p:nvPr>
        </p:nvSpPr>
        <p:spPr/>
        <p:txBody>
          <a:bodyPr>
            <a:normAutofit/>
          </a:bodyPr>
          <a:lstStyle/>
          <a:p>
            <a:pPr>
              <a:lnSpc>
                <a:spcPct val="150000"/>
              </a:lnSpc>
              <a:spcBef>
                <a:spcPts val="600"/>
              </a:spcBef>
            </a:pPr>
            <a:r>
              <a:rPr lang="en-US" sz="2400" dirty="0" smtClean="0"/>
              <a:t>Today, an internet can be so large that one routing protocol cannot handle task of updating the routing tables of all routers. </a:t>
            </a:r>
          </a:p>
          <a:p>
            <a:pPr>
              <a:lnSpc>
                <a:spcPct val="150000"/>
              </a:lnSpc>
              <a:spcBef>
                <a:spcPts val="600"/>
              </a:spcBef>
            </a:pPr>
            <a:r>
              <a:rPr lang="en-US" sz="2400" dirty="0" smtClean="0"/>
              <a:t>For this reason, an internet is divided into autonomous systems (AS)</a:t>
            </a:r>
          </a:p>
        </p:txBody>
      </p:sp>
      <p:sp>
        <p:nvSpPr>
          <p:cNvPr id="5" name="Date Placeholder 4"/>
          <p:cNvSpPr>
            <a:spLocks noGrp="1"/>
          </p:cNvSpPr>
          <p:nvPr>
            <p:ph type="dt" sz="half" idx="10"/>
          </p:nvPr>
        </p:nvSpPr>
        <p:spPr/>
        <p:txBody>
          <a:bodyPr/>
          <a:lstStyle/>
          <a:p>
            <a:fld id="{43C709D0-2A07-4740-B826-0F9171FB934D}"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104</a:t>
            </a:fld>
            <a:endParaRPr lang="en-US" dirty="0"/>
          </a:p>
        </p:txBody>
      </p:sp>
    </p:spTree>
    <p:extLst>
      <p:ext uri="{BB962C8B-B14F-4D97-AF65-F5344CB8AC3E}">
        <p14:creationId xmlns:p14="http://schemas.microsoft.com/office/powerpoint/2010/main" val="35236940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t>Autonomous </a:t>
            </a:r>
            <a:r>
              <a:rPr lang="en-US" b="1" dirty="0"/>
              <a:t>systems (AS)</a:t>
            </a:r>
          </a:p>
        </p:txBody>
      </p:sp>
      <p:sp>
        <p:nvSpPr>
          <p:cNvPr id="3" name="Content Placeholder 2"/>
          <p:cNvSpPr>
            <a:spLocks noGrp="1"/>
          </p:cNvSpPr>
          <p:nvPr>
            <p:ph idx="1"/>
          </p:nvPr>
        </p:nvSpPr>
        <p:spPr/>
        <p:txBody>
          <a:bodyPr>
            <a:noAutofit/>
          </a:bodyPr>
          <a:lstStyle/>
          <a:p>
            <a:pPr lvl="1">
              <a:lnSpc>
                <a:spcPct val="150000"/>
              </a:lnSpc>
              <a:spcBef>
                <a:spcPts val="600"/>
              </a:spcBef>
            </a:pPr>
            <a:r>
              <a:rPr lang="en-US" sz="2400" dirty="0" smtClean="0"/>
              <a:t>AS is </a:t>
            </a:r>
            <a:r>
              <a:rPr lang="en-US" sz="2400" dirty="0" smtClean="0">
                <a:solidFill>
                  <a:srgbClr val="3366FF"/>
                </a:solidFill>
              </a:rPr>
              <a:t>a group of networks and routers under the authority of a single administration.</a:t>
            </a:r>
            <a:r>
              <a:rPr lang="en-US" sz="2400" dirty="0" smtClean="0"/>
              <a:t> </a:t>
            </a:r>
          </a:p>
          <a:p>
            <a:pPr lvl="1">
              <a:lnSpc>
                <a:spcPct val="150000"/>
              </a:lnSpc>
              <a:spcBef>
                <a:spcPts val="600"/>
              </a:spcBef>
            </a:pPr>
            <a:r>
              <a:rPr lang="en-US" sz="2400" dirty="0" smtClean="0"/>
              <a:t>AS is a boundary line for routing protocol. </a:t>
            </a:r>
          </a:p>
          <a:p>
            <a:pPr lvl="1">
              <a:lnSpc>
                <a:spcPct val="150000"/>
              </a:lnSpc>
              <a:spcBef>
                <a:spcPts val="600"/>
              </a:spcBef>
            </a:pPr>
            <a:r>
              <a:rPr lang="en-US" sz="2400" dirty="0" smtClean="0"/>
              <a:t>It could be your company, or group of companies. </a:t>
            </a:r>
          </a:p>
          <a:p>
            <a:pPr lvl="1">
              <a:lnSpc>
                <a:spcPct val="150000"/>
              </a:lnSpc>
              <a:spcBef>
                <a:spcPts val="600"/>
              </a:spcBef>
            </a:pPr>
            <a:r>
              <a:rPr lang="en-US" sz="2400" dirty="0" smtClean="0"/>
              <a:t>It is defined by a numeric value. </a:t>
            </a:r>
          </a:p>
          <a:p>
            <a:pPr lvl="1">
              <a:lnSpc>
                <a:spcPct val="150000"/>
              </a:lnSpc>
              <a:spcBef>
                <a:spcPts val="600"/>
              </a:spcBef>
            </a:pPr>
            <a:r>
              <a:rPr lang="en-US" sz="2400" dirty="0" smtClean="0"/>
              <a:t>To distinguish between different AS, </a:t>
            </a:r>
            <a:r>
              <a:rPr lang="en-US" sz="2400" b="1" i="1" dirty="0" smtClean="0"/>
              <a:t>Internet Assigned Numbers Authority (IANA) </a:t>
            </a:r>
            <a:r>
              <a:rPr lang="en-US" sz="2400" dirty="0" smtClean="0"/>
              <a:t>provides a range from </a:t>
            </a:r>
            <a:r>
              <a:rPr lang="en-US" sz="2400" b="1" i="1" dirty="0" smtClean="0"/>
              <a:t>1 to 65535</a:t>
            </a:r>
            <a:r>
              <a:rPr lang="en-US" sz="2400" dirty="0" smtClean="0"/>
              <a:t>.</a:t>
            </a:r>
          </a:p>
        </p:txBody>
      </p:sp>
      <p:sp>
        <p:nvSpPr>
          <p:cNvPr id="5" name="Date Placeholder 4"/>
          <p:cNvSpPr>
            <a:spLocks noGrp="1"/>
          </p:cNvSpPr>
          <p:nvPr>
            <p:ph type="dt" sz="half" idx="10"/>
          </p:nvPr>
        </p:nvSpPr>
        <p:spPr/>
        <p:txBody>
          <a:bodyPr/>
          <a:lstStyle/>
          <a:p>
            <a:fld id="{43C709D0-2A07-4740-B826-0F9171FB934D}"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105</a:t>
            </a:fld>
            <a:endParaRPr lang="en-US" dirty="0"/>
          </a:p>
        </p:txBody>
      </p:sp>
    </p:spTree>
    <p:extLst>
      <p:ext uri="{BB962C8B-B14F-4D97-AF65-F5344CB8AC3E}">
        <p14:creationId xmlns:p14="http://schemas.microsoft.com/office/powerpoint/2010/main" val="201244659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t>Intra domain </a:t>
            </a:r>
            <a:r>
              <a:rPr lang="en-US" dirty="0" err="1" smtClean="0"/>
              <a:t>v</a:t>
            </a:r>
            <a:r>
              <a:rPr lang="en-US" dirty="0" err="1"/>
              <a:t>s</a:t>
            </a:r>
            <a:r>
              <a:rPr lang="en-US" b="1" dirty="0" smtClean="0"/>
              <a:t> Inter </a:t>
            </a:r>
            <a:r>
              <a:rPr lang="en-US" b="1" dirty="0"/>
              <a:t>domain</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en-US" sz="2400" dirty="0" smtClean="0">
                <a:solidFill>
                  <a:srgbClr val="000000"/>
                </a:solidFill>
              </a:rPr>
              <a:t>Routing inside an autonomous system is referred to </a:t>
            </a:r>
            <a:r>
              <a:rPr lang="en-US" sz="2400" dirty="0" smtClean="0">
                <a:solidFill>
                  <a:srgbClr val="3366FF"/>
                </a:solidFill>
              </a:rPr>
              <a:t>as </a:t>
            </a:r>
            <a:r>
              <a:rPr lang="en-US" sz="2400" b="1" dirty="0" smtClean="0">
                <a:solidFill>
                  <a:srgbClr val="3366FF"/>
                </a:solidFill>
              </a:rPr>
              <a:t>intra domain routing </a:t>
            </a:r>
            <a:r>
              <a:rPr lang="en-US" sz="2400" b="1" dirty="0" smtClean="0"/>
              <a:t>(</a:t>
            </a:r>
            <a:r>
              <a:rPr lang="en-US" sz="2400" dirty="0" smtClean="0"/>
              <a:t>Interior gateway protocols (IGPs)</a:t>
            </a:r>
            <a:r>
              <a:rPr lang="en-US" sz="2400" b="1" dirty="0" smtClean="0"/>
              <a:t>)</a:t>
            </a:r>
            <a:r>
              <a:rPr lang="en-US" sz="2400" dirty="0" smtClean="0"/>
              <a:t> </a:t>
            </a:r>
            <a:endParaRPr lang="en-US" sz="2400" dirty="0"/>
          </a:p>
          <a:p>
            <a:pPr>
              <a:lnSpc>
                <a:spcPct val="150000"/>
              </a:lnSpc>
            </a:pPr>
            <a:r>
              <a:rPr lang="en-US" sz="2400" dirty="0" smtClean="0">
                <a:solidFill>
                  <a:srgbClr val="000000"/>
                </a:solidFill>
              </a:rPr>
              <a:t>routing between autonomous systems is referred to</a:t>
            </a:r>
            <a:r>
              <a:rPr lang="en-US" sz="2400" dirty="0" smtClean="0">
                <a:solidFill>
                  <a:srgbClr val="3366FF"/>
                </a:solidFill>
              </a:rPr>
              <a:t> as </a:t>
            </a:r>
            <a:r>
              <a:rPr lang="en-US" sz="2400" b="1" dirty="0" smtClean="0">
                <a:solidFill>
                  <a:srgbClr val="3366FF"/>
                </a:solidFill>
              </a:rPr>
              <a:t>inter domain routing </a:t>
            </a:r>
            <a:r>
              <a:rPr lang="en-US" sz="2400" b="1" dirty="0" smtClean="0"/>
              <a:t>(</a:t>
            </a:r>
            <a:r>
              <a:rPr lang="en-US" sz="2400" dirty="0" smtClean="0"/>
              <a:t>Exterior gateway protocols (EGPs) </a:t>
            </a:r>
            <a:r>
              <a:rPr lang="en-US" sz="2400" b="1" dirty="0" smtClean="0"/>
              <a:t>)</a:t>
            </a:r>
            <a:r>
              <a:rPr lang="en-US" sz="2400" dirty="0" smtClean="0"/>
              <a:t>. </a:t>
            </a:r>
          </a:p>
          <a:p>
            <a:pPr>
              <a:lnSpc>
                <a:spcPct val="150000"/>
              </a:lnSpc>
            </a:pPr>
            <a:r>
              <a:rPr lang="en-US" sz="2400" dirty="0"/>
              <a:t>Each </a:t>
            </a:r>
            <a:r>
              <a:rPr lang="en-US" sz="2400" dirty="0" smtClean="0"/>
              <a:t>AS can </a:t>
            </a:r>
            <a:r>
              <a:rPr lang="en-US" sz="2400" dirty="0"/>
              <a:t>choose </a:t>
            </a:r>
            <a:r>
              <a:rPr lang="en-US" sz="2400" dirty="0">
                <a:solidFill>
                  <a:srgbClr val="3366FF"/>
                </a:solidFill>
              </a:rPr>
              <a:t>one or more intra domain </a:t>
            </a:r>
            <a:r>
              <a:rPr lang="en-US" sz="2400" dirty="0"/>
              <a:t>routing protocols to handle routing inside the </a:t>
            </a:r>
            <a:r>
              <a:rPr lang="en-US" sz="2400" dirty="0" smtClean="0"/>
              <a:t>AS. However</a:t>
            </a:r>
            <a:r>
              <a:rPr lang="en-US" sz="2400" dirty="0"/>
              <a:t>, </a:t>
            </a:r>
            <a:r>
              <a:rPr lang="en-US" sz="2400" dirty="0">
                <a:solidFill>
                  <a:srgbClr val="3366FF"/>
                </a:solidFill>
              </a:rPr>
              <a:t>only one inter domain r</a:t>
            </a:r>
            <a:r>
              <a:rPr lang="en-US" sz="2400" dirty="0"/>
              <a:t>outing protocol handles routing between autonomous systems</a:t>
            </a:r>
            <a:endParaRPr lang="en-US" sz="2400" dirty="0">
              <a:cs typeface="Times New Roman" pitchFamily="18" charset="0"/>
            </a:endParaRPr>
          </a:p>
          <a:p>
            <a:pPr>
              <a:lnSpc>
                <a:spcPct val="150000"/>
              </a:lnSpc>
            </a:pPr>
            <a:endParaRPr lang="en-US" sz="2400" dirty="0" smtClean="0"/>
          </a:p>
        </p:txBody>
      </p:sp>
      <p:sp>
        <p:nvSpPr>
          <p:cNvPr id="5" name="Date Placeholder 4"/>
          <p:cNvSpPr>
            <a:spLocks noGrp="1"/>
          </p:cNvSpPr>
          <p:nvPr>
            <p:ph type="dt" sz="half" idx="10"/>
          </p:nvPr>
        </p:nvSpPr>
        <p:spPr/>
        <p:txBody>
          <a:bodyPr/>
          <a:lstStyle/>
          <a:p>
            <a:fld id="{ADAB4F2B-2473-EA43-B74E-669725754698}"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106</a:t>
            </a:fld>
            <a:endParaRPr lang="en-US" dirty="0"/>
          </a:p>
        </p:txBody>
      </p:sp>
    </p:spTree>
    <p:extLst>
      <p:ext uri="{BB962C8B-B14F-4D97-AF65-F5344CB8AC3E}">
        <p14:creationId xmlns:p14="http://schemas.microsoft.com/office/powerpoint/2010/main" val="10499515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sz="2400" dirty="0" smtClean="0"/>
              <a:t>Some examples of IGPs are:</a:t>
            </a:r>
          </a:p>
          <a:p>
            <a:pPr lvl="1">
              <a:lnSpc>
                <a:spcPct val="150000"/>
              </a:lnSpc>
            </a:pPr>
            <a:r>
              <a:rPr lang="en-US" sz="2400" dirty="0" smtClean="0"/>
              <a:t> RIPv1 </a:t>
            </a:r>
          </a:p>
          <a:p>
            <a:pPr lvl="1">
              <a:lnSpc>
                <a:spcPct val="150000"/>
              </a:lnSpc>
            </a:pPr>
            <a:r>
              <a:rPr lang="en-US" sz="2400" dirty="0" smtClean="0"/>
              <a:t>RIPv2</a:t>
            </a:r>
          </a:p>
          <a:p>
            <a:pPr lvl="1">
              <a:lnSpc>
                <a:spcPct val="150000"/>
              </a:lnSpc>
            </a:pPr>
            <a:r>
              <a:rPr lang="en-US" sz="2400" dirty="0" smtClean="0"/>
              <a:t> EIGRP </a:t>
            </a:r>
          </a:p>
          <a:p>
            <a:pPr lvl="1">
              <a:lnSpc>
                <a:spcPct val="150000"/>
              </a:lnSpc>
            </a:pPr>
            <a:r>
              <a:rPr lang="en-US" sz="2400" dirty="0" smtClean="0"/>
              <a:t>IGRP</a:t>
            </a:r>
          </a:p>
          <a:p>
            <a:pPr lvl="1">
              <a:lnSpc>
                <a:spcPct val="150000"/>
              </a:lnSpc>
            </a:pPr>
            <a:r>
              <a:rPr lang="en-US" sz="2400" dirty="0" smtClean="0"/>
              <a:t>OSPF</a:t>
            </a:r>
          </a:p>
          <a:p>
            <a:pPr>
              <a:lnSpc>
                <a:spcPct val="150000"/>
              </a:lnSpc>
            </a:pPr>
            <a:r>
              <a:rPr lang="en-US" sz="2400" dirty="0" smtClean="0"/>
              <a:t>Example of EGPs is Border Gateway Protocol (BGP).</a:t>
            </a:r>
          </a:p>
        </p:txBody>
      </p:sp>
      <p:sp>
        <p:nvSpPr>
          <p:cNvPr id="5" name="Date Placeholder 4"/>
          <p:cNvSpPr>
            <a:spLocks noGrp="1"/>
          </p:cNvSpPr>
          <p:nvPr>
            <p:ph type="dt" sz="half" idx="10"/>
          </p:nvPr>
        </p:nvSpPr>
        <p:spPr/>
        <p:txBody>
          <a:bodyPr/>
          <a:lstStyle/>
          <a:p>
            <a:fld id="{ADAB4F2B-2473-EA43-B74E-669725754698}"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107</a:t>
            </a:fld>
            <a:endParaRPr lang="en-US" dirty="0"/>
          </a:p>
        </p:txBody>
      </p:sp>
      <p:sp>
        <p:nvSpPr>
          <p:cNvPr id="6" name="Title 5"/>
          <p:cNvSpPr>
            <a:spLocks noGrp="1"/>
          </p:cNvSpPr>
          <p:nvPr>
            <p:ph type="title"/>
          </p:nvPr>
        </p:nvSpPr>
        <p:spPr/>
        <p:txBody>
          <a:bodyPr/>
          <a:lstStyle/>
          <a:p>
            <a:r>
              <a:rPr lang="en-US" b="1" dirty="0"/>
              <a:t>Intra domain </a:t>
            </a:r>
            <a:r>
              <a:rPr lang="en-US" dirty="0" err="1"/>
              <a:t>vs</a:t>
            </a:r>
            <a:r>
              <a:rPr lang="en-US" b="1" dirty="0"/>
              <a:t> Inter domain</a:t>
            </a:r>
          </a:p>
        </p:txBody>
      </p:sp>
    </p:spTree>
    <p:extLst>
      <p:ext uri="{BB962C8B-B14F-4D97-AF65-F5344CB8AC3E}">
        <p14:creationId xmlns:p14="http://schemas.microsoft.com/office/powerpoint/2010/main" val="42371547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Distance Vector Routing</a:t>
            </a:r>
          </a:p>
        </p:txBody>
      </p:sp>
      <p:sp>
        <p:nvSpPr>
          <p:cNvPr id="3" name="Content Placeholder 2"/>
          <p:cNvSpPr>
            <a:spLocks noGrp="1"/>
          </p:cNvSpPr>
          <p:nvPr>
            <p:ph idx="1"/>
          </p:nvPr>
        </p:nvSpPr>
        <p:spPr/>
        <p:txBody>
          <a:bodyPr>
            <a:noAutofit/>
          </a:bodyPr>
          <a:lstStyle/>
          <a:p>
            <a:pPr>
              <a:lnSpc>
                <a:spcPct val="150000"/>
              </a:lnSpc>
              <a:spcBef>
                <a:spcPts val="600"/>
              </a:spcBef>
            </a:pPr>
            <a:r>
              <a:rPr lang="en-US" sz="2400" dirty="0" smtClean="0"/>
              <a:t>It uses distance (metric value) and direction (vector) to find the best path to destination network </a:t>
            </a:r>
          </a:p>
          <a:p>
            <a:pPr>
              <a:lnSpc>
                <a:spcPct val="150000"/>
              </a:lnSpc>
              <a:spcBef>
                <a:spcPts val="600"/>
              </a:spcBef>
            </a:pPr>
            <a:r>
              <a:rPr lang="en-US" sz="2400" dirty="0" smtClean="0"/>
              <a:t>In distance vector routing, the least-cost route between any two nodes is the route with minimum distance. </a:t>
            </a:r>
          </a:p>
          <a:p>
            <a:pPr>
              <a:lnSpc>
                <a:spcPct val="150000"/>
              </a:lnSpc>
              <a:spcBef>
                <a:spcPts val="600"/>
              </a:spcBef>
            </a:pPr>
            <a:r>
              <a:rPr lang="en-US" sz="2400" dirty="0" smtClean="0"/>
              <a:t>In this protocol, as the name implies, </a:t>
            </a:r>
            <a:r>
              <a:rPr lang="en-US" sz="2400" dirty="0" smtClean="0">
                <a:solidFill>
                  <a:srgbClr val="3366FF"/>
                </a:solidFill>
              </a:rPr>
              <a:t>each node maintains a vector (table) of minimum distances to every node</a:t>
            </a:r>
            <a:r>
              <a:rPr lang="en-US" sz="2400" dirty="0" smtClean="0"/>
              <a:t>. </a:t>
            </a:r>
          </a:p>
          <a:p>
            <a:pPr>
              <a:lnSpc>
                <a:spcPct val="150000"/>
              </a:lnSpc>
              <a:spcBef>
                <a:spcPts val="600"/>
              </a:spcBef>
            </a:pPr>
            <a:r>
              <a:rPr lang="en-US" sz="2400" dirty="0" smtClean="0">
                <a:solidFill>
                  <a:srgbClr val="3366FF"/>
                </a:solidFill>
              </a:rPr>
              <a:t>Shortest path </a:t>
            </a:r>
          </a:p>
        </p:txBody>
      </p:sp>
      <p:sp>
        <p:nvSpPr>
          <p:cNvPr id="5" name="Date Placeholder 4"/>
          <p:cNvSpPr>
            <a:spLocks noGrp="1"/>
          </p:cNvSpPr>
          <p:nvPr>
            <p:ph type="dt" sz="half" idx="10"/>
          </p:nvPr>
        </p:nvSpPr>
        <p:spPr/>
        <p:txBody>
          <a:bodyPr/>
          <a:lstStyle/>
          <a:p>
            <a:fld id="{A0CF5C7C-A228-8344-B148-30E2383F5907}"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108</a:t>
            </a:fld>
            <a:endParaRPr lang="en-US" dirty="0"/>
          </a:p>
        </p:txBody>
      </p:sp>
    </p:spTree>
    <p:extLst>
      <p:ext uri="{BB962C8B-B14F-4D97-AF65-F5344CB8AC3E}">
        <p14:creationId xmlns:p14="http://schemas.microsoft.com/office/powerpoint/2010/main" val="144385723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Distance Vector Routing</a:t>
            </a:r>
          </a:p>
        </p:txBody>
      </p:sp>
      <p:sp>
        <p:nvSpPr>
          <p:cNvPr id="3" name="Content Placeholder 2"/>
          <p:cNvSpPr>
            <a:spLocks noGrp="1"/>
          </p:cNvSpPr>
          <p:nvPr>
            <p:ph idx="1"/>
          </p:nvPr>
        </p:nvSpPr>
        <p:spPr/>
        <p:txBody>
          <a:bodyPr>
            <a:noAutofit/>
          </a:bodyPr>
          <a:lstStyle/>
          <a:p>
            <a:pPr>
              <a:lnSpc>
                <a:spcPct val="150000"/>
              </a:lnSpc>
              <a:spcBef>
                <a:spcPts val="600"/>
              </a:spcBef>
            </a:pPr>
            <a:r>
              <a:rPr lang="en-US" sz="2400" dirty="0" smtClean="0"/>
              <a:t>The table at each node also guides the packets to the desired node by showing the next stop in the route (next-hop routing).</a:t>
            </a:r>
          </a:p>
          <a:p>
            <a:pPr>
              <a:lnSpc>
                <a:spcPct val="150000"/>
              </a:lnSpc>
              <a:spcBef>
                <a:spcPts val="600"/>
              </a:spcBef>
            </a:pPr>
            <a:r>
              <a:rPr lang="en-US" sz="2400" dirty="0" smtClean="0"/>
              <a:t>We can think of nodes as the cities in an area and the lines as the roads connecting them. </a:t>
            </a:r>
          </a:p>
          <a:p>
            <a:pPr>
              <a:lnSpc>
                <a:spcPct val="150000"/>
              </a:lnSpc>
              <a:spcBef>
                <a:spcPts val="600"/>
              </a:spcBef>
            </a:pPr>
            <a:r>
              <a:rPr lang="en-US" sz="2400" dirty="0" smtClean="0"/>
              <a:t>A table can show a tourist the minimum distance between cities.</a:t>
            </a:r>
          </a:p>
        </p:txBody>
      </p:sp>
      <p:sp>
        <p:nvSpPr>
          <p:cNvPr id="5" name="Date Placeholder 4"/>
          <p:cNvSpPr>
            <a:spLocks noGrp="1"/>
          </p:cNvSpPr>
          <p:nvPr>
            <p:ph type="dt" sz="half" idx="10"/>
          </p:nvPr>
        </p:nvSpPr>
        <p:spPr/>
        <p:txBody>
          <a:bodyPr/>
          <a:lstStyle/>
          <a:p>
            <a:fld id="{364ADF39-F9DD-AF4E-88C8-30986B9DF2AE}"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109</a:t>
            </a:fld>
            <a:endParaRPr lang="en-US" dirty="0"/>
          </a:p>
        </p:txBody>
      </p:sp>
    </p:spTree>
    <p:extLst>
      <p:ext uri="{BB962C8B-B14F-4D97-AF65-F5344CB8AC3E}">
        <p14:creationId xmlns:p14="http://schemas.microsoft.com/office/powerpoint/2010/main" val="2718490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Contd.</a:t>
            </a:r>
            <a:endParaRPr lang="en-US" b="1" dirty="0"/>
          </a:p>
        </p:txBody>
      </p:sp>
      <p:sp>
        <p:nvSpPr>
          <p:cNvPr id="3" name="Content Placeholder 2"/>
          <p:cNvSpPr>
            <a:spLocks noGrp="1"/>
          </p:cNvSpPr>
          <p:nvPr>
            <p:ph idx="1"/>
          </p:nvPr>
        </p:nvSpPr>
        <p:spPr/>
        <p:txBody>
          <a:bodyPr rtlCol="0">
            <a:noAutofit/>
          </a:bodyPr>
          <a:lstStyle/>
          <a:p>
            <a:pPr>
              <a:lnSpc>
                <a:spcPct val="170000"/>
              </a:lnSpc>
              <a:defRPr/>
            </a:pPr>
            <a:r>
              <a:rPr lang="en-US" sz="2400" dirty="0" smtClean="0"/>
              <a:t>Communication at the network layer is </a:t>
            </a:r>
            <a:r>
              <a:rPr lang="en-US" sz="2400" dirty="0" smtClean="0">
                <a:solidFill>
                  <a:srgbClr val="3366FF"/>
                </a:solidFill>
              </a:rPr>
              <a:t>host-to-host (computer-to-computer</a:t>
            </a:r>
            <a:r>
              <a:rPr lang="en-US" sz="2400" dirty="0" smtClean="0"/>
              <a:t>); </a:t>
            </a:r>
          </a:p>
          <a:p>
            <a:pPr lvl="1">
              <a:lnSpc>
                <a:spcPct val="170000"/>
              </a:lnSpc>
              <a:defRPr/>
            </a:pPr>
            <a:r>
              <a:rPr lang="en-US" sz="2400" dirty="0" smtClean="0"/>
              <a:t>a computer somewhere in the world needs to communicate with another computer somewhere else in the world. Usually, computers communicate through the Internet. </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11</a:t>
            </a:fld>
            <a:endParaRPr lang="en-US"/>
          </a:p>
        </p:txBody>
      </p:sp>
      <p:sp>
        <p:nvSpPr>
          <p:cNvPr id="2" name="Date Placeholder 1"/>
          <p:cNvSpPr>
            <a:spLocks noGrp="1"/>
          </p:cNvSpPr>
          <p:nvPr>
            <p:ph type="dt" sz="half" idx="10"/>
          </p:nvPr>
        </p:nvSpPr>
        <p:spPr/>
        <p:txBody>
          <a:bodyPr/>
          <a:lstStyle/>
          <a:p>
            <a:fld id="{E81B2D0F-B0B1-1545-943A-49788E0066BA}" type="datetime2">
              <a:rPr lang="en-US" smtClean="0"/>
              <a:t>Wednesday, September 8, 21</a:t>
            </a:fld>
            <a:endParaRPr lang="en-US"/>
          </a:p>
        </p:txBody>
      </p:sp>
    </p:spTree>
    <p:extLst>
      <p:ext uri="{BB962C8B-B14F-4D97-AF65-F5344CB8AC3E}">
        <p14:creationId xmlns:p14="http://schemas.microsoft.com/office/powerpoint/2010/main" val="1452292063"/>
      </p:ext>
    </p:extLst>
  </p:cSld>
  <p:clrMapOvr>
    <a:masterClrMapping/>
  </p:clrMapOvr>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639762"/>
          </a:xfrm>
        </p:spPr>
        <p:txBody>
          <a:bodyPr>
            <a:normAutofit fontScale="90000"/>
          </a:bodyPr>
          <a:lstStyle/>
          <a:p>
            <a:pPr lvl="3" algn="l"/>
            <a:r>
              <a:rPr lang="en-IN" sz="4000" b="1" i="1" dirty="0" smtClean="0">
                <a:latin typeface="Perpetua" pitchFamily="18" charset="0"/>
                <a:cs typeface="Times New Roman" pitchFamily="18" charset="0"/>
              </a:rPr>
              <a:t>Cont….</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110</a:t>
            </a:fld>
            <a:endParaRPr lang="en-US" dirty="0"/>
          </a:p>
        </p:txBody>
      </p:sp>
      <p:pic>
        <p:nvPicPr>
          <p:cNvPr id="6146" name="Picture 2"/>
          <p:cNvPicPr>
            <a:picLocks noChangeAspect="1" noChangeArrowheads="1"/>
          </p:cNvPicPr>
          <p:nvPr/>
        </p:nvPicPr>
        <p:blipFill>
          <a:blip r:embed="rId2"/>
          <a:srcRect/>
          <a:stretch>
            <a:fillRect/>
          </a:stretch>
        </p:blipFill>
        <p:spPr bwMode="auto">
          <a:xfrm>
            <a:off x="228600" y="914400"/>
            <a:ext cx="8688642" cy="5257800"/>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5B2B8F86-00B4-2248-8DC2-725C78015CCA}" type="datetime2">
              <a:rPr lang="en-US" smtClean="0"/>
              <a:t>Wednesday, September 8, 21</a:t>
            </a:fld>
            <a:endParaRPr lang="en-US"/>
          </a:p>
        </p:txBody>
      </p:sp>
    </p:spTree>
    <p:extLst>
      <p:ext uri="{BB962C8B-B14F-4D97-AF65-F5344CB8AC3E}">
        <p14:creationId xmlns:p14="http://schemas.microsoft.com/office/powerpoint/2010/main" val="334938957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Link State Routing</a:t>
            </a:r>
          </a:p>
        </p:txBody>
      </p:sp>
      <p:sp>
        <p:nvSpPr>
          <p:cNvPr id="3" name="Content Placeholder 2"/>
          <p:cNvSpPr>
            <a:spLocks noGrp="1"/>
          </p:cNvSpPr>
          <p:nvPr>
            <p:ph idx="1"/>
          </p:nvPr>
        </p:nvSpPr>
        <p:spPr/>
        <p:txBody>
          <a:bodyPr>
            <a:normAutofit lnSpcReduction="10000"/>
          </a:bodyPr>
          <a:lstStyle/>
          <a:p>
            <a:pPr algn="just">
              <a:lnSpc>
                <a:spcPct val="124000"/>
              </a:lnSpc>
              <a:spcBef>
                <a:spcPts val="600"/>
              </a:spcBef>
            </a:pPr>
            <a:r>
              <a:rPr lang="en-US" sz="2400" dirty="0"/>
              <a:t>Link state routing protocols use more composite metric to locate the </a:t>
            </a:r>
            <a:r>
              <a:rPr lang="en-US" sz="2400" dirty="0">
                <a:solidFill>
                  <a:srgbClr val="3366FF"/>
                </a:solidFill>
              </a:rPr>
              <a:t>best path </a:t>
            </a:r>
            <a:r>
              <a:rPr lang="en-US" sz="2400" dirty="0"/>
              <a:t>for destination network. </a:t>
            </a:r>
          </a:p>
          <a:p>
            <a:pPr algn="just">
              <a:lnSpc>
                <a:spcPct val="124000"/>
              </a:lnSpc>
              <a:spcBef>
                <a:spcPts val="600"/>
              </a:spcBef>
            </a:pPr>
            <a:r>
              <a:rPr lang="en-US" sz="2400" dirty="0"/>
              <a:t>It maintains three separate tables. </a:t>
            </a:r>
            <a:endParaRPr lang="en-US" sz="2400" dirty="0" smtClean="0"/>
          </a:p>
          <a:p>
            <a:pPr lvl="1" algn="just">
              <a:lnSpc>
                <a:spcPct val="124000"/>
              </a:lnSpc>
              <a:spcBef>
                <a:spcPts val="600"/>
              </a:spcBef>
            </a:pPr>
            <a:r>
              <a:rPr lang="en-US" sz="2400" dirty="0" smtClean="0"/>
              <a:t>First </a:t>
            </a:r>
            <a:r>
              <a:rPr lang="en-US" sz="2400" dirty="0"/>
              <a:t>table keeps track of directly connected neighbors. </a:t>
            </a:r>
          </a:p>
          <a:p>
            <a:pPr lvl="1" algn="just">
              <a:lnSpc>
                <a:spcPct val="124000"/>
              </a:lnSpc>
              <a:spcBef>
                <a:spcPts val="600"/>
              </a:spcBef>
            </a:pPr>
            <a:r>
              <a:rPr lang="en-US" sz="2400" dirty="0"/>
              <a:t>Second table determines the entire network topology </a:t>
            </a:r>
            <a:endParaRPr lang="en-US" sz="2400" dirty="0" smtClean="0"/>
          </a:p>
          <a:p>
            <a:pPr lvl="1" algn="just">
              <a:lnSpc>
                <a:spcPct val="124000"/>
              </a:lnSpc>
              <a:spcBef>
                <a:spcPts val="600"/>
              </a:spcBef>
            </a:pPr>
            <a:r>
              <a:rPr lang="en-US" sz="2400" dirty="0"/>
              <a:t>t</a:t>
            </a:r>
            <a:r>
              <a:rPr lang="en-US" sz="2400" dirty="0" smtClean="0"/>
              <a:t>he </a:t>
            </a:r>
            <a:r>
              <a:rPr lang="en-US" sz="2400" dirty="0"/>
              <a:t>third is the routing table that keeps actual path. </a:t>
            </a:r>
          </a:p>
          <a:p>
            <a:pPr algn="just">
              <a:lnSpc>
                <a:spcPct val="124000"/>
              </a:lnSpc>
              <a:spcBef>
                <a:spcPts val="600"/>
              </a:spcBef>
            </a:pPr>
            <a:r>
              <a:rPr lang="en-US" sz="2400" dirty="0"/>
              <a:t>The node can use Dijkstra's algorithm to build a routing table</a:t>
            </a:r>
          </a:p>
          <a:p>
            <a:pPr algn="just">
              <a:lnSpc>
                <a:spcPct val="124000"/>
              </a:lnSpc>
              <a:spcBef>
                <a:spcPts val="600"/>
              </a:spcBef>
            </a:pPr>
            <a:r>
              <a:rPr lang="en-US" sz="2400" dirty="0">
                <a:solidFill>
                  <a:srgbClr val="3366FF"/>
                </a:solidFill>
              </a:rPr>
              <a:t>best path </a:t>
            </a:r>
            <a:r>
              <a:rPr lang="en-US" sz="2400" dirty="0" smtClean="0">
                <a:solidFill>
                  <a:srgbClr val="3366FF"/>
                </a:solidFill>
              </a:rPr>
              <a:t>(consider the speed of the link) </a:t>
            </a:r>
            <a:endParaRPr lang="en-US" sz="2400" dirty="0" smtClean="0"/>
          </a:p>
          <a:p>
            <a:pPr algn="just">
              <a:lnSpc>
                <a:spcPct val="124000"/>
              </a:lnSpc>
              <a:spcBef>
                <a:spcPts val="600"/>
              </a:spcBef>
            </a:pPr>
            <a:r>
              <a:rPr lang="en-US" sz="2400" dirty="0" smtClean="0"/>
              <a:t>OSPF </a:t>
            </a:r>
            <a:r>
              <a:rPr lang="en-US" sz="2400" dirty="0"/>
              <a:t>is the example of link state protocol</a:t>
            </a:r>
          </a:p>
          <a:p>
            <a:pPr algn="just">
              <a:lnSpc>
                <a:spcPct val="124000"/>
              </a:lnSpc>
              <a:spcBef>
                <a:spcPts val="600"/>
              </a:spcBef>
            </a:pPr>
            <a:endParaRPr lang="en-US" sz="2800" dirty="0" smtClean="0">
              <a:latin typeface="Perpetua" pitchFamily="18" charset="0"/>
            </a:endParaRPr>
          </a:p>
        </p:txBody>
      </p:sp>
      <p:sp>
        <p:nvSpPr>
          <p:cNvPr id="5" name="Date Placeholder 4"/>
          <p:cNvSpPr>
            <a:spLocks noGrp="1"/>
          </p:cNvSpPr>
          <p:nvPr>
            <p:ph type="dt" sz="half" idx="10"/>
          </p:nvPr>
        </p:nvSpPr>
        <p:spPr/>
        <p:txBody>
          <a:bodyPr/>
          <a:lstStyle/>
          <a:p>
            <a:fld id="{1FE7976D-CE3E-C440-8AEA-6517DF467933}"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111</a:t>
            </a:fld>
            <a:endParaRPr lang="en-US" dirty="0"/>
          </a:p>
        </p:txBody>
      </p:sp>
    </p:spTree>
    <p:extLst>
      <p:ext uri="{BB962C8B-B14F-4D97-AF65-F5344CB8AC3E}">
        <p14:creationId xmlns:p14="http://schemas.microsoft.com/office/powerpoint/2010/main" val="7167676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639762"/>
          </a:xfrm>
        </p:spPr>
        <p:txBody>
          <a:bodyPr>
            <a:normAutofit fontScale="90000"/>
          </a:bodyPr>
          <a:lstStyle/>
          <a:p>
            <a:pPr lvl="3" algn="l"/>
            <a:r>
              <a:rPr lang="en-IN" sz="4000" b="1" i="1" dirty="0" smtClean="0">
                <a:latin typeface="Perpetua" pitchFamily="18" charset="0"/>
                <a:cs typeface="Times New Roman" pitchFamily="18" charset="0"/>
              </a:rPr>
              <a:t>Cont….</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112</a:t>
            </a:fld>
            <a:endParaRPr lang="en-US" dirty="0"/>
          </a:p>
        </p:txBody>
      </p:sp>
      <p:pic>
        <p:nvPicPr>
          <p:cNvPr id="7170" name="Picture 2"/>
          <p:cNvPicPr>
            <a:picLocks noChangeAspect="1" noChangeArrowheads="1"/>
          </p:cNvPicPr>
          <p:nvPr/>
        </p:nvPicPr>
        <p:blipFill>
          <a:blip r:embed="rId2"/>
          <a:srcRect/>
          <a:stretch>
            <a:fillRect/>
          </a:stretch>
        </p:blipFill>
        <p:spPr bwMode="auto">
          <a:xfrm>
            <a:off x="228600" y="914400"/>
            <a:ext cx="8560254" cy="5105400"/>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E00F1DCA-BE17-6C42-BEF0-88E3BB832EE7}" type="datetime2">
              <a:rPr lang="en-US" smtClean="0"/>
              <a:t>Wednesday, September 8, 21</a:t>
            </a:fld>
            <a:endParaRPr lang="en-US"/>
          </a:p>
        </p:txBody>
      </p:sp>
    </p:spTree>
    <p:extLst>
      <p:ext uri="{BB962C8B-B14F-4D97-AF65-F5344CB8AC3E}">
        <p14:creationId xmlns:p14="http://schemas.microsoft.com/office/powerpoint/2010/main" val="33084726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t>Distance vector and Link State</a:t>
            </a:r>
            <a:endParaRPr lang="en-US" b="1" dirty="0"/>
          </a:p>
        </p:txBody>
      </p:sp>
      <p:sp>
        <p:nvSpPr>
          <p:cNvPr id="7" name="Text Placeholder 6"/>
          <p:cNvSpPr>
            <a:spLocks noGrp="1"/>
          </p:cNvSpPr>
          <p:nvPr>
            <p:ph type="body" idx="1"/>
          </p:nvPr>
        </p:nvSpPr>
        <p:spPr/>
        <p:txBody>
          <a:bodyPr/>
          <a:lstStyle/>
          <a:p>
            <a:r>
              <a:rPr lang="en-US" dirty="0" smtClean="0"/>
              <a:t>Distance Vector </a:t>
            </a:r>
            <a:endParaRPr lang="en-US" dirty="0"/>
          </a:p>
        </p:txBody>
      </p:sp>
      <p:sp>
        <p:nvSpPr>
          <p:cNvPr id="8" name="Content Placeholder 7"/>
          <p:cNvSpPr>
            <a:spLocks noGrp="1"/>
          </p:cNvSpPr>
          <p:nvPr>
            <p:ph sz="half" idx="2"/>
          </p:nvPr>
        </p:nvSpPr>
        <p:spPr/>
        <p:txBody>
          <a:bodyPr>
            <a:normAutofit fontScale="85000" lnSpcReduction="20000"/>
          </a:bodyPr>
          <a:lstStyle/>
          <a:p>
            <a:r>
              <a:rPr lang="en-US" dirty="0" smtClean="0"/>
              <a:t>Routers communicate with </a:t>
            </a:r>
            <a:r>
              <a:rPr lang="en-US" dirty="0" smtClean="0">
                <a:solidFill>
                  <a:srgbClr val="3366FF"/>
                </a:solidFill>
              </a:rPr>
              <a:t>neighbor </a:t>
            </a:r>
            <a:r>
              <a:rPr lang="en-US" dirty="0" smtClean="0"/>
              <a:t>routers advertising networks as measures of distance and vector </a:t>
            </a:r>
          </a:p>
          <a:p>
            <a:r>
              <a:rPr lang="en-US" dirty="0" smtClean="0"/>
              <a:t>Distance =metric , vector=direction(interface)</a:t>
            </a:r>
          </a:p>
          <a:p>
            <a:r>
              <a:rPr lang="en-US" dirty="0" smtClean="0"/>
              <a:t>Knowledge of the network from </a:t>
            </a:r>
            <a:r>
              <a:rPr lang="en-US" dirty="0" smtClean="0">
                <a:solidFill>
                  <a:srgbClr val="3366FF"/>
                </a:solidFill>
              </a:rPr>
              <a:t>directly connected neighbors </a:t>
            </a:r>
          </a:p>
          <a:p>
            <a:r>
              <a:rPr lang="en-US" dirty="0" smtClean="0"/>
              <a:t>Send </a:t>
            </a:r>
            <a:r>
              <a:rPr lang="en-US" dirty="0" smtClean="0">
                <a:solidFill>
                  <a:srgbClr val="3366FF"/>
                </a:solidFill>
              </a:rPr>
              <a:t>periodic updates </a:t>
            </a:r>
            <a:r>
              <a:rPr lang="en-US" dirty="0" smtClean="0"/>
              <a:t>of entire routing table </a:t>
            </a:r>
          </a:p>
          <a:p>
            <a:r>
              <a:rPr lang="en-US" dirty="0" smtClean="0"/>
              <a:t>Best for </a:t>
            </a:r>
            <a:r>
              <a:rPr lang="en-US" dirty="0" smtClean="0">
                <a:solidFill>
                  <a:srgbClr val="3366FF"/>
                </a:solidFill>
              </a:rPr>
              <a:t>simple, flat design ,non hierarchical networks ,minimum administration knowledge , convergence time is not an issue </a:t>
            </a:r>
            <a:endParaRPr lang="en-US" dirty="0">
              <a:solidFill>
                <a:srgbClr val="3366FF"/>
              </a:solidFill>
            </a:endParaRPr>
          </a:p>
        </p:txBody>
      </p:sp>
      <p:sp>
        <p:nvSpPr>
          <p:cNvPr id="9" name="Text Placeholder 8"/>
          <p:cNvSpPr>
            <a:spLocks noGrp="1"/>
          </p:cNvSpPr>
          <p:nvPr>
            <p:ph type="body" sz="quarter" idx="3"/>
          </p:nvPr>
        </p:nvSpPr>
        <p:spPr/>
        <p:txBody>
          <a:bodyPr/>
          <a:lstStyle/>
          <a:p>
            <a:r>
              <a:rPr lang="en-US" dirty="0" smtClean="0"/>
              <a:t>Link State </a:t>
            </a:r>
            <a:endParaRPr lang="en-US" dirty="0"/>
          </a:p>
        </p:txBody>
      </p:sp>
      <p:sp>
        <p:nvSpPr>
          <p:cNvPr id="10" name="Content Placeholder 9"/>
          <p:cNvSpPr>
            <a:spLocks noGrp="1"/>
          </p:cNvSpPr>
          <p:nvPr>
            <p:ph sz="quarter" idx="4"/>
          </p:nvPr>
        </p:nvSpPr>
        <p:spPr/>
        <p:txBody>
          <a:bodyPr>
            <a:normAutofit fontScale="77500" lnSpcReduction="20000"/>
          </a:bodyPr>
          <a:lstStyle/>
          <a:p>
            <a:r>
              <a:rPr lang="en-US" dirty="0"/>
              <a:t>Routers communicate with </a:t>
            </a:r>
            <a:r>
              <a:rPr lang="en-US" dirty="0" smtClean="0">
                <a:solidFill>
                  <a:srgbClr val="3366FF"/>
                </a:solidFill>
              </a:rPr>
              <a:t>all</a:t>
            </a:r>
            <a:r>
              <a:rPr lang="en-US" dirty="0" smtClean="0"/>
              <a:t> other routers exchanging link state information to build a topology or the entire network </a:t>
            </a:r>
            <a:endParaRPr lang="en-US" dirty="0"/>
          </a:p>
          <a:p>
            <a:r>
              <a:rPr lang="en-US" dirty="0" smtClean="0"/>
              <a:t>Link-state=interface connections or “links” to other routers and networks</a:t>
            </a:r>
          </a:p>
          <a:p>
            <a:r>
              <a:rPr lang="en-US" dirty="0" smtClean="0"/>
              <a:t>Routers have </a:t>
            </a:r>
            <a:r>
              <a:rPr lang="en-US" dirty="0" smtClean="0">
                <a:solidFill>
                  <a:srgbClr val="3366FF"/>
                </a:solidFill>
              </a:rPr>
              <a:t>a complete view of the network </a:t>
            </a:r>
            <a:r>
              <a:rPr lang="en-US" dirty="0" smtClean="0"/>
              <a:t>,knowledge of the entire topology </a:t>
            </a:r>
          </a:p>
          <a:p>
            <a:r>
              <a:rPr lang="en-US" dirty="0" smtClean="0"/>
              <a:t>Send </a:t>
            </a:r>
            <a:r>
              <a:rPr lang="en-US" dirty="0" smtClean="0">
                <a:solidFill>
                  <a:srgbClr val="3366FF"/>
                </a:solidFill>
              </a:rPr>
              <a:t>triggered partial updates  </a:t>
            </a:r>
          </a:p>
          <a:p>
            <a:r>
              <a:rPr lang="en-US" dirty="0" smtClean="0"/>
              <a:t>Best for </a:t>
            </a:r>
            <a:r>
              <a:rPr lang="en-US" dirty="0" smtClean="0">
                <a:solidFill>
                  <a:srgbClr val="3366FF"/>
                </a:solidFill>
              </a:rPr>
              <a:t>large,</a:t>
            </a:r>
            <a:r>
              <a:rPr lang="en-US" dirty="0">
                <a:solidFill>
                  <a:srgbClr val="3366FF"/>
                </a:solidFill>
              </a:rPr>
              <a:t> hierarchical networks </a:t>
            </a:r>
            <a:r>
              <a:rPr lang="en-US" dirty="0" smtClean="0">
                <a:solidFill>
                  <a:srgbClr val="3366FF"/>
                </a:solidFill>
              </a:rPr>
              <a:t>,advanced administration </a:t>
            </a:r>
            <a:r>
              <a:rPr lang="en-US" dirty="0">
                <a:solidFill>
                  <a:srgbClr val="3366FF"/>
                </a:solidFill>
              </a:rPr>
              <a:t>knowledge ,convergence time is </a:t>
            </a:r>
            <a:r>
              <a:rPr lang="en-US" dirty="0" smtClean="0">
                <a:solidFill>
                  <a:srgbClr val="3366FF"/>
                </a:solidFill>
              </a:rPr>
              <a:t>crucial </a:t>
            </a:r>
            <a:endParaRPr lang="en-US" dirty="0">
              <a:solidFill>
                <a:srgbClr val="3366FF"/>
              </a:solidFill>
            </a:endParaRPr>
          </a:p>
        </p:txBody>
      </p:sp>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113</a:t>
            </a:fld>
            <a:endParaRPr lang="en-US"/>
          </a:p>
        </p:txBody>
      </p:sp>
    </p:spTree>
    <p:extLst>
      <p:ext uri="{BB962C8B-B14F-4D97-AF65-F5344CB8AC3E}">
        <p14:creationId xmlns:p14="http://schemas.microsoft.com/office/powerpoint/2010/main" val="196552883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pPr algn="ctr"/>
            <a:r>
              <a:rPr lang="en-US" sz="7200" b="1" dirty="0" smtClean="0"/>
              <a:t>Thank You</a:t>
            </a:r>
            <a:endParaRPr lang="en-US" sz="7200" b="1" dirty="0"/>
          </a:p>
        </p:txBody>
      </p:sp>
      <p:sp>
        <p:nvSpPr>
          <p:cNvPr id="2" name="Date Placeholder 1"/>
          <p:cNvSpPr>
            <a:spLocks noGrp="1"/>
          </p:cNvSpPr>
          <p:nvPr>
            <p:ph type="dt" sz="half" idx="10"/>
          </p:nvPr>
        </p:nvSpPr>
        <p:spPr/>
        <p:txBody>
          <a:bodyPr/>
          <a:lstStyle/>
          <a:p>
            <a:fld id="{6DD63D87-37BF-E341-97D5-A8D73780E119}" type="datetime2">
              <a:rPr lang="en-US" smtClean="0"/>
              <a:t>Wednesday, September 8, 21</a:t>
            </a:fld>
            <a:endParaRPr lang="en-US"/>
          </a:p>
        </p:txBody>
      </p:sp>
      <p:sp>
        <p:nvSpPr>
          <p:cNvPr id="3" name="Slide Number Placeholder 2"/>
          <p:cNvSpPr>
            <a:spLocks noGrp="1"/>
          </p:cNvSpPr>
          <p:nvPr>
            <p:ph type="sldNum" sz="quarter" idx="12"/>
          </p:nvPr>
        </p:nvSpPr>
        <p:spPr/>
        <p:txBody>
          <a:bodyPr/>
          <a:lstStyle/>
          <a:p>
            <a:fld id="{4C098522-576E-FD43-85CB-3289FADA32F2}" type="slidenum">
              <a:rPr lang="en-US" smtClean="0"/>
              <a:t>114</a:t>
            </a:fld>
            <a:endParaRPr lang="en-US"/>
          </a:p>
        </p:txBody>
      </p:sp>
    </p:spTree>
    <p:extLst>
      <p:ext uri="{BB962C8B-B14F-4D97-AF65-F5344CB8AC3E}">
        <p14:creationId xmlns:p14="http://schemas.microsoft.com/office/powerpoint/2010/main" val="638031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Contd.</a:t>
            </a:r>
            <a:endParaRPr lang="en-US" b="1" dirty="0"/>
          </a:p>
        </p:txBody>
      </p:sp>
      <p:sp>
        <p:nvSpPr>
          <p:cNvPr id="3" name="Content Placeholder 2"/>
          <p:cNvSpPr>
            <a:spLocks noGrp="1"/>
          </p:cNvSpPr>
          <p:nvPr>
            <p:ph idx="1"/>
          </p:nvPr>
        </p:nvSpPr>
        <p:spPr/>
        <p:txBody>
          <a:bodyPr rtlCol="0">
            <a:noAutofit/>
          </a:bodyPr>
          <a:lstStyle/>
          <a:p>
            <a:pPr>
              <a:lnSpc>
                <a:spcPct val="170000"/>
              </a:lnSpc>
              <a:defRPr/>
            </a:pPr>
            <a:r>
              <a:rPr lang="en-US" sz="2400" dirty="0" smtClean="0"/>
              <a:t>The packet transmitted by the sending computer may pass through several </a:t>
            </a:r>
            <a:r>
              <a:rPr lang="en-US" sz="2400" dirty="0" smtClean="0">
                <a:solidFill>
                  <a:srgbClr val="3366FF"/>
                </a:solidFill>
              </a:rPr>
              <a:t>LANs or WANs </a:t>
            </a:r>
            <a:r>
              <a:rPr lang="en-US" sz="2400" dirty="0" smtClean="0"/>
              <a:t>before reaching the destination computer. </a:t>
            </a:r>
          </a:p>
          <a:p>
            <a:pPr>
              <a:lnSpc>
                <a:spcPct val="170000"/>
              </a:lnSpc>
              <a:defRPr/>
            </a:pPr>
            <a:r>
              <a:rPr lang="en-US" sz="2400" dirty="0" smtClean="0"/>
              <a:t>For this level of communication, we need </a:t>
            </a:r>
            <a:r>
              <a:rPr lang="en-US" sz="2400" dirty="0" smtClean="0">
                <a:solidFill>
                  <a:srgbClr val="3366FF"/>
                </a:solidFill>
              </a:rPr>
              <a:t>a global addressing scheme</a:t>
            </a:r>
            <a:r>
              <a:rPr lang="en-US" sz="2400" dirty="0" smtClean="0"/>
              <a:t>; we use the term </a:t>
            </a:r>
            <a:r>
              <a:rPr lang="en-US" sz="2400" dirty="0" smtClean="0">
                <a:solidFill>
                  <a:srgbClr val="3366FF"/>
                </a:solidFill>
              </a:rPr>
              <a:t>IP address </a:t>
            </a:r>
            <a:r>
              <a:rPr lang="en-US" sz="2400" dirty="0" smtClean="0"/>
              <a:t>to mean </a:t>
            </a:r>
            <a:r>
              <a:rPr lang="en-US" sz="2400" dirty="0" smtClean="0">
                <a:solidFill>
                  <a:srgbClr val="3366FF"/>
                </a:solidFill>
              </a:rPr>
              <a:t>a logical  address </a:t>
            </a:r>
            <a:r>
              <a:rPr lang="en-US" sz="2400" dirty="0" smtClean="0"/>
              <a:t>in the network layer of the TCP/IP protocol suite. </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12</a:t>
            </a:fld>
            <a:endParaRPr lang="en-US"/>
          </a:p>
        </p:txBody>
      </p:sp>
      <p:sp>
        <p:nvSpPr>
          <p:cNvPr id="2" name="Date Placeholder 1"/>
          <p:cNvSpPr>
            <a:spLocks noGrp="1"/>
          </p:cNvSpPr>
          <p:nvPr>
            <p:ph type="dt" sz="half" idx="10"/>
          </p:nvPr>
        </p:nvSpPr>
        <p:spPr/>
        <p:txBody>
          <a:bodyPr/>
          <a:lstStyle/>
          <a:p>
            <a:fld id="{948627EB-FE00-2E41-960D-AD0DC733C8F6}" type="datetime2">
              <a:rPr lang="en-US" smtClean="0"/>
              <a:t>Wednesday, September 8, 21</a:t>
            </a:fld>
            <a:endParaRPr lang="en-US"/>
          </a:p>
        </p:txBody>
      </p:sp>
    </p:spTree>
    <p:extLst>
      <p:ext uri="{BB962C8B-B14F-4D97-AF65-F5344CB8AC3E}">
        <p14:creationId xmlns:p14="http://schemas.microsoft.com/office/powerpoint/2010/main" val="334511961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IPv4 Addresses </a:t>
            </a:r>
          </a:p>
        </p:txBody>
      </p:sp>
      <p:sp>
        <p:nvSpPr>
          <p:cNvPr id="5123" name="Content Placeholder 2"/>
          <p:cNvSpPr>
            <a:spLocks noGrp="1"/>
          </p:cNvSpPr>
          <p:nvPr>
            <p:ph idx="1"/>
          </p:nvPr>
        </p:nvSpPr>
        <p:spPr/>
        <p:txBody>
          <a:bodyPr>
            <a:noAutofit/>
          </a:bodyPr>
          <a:lstStyle/>
          <a:p>
            <a:pPr>
              <a:lnSpc>
                <a:spcPct val="200000"/>
              </a:lnSpc>
            </a:pPr>
            <a:r>
              <a:rPr lang="en-US" sz="2400" dirty="0" smtClean="0">
                <a:cs typeface="Times" pitchFamily="18" charset="0"/>
              </a:rPr>
              <a:t>An</a:t>
            </a:r>
            <a:r>
              <a:rPr lang="en-US" sz="2400" dirty="0" smtClean="0">
                <a:solidFill>
                  <a:srgbClr val="3366FF"/>
                </a:solidFill>
                <a:cs typeface="Times" pitchFamily="18" charset="0"/>
              </a:rPr>
              <a:t> IPv4 </a:t>
            </a:r>
            <a:r>
              <a:rPr lang="en-US" sz="2400" dirty="0" smtClean="0">
                <a:cs typeface="Times" pitchFamily="18" charset="0"/>
              </a:rPr>
              <a:t>address is a </a:t>
            </a:r>
            <a:r>
              <a:rPr lang="en-US" sz="2400" dirty="0" smtClean="0">
                <a:solidFill>
                  <a:srgbClr val="3366FF"/>
                </a:solidFill>
                <a:cs typeface="Times" pitchFamily="18" charset="0"/>
              </a:rPr>
              <a:t>32-bit </a:t>
            </a:r>
            <a:r>
              <a:rPr lang="en-US" sz="2400" dirty="0" smtClean="0">
                <a:cs typeface="Times" pitchFamily="18" charset="0"/>
              </a:rPr>
              <a:t>address </a:t>
            </a:r>
          </a:p>
          <a:p>
            <a:pPr>
              <a:lnSpc>
                <a:spcPct val="200000"/>
              </a:lnSpc>
            </a:pPr>
            <a:r>
              <a:rPr lang="en-US" sz="2400" dirty="0" smtClean="0">
                <a:cs typeface="Times" pitchFamily="18" charset="0"/>
              </a:rPr>
              <a:t>IPv4 addresses are </a:t>
            </a:r>
            <a:r>
              <a:rPr lang="en-US" sz="2400" dirty="0" smtClean="0">
                <a:solidFill>
                  <a:srgbClr val="3366FF"/>
                </a:solidFill>
                <a:cs typeface="Times" pitchFamily="18" charset="0"/>
              </a:rPr>
              <a:t>unique and universal. </a:t>
            </a:r>
          </a:p>
          <a:p>
            <a:pPr>
              <a:lnSpc>
                <a:spcPct val="200000"/>
              </a:lnSpc>
            </a:pPr>
            <a:r>
              <a:rPr lang="en-US" sz="2400" dirty="0" smtClean="0">
                <a:cs typeface="Times" pitchFamily="18" charset="0"/>
              </a:rPr>
              <a:t>They are unique in the sense that each address defines </a:t>
            </a:r>
            <a:r>
              <a:rPr lang="en-US" sz="2400" dirty="0" smtClean="0">
                <a:solidFill>
                  <a:srgbClr val="3366FF"/>
                </a:solidFill>
                <a:cs typeface="Times" pitchFamily="18" charset="0"/>
              </a:rPr>
              <a:t>one, and only one,</a:t>
            </a:r>
            <a:r>
              <a:rPr lang="en-US" sz="2400" dirty="0" smtClean="0">
                <a:cs typeface="Times" pitchFamily="18" charset="0"/>
              </a:rPr>
              <a:t> connection to the Internet. </a:t>
            </a:r>
          </a:p>
          <a:p>
            <a:pPr>
              <a:lnSpc>
                <a:spcPct val="200000"/>
              </a:lnSpc>
            </a:pPr>
            <a:r>
              <a:rPr lang="en-US" sz="2400" dirty="0" smtClean="0">
                <a:cs typeface="Times" pitchFamily="18" charset="0"/>
              </a:rPr>
              <a:t>Two devices on the Internet </a:t>
            </a:r>
            <a:r>
              <a:rPr lang="en-US" sz="2400" dirty="0" smtClean="0">
                <a:solidFill>
                  <a:srgbClr val="3366FF"/>
                </a:solidFill>
                <a:cs typeface="Times" pitchFamily="18" charset="0"/>
              </a:rPr>
              <a:t>can never have the same address at the same time. </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13</a:t>
            </a:fld>
            <a:endParaRPr lang="en-US"/>
          </a:p>
        </p:txBody>
      </p:sp>
      <p:sp>
        <p:nvSpPr>
          <p:cNvPr id="2" name="Date Placeholder 1"/>
          <p:cNvSpPr>
            <a:spLocks noGrp="1"/>
          </p:cNvSpPr>
          <p:nvPr>
            <p:ph type="dt" sz="half" idx="10"/>
          </p:nvPr>
        </p:nvSpPr>
        <p:spPr/>
        <p:txBody>
          <a:bodyPr/>
          <a:lstStyle/>
          <a:p>
            <a:fld id="{1B8944D5-86AE-E445-AE84-EBF164718DB1}" type="datetime2">
              <a:rPr lang="en-US" smtClean="0"/>
              <a:t>Wednesday, September 8, 21</a:t>
            </a:fld>
            <a:endParaRPr lang="en-US"/>
          </a:p>
        </p:txBody>
      </p:sp>
    </p:spTree>
    <p:extLst>
      <p:ext uri="{BB962C8B-B14F-4D97-AF65-F5344CB8AC3E}">
        <p14:creationId xmlns:p14="http://schemas.microsoft.com/office/powerpoint/2010/main" val="12267943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Address Space </a:t>
            </a:r>
          </a:p>
        </p:txBody>
      </p:sp>
      <p:sp>
        <p:nvSpPr>
          <p:cNvPr id="3" name="Content Placeholder 2"/>
          <p:cNvSpPr>
            <a:spLocks noGrp="1"/>
          </p:cNvSpPr>
          <p:nvPr>
            <p:ph idx="1"/>
          </p:nvPr>
        </p:nvSpPr>
        <p:spPr/>
        <p:txBody>
          <a:bodyPr rtlCol="0">
            <a:normAutofit/>
          </a:bodyPr>
          <a:lstStyle/>
          <a:p>
            <a:pPr>
              <a:lnSpc>
                <a:spcPct val="150000"/>
              </a:lnSpc>
              <a:defRPr/>
            </a:pPr>
            <a:r>
              <a:rPr lang="en-US" sz="2400" dirty="0" smtClean="0"/>
              <a:t> An address space is the </a:t>
            </a:r>
            <a:r>
              <a:rPr lang="en-US" sz="2400" dirty="0" smtClean="0">
                <a:solidFill>
                  <a:srgbClr val="3366FF"/>
                </a:solidFill>
              </a:rPr>
              <a:t>total number of addresses </a:t>
            </a:r>
            <a:r>
              <a:rPr lang="en-US" sz="2400" dirty="0" smtClean="0"/>
              <a:t>used by the protocol. </a:t>
            </a:r>
          </a:p>
          <a:p>
            <a:pPr>
              <a:lnSpc>
                <a:spcPct val="150000"/>
              </a:lnSpc>
              <a:defRPr/>
            </a:pPr>
            <a:r>
              <a:rPr lang="en-US" sz="2400" dirty="0" smtClean="0"/>
              <a:t>If a protocol uses </a:t>
            </a:r>
            <a:r>
              <a:rPr lang="en-US" sz="2400" dirty="0" smtClean="0">
                <a:solidFill>
                  <a:srgbClr val="3366FF"/>
                </a:solidFill>
              </a:rPr>
              <a:t>N bits </a:t>
            </a:r>
            <a:r>
              <a:rPr lang="en-US" sz="2400" dirty="0" smtClean="0"/>
              <a:t>to define an address, the address space is </a:t>
            </a:r>
            <a:r>
              <a:rPr lang="en-US" sz="2400" dirty="0" smtClean="0">
                <a:solidFill>
                  <a:srgbClr val="3366FF"/>
                </a:solidFill>
              </a:rPr>
              <a:t>2</a:t>
            </a:r>
            <a:r>
              <a:rPr lang="en-US" sz="2400" baseline="30000" dirty="0" smtClean="0">
                <a:solidFill>
                  <a:srgbClr val="3366FF"/>
                </a:solidFill>
              </a:rPr>
              <a:t>N</a:t>
            </a:r>
            <a:r>
              <a:rPr lang="en-US" sz="2400" dirty="0" smtClean="0">
                <a:solidFill>
                  <a:srgbClr val="FF0000"/>
                </a:solidFill>
              </a:rPr>
              <a:t> </a:t>
            </a:r>
            <a:r>
              <a:rPr lang="en-US" sz="2400" dirty="0" smtClean="0"/>
              <a:t>because each bit can have two different values (</a:t>
            </a:r>
            <a:r>
              <a:rPr lang="en-US" sz="2400" dirty="0" smtClean="0">
                <a:solidFill>
                  <a:srgbClr val="3366FF"/>
                </a:solidFill>
              </a:rPr>
              <a:t>0 or 1</a:t>
            </a:r>
            <a:r>
              <a:rPr lang="en-US" sz="2400" dirty="0" smtClean="0"/>
              <a:t>) and </a:t>
            </a:r>
            <a:r>
              <a:rPr lang="en-US" sz="2400" dirty="0" smtClean="0">
                <a:solidFill>
                  <a:srgbClr val="3366FF"/>
                </a:solidFill>
              </a:rPr>
              <a:t>N bits can have 2</a:t>
            </a:r>
            <a:r>
              <a:rPr lang="en-US" sz="2400" baseline="30000" dirty="0" smtClean="0">
                <a:solidFill>
                  <a:srgbClr val="3366FF"/>
                </a:solidFill>
              </a:rPr>
              <a:t>N</a:t>
            </a:r>
            <a:r>
              <a:rPr lang="en-US" sz="2400" dirty="0" smtClean="0">
                <a:solidFill>
                  <a:srgbClr val="3366FF"/>
                </a:solidFill>
              </a:rPr>
              <a:t> values</a:t>
            </a:r>
            <a:r>
              <a:rPr lang="en-US" sz="2400" dirty="0" smtClean="0"/>
              <a:t>. </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14</a:t>
            </a:fld>
            <a:endParaRPr lang="en-US"/>
          </a:p>
        </p:txBody>
      </p:sp>
      <p:sp>
        <p:nvSpPr>
          <p:cNvPr id="2" name="Date Placeholder 1"/>
          <p:cNvSpPr>
            <a:spLocks noGrp="1"/>
          </p:cNvSpPr>
          <p:nvPr>
            <p:ph type="dt" sz="half" idx="10"/>
          </p:nvPr>
        </p:nvSpPr>
        <p:spPr/>
        <p:txBody>
          <a:bodyPr/>
          <a:lstStyle/>
          <a:p>
            <a:fld id="{E344ABD2-39C4-0B48-A62E-52185F75EF5E}" type="datetime2">
              <a:rPr lang="en-US" smtClean="0"/>
              <a:t>Wednesday, September 8, 21</a:t>
            </a:fld>
            <a:endParaRPr lang="en-US"/>
          </a:p>
        </p:txBody>
      </p:sp>
    </p:spTree>
    <p:extLst>
      <p:ext uri="{BB962C8B-B14F-4D97-AF65-F5344CB8AC3E}">
        <p14:creationId xmlns:p14="http://schemas.microsoft.com/office/powerpoint/2010/main" val="62177539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Address Space </a:t>
            </a:r>
          </a:p>
        </p:txBody>
      </p:sp>
      <p:sp>
        <p:nvSpPr>
          <p:cNvPr id="3" name="Content Placeholder 2"/>
          <p:cNvSpPr>
            <a:spLocks noGrp="1"/>
          </p:cNvSpPr>
          <p:nvPr>
            <p:ph idx="1"/>
          </p:nvPr>
        </p:nvSpPr>
        <p:spPr/>
        <p:txBody>
          <a:bodyPr rtlCol="0">
            <a:normAutofit/>
          </a:bodyPr>
          <a:lstStyle/>
          <a:p>
            <a:pPr>
              <a:lnSpc>
                <a:spcPct val="150000"/>
              </a:lnSpc>
              <a:defRPr/>
            </a:pPr>
            <a:r>
              <a:rPr lang="en-US" sz="2400" dirty="0" smtClean="0"/>
              <a:t>IPv4 uses </a:t>
            </a:r>
            <a:r>
              <a:rPr lang="en-US" sz="2400" dirty="0" smtClean="0">
                <a:solidFill>
                  <a:srgbClr val="3366FF"/>
                </a:solidFill>
              </a:rPr>
              <a:t>32-bit addresses, </a:t>
            </a:r>
            <a:r>
              <a:rPr lang="en-US" sz="2400" dirty="0" smtClean="0"/>
              <a:t>i.e. the address space is </a:t>
            </a:r>
            <a:r>
              <a:rPr lang="en-US" sz="2400" dirty="0" smtClean="0">
                <a:solidFill>
                  <a:srgbClr val="3366FF"/>
                </a:solidFill>
              </a:rPr>
              <a:t>2</a:t>
            </a:r>
            <a:r>
              <a:rPr lang="en-US" sz="2400" baseline="30000" dirty="0" smtClean="0">
                <a:solidFill>
                  <a:srgbClr val="3366FF"/>
                </a:solidFill>
              </a:rPr>
              <a:t>32 </a:t>
            </a:r>
            <a:r>
              <a:rPr lang="en-US" sz="2400" dirty="0" smtClean="0"/>
              <a:t>or </a:t>
            </a:r>
            <a:r>
              <a:rPr lang="en-US" sz="2400" dirty="0" smtClean="0">
                <a:solidFill>
                  <a:srgbClr val="3366FF"/>
                </a:solidFill>
              </a:rPr>
              <a:t>4,294,967,296</a:t>
            </a:r>
            <a:r>
              <a:rPr lang="en-US" sz="2400" dirty="0" smtClean="0"/>
              <a:t> (more than 4 billion).</a:t>
            </a:r>
          </a:p>
          <a:p>
            <a:pPr>
              <a:lnSpc>
                <a:spcPct val="150000"/>
              </a:lnSpc>
              <a:defRPr/>
            </a:pPr>
            <a:r>
              <a:rPr lang="en-US" sz="2400" dirty="0" smtClean="0"/>
              <a:t>if there </a:t>
            </a:r>
            <a:r>
              <a:rPr lang="en-US" sz="2400" dirty="0" smtClean="0">
                <a:solidFill>
                  <a:srgbClr val="3366FF"/>
                </a:solidFill>
              </a:rPr>
              <a:t>were no restrictions</a:t>
            </a:r>
            <a:r>
              <a:rPr lang="en-US" sz="2400" dirty="0" smtClean="0"/>
              <a:t>, more </a:t>
            </a:r>
            <a:r>
              <a:rPr lang="en-US" sz="2400" dirty="0" smtClean="0">
                <a:solidFill>
                  <a:srgbClr val="3366FF"/>
                </a:solidFill>
              </a:rPr>
              <a:t>than 4 billion devices </a:t>
            </a:r>
            <a:r>
              <a:rPr lang="en-US" sz="2400" dirty="0" smtClean="0"/>
              <a:t>could be connected to the Internet. </a:t>
            </a:r>
          </a:p>
          <a:p>
            <a:pPr>
              <a:lnSpc>
                <a:spcPct val="150000"/>
              </a:lnSpc>
              <a:defRPr/>
            </a:pPr>
            <a:r>
              <a:rPr lang="en-US" sz="2400" dirty="0" smtClean="0"/>
              <a:t>the actual number is much less because of the </a:t>
            </a:r>
            <a:r>
              <a:rPr lang="en-US" sz="2400" dirty="0" smtClean="0">
                <a:solidFill>
                  <a:srgbClr val="3366FF"/>
                </a:solidFill>
              </a:rPr>
              <a:t>restrictions imposed on the addresses.</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15</a:t>
            </a:fld>
            <a:endParaRPr lang="en-US"/>
          </a:p>
        </p:txBody>
      </p:sp>
      <p:sp>
        <p:nvSpPr>
          <p:cNvPr id="2" name="Date Placeholder 1"/>
          <p:cNvSpPr>
            <a:spLocks noGrp="1"/>
          </p:cNvSpPr>
          <p:nvPr>
            <p:ph type="dt" sz="half" idx="10"/>
          </p:nvPr>
        </p:nvSpPr>
        <p:spPr/>
        <p:txBody>
          <a:bodyPr/>
          <a:lstStyle/>
          <a:p>
            <a:fld id="{1BFE6DA9-CB4B-3048-A11B-3E6F0D50937E}" type="datetime2">
              <a:rPr lang="en-US" smtClean="0"/>
              <a:t>Wednesday, September 8, 21</a:t>
            </a:fld>
            <a:endParaRPr lang="en-US"/>
          </a:p>
        </p:txBody>
      </p:sp>
    </p:spTree>
    <p:extLst>
      <p:ext uri="{BB962C8B-B14F-4D97-AF65-F5344CB8AC3E}">
        <p14:creationId xmlns:p14="http://schemas.microsoft.com/office/powerpoint/2010/main" val="127161350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Notations</a:t>
            </a:r>
          </a:p>
        </p:txBody>
      </p:sp>
      <p:sp>
        <p:nvSpPr>
          <p:cNvPr id="3" name="Content Placeholder 2"/>
          <p:cNvSpPr>
            <a:spLocks noGrp="1"/>
          </p:cNvSpPr>
          <p:nvPr>
            <p:ph idx="1"/>
          </p:nvPr>
        </p:nvSpPr>
        <p:spPr/>
        <p:txBody>
          <a:bodyPr rtlCol="0">
            <a:normAutofit/>
          </a:bodyPr>
          <a:lstStyle/>
          <a:p>
            <a:pPr algn="just">
              <a:lnSpc>
                <a:spcPct val="120000"/>
              </a:lnSpc>
              <a:defRPr/>
            </a:pPr>
            <a:r>
              <a:rPr lang="en-US" sz="2400" dirty="0" smtClean="0"/>
              <a:t>There are two prevalent notations to show an IPv4 address: </a:t>
            </a:r>
            <a:r>
              <a:rPr lang="en-US" sz="2400" dirty="0" smtClean="0">
                <a:solidFill>
                  <a:srgbClr val="3366FF"/>
                </a:solidFill>
              </a:rPr>
              <a:t>binary notation </a:t>
            </a:r>
            <a:r>
              <a:rPr lang="en-US" sz="2400" dirty="0" smtClean="0"/>
              <a:t>and </a:t>
            </a:r>
            <a:r>
              <a:rPr lang="en-US" sz="2400" dirty="0" smtClean="0">
                <a:solidFill>
                  <a:srgbClr val="3366FF"/>
                </a:solidFill>
              </a:rPr>
              <a:t>dotted-decimal notation.</a:t>
            </a:r>
          </a:p>
          <a:p>
            <a:pPr algn="just">
              <a:lnSpc>
                <a:spcPct val="120000"/>
              </a:lnSpc>
              <a:defRPr/>
            </a:pPr>
            <a:r>
              <a:rPr lang="en-US" sz="2400" b="1" dirty="0" smtClean="0">
                <a:solidFill>
                  <a:srgbClr val="3366FF"/>
                </a:solidFill>
              </a:rPr>
              <a:t>Binary Notation</a:t>
            </a:r>
          </a:p>
          <a:p>
            <a:pPr lvl="1" algn="just">
              <a:lnSpc>
                <a:spcPct val="120000"/>
              </a:lnSpc>
              <a:defRPr/>
            </a:pPr>
            <a:r>
              <a:rPr lang="en-US" sz="2400" dirty="0" smtClean="0"/>
              <a:t>In binary notation, the IPv4 address is displayed as 32 bits.</a:t>
            </a:r>
          </a:p>
          <a:p>
            <a:pPr lvl="1" algn="just">
              <a:lnSpc>
                <a:spcPct val="120000"/>
              </a:lnSpc>
              <a:defRPr/>
            </a:pPr>
            <a:r>
              <a:rPr lang="en-US" sz="2400" dirty="0" smtClean="0"/>
              <a:t>Each octet is often referred to as a byte. </a:t>
            </a:r>
          </a:p>
          <a:p>
            <a:pPr lvl="1" algn="just">
              <a:lnSpc>
                <a:spcPct val="120000"/>
              </a:lnSpc>
              <a:defRPr/>
            </a:pPr>
            <a:r>
              <a:rPr lang="en-US" sz="2400" dirty="0" smtClean="0"/>
              <a:t>a 4-byte address. </a:t>
            </a:r>
          </a:p>
          <a:p>
            <a:pPr lvl="1" algn="just">
              <a:lnSpc>
                <a:spcPct val="120000"/>
              </a:lnSpc>
              <a:defRPr/>
            </a:pPr>
            <a:r>
              <a:rPr lang="en-US" sz="2400" dirty="0" smtClean="0"/>
              <a:t>an example of an IPv4 address in binary notation: </a:t>
            </a:r>
          </a:p>
          <a:p>
            <a:pPr marL="457200" lvl="1" indent="0" algn="just">
              <a:lnSpc>
                <a:spcPct val="120000"/>
              </a:lnSpc>
              <a:buNone/>
              <a:defRPr/>
            </a:pPr>
            <a:r>
              <a:rPr lang="en-US" sz="2400" dirty="0" smtClean="0"/>
              <a:t>		</a:t>
            </a:r>
            <a:r>
              <a:rPr lang="en-US" sz="2400" dirty="0" smtClean="0">
                <a:solidFill>
                  <a:srgbClr val="FF0000"/>
                </a:solidFill>
              </a:rPr>
              <a:t>01110101 </a:t>
            </a:r>
            <a:r>
              <a:rPr lang="en-US" sz="2400" dirty="0" smtClean="0">
                <a:solidFill>
                  <a:srgbClr val="00B0F0"/>
                </a:solidFill>
              </a:rPr>
              <a:t>10010101</a:t>
            </a:r>
            <a:r>
              <a:rPr lang="en-US" sz="2400" dirty="0" smtClean="0"/>
              <a:t> </a:t>
            </a:r>
            <a:r>
              <a:rPr lang="en-US" sz="2400" dirty="0" smtClean="0">
                <a:solidFill>
                  <a:srgbClr val="7030A0"/>
                </a:solidFill>
              </a:rPr>
              <a:t>00011101</a:t>
            </a:r>
            <a:r>
              <a:rPr lang="en-US" sz="2400" dirty="0" smtClean="0"/>
              <a:t> 00000010</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16</a:t>
            </a:fld>
            <a:endParaRPr lang="en-US"/>
          </a:p>
        </p:txBody>
      </p:sp>
      <p:sp>
        <p:nvSpPr>
          <p:cNvPr id="2" name="Date Placeholder 1"/>
          <p:cNvSpPr>
            <a:spLocks noGrp="1"/>
          </p:cNvSpPr>
          <p:nvPr>
            <p:ph type="dt" sz="half" idx="10"/>
          </p:nvPr>
        </p:nvSpPr>
        <p:spPr/>
        <p:txBody>
          <a:bodyPr/>
          <a:lstStyle/>
          <a:p>
            <a:fld id="{979A145A-A383-094F-B341-A69C701B1887}" type="datetime2">
              <a:rPr lang="en-US" smtClean="0"/>
              <a:t>Wednesday, September 8, 21</a:t>
            </a:fld>
            <a:endParaRPr lang="en-US"/>
          </a:p>
        </p:txBody>
      </p:sp>
    </p:spTree>
    <p:extLst>
      <p:ext uri="{BB962C8B-B14F-4D97-AF65-F5344CB8AC3E}">
        <p14:creationId xmlns:p14="http://schemas.microsoft.com/office/powerpoint/2010/main" val="407382062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Notations</a:t>
            </a:r>
          </a:p>
        </p:txBody>
      </p:sp>
      <p:sp>
        <p:nvSpPr>
          <p:cNvPr id="3" name="Content Placeholder 2"/>
          <p:cNvSpPr>
            <a:spLocks noGrp="1"/>
          </p:cNvSpPr>
          <p:nvPr>
            <p:ph idx="1"/>
          </p:nvPr>
        </p:nvSpPr>
        <p:spPr/>
        <p:txBody>
          <a:bodyPr rtlCol="0">
            <a:normAutofit/>
          </a:bodyPr>
          <a:lstStyle/>
          <a:p>
            <a:pPr>
              <a:lnSpc>
                <a:spcPct val="150000"/>
              </a:lnSpc>
              <a:defRPr/>
            </a:pPr>
            <a:r>
              <a:rPr lang="en-US" sz="2400" b="1" dirty="0" smtClean="0">
                <a:solidFill>
                  <a:srgbClr val="3366FF"/>
                </a:solidFill>
              </a:rPr>
              <a:t>Dotted-Decimal Notation </a:t>
            </a:r>
          </a:p>
          <a:p>
            <a:pPr lvl="1">
              <a:lnSpc>
                <a:spcPct val="150000"/>
              </a:lnSpc>
              <a:defRPr/>
            </a:pPr>
            <a:r>
              <a:rPr lang="en-US" sz="2400" dirty="0"/>
              <a:t>To make the IPv4 address more compact and easier to read, Internet addresses are usually written in decimal form with a decimal point (dot) separating the bytes. </a:t>
            </a:r>
            <a:endParaRPr lang="en-US" sz="2400" dirty="0" smtClean="0"/>
          </a:p>
          <a:p>
            <a:pPr lvl="1">
              <a:lnSpc>
                <a:spcPct val="150000"/>
              </a:lnSpc>
              <a:defRPr/>
            </a:pPr>
            <a:r>
              <a:rPr lang="en-US" sz="2400" dirty="0" smtClean="0"/>
              <a:t>The </a:t>
            </a:r>
            <a:r>
              <a:rPr lang="en-US" sz="2400" dirty="0"/>
              <a:t>following is the dotted-decimal notation of the above address: </a:t>
            </a:r>
            <a:endParaRPr lang="en-US" sz="2400" dirty="0" smtClean="0"/>
          </a:p>
          <a:p>
            <a:pPr marL="457200" lvl="1" indent="0">
              <a:lnSpc>
                <a:spcPct val="150000"/>
              </a:lnSpc>
              <a:buNone/>
              <a:defRPr/>
            </a:pPr>
            <a:r>
              <a:rPr lang="en-US" sz="2400" dirty="0" smtClean="0"/>
              <a:t>	</a:t>
            </a:r>
            <a:r>
              <a:rPr lang="en-US" sz="2400" dirty="0" smtClean="0">
                <a:solidFill>
                  <a:srgbClr val="FF0000"/>
                </a:solidFill>
              </a:rPr>
              <a:t>117.</a:t>
            </a:r>
            <a:r>
              <a:rPr lang="en-US" sz="2400" dirty="0" smtClean="0">
                <a:solidFill>
                  <a:srgbClr val="00B0F0"/>
                </a:solidFill>
              </a:rPr>
              <a:t>149.</a:t>
            </a:r>
            <a:r>
              <a:rPr lang="en-US" sz="2400" dirty="0" smtClean="0">
                <a:solidFill>
                  <a:srgbClr val="7030A0"/>
                </a:solidFill>
              </a:rPr>
              <a:t>29.</a:t>
            </a:r>
            <a:r>
              <a:rPr lang="en-US" sz="2400" dirty="0" smtClean="0"/>
              <a:t>2</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17</a:t>
            </a:fld>
            <a:endParaRPr lang="en-US"/>
          </a:p>
        </p:txBody>
      </p:sp>
      <p:sp>
        <p:nvSpPr>
          <p:cNvPr id="2" name="Date Placeholder 1"/>
          <p:cNvSpPr>
            <a:spLocks noGrp="1"/>
          </p:cNvSpPr>
          <p:nvPr>
            <p:ph type="dt" sz="half" idx="10"/>
          </p:nvPr>
        </p:nvSpPr>
        <p:spPr/>
        <p:txBody>
          <a:bodyPr/>
          <a:lstStyle/>
          <a:p>
            <a:fld id="{7DFFF39D-9975-BF4C-B719-13C78F954CBD}" type="datetime2">
              <a:rPr lang="en-US" smtClean="0"/>
              <a:t>Wednesday, September 8, 21</a:t>
            </a:fld>
            <a:endParaRPr lang="en-US"/>
          </a:p>
        </p:txBody>
      </p:sp>
    </p:spTree>
    <p:extLst>
      <p:ext uri="{BB962C8B-B14F-4D97-AF65-F5344CB8AC3E}">
        <p14:creationId xmlns:p14="http://schemas.microsoft.com/office/powerpoint/2010/main" val="191465208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Notations: Example</a:t>
            </a:r>
            <a:endParaRPr lang="en-US" dirty="0"/>
          </a:p>
        </p:txBody>
      </p:sp>
      <p:sp>
        <p:nvSpPr>
          <p:cNvPr id="5" name="Slide Number Placeholder 4"/>
          <p:cNvSpPr>
            <a:spLocks noGrp="1"/>
          </p:cNvSpPr>
          <p:nvPr>
            <p:ph type="sldNum" sz="quarter" idx="12"/>
          </p:nvPr>
        </p:nvSpPr>
        <p:spPr/>
        <p:txBody>
          <a:bodyPr/>
          <a:lstStyle/>
          <a:p>
            <a:pPr>
              <a:defRPr/>
            </a:pPr>
            <a:fld id="{37D3E142-7188-41AC-8787-CFF8E30676BC}" type="slidenum">
              <a:rPr lang="en-US" smtClean="0"/>
              <a:pPr>
                <a:defRPr/>
              </a:pPr>
              <a:t>18</a:t>
            </a:fld>
            <a:endParaRPr lang="en-US"/>
          </a:p>
        </p:txBody>
      </p:sp>
      <p:pic>
        <p:nvPicPr>
          <p:cNvPr id="8196" name="Picture 8"/>
          <p:cNvPicPr>
            <a:picLocks noChangeAspect="1" noChangeArrowheads="1"/>
          </p:cNvPicPr>
          <p:nvPr/>
        </p:nvPicPr>
        <p:blipFill>
          <a:blip r:embed="rId2" cstate="print"/>
          <a:srcRect/>
          <a:stretch>
            <a:fillRect/>
          </a:stretch>
        </p:blipFill>
        <p:spPr bwMode="auto">
          <a:xfrm>
            <a:off x="841968" y="2593558"/>
            <a:ext cx="7650163" cy="179070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E5E1F7FA-E977-3949-A21C-C1AEA2579F70}" type="datetime2">
              <a:rPr lang="en-US" smtClean="0"/>
              <a:t>Wednesday, September 8, 21</a:t>
            </a:fld>
            <a:endParaRPr lang="en-US"/>
          </a:p>
        </p:txBody>
      </p:sp>
    </p:spTree>
    <p:extLst>
      <p:ext uri="{BB962C8B-B14F-4D97-AF65-F5344CB8AC3E}">
        <p14:creationId xmlns:p14="http://schemas.microsoft.com/office/powerpoint/2010/main" val="88921269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hlink"/>
                </a:solidFill>
              </a:rPr>
              <a:t>Example </a:t>
            </a:r>
            <a:r>
              <a:rPr lang="en-US" b="1" dirty="0" smtClean="0">
                <a:solidFill>
                  <a:schemeClr val="hlink"/>
                </a:solidFill>
              </a:rPr>
              <a:t>1</a:t>
            </a:r>
            <a:endParaRPr lang="en-US" b="1" dirty="0"/>
          </a:p>
        </p:txBody>
      </p:sp>
      <p:sp>
        <p:nvSpPr>
          <p:cNvPr id="7" name="Content Placeholder 6"/>
          <p:cNvSpPr>
            <a:spLocks noGrp="1"/>
          </p:cNvSpPr>
          <p:nvPr>
            <p:ph idx="1"/>
          </p:nvPr>
        </p:nvSpPr>
        <p:spPr/>
        <p:txBody>
          <a:bodyPr/>
          <a:lstStyle/>
          <a:p>
            <a:r>
              <a:rPr lang="en-US" sz="2400" dirty="0"/>
              <a:t>Change the following IPv4 addresses from </a:t>
            </a:r>
            <a:r>
              <a:rPr lang="en-US" sz="2400" dirty="0" smtClean="0"/>
              <a:t>binary </a:t>
            </a:r>
            <a:r>
              <a:rPr lang="en-US" sz="2400" dirty="0"/>
              <a:t>notation to dotted-decimal </a:t>
            </a:r>
            <a:r>
              <a:rPr lang="en-US" sz="2400" dirty="0" smtClean="0"/>
              <a:t>notation</a:t>
            </a:r>
          </a:p>
          <a:p>
            <a:endParaRPr lang="en-US" dirty="0"/>
          </a:p>
          <a:p>
            <a:pPr marL="0" indent="0">
              <a:buNone/>
            </a:pPr>
            <a:endParaRPr lang="en-US" dirty="0"/>
          </a:p>
          <a:p>
            <a:pPr marL="0" indent="0" algn="ctr">
              <a:buNone/>
            </a:pPr>
            <a:r>
              <a:rPr lang="en-US" b="1" dirty="0" smtClean="0">
                <a:solidFill>
                  <a:schemeClr val="hlink"/>
                </a:solidFill>
              </a:rPr>
              <a:t>Solution</a:t>
            </a:r>
            <a:endParaRPr lang="en-US" b="1" dirty="0">
              <a:solidFill>
                <a:schemeClr val="hlink"/>
              </a:solidFill>
            </a:endParaRPr>
          </a:p>
          <a:p>
            <a:r>
              <a:rPr lang="en-US" sz="2400" dirty="0"/>
              <a:t>replace each group of 8 bits with its equivalent decimal number and add dots for separation.</a:t>
            </a:r>
          </a:p>
          <a:p>
            <a:pPr marL="0" indent="0">
              <a:buNone/>
            </a:pPr>
            <a:endParaRPr lang="en-US" dirty="0"/>
          </a:p>
        </p:txBody>
      </p:sp>
      <p:pic>
        <p:nvPicPr>
          <p:cNvPr id="9228" name="Picture 12"/>
          <p:cNvPicPr>
            <a:picLocks noChangeAspect="1" noChangeArrowheads="1"/>
          </p:cNvPicPr>
          <p:nvPr/>
        </p:nvPicPr>
        <p:blipFill>
          <a:blip r:embed="rId3" cstate="print"/>
          <a:srcRect/>
          <a:stretch>
            <a:fillRect/>
          </a:stretch>
        </p:blipFill>
        <p:spPr bwMode="auto">
          <a:xfrm>
            <a:off x="1139777" y="2726789"/>
            <a:ext cx="6567289" cy="909011"/>
          </a:xfrm>
          <a:prstGeom prst="rect">
            <a:avLst/>
          </a:prstGeom>
          <a:noFill/>
          <a:ln w="9525">
            <a:noFill/>
            <a:miter lim="800000"/>
            <a:headEnd/>
            <a:tailEnd/>
          </a:ln>
        </p:spPr>
      </p:pic>
      <p:pic>
        <p:nvPicPr>
          <p:cNvPr id="21" name="Picture 14"/>
          <p:cNvPicPr>
            <a:picLocks noChangeAspect="1" noChangeArrowheads="1"/>
          </p:cNvPicPr>
          <p:nvPr/>
        </p:nvPicPr>
        <p:blipFill>
          <a:blip r:embed="rId4" cstate="print"/>
          <a:srcRect/>
          <a:stretch>
            <a:fillRect/>
          </a:stretch>
        </p:blipFill>
        <p:spPr bwMode="auto">
          <a:xfrm>
            <a:off x="2865725" y="5416924"/>
            <a:ext cx="3256507" cy="48322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5C7AC715-DC2F-9B4A-9F9A-80F9751C5DA6}" type="datetime2">
              <a:rPr lang="en-US" smtClean="0"/>
              <a:t>Wednesday, September 8, 21</a:t>
            </a:fld>
            <a:endParaRPr lang="en-US"/>
          </a:p>
        </p:txBody>
      </p:sp>
      <p:sp>
        <p:nvSpPr>
          <p:cNvPr id="3" name="Slide Number Placeholder 2"/>
          <p:cNvSpPr>
            <a:spLocks noGrp="1"/>
          </p:cNvSpPr>
          <p:nvPr>
            <p:ph type="sldNum" sz="quarter" idx="12"/>
          </p:nvPr>
        </p:nvSpPr>
        <p:spPr/>
        <p:txBody>
          <a:bodyPr/>
          <a:lstStyle/>
          <a:p>
            <a:fld id="{4C098522-576E-FD43-85CB-3289FADA32F2}" type="slidenum">
              <a:rPr lang="en-US" smtClean="0"/>
              <a:t>19</a:t>
            </a:fld>
            <a:endParaRPr lang="en-US"/>
          </a:p>
        </p:txBody>
      </p:sp>
    </p:spTree>
    <p:extLst>
      <p:ext uri="{BB962C8B-B14F-4D97-AF65-F5344CB8AC3E}">
        <p14:creationId xmlns:p14="http://schemas.microsoft.com/office/powerpoint/2010/main" val="24569445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blinds(horizontal)">
                                      <p:cBhvr>
                                        <p:cTn id="15" dur="500"/>
                                        <p:tgtEl>
                                          <p:spTgt spid="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checkerboard(across)">
                                      <p:cBhvr>
                                        <p:cTn id="20" dur="500"/>
                                        <p:tgtEl>
                                          <p:spTgt spid="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Network Layer (3rd OSI Layer)</a:t>
            </a:r>
          </a:p>
        </p:txBody>
      </p:sp>
      <p:sp>
        <p:nvSpPr>
          <p:cNvPr id="3" name="Content Placeholder 2"/>
          <p:cNvSpPr>
            <a:spLocks noGrp="1"/>
          </p:cNvSpPr>
          <p:nvPr>
            <p:ph idx="1"/>
          </p:nvPr>
        </p:nvSpPr>
        <p:spPr/>
        <p:txBody>
          <a:bodyPr rtlCol="0">
            <a:noAutofit/>
          </a:bodyPr>
          <a:lstStyle/>
          <a:p>
            <a:pPr>
              <a:lnSpc>
                <a:spcPct val="150000"/>
              </a:lnSpc>
              <a:defRPr/>
            </a:pPr>
            <a:r>
              <a:rPr lang="en-US" sz="2400" dirty="0"/>
              <a:t>Concerned with getting packets from source to destination.</a:t>
            </a:r>
          </a:p>
          <a:p>
            <a:pPr>
              <a:lnSpc>
                <a:spcPct val="150000"/>
              </a:lnSpc>
              <a:defRPr/>
            </a:pPr>
            <a:r>
              <a:rPr lang="en-US" sz="2400" dirty="0"/>
              <a:t>The network layer must know the topology of the subnet and choose appropriate paths through it.</a:t>
            </a:r>
          </a:p>
          <a:p>
            <a:pPr>
              <a:lnSpc>
                <a:spcPct val="150000"/>
              </a:lnSpc>
              <a:defRPr/>
            </a:pPr>
            <a:r>
              <a:rPr lang="en-US" sz="2400" dirty="0"/>
              <a:t>It is responsible for the source-to-destination delivery of a packet, possibly across multiple networks. </a:t>
            </a:r>
          </a:p>
        </p:txBody>
      </p:sp>
      <p:sp>
        <p:nvSpPr>
          <p:cNvPr id="4" name="Slide Number Placeholder 3"/>
          <p:cNvSpPr>
            <a:spLocks noGrp="1"/>
          </p:cNvSpPr>
          <p:nvPr>
            <p:ph type="sldNum" sz="quarter" idx="12"/>
          </p:nvPr>
        </p:nvSpPr>
        <p:spPr/>
        <p:txBody>
          <a:bodyPr/>
          <a:lstStyle/>
          <a:p>
            <a:pPr>
              <a:defRPr/>
            </a:pPr>
            <a:fld id="{BD9CBA35-E342-4136-A5A6-AD77DF4D0D4A}" type="slidenum">
              <a:rPr lang="en-US"/>
              <a:pPr>
                <a:defRPr/>
              </a:pPr>
              <a:t>2</a:t>
            </a:fld>
            <a:endParaRPr lang="en-US"/>
          </a:p>
        </p:txBody>
      </p:sp>
      <p:sp>
        <p:nvSpPr>
          <p:cNvPr id="2" name="Date Placeholder 1"/>
          <p:cNvSpPr>
            <a:spLocks noGrp="1"/>
          </p:cNvSpPr>
          <p:nvPr>
            <p:ph type="dt" sz="half" idx="10"/>
          </p:nvPr>
        </p:nvSpPr>
        <p:spPr/>
        <p:txBody>
          <a:bodyPr/>
          <a:lstStyle/>
          <a:p>
            <a:fld id="{E123178D-1605-0D4E-B85F-E39E324973D7}" type="datetime2">
              <a:rPr lang="en-US" smtClean="0"/>
              <a:t>Wednesday, September 8, 21</a:t>
            </a:fld>
            <a:endParaRPr lang="en-US"/>
          </a:p>
        </p:txBody>
      </p:sp>
    </p:spTree>
    <p:extLst>
      <p:ext uri="{BB962C8B-B14F-4D97-AF65-F5344CB8AC3E}">
        <p14:creationId xmlns:p14="http://schemas.microsoft.com/office/powerpoint/2010/main" val="369040685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hlink"/>
                </a:solidFill>
              </a:rPr>
              <a:t>Example </a:t>
            </a:r>
            <a:r>
              <a:rPr lang="en-US" b="1" dirty="0" smtClean="0">
                <a:solidFill>
                  <a:schemeClr val="hlink"/>
                </a:solidFill>
              </a:rPr>
              <a:t>2</a:t>
            </a:r>
            <a:endParaRPr lang="en-US" b="1" dirty="0"/>
          </a:p>
        </p:txBody>
      </p:sp>
      <p:sp>
        <p:nvSpPr>
          <p:cNvPr id="3" name="Content Placeholder 2"/>
          <p:cNvSpPr>
            <a:spLocks noGrp="1"/>
          </p:cNvSpPr>
          <p:nvPr>
            <p:ph idx="1"/>
          </p:nvPr>
        </p:nvSpPr>
        <p:spPr/>
        <p:txBody>
          <a:bodyPr>
            <a:normAutofit/>
          </a:bodyPr>
          <a:lstStyle/>
          <a:p>
            <a:r>
              <a:rPr lang="en-US" sz="2400" dirty="0"/>
              <a:t>Change the following IPv4 addresses from dotted-decimal notation to binary notation.</a:t>
            </a:r>
          </a:p>
          <a:p>
            <a:endParaRPr lang="en-US" sz="2400" dirty="0" smtClean="0"/>
          </a:p>
          <a:p>
            <a:pPr marL="0" indent="0" algn="ctr">
              <a:buNone/>
            </a:pPr>
            <a:endParaRPr lang="en-US" sz="2400" i="1" dirty="0" smtClean="0">
              <a:solidFill>
                <a:schemeClr val="hlink"/>
              </a:solidFill>
              <a:latin typeface="Times New Roman" pitchFamily="18" charset="0"/>
            </a:endParaRPr>
          </a:p>
          <a:p>
            <a:pPr marL="0" indent="0" algn="ctr">
              <a:buNone/>
            </a:pPr>
            <a:endParaRPr lang="en-US" sz="2400" i="1" dirty="0">
              <a:solidFill>
                <a:schemeClr val="hlink"/>
              </a:solidFill>
              <a:latin typeface="Times New Roman" pitchFamily="18" charset="0"/>
            </a:endParaRPr>
          </a:p>
          <a:p>
            <a:pPr marL="0" indent="0" algn="ctr">
              <a:buNone/>
            </a:pPr>
            <a:r>
              <a:rPr lang="en-US" b="1" dirty="0" smtClean="0">
                <a:solidFill>
                  <a:schemeClr val="hlink"/>
                </a:solidFill>
                <a:latin typeface="Times New Roman" pitchFamily="18" charset="0"/>
              </a:rPr>
              <a:t>Solution</a:t>
            </a:r>
            <a:endParaRPr lang="en-US" b="1" dirty="0">
              <a:solidFill>
                <a:schemeClr val="hlink"/>
              </a:solidFill>
              <a:latin typeface="Times New Roman" pitchFamily="18" charset="0"/>
            </a:endParaRPr>
          </a:p>
          <a:p>
            <a:r>
              <a:rPr lang="en-US" sz="2400" dirty="0"/>
              <a:t>R</a:t>
            </a:r>
            <a:r>
              <a:rPr lang="en-US" sz="2400" dirty="0" smtClean="0"/>
              <a:t>eplace </a:t>
            </a:r>
            <a:r>
              <a:rPr lang="en-US" sz="2400" dirty="0"/>
              <a:t>each decimal number with its binary equivalent.</a:t>
            </a:r>
          </a:p>
          <a:p>
            <a:endParaRPr lang="en-US" sz="2400" dirty="0"/>
          </a:p>
        </p:txBody>
      </p:sp>
      <p:pic>
        <p:nvPicPr>
          <p:cNvPr id="17" name="Picture 11"/>
          <p:cNvPicPr>
            <a:picLocks noChangeAspect="1" noChangeArrowheads="1"/>
          </p:cNvPicPr>
          <p:nvPr/>
        </p:nvPicPr>
        <p:blipFill>
          <a:blip r:embed="rId3" cstate="print"/>
          <a:srcRect/>
          <a:stretch>
            <a:fillRect/>
          </a:stretch>
        </p:blipFill>
        <p:spPr bwMode="auto">
          <a:xfrm>
            <a:off x="2225558" y="2637462"/>
            <a:ext cx="2870200" cy="876300"/>
          </a:xfrm>
          <a:prstGeom prst="rect">
            <a:avLst/>
          </a:prstGeom>
          <a:noFill/>
          <a:ln w="9525">
            <a:solidFill>
              <a:srgbClr val="4F81BD"/>
            </a:solidFill>
            <a:miter lim="800000"/>
            <a:headEnd/>
            <a:tailEnd/>
          </a:ln>
        </p:spPr>
      </p:pic>
      <p:pic>
        <p:nvPicPr>
          <p:cNvPr id="18" name="Picture 13"/>
          <p:cNvPicPr>
            <a:picLocks noChangeAspect="1" noChangeArrowheads="1"/>
          </p:cNvPicPr>
          <p:nvPr/>
        </p:nvPicPr>
        <p:blipFill>
          <a:blip r:embed="rId4" cstate="print"/>
          <a:srcRect/>
          <a:stretch>
            <a:fillRect/>
          </a:stretch>
        </p:blipFill>
        <p:spPr bwMode="auto">
          <a:xfrm>
            <a:off x="1139777" y="5080001"/>
            <a:ext cx="6523870" cy="991868"/>
          </a:xfrm>
          <a:prstGeom prst="rect">
            <a:avLst/>
          </a:prstGeom>
          <a:noFill/>
          <a:ln w="9525">
            <a:solidFill>
              <a:srgbClr val="4F81BD"/>
            </a:solidFill>
            <a:miter lim="800000"/>
            <a:headEnd/>
            <a:tailEnd/>
          </a:ln>
        </p:spPr>
      </p:pic>
      <p:sp>
        <p:nvSpPr>
          <p:cNvPr id="4" name="Date Placeholder 3"/>
          <p:cNvSpPr>
            <a:spLocks noGrp="1"/>
          </p:cNvSpPr>
          <p:nvPr>
            <p:ph type="dt" sz="half" idx="10"/>
          </p:nvPr>
        </p:nvSpPr>
        <p:spPr/>
        <p:txBody>
          <a:bodyPr/>
          <a:lstStyle/>
          <a:p>
            <a:fld id="{C609CBC2-01ED-F14B-8130-4DF289C9CB67}"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20</a:t>
            </a:fld>
            <a:endParaRPr lang="en-US"/>
          </a:p>
        </p:txBody>
      </p:sp>
    </p:spTree>
    <p:extLst>
      <p:ext uri="{BB962C8B-B14F-4D97-AF65-F5344CB8AC3E}">
        <p14:creationId xmlns:p14="http://schemas.microsoft.com/office/powerpoint/2010/main" val="39985633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fltVal val="0"/>
                                          </p:val>
                                        </p:tav>
                                        <p:tav tm="100000">
                                          <p:val>
                                            <p:strVal val="#ppt_w"/>
                                          </p:val>
                                        </p:tav>
                                      </p:tavLst>
                                    </p:anim>
                                    <p:anim calcmode="lin" valueType="num">
                                      <p:cBhvr>
                                        <p:cTn id="8" dur="1000" fill="hold"/>
                                        <p:tgtEl>
                                          <p:spTgt spid="18"/>
                                        </p:tgtEl>
                                        <p:attrNameLst>
                                          <p:attrName>ppt_h</p:attrName>
                                        </p:attrNameLst>
                                      </p:cBhvr>
                                      <p:tavLst>
                                        <p:tav tm="0">
                                          <p:val>
                                            <p:fltVal val="0"/>
                                          </p:val>
                                        </p:tav>
                                        <p:tav tm="100000">
                                          <p:val>
                                            <p:strVal val="#ppt_h"/>
                                          </p:val>
                                        </p:tav>
                                      </p:tavLst>
                                    </p:anim>
                                    <p:anim calcmode="lin" valueType="num">
                                      <p:cBhvr>
                                        <p:cTn id="9"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hlink"/>
                </a:solidFill>
                <a:latin typeface="+mn-lt"/>
              </a:rPr>
              <a:t>Example </a:t>
            </a:r>
            <a:r>
              <a:rPr lang="en-US" b="1" dirty="0" smtClean="0">
                <a:solidFill>
                  <a:schemeClr val="hlink"/>
                </a:solidFill>
                <a:latin typeface="+mn-lt"/>
              </a:rPr>
              <a:t>3</a:t>
            </a:r>
            <a:endParaRPr lang="en-US" b="1" dirty="0">
              <a:latin typeface="+mn-lt"/>
            </a:endParaRPr>
          </a:p>
        </p:txBody>
      </p:sp>
      <p:sp>
        <p:nvSpPr>
          <p:cNvPr id="3" name="Content Placeholder 2"/>
          <p:cNvSpPr>
            <a:spLocks noGrp="1"/>
          </p:cNvSpPr>
          <p:nvPr>
            <p:ph idx="1"/>
          </p:nvPr>
        </p:nvSpPr>
        <p:spPr/>
        <p:txBody>
          <a:bodyPr>
            <a:normAutofit fontScale="92500" lnSpcReduction="10000"/>
          </a:bodyPr>
          <a:lstStyle/>
          <a:p>
            <a:r>
              <a:rPr lang="en-US" sz="2400" dirty="0"/>
              <a:t>Find the error, if any, in the following IPv4 addresses</a:t>
            </a:r>
            <a:r>
              <a:rPr lang="en-US" dirty="0" smtClean="0"/>
              <a:t>.</a:t>
            </a:r>
          </a:p>
          <a:p>
            <a:endParaRPr lang="en-US" dirty="0"/>
          </a:p>
          <a:p>
            <a:endParaRPr lang="en-US" dirty="0" smtClean="0"/>
          </a:p>
          <a:p>
            <a:endParaRPr lang="en-US" i="1" dirty="0" smtClean="0">
              <a:solidFill>
                <a:schemeClr val="hlink"/>
              </a:solidFill>
              <a:latin typeface="Times New Roman" pitchFamily="18" charset="0"/>
            </a:endParaRPr>
          </a:p>
          <a:p>
            <a:pPr marL="0" indent="0" algn="ctr">
              <a:buNone/>
            </a:pPr>
            <a:r>
              <a:rPr lang="en-US" b="1" dirty="0" smtClean="0">
                <a:solidFill>
                  <a:schemeClr val="hlink"/>
                </a:solidFill>
              </a:rPr>
              <a:t>Solution</a:t>
            </a:r>
            <a:endParaRPr lang="en-US" b="1" dirty="0">
              <a:solidFill>
                <a:schemeClr val="hlink"/>
              </a:solidFill>
            </a:endParaRPr>
          </a:p>
          <a:p>
            <a:pPr lvl="1" indent="-342900"/>
            <a:r>
              <a:rPr lang="en-US" sz="2600" dirty="0" smtClean="0"/>
              <a:t>There </a:t>
            </a:r>
            <a:r>
              <a:rPr lang="en-US" sz="2600" dirty="0"/>
              <a:t>must be no leading zero (045)</a:t>
            </a:r>
            <a:r>
              <a:rPr lang="en-US" sz="2600" dirty="0" smtClean="0"/>
              <a:t>.</a:t>
            </a:r>
          </a:p>
          <a:p>
            <a:pPr lvl="1" indent="-342900"/>
            <a:r>
              <a:rPr lang="en-US" sz="2600" dirty="0" smtClean="0"/>
              <a:t>There </a:t>
            </a:r>
            <a:r>
              <a:rPr lang="en-US" sz="2600" dirty="0"/>
              <a:t>can be no more than four </a:t>
            </a:r>
            <a:r>
              <a:rPr lang="en-US" sz="2600" dirty="0" smtClean="0"/>
              <a:t>numbers.</a:t>
            </a:r>
          </a:p>
          <a:p>
            <a:pPr lvl="1" indent="-342900"/>
            <a:r>
              <a:rPr lang="en-US" sz="2600" dirty="0" smtClean="0"/>
              <a:t>Each </a:t>
            </a:r>
            <a:r>
              <a:rPr lang="en-US" sz="2600" dirty="0"/>
              <a:t>number needs to be less than or equal to 255</a:t>
            </a:r>
            <a:r>
              <a:rPr lang="en-US" sz="2600" dirty="0" smtClean="0"/>
              <a:t>.</a:t>
            </a:r>
          </a:p>
          <a:p>
            <a:pPr lvl="1" indent="-342900"/>
            <a:r>
              <a:rPr lang="en-US" sz="2600" dirty="0" smtClean="0"/>
              <a:t>A </a:t>
            </a:r>
            <a:r>
              <a:rPr lang="en-US" sz="2600" dirty="0"/>
              <a:t>mixture of binary notation and dotted-decimal</a:t>
            </a:r>
            <a:br>
              <a:rPr lang="en-US" sz="2600" dirty="0"/>
            </a:br>
            <a:r>
              <a:rPr lang="en-US" sz="2600" dirty="0"/>
              <a:t>    notation is not allowed.</a:t>
            </a:r>
          </a:p>
          <a:p>
            <a:endParaRPr lang="en-US" dirty="0"/>
          </a:p>
          <a:p>
            <a:endParaRPr lang="en-US" dirty="0"/>
          </a:p>
        </p:txBody>
      </p:sp>
      <p:pic>
        <p:nvPicPr>
          <p:cNvPr id="11276" name="Picture 11"/>
          <p:cNvPicPr>
            <a:picLocks noChangeAspect="1" noChangeArrowheads="1"/>
          </p:cNvPicPr>
          <p:nvPr/>
        </p:nvPicPr>
        <p:blipFill>
          <a:blip r:embed="rId3" cstate="print"/>
          <a:srcRect t="47743"/>
          <a:stretch>
            <a:fillRect/>
          </a:stretch>
        </p:blipFill>
        <p:spPr bwMode="auto">
          <a:xfrm>
            <a:off x="2276748" y="2236246"/>
            <a:ext cx="3602037" cy="1113812"/>
          </a:xfrm>
          <a:prstGeom prst="rect">
            <a:avLst/>
          </a:prstGeom>
          <a:noFill/>
          <a:ln w="9525">
            <a:solidFill>
              <a:srgbClr val="4F81BD"/>
            </a:solidFill>
            <a:miter lim="800000"/>
            <a:headEnd/>
            <a:tailEnd/>
          </a:ln>
        </p:spPr>
      </p:pic>
      <p:sp>
        <p:nvSpPr>
          <p:cNvPr id="4" name="Date Placeholder 3"/>
          <p:cNvSpPr>
            <a:spLocks noGrp="1"/>
          </p:cNvSpPr>
          <p:nvPr>
            <p:ph type="dt" sz="half" idx="10"/>
          </p:nvPr>
        </p:nvSpPr>
        <p:spPr/>
        <p:txBody>
          <a:bodyPr/>
          <a:lstStyle/>
          <a:p>
            <a:fld id="{AB66C864-9360-5A43-B138-F8548DF3C963}"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21</a:t>
            </a:fld>
            <a:endParaRPr lang="en-US"/>
          </a:p>
        </p:txBody>
      </p:sp>
    </p:spTree>
    <p:extLst>
      <p:ext uri="{BB962C8B-B14F-4D97-AF65-F5344CB8AC3E}">
        <p14:creationId xmlns:p14="http://schemas.microsoft.com/office/powerpoint/2010/main" val="39201186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full and Classless addressing </a:t>
            </a:r>
            <a:endParaRPr lang="en-US" b="1" dirty="0"/>
          </a:p>
        </p:txBody>
      </p:sp>
      <p:sp>
        <p:nvSpPr>
          <p:cNvPr id="3" name="Content Placeholder 2"/>
          <p:cNvSpPr>
            <a:spLocks noGrp="1"/>
          </p:cNvSpPr>
          <p:nvPr>
            <p:ph idx="1"/>
          </p:nvPr>
        </p:nvSpPr>
        <p:spPr/>
        <p:txBody>
          <a:bodyPr>
            <a:normAutofit/>
          </a:bodyPr>
          <a:lstStyle/>
          <a:p>
            <a:pPr>
              <a:lnSpc>
                <a:spcPct val="150000"/>
              </a:lnSpc>
            </a:pPr>
            <a:r>
              <a:rPr lang="en-US" sz="2400" b="1" dirty="0" smtClean="0"/>
              <a:t>Class full </a:t>
            </a:r>
            <a:r>
              <a:rPr lang="en-US" sz="2400" b="1" dirty="0"/>
              <a:t>addressing </a:t>
            </a:r>
            <a:r>
              <a:rPr lang="en-US" sz="2400" dirty="0"/>
              <a:t>is an IP address allocation method that allocates IP addresses according to five major </a:t>
            </a:r>
            <a:r>
              <a:rPr lang="en-US" sz="2400" dirty="0" smtClean="0"/>
              <a:t>classes(A-E).</a:t>
            </a:r>
          </a:p>
          <a:p>
            <a:pPr marL="0" indent="0">
              <a:lnSpc>
                <a:spcPct val="150000"/>
              </a:lnSpc>
              <a:buNone/>
            </a:pPr>
            <a:endParaRPr lang="en-US" sz="2400" dirty="0" smtClean="0"/>
          </a:p>
          <a:p>
            <a:pPr>
              <a:lnSpc>
                <a:spcPct val="150000"/>
              </a:lnSpc>
            </a:pPr>
            <a:r>
              <a:rPr lang="en-US" sz="2400" b="1" dirty="0" smtClean="0"/>
              <a:t>Classless </a:t>
            </a:r>
            <a:r>
              <a:rPr lang="en-US" sz="2400" b="1" dirty="0"/>
              <a:t>addressing </a:t>
            </a:r>
            <a:r>
              <a:rPr lang="en-US" sz="2400" dirty="0"/>
              <a:t>is an IP address allocation method that is designed to replace </a:t>
            </a:r>
            <a:r>
              <a:rPr lang="en-US" sz="2400" dirty="0" err="1"/>
              <a:t>classful</a:t>
            </a:r>
            <a:r>
              <a:rPr lang="en-US" sz="2400" dirty="0"/>
              <a:t> addressing to minimize the rapid exhaustion of IP addresses. </a:t>
            </a:r>
          </a:p>
          <a:p>
            <a:pPr marL="0" indent="0">
              <a:lnSpc>
                <a:spcPct val="150000"/>
              </a:lnSpc>
              <a:buNone/>
            </a:pPr>
            <a:endParaRPr lang="en-US" sz="2400" dirty="0"/>
          </a:p>
        </p:txBody>
      </p:sp>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22</a:t>
            </a:fld>
            <a:endParaRPr lang="en-US"/>
          </a:p>
        </p:txBody>
      </p:sp>
    </p:spTree>
    <p:extLst>
      <p:ext uri="{BB962C8B-B14F-4D97-AF65-F5344CB8AC3E}">
        <p14:creationId xmlns:p14="http://schemas.microsoft.com/office/powerpoint/2010/main" val="1933609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Class full </a:t>
            </a:r>
            <a:r>
              <a:rPr lang="en-US" b="1" dirty="0"/>
              <a:t>Addressing</a:t>
            </a:r>
          </a:p>
        </p:txBody>
      </p:sp>
      <p:sp>
        <p:nvSpPr>
          <p:cNvPr id="12291" name="Content Placeholder 2"/>
          <p:cNvSpPr>
            <a:spLocks noGrp="1"/>
          </p:cNvSpPr>
          <p:nvPr>
            <p:ph idx="1"/>
          </p:nvPr>
        </p:nvSpPr>
        <p:spPr/>
        <p:txBody>
          <a:bodyPr/>
          <a:lstStyle/>
          <a:p>
            <a:pPr eaLnBrk="1" hangingPunct="1">
              <a:lnSpc>
                <a:spcPct val="150000"/>
              </a:lnSpc>
            </a:pPr>
            <a:r>
              <a:rPr lang="en-US" sz="2400" dirty="0" smtClean="0"/>
              <a:t>IPv4 addressing, at its inception, used the concept of </a:t>
            </a:r>
            <a:r>
              <a:rPr lang="en-US" sz="2400" dirty="0" smtClean="0">
                <a:solidFill>
                  <a:srgbClr val="3366FF"/>
                </a:solidFill>
              </a:rPr>
              <a:t>classes.</a:t>
            </a:r>
            <a:endParaRPr lang="en-US" sz="2400" dirty="0"/>
          </a:p>
          <a:p>
            <a:pPr eaLnBrk="1" hangingPunct="1">
              <a:lnSpc>
                <a:spcPct val="150000"/>
              </a:lnSpc>
            </a:pPr>
            <a:r>
              <a:rPr lang="en-US" sz="2400" dirty="0" smtClean="0"/>
              <a:t>This architecture is called </a:t>
            </a:r>
            <a:r>
              <a:rPr lang="en-US" sz="2400" dirty="0" smtClean="0">
                <a:solidFill>
                  <a:srgbClr val="3366FF"/>
                </a:solidFill>
              </a:rPr>
              <a:t>class full addressing.</a:t>
            </a:r>
          </a:p>
          <a:p>
            <a:pPr eaLnBrk="1" hangingPunct="1">
              <a:lnSpc>
                <a:spcPct val="150000"/>
              </a:lnSpc>
            </a:pPr>
            <a:r>
              <a:rPr lang="en-US" sz="2400" dirty="0" smtClean="0"/>
              <a:t>In class full addressing, the address space is divided into five classes: </a:t>
            </a:r>
            <a:r>
              <a:rPr lang="en-US" sz="2400" dirty="0" smtClean="0">
                <a:solidFill>
                  <a:srgbClr val="3366FF"/>
                </a:solidFill>
              </a:rPr>
              <a:t>A, B, C, D, and E. </a:t>
            </a:r>
          </a:p>
          <a:p>
            <a:pPr eaLnBrk="1" hangingPunct="1">
              <a:lnSpc>
                <a:spcPct val="150000"/>
              </a:lnSpc>
            </a:pPr>
            <a:r>
              <a:rPr lang="en-US" sz="2400" dirty="0" smtClean="0"/>
              <a:t>Each class occupies some part of the address space.</a:t>
            </a:r>
          </a:p>
          <a:p>
            <a:pPr algn="just" eaLnBrk="1" hangingPunct="1">
              <a:lnSpc>
                <a:spcPct val="150000"/>
              </a:lnSpc>
            </a:pPr>
            <a:endParaRPr lang="en-US" sz="2300" dirty="0" smtClean="0"/>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23</a:t>
            </a:fld>
            <a:endParaRPr lang="en-US"/>
          </a:p>
        </p:txBody>
      </p:sp>
      <p:sp>
        <p:nvSpPr>
          <p:cNvPr id="6" name="Date Placeholder 5"/>
          <p:cNvSpPr>
            <a:spLocks noGrp="1"/>
          </p:cNvSpPr>
          <p:nvPr>
            <p:ph type="dt" sz="half" idx="10"/>
          </p:nvPr>
        </p:nvSpPr>
        <p:spPr/>
        <p:txBody>
          <a:bodyPr/>
          <a:lstStyle/>
          <a:p>
            <a:fld id="{6E6F14B7-DD31-5E41-A1C1-381B73DF4915}" type="datetime2">
              <a:rPr lang="en-US" smtClean="0"/>
              <a:t>Wednesday, September 8, 21</a:t>
            </a:fld>
            <a:endParaRPr lang="en-US"/>
          </a:p>
        </p:txBody>
      </p:sp>
    </p:spTree>
    <p:extLst>
      <p:ext uri="{BB962C8B-B14F-4D97-AF65-F5344CB8AC3E}">
        <p14:creationId xmlns:p14="http://schemas.microsoft.com/office/powerpoint/2010/main" val="353514346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Classful Addressing</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24</a:t>
            </a:fld>
            <a:endParaRPr lang="en-US"/>
          </a:p>
        </p:txBody>
      </p:sp>
      <p:pic>
        <p:nvPicPr>
          <p:cNvPr id="5" name="Picture 6"/>
          <p:cNvPicPr>
            <a:picLocks noChangeAspect="1" noChangeArrowheads="1"/>
          </p:cNvPicPr>
          <p:nvPr/>
        </p:nvPicPr>
        <p:blipFill>
          <a:blip r:embed="rId2" cstate="print"/>
          <a:srcRect/>
          <a:stretch>
            <a:fillRect/>
          </a:stretch>
        </p:blipFill>
        <p:spPr bwMode="auto">
          <a:xfrm>
            <a:off x="457200" y="1970557"/>
            <a:ext cx="7855047" cy="3145973"/>
          </a:xfrm>
          <a:prstGeom prst="rect">
            <a:avLst/>
          </a:prstGeom>
          <a:noFill/>
          <a:ln w="9525">
            <a:noFill/>
            <a:miter lim="800000"/>
            <a:headEnd/>
            <a:tailEnd/>
          </a:ln>
        </p:spPr>
      </p:pic>
      <p:sp>
        <p:nvSpPr>
          <p:cNvPr id="8" name="Date Placeholder 7"/>
          <p:cNvSpPr>
            <a:spLocks noGrp="1"/>
          </p:cNvSpPr>
          <p:nvPr>
            <p:ph type="dt" sz="half" idx="10"/>
          </p:nvPr>
        </p:nvSpPr>
        <p:spPr/>
        <p:txBody>
          <a:bodyPr/>
          <a:lstStyle/>
          <a:p>
            <a:fld id="{77257582-CAFF-9440-819E-1EC4D86F67A1}" type="datetime2">
              <a:rPr lang="en-US" smtClean="0"/>
              <a:t>Wednesday, September 8, 21</a:t>
            </a:fld>
            <a:endParaRPr lang="en-US"/>
          </a:p>
        </p:txBody>
      </p:sp>
    </p:spTree>
    <p:extLst>
      <p:ext uri="{BB962C8B-B14F-4D97-AF65-F5344CB8AC3E}">
        <p14:creationId xmlns:p14="http://schemas.microsoft.com/office/powerpoint/2010/main" val="251024243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1DEA9E2-F0A3-754B-894F-557A7C037029}"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fld id="{4C098522-576E-FD43-85CB-3289FADA32F2}" type="slidenum">
              <a:rPr lang="en-US" smtClean="0"/>
              <a:t>25</a:t>
            </a:fld>
            <a:endParaRPr lang="en-US"/>
          </a:p>
        </p:txBody>
      </p:sp>
      <p:pic>
        <p:nvPicPr>
          <p:cNvPr id="5" name="Picture 4" descr="Classful-IPv4-Addressing-Information-Tab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36" y="2108200"/>
            <a:ext cx="8841744" cy="2627376"/>
          </a:xfrm>
          <a:prstGeom prst="rect">
            <a:avLst/>
          </a:prstGeom>
        </p:spPr>
      </p:pic>
    </p:spTree>
    <p:extLst>
      <p:ext uri="{BB962C8B-B14F-4D97-AF65-F5344CB8AC3E}">
        <p14:creationId xmlns:p14="http://schemas.microsoft.com/office/powerpoint/2010/main" val="626677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00D05-C763-6545-B90F-CBBF0FC02DEE}" type="datetime2">
              <a:rPr lang="en-US" smtClean="0"/>
              <a:t>Wednesday, September 8, 21</a:t>
            </a:fld>
            <a:endParaRPr lang="en-US"/>
          </a:p>
        </p:txBody>
      </p:sp>
      <p:sp>
        <p:nvSpPr>
          <p:cNvPr id="3" name="Slide Number Placeholder 2"/>
          <p:cNvSpPr>
            <a:spLocks noGrp="1"/>
          </p:cNvSpPr>
          <p:nvPr>
            <p:ph type="sldNum" sz="quarter" idx="12"/>
          </p:nvPr>
        </p:nvSpPr>
        <p:spPr/>
        <p:txBody>
          <a:bodyPr/>
          <a:lstStyle/>
          <a:p>
            <a:fld id="{4C098522-576E-FD43-85CB-3289FADA32F2}" type="slidenum">
              <a:rPr lang="en-US" smtClean="0"/>
              <a:t>26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95956536"/>
              </p:ext>
            </p:extLst>
          </p:nvPr>
        </p:nvGraphicFramePr>
        <p:xfrm>
          <a:off x="536565" y="436582"/>
          <a:ext cx="8150234" cy="5827115"/>
        </p:xfrm>
        <a:graphic>
          <a:graphicData uri="http://schemas.openxmlformats.org/drawingml/2006/table">
            <a:tbl>
              <a:tblPr firstRow="1" bandRow="1">
                <a:tableStyleId>{3B4B98B0-60AC-42C2-AFA5-B58CD77FA1E5}</a:tableStyleId>
              </a:tblPr>
              <a:tblGrid>
                <a:gridCol w="3346964"/>
                <a:gridCol w="4803270"/>
              </a:tblGrid>
              <a:tr h="64069">
                <a:tc>
                  <a:txBody>
                    <a:bodyPr/>
                    <a:lstStyle/>
                    <a:p>
                      <a:pPr marL="0" marR="0" algn="ctr" fontAlgn="base">
                        <a:lnSpc>
                          <a:spcPct val="150000"/>
                        </a:lnSpc>
                        <a:spcBef>
                          <a:spcPts val="0"/>
                        </a:spcBef>
                        <a:spcAft>
                          <a:spcPts val="0"/>
                        </a:spcAft>
                      </a:pPr>
                      <a:r>
                        <a:rPr lang="en-US" sz="1800" dirty="0">
                          <a:effectLst/>
                        </a:rPr>
                        <a:t>Public IP address</a:t>
                      </a:r>
                      <a:endParaRPr lang="en-US" sz="1800" dirty="0">
                        <a:effectLst/>
                        <a:latin typeface="+mn-lt"/>
                        <a:ea typeface="ＭＳ 明朝"/>
                        <a:cs typeface="Times New Roman"/>
                      </a:endParaRPr>
                    </a:p>
                  </a:txBody>
                  <a:tcPr marL="47625"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fontAlgn="base">
                        <a:lnSpc>
                          <a:spcPct val="150000"/>
                        </a:lnSpc>
                        <a:spcBef>
                          <a:spcPts val="0"/>
                        </a:spcBef>
                        <a:spcAft>
                          <a:spcPts val="0"/>
                        </a:spcAft>
                      </a:pPr>
                      <a:r>
                        <a:rPr lang="en-US" sz="1800" dirty="0">
                          <a:effectLst/>
                        </a:rPr>
                        <a:t>Private IP address</a:t>
                      </a:r>
                      <a:endParaRPr lang="en-US" sz="1800" dirty="0">
                        <a:effectLst/>
                        <a:latin typeface="+mn-lt"/>
                        <a:ea typeface="ＭＳ 明朝"/>
                        <a:cs typeface="Times New Roman"/>
                      </a:endParaRPr>
                    </a:p>
                  </a:txBody>
                  <a:tcPr marL="47625"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1029">
                <a:tc>
                  <a:txBody>
                    <a:bodyPr/>
                    <a:lstStyle/>
                    <a:p>
                      <a:pPr marL="0" marR="0" algn="ctr" fontAlgn="base">
                        <a:lnSpc>
                          <a:spcPct val="150000"/>
                        </a:lnSpc>
                        <a:spcBef>
                          <a:spcPts val="0"/>
                        </a:spcBef>
                        <a:spcAft>
                          <a:spcPts val="0"/>
                        </a:spcAft>
                      </a:pPr>
                      <a:r>
                        <a:rPr lang="en-US" sz="1800">
                          <a:effectLst/>
                        </a:rPr>
                        <a:t>External (global) reach</a:t>
                      </a:r>
                      <a:endParaRPr lang="en-US" sz="1800">
                        <a:effectLst/>
                        <a:latin typeface="+mn-lt"/>
                        <a:ea typeface="ＭＳ 明朝"/>
                        <a:cs typeface="Times New Roman"/>
                      </a:endParaRPr>
                    </a:p>
                  </a:txBody>
                  <a:tcPr marL="47625"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fontAlgn="base">
                        <a:lnSpc>
                          <a:spcPct val="150000"/>
                        </a:lnSpc>
                        <a:spcBef>
                          <a:spcPts val="0"/>
                        </a:spcBef>
                        <a:spcAft>
                          <a:spcPts val="0"/>
                        </a:spcAft>
                      </a:pPr>
                      <a:r>
                        <a:rPr lang="en-US" sz="1800" dirty="0">
                          <a:effectLst/>
                        </a:rPr>
                        <a:t>Internal (local) reach</a:t>
                      </a:r>
                      <a:endParaRPr lang="en-US" sz="1800" dirty="0">
                        <a:effectLst/>
                        <a:latin typeface="+mn-lt"/>
                        <a:ea typeface="ＭＳ 明朝"/>
                        <a:cs typeface="Times New Roman"/>
                      </a:endParaRPr>
                    </a:p>
                  </a:txBody>
                  <a:tcPr marL="47625"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926226">
                <a:tc>
                  <a:txBody>
                    <a:bodyPr/>
                    <a:lstStyle/>
                    <a:p>
                      <a:pPr marL="0" marR="0" algn="ctr" fontAlgn="base">
                        <a:lnSpc>
                          <a:spcPct val="150000"/>
                        </a:lnSpc>
                        <a:spcBef>
                          <a:spcPts val="0"/>
                        </a:spcBef>
                        <a:spcAft>
                          <a:spcPts val="0"/>
                        </a:spcAft>
                      </a:pPr>
                      <a:r>
                        <a:rPr lang="en-US" sz="1800" dirty="0">
                          <a:effectLst/>
                        </a:rPr>
                        <a:t>Used for communicating outside your private network, over the internet</a:t>
                      </a:r>
                      <a:endParaRPr lang="en-US" sz="1800" dirty="0">
                        <a:effectLst/>
                        <a:latin typeface="+mn-lt"/>
                        <a:ea typeface="ＭＳ 明朝"/>
                        <a:cs typeface="Times New Roman"/>
                      </a:endParaRPr>
                    </a:p>
                  </a:txBody>
                  <a:tcPr marL="47625"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fontAlgn="base">
                        <a:lnSpc>
                          <a:spcPct val="150000"/>
                        </a:lnSpc>
                        <a:spcBef>
                          <a:spcPts val="0"/>
                        </a:spcBef>
                        <a:spcAft>
                          <a:spcPts val="0"/>
                        </a:spcAft>
                      </a:pPr>
                      <a:r>
                        <a:rPr lang="en-US" sz="1800" dirty="0">
                          <a:effectLst/>
                        </a:rPr>
                        <a:t>Used for communicating within your private network, with other devices in your home or office</a:t>
                      </a:r>
                      <a:endParaRPr lang="en-US" sz="1800" dirty="0">
                        <a:effectLst/>
                        <a:latin typeface="+mn-lt"/>
                        <a:ea typeface="ＭＳ 明朝"/>
                        <a:cs typeface="Times New Roman"/>
                      </a:endParaRPr>
                    </a:p>
                  </a:txBody>
                  <a:tcPr marL="47625"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680876">
                <a:tc>
                  <a:txBody>
                    <a:bodyPr/>
                    <a:lstStyle/>
                    <a:p>
                      <a:pPr marL="0" marR="0" algn="ctr" fontAlgn="base">
                        <a:lnSpc>
                          <a:spcPct val="150000"/>
                        </a:lnSpc>
                        <a:spcBef>
                          <a:spcPts val="0"/>
                        </a:spcBef>
                        <a:spcAft>
                          <a:spcPts val="0"/>
                        </a:spcAft>
                      </a:pPr>
                      <a:r>
                        <a:rPr lang="en-US" sz="1800" dirty="0">
                          <a:effectLst/>
                        </a:rPr>
                        <a:t>A unique numeric code never reused by other devices</a:t>
                      </a:r>
                      <a:endParaRPr lang="en-US" sz="1800" dirty="0">
                        <a:effectLst/>
                        <a:latin typeface="+mn-lt"/>
                        <a:ea typeface="ＭＳ 明朝"/>
                        <a:cs typeface="Times New Roman"/>
                      </a:endParaRPr>
                    </a:p>
                  </a:txBody>
                  <a:tcPr marL="47625"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fontAlgn="base">
                        <a:lnSpc>
                          <a:spcPct val="150000"/>
                        </a:lnSpc>
                        <a:spcBef>
                          <a:spcPts val="0"/>
                        </a:spcBef>
                        <a:spcAft>
                          <a:spcPts val="0"/>
                        </a:spcAft>
                      </a:pPr>
                      <a:r>
                        <a:rPr lang="en-US" sz="1800">
                          <a:effectLst/>
                        </a:rPr>
                        <a:t>A non-unique numeric code that may be reused by other devices in other private networks</a:t>
                      </a:r>
                      <a:endParaRPr lang="en-US" sz="1800">
                        <a:effectLst/>
                        <a:latin typeface="+mn-lt"/>
                        <a:ea typeface="ＭＳ 明朝"/>
                        <a:cs typeface="Times New Roman"/>
                      </a:endParaRPr>
                    </a:p>
                  </a:txBody>
                  <a:tcPr marL="47625"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706994">
                <a:tc>
                  <a:txBody>
                    <a:bodyPr/>
                    <a:lstStyle/>
                    <a:p>
                      <a:pPr marL="0" marR="0" algn="ctr" fontAlgn="base">
                        <a:lnSpc>
                          <a:spcPct val="150000"/>
                        </a:lnSpc>
                        <a:spcBef>
                          <a:spcPts val="0"/>
                        </a:spcBef>
                        <a:spcAft>
                          <a:spcPts val="0"/>
                        </a:spcAft>
                      </a:pPr>
                      <a:r>
                        <a:rPr lang="en-US" sz="1800" dirty="0">
                          <a:effectLst/>
                        </a:rPr>
                        <a:t>Assigned and controlled by your internet service provider</a:t>
                      </a:r>
                      <a:endParaRPr lang="en-US" sz="1800" dirty="0">
                        <a:effectLst/>
                        <a:latin typeface="+mn-lt"/>
                        <a:ea typeface="ＭＳ 明朝"/>
                        <a:cs typeface="Times New Roman"/>
                      </a:endParaRPr>
                    </a:p>
                  </a:txBody>
                  <a:tcPr marL="47625"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fontAlgn="base">
                        <a:lnSpc>
                          <a:spcPct val="150000"/>
                        </a:lnSpc>
                        <a:spcBef>
                          <a:spcPts val="0"/>
                        </a:spcBef>
                        <a:spcAft>
                          <a:spcPts val="0"/>
                        </a:spcAft>
                      </a:pPr>
                      <a:r>
                        <a:rPr lang="en-US" sz="1800" dirty="0">
                          <a:effectLst/>
                        </a:rPr>
                        <a:t>Assigned to your specific device within a private network</a:t>
                      </a:r>
                      <a:endParaRPr lang="en-US" sz="1800" dirty="0">
                        <a:effectLst/>
                        <a:latin typeface="+mn-lt"/>
                        <a:ea typeface="ＭＳ 明朝"/>
                        <a:cs typeface="Times New Roman"/>
                      </a:endParaRPr>
                    </a:p>
                  </a:txBody>
                  <a:tcPr marL="47625"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77875">
                <a:tc>
                  <a:txBody>
                    <a:bodyPr/>
                    <a:lstStyle/>
                    <a:p>
                      <a:pPr marL="0" marR="0" algn="ctr" fontAlgn="base">
                        <a:lnSpc>
                          <a:spcPct val="150000"/>
                        </a:lnSpc>
                        <a:spcBef>
                          <a:spcPts val="0"/>
                        </a:spcBef>
                        <a:spcAft>
                          <a:spcPts val="0"/>
                        </a:spcAft>
                      </a:pPr>
                      <a:r>
                        <a:rPr lang="en-US" sz="1800" dirty="0">
                          <a:effectLst/>
                        </a:rPr>
                        <a:t>Not free</a:t>
                      </a:r>
                      <a:endParaRPr lang="en-US" sz="1800" dirty="0">
                        <a:effectLst/>
                        <a:latin typeface="+mn-lt"/>
                        <a:ea typeface="ＭＳ 明朝"/>
                        <a:cs typeface="Times New Roman"/>
                      </a:endParaRPr>
                    </a:p>
                  </a:txBody>
                  <a:tcPr marL="47625"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fontAlgn="base">
                        <a:lnSpc>
                          <a:spcPct val="150000"/>
                        </a:lnSpc>
                        <a:spcBef>
                          <a:spcPts val="0"/>
                        </a:spcBef>
                        <a:spcAft>
                          <a:spcPts val="0"/>
                        </a:spcAft>
                      </a:pPr>
                      <a:r>
                        <a:rPr lang="en-US" sz="1800" dirty="0">
                          <a:effectLst/>
                        </a:rPr>
                        <a:t>Free</a:t>
                      </a:r>
                      <a:endParaRPr lang="en-US" sz="1800" dirty="0">
                        <a:effectLst/>
                        <a:latin typeface="+mn-lt"/>
                        <a:ea typeface="ＭＳ 明朝"/>
                        <a:cs typeface="Times New Roman"/>
                      </a:endParaRPr>
                    </a:p>
                  </a:txBody>
                  <a:tcPr marL="47625"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1413987">
                <a:tc>
                  <a:txBody>
                    <a:bodyPr/>
                    <a:lstStyle/>
                    <a:p>
                      <a:pPr marL="0" marR="0" algn="ctr" fontAlgn="base">
                        <a:lnSpc>
                          <a:spcPct val="150000"/>
                        </a:lnSpc>
                        <a:spcBef>
                          <a:spcPts val="0"/>
                        </a:spcBef>
                        <a:spcAft>
                          <a:spcPts val="0"/>
                        </a:spcAft>
                      </a:pPr>
                      <a:r>
                        <a:rPr lang="en-US" sz="1800" dirty="0">
                          <a:effectLst/>
                        </a:rPr>
                        <a:t>Any number not included in the reserved private IP address range</a:t>
                      </a:r>
                    </a:p>
                    <a:p>
                      <a:pPr marL="0" marR="0" algn="ctr" fontAlgn="base">
                        <a:lnSpc>
                          <a:spcPct val="150000"/>
                        </a:lnSpc>
                        <a:spcBef>
                          <a:spcPts val="0"/>
                        </a:spcBef>
                        <a:spcAft>
                          <a:spcPts val="0"/>
                        </a:spcAft>
                      </a:pPr>
                      <a:r>
                        <a:rPr lang="en-US" sz="1800" b="1" dirty="0">
                          <a:effectLst/>
                        </a:rPr>
                        <a:t>Example: </a:t>
                      </a:r>
                      <a:r>
                        <a:rPr lang="en-US" sz="1800" dirty="0">
                          <a:effectLst/>
                        </a:rPr>
                        <a:t>8.8.8.8.</a:t>
                      </a:r>
                      <a:endParaRPr lang="en-US" sz="1800" dirty="0">
                        <a:effectLst/>
                        <a:latin typeface="+mn-lt"/>
                        <a:ea typeface="ＭＳ 明朝"/>
                        <a:cs typeface="Times New Roman"/>
                      </a:endParaRPr>
                    </a:p>
                  </a:txBody>
                  <a:tcPr marL="47625"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algn="ctr" fontAlgn="base">
                        <a:lnSpc>
                          <a:spcPct val="150000"/>
                        </a:lnSpc>
                        <a:spcBef>
                          <a:spcPts val="0"/>
                        </a:spcBef>
                        <a:spcAft>
                          <a:spcPts val="0"/>
                        </a:spcAft>
                      </a:pPr>
                      <a:r>
                        <a:rPr lang="en-US" sz="1800" dirty="0">
                          <a:effectLst/>
                        </a:rPr>
                        <a:t>10.0.0.0 — 10.255.255.255;</a:t>
                      </a:r>
                      <a:br>
                        <a:rPr lang="en-US" sz="1800" dirty="0">
                          <a:effectLst/>
                        </a:rPr>
                      </a:br>
                      <a:r>
                        <a:rPr lang="en-US" sz="1800" dirty="0">
                          <a:effectLst/>
                        </a:rPr>
                        <a:t>172.16.0.0 — 172.31.255.255; </a:t>
                      </a:r>
                      <a:br>
                        <a:rPr lang="en-US" sz="1800" dirty="0">
                          <a:effectLst/>
                        </a:rPr>
                      </a:br>
                      <a:r>
                        <a:rPr lang="en-US" sz="1800" dirty="0">
                          <a:effectLst/>
                        </a:rPr>
                        <a:t>192.168.0.0 — 192.168.255.255</a:t>
                      </a:r>
                    </a:p>
                    <a:p>
                      <a:pPr marL="0" marR="0" algn="ctr" fontAlgn="base">
                        <a:lnSpc>
                          <a:spcPct val="150000"/>
                        </a:lnSpc>
                        <a:spcBef>
                          <a:spcPts val="0"/>
                        </a:spcBef>
                        <a:spcAft>
                          <a:spcPts val="0"/>
                        </a:spcAft>
                      </a:pPr>
                      <a:r>
                        <a:rPr lang="en-US" sz="1800" b="1" dirty="0">
                          <a:effectLst/>
                        </a:rPr>
                        <a:t>Example: </a:t>
                      </a:r>
                      <a:r>
                        <a:rPr lang="en-US" sz="1800" dirty="0">
                          <a:effectLst/>
                        </a:rPr>
                        <a:t>10.11.12.13</a:t>
                      </a:r>
                      <a:endParaRPr lang="en-US" sz="1800" dirty="0">
                        <a:effectLst/>
                        <a:latin typeface="+mn-lt"/>
                        <a:ea typeface="ＭＳ 明朝"/>
                        <a:cs typeface="Times New Roman"/>
                      </a:endParaRPr>
                    </a:p>
                  </a:txBody>
                  <a:tcPr marL="47625" marR="0" marT="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18012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hlink"/>
                </a:solidFill>
                <a:latin typeface="+mn-lt"/>
              </a:rPr>
              <a:t>Example </a:t>
            </a:r>
            <a:r>
              <a:rPr lang="en-US" b="1" dirty="0" smtClean="0">
                <a:solidFill>
                  <a:schemeClr val="hlink"/>
                </a:solidFill>
                <a:latin typeface="+mn-lt"/>
              </a:rPr>
              <a:t>4</a:t>
            </a:r>
            <a:endParaRPr lang="en-US" b="1" dirty="0">
              <a:latin typeface="+mn-lt"/>
            </a:endParaRPr>
          </a:p>
        </p:txBody>
      </p:sp>
      <p:sp>
        <p:nvSpPr>
          <p:cNvPr id="3" name="Content Placeholder 2"/>
          <p:cNvSpPr>
            <a:spLocks noGrp="1"/>
          </p:cNvSpPr>
          <p:nvPr>
            <p:ph idx="1"/>
          </p:nvPr>
        </p:nvSpPr>
        <p:spPr/>
        <p:txBody>
          <a:bodyPr>
            <a:noAutofit/>
          </a:bodyPr>
          <a:lstStyle/>
          <a:p>
            <a:pPr algn="just"/>
            <a:r>
              <a:rPr lang="en-US" sz="2400" b="1" dirty="0">
                <a:solidFill>
                  <a:srgbClr val="3366FF"/>
                </a:solidFill>
              </a:rPr>
              <a:t>Find the class of each address.</a:t>
            </a:r>
          </a:p>
          <a:p>
            <a:pPr marL="400050" lvl="1" indent="0" algn="just">
              <a:buNone/>
            </a:pPr>
            <a:r>
              <a:rPr lang="en-US" sz="2400" i="1" dirty="0">
                <a:solidFill>
                  <a:schemeClr val="hlink"/>
                </a:solidFill>
              </a:rPr>
              <a:t>a.</a:t>
            </a:r>
            <a:r>
              <a:rPr lang="en-US" sz="2400" i="1" dirty="0"/>
              <a:t>   </a:t>
            </a:r>
            <a:r>
              <a:rPr lang="en-US" sz="2400" dirty="0"/>
              <a:t>00000001 00001011 00001011 11101111</a:t>
            </a:r>
          </a:p>
          <a:p>
            <a:pPr marL="400050" lvl="1" indent="0" algn="just">
              <a:buNone/>
            </a:pPr>
            <a:r>
              <a:rPr lang="en-US" sz="2400" i="1" dirty="0">
                <a:solidFill>
                  <a:schemeClr val="hlink"/>
                </a:solidFill>
              </a:rPr>
              <a:t>b.</a:t>
            </a:r>
            <a:r>
              <a:rPr lang="en-US" sz="2400" i="1" dirty="0"/>
              <a:t>   </a:t>
            </a:r>
            <a:r>
              <a:rPr lang="en-US" sz="2400" dirty="0"/>
              <a:t>11000001 10000011 00011011 11111111</a:t>
            </a:r>
          </a:p>
          <a:p>
            <a:pPr marL="400050" lvl="1" indent="0" algn="just">
              <a:buNone/>
            </a:pPr>
            <a:r>
              <a:rPr lang="en-US" sz="2400" i="1" dirty="0">
                <a:solidFill>
                  <a:schemeClr val="hlink"/>
                </a:solidFill>
              </a:rPr>
              <a:t>c.</a:t>
            </a:r>
            <a:r>
              <a:rPr lang="en-US" sz="2400" i="1" dirty="0"/>
              <a:t>   </a:t>
            </a:r>
            <a:r>
              <a:rPr lang="en-US" sz="2400" dirty="0"/>
              <a:t>14.23.120.8</a:t>
            </a:r>
          </a:p>
          <a:p>
            <a:pPr marL="400050" lvl="1" indent="0" algn="just">
              <a:buNone/>
            </a:pPr>
            <a:r>
              <a:rPr lang="en-US" sz="2400" i="1" dirty="0">
                <a:solidFill>
                  <a:schemeClr val="hlink"/>
                </a:solidFill>
              </a:rPr>
              <a:t>d.</a:t>
            </a:r>
            <a:r>
              <a:rPr lang="en-US" sz="2400" i="1" dirty="0"/>
              <a:t>   </a:t>
            </a:r>
            <a:r>
              <a:rPr lang="en-US" sz="2400" dirty="0"/>
              <a:t>252.5.15.111</a:t>
            </a:r>
          </a:p>
          <a:p>
            <a:pPr marL="0" indent="0" algn="ctr">
              <a:buNone/>
            </a:pPr>
            <a:r>
              <a:rPr lang="en-US" sz="2800" b="1" dirty="0">
                <a:solidFill>
                  <a:srgbClr val="3366FF"/>
                </a:solidFill>
              </a:rPr>
              <a:t>Solution</a:t>
            </a:r>
          </a:p>
          <a:p>
            <a:pPr marL="400050" lvl="1" indent="0">
              <a:buNone/>
            </a:pPr>
            <a:r>
              <a:rPr lang="en-US" sz="2400" dirty="0">
                <a:solidFill>
                  <a:schemeClr val="hlink"/>
                </a:solidFill>
              </a:rPr>
              <a:t>a.</a:t>
            </a:r>
            <a:r>
              <a:rPr lang="en-US" sz="2400" dirty="0"/>
              <a:t> The first bit is 0. This is a class A address.</a:t>
            </a:r>
          </a:p>
          <a:p>
            <a:pPr marL="400050" lvl="1" indent="0">
              <a:buNone/>
            </a:pPr>
            <a:r>
              <a:rPr lang="en-US" sz="2400" dirty="0">
                <a:solidFill>
                  <a:schemeClr val="hlink"/>
                </a:solidFill>
              </a:rPr>
              <a:t>b.</a:t>
            </a:r>
            <a:r>
              <a:rPr lang="en-US" sz="2400" dirty="0"/>
              <a:t> The first 2 bits are 1; the third bit is 0. This is a class C</a:t>
            </a:r>
            <a:br>
              <a:rPr lang="en-US" sz="2400" dirty="0"/>
            </a:br>
            <a:r>
              <a:rPr lang="en-US" sz="2400" dirty="0"/>
              <a:t>     address.</a:t>
            </a:r>
          </a:p>
          <a:p>
            <a:pPr marL="400050" lvl="1" indent="0">
              <a:buNone/>
            </a:pPr>
            <a:r>
              <a:rPr lang="en-US" sz="2400" dirty="0">
                <a:solidFill>
                  <a:schemeClr val="hlink"/>
                </a:solidFill>
              </a:rPr>
              <a:t>c.</a:t>
            </a:r>
            <a:r>
              <a:rPr lang="en-US" sz="2400" dirty="0"/>
              <a:t> The first byte is 14; the class is A.</a:t>
            </a:r>
          </a:p>
          <a:p>
            <a:pPr marL="400050" lvl="1" indent="0">
              <a:buNone/>
            </a:pPr>
            <a:r>
              <a:rPr lang="en-US" sz="2400" dirty="0">
                <a:solidFill>
                  <a:schemeClr val="hlink"/>
                </a:solidFill>
              </a:rPr>
              <a:t>d.</a:t>
            </a:r>
            <a:r>
              <a:rPr lang="en-US" sz="2400" dirty="0"/>
              <a:t> The first byte is 252; the class is E.</a:t>
            </a:r>
          </a:p>
          <a:p>
            <a:endParaRPr lang="en-US" sz="2400" dirty="0"/>
          </a:p>
        </p:txBody>
      </p:sp>
      <p:sp>
        <p:nvSpPr>
          <p:cNvPr id="12" name="Slide Number Placeholder 1"/>
          <p:cNvSpPr>
            <a:spLocks noGrp="1"/>
          </p:cNvSpPr>
          <p:nvPr>
            <p:ph type="sldNum" sz="quarter" idx="12"/>
          </p:nvPr>
        </p:nvSpPr>
        <p:spPr/>
        <p:txBody>
          <a:bodyPr/>
          <a:lstStyle/>
          <a:p>
            <a:pPr algn="l">
              <a:defRPr/>
            </a:pPr>
            <a:r>
              <a:rPr lang="en-US"/>
              <a:t>19.</a:t>
            </a:r>
            <a:fld id="{1A07A2D5-0348-4F06-A35B-FC72C8663D76}" type="slidenum">
              <a:rPr lang="en-US"/>
              <a:pPr algn="l">
                <a:defRPr/>
              </a:pPr>
              <a:t>27</a:t>
            </a:fld>
            <a:endParaRPr lang="en-US"/>
          </a:p>
        </p:txBody>
      </p:sp>
      <p:sp>
        <p:nvSpPr>
          <p:cNvPr id="4" name="Date Placeholder 3"/>
          <p:cNvSpPr>
            <a:spLocks noGrp="1"/>
          </p:cNvSpPr>
          <p:nvPr>
            <p:ph type="dt" sz="half" idx="10"/>
          </p:nvPr>
        </p:nvSpPr>
        <p:spPr/>
        <p:txBody>
          <a:bodyPr/>
          <a:lstStyle/>
          <a:p>
            <a:fld id="{B0F21007-9748-2E40-AB21-91F99E345E7C}" type="datetime2">
              <a:rPr lang="en-US" smtClean="0"/>
              <a:t>Wednesday, September 8, 21</a:t>
            </a:fld>
            <a:endParaRPr lang="en-US"/>
          </a:p>
        </p:txBody>
      </p:sp>
    </p:spTree>
    <p:extLst>
      <p:ext uri="{BB962C8B-B14F-4D97-AF65-F5344CB8AC3E}">
        <p14:creationId xmlns:p14="http://schemas.microsoft.com/office/powerpoint/2010/main" val="334006636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Classes and Blocks </a:t>
            </a:r>
          </a:p>
        </p:txBody>
      </p:sp>
      <p:sp>
        <p:nvSpPr>
          <p:cNvPr id="15363" name="Content Placeholder 2"/>
          <p:cNvSpPr>
            <a:spLocks noGrp="1"/>
          </p:cNvSpPr>
          <p:nvPr>
            <p:ph idx="1"/>
          </p:nvPr>
        </p:nvSpPr>
        <p:spPr/>
        <p:txBody>
          <a:bodyPr>
            <a:normAutofit/>
          </a:bodyPr>
          <a:lstStyle/>
          <a:p>
            <a:pPr eaLnBrk="1" hangingPunct="1">
              <a:lnSpc>
                <a:spcPct val="150000"/>
              </a:lnSpc>
            </a:pPr>
            <a:r>
              <a:rPr lang="en-US" sz="2400" dirty="0" smtClean="0"/>
              <a:t>One problem with class full addressing is that each class is </a:t>
            </a:r>
            <a:r>
              <a:rPr lang="en-US" sz="2400" dirty="0" smtClean="0">
                <a:solidFill>
                  <a:srgbClr val="3366FF"/>
                </a:solidFill>
              </a:rPr>
              <a:t>divided into a fixed number </a:t>
            </a:r>
            <a:r>
              <a:rPr lang="en-US" sz="2400" dirty="0" smtClean="0"/>
              <a:t>of blocks with each block having a </a:t>
            </a:r>
            <a:r>
              <a:rPr lang="en-US" sz="2400" dirty="0" smtClean="0">
                <a:solidFill>
                  <a:srgbClr val="3366FF"/>
                </a:solidFill>
              </a:rPr>
              <a:t>fixed size </a:t>
            </a:r>
          </a:p>
        </p:txBody>
      </p:sp>
      <p:sp>
        <p:nvSpPr>
          <p:cNvPr id="7" name="Slide Number Placeholder 6"/>
          <p:cNvSpPr>
            <a:spLocks noGrp="1"/>
          </p:cNvSpPr>
          <p:nvPr>
            <p:ph type="sldNum" sz="quarter" idx="12"/>
          </p:nvPr>
        </p:nvSpPr>
        <p:spPr/>
        <p:txBody>
          <a:bodyPr/>
          <a:lstStyle/>
          <a:p>
            <a:pPr>
              <a:defRPr/>
            </a:pPr>
            <a:fld id="{37D3E142-7188-41AC-8787-CFF8E30676BC}" type="slidenum">
              <a:rPr lang="en-US" smtClean="0"/>
              <a:pPr>
                <a:defRPr/>
              </a:pPr>
              <a:t>28</a:t>
            </a:fld>
            <a:endParaRPr lang="en-US"/>
          </a:p>
        </p:txBody>
      </p:sp>
      <p:grpSp>
        <p:nvGrpSpPr>
          <p:cNvPr id="3" name="Group 2"/>
          <p:cNvGrpSpPr/>
          <p:nvPr/>
        </p:nvGrpSpPr>
        <p:grpSpPr>
          <a:xfrm>
            <a:off x="1009517" y="3282685"/>
            <a:ext cx="7460491" cy="2843478"/>
            <a:chOff x="508000" y="2446338"/>
            <a:chExt cx="8026400" cy="3659187"/>
          </a:xfrm>
        </p:grpSpPr>
        <p:pic>
          <p:nvPicPr>
            <p:cNvPr id="15364" name="Picture 4"/>
            <p:cNvPicPr>
              <a:picLocks noChangeAspect="1" noChangeArrowheads="1"/>
            </p:cNvPicPr>
            <p:nvPr/>
          </p:nvPicPr>
          <p:blipFill>
            <a:blip r:embed="rId3" cstate="print"/>
            <a:srcRect/>
            <a:stretch>
              <a:fillRect/>
            </a:stretch>
          </p:blipFill>
          <p:spPr bwMode="auto">
            <a:xfrm>
              <a:off x="508000" y="2446338"/>
              <a:ext cx="8026400" cy="2735262"/>
            </a:xfrm>
            <a:prstGeom prst="rect">
              <a:avLst/>
            </a:prstGeom>
            <a:noFill/>
            <a:ln w="9525">
              <a:noFill/>
              <a:miter lim="800000"/>
              <a:headEnd/>
              <a:tailEnd/>
            </a:ln>
          </p:spPr>
        </p:pic>
        <p:grpSp>
          <p:nvGrpSpPr>
            <p:cNvPr id="2" name="Group 1"/>
            <p:cNvGrpSpPr/>
            <p:nvPr/>
          </p:nvGrpSpPr>
          <p:grpSpPr>
            <a:xfrm>
              <a:off x="820737" y="5181600"/>
              <a:ext cx="6951663" cy="923925"/>
              <a:chOff x="533400" y="4648200"/>
              <a:chExt cx="6951663" cy="923925"/>
            </a:xfrm>
          </p:grpSpPr>
          <p:sp>
            <p:nvSpPr>
              <p:cNvPr id="15365" name="Rectangle 4"/>
              <p:cNvSpPr>
                <a:spLocks noChangeArrowheads="1"/>
              </p:cNvSpPr>
              <p:nvPr/>
            </p:nvSpPr>
            <p:spPr bwMode="auto">
              <a:xfrm>
                <a:off x="533400" y="4648200"/>
                <a:ext cx="3746500" cy="923925"/>
              </a:xfrm>
              <a:prstGeom prst="rect">
                <a:avLst/>
              </a:prstGeom>
              <a:noFill/>
              <a:ln w="9525">
                <a:noFill/>
                <a:miter lim="800000"/>
                <a:headEnd/>
                <a:tailEnd/>
              </a:ln>
            </p:spPr>
            <p:txBody>
              <a:bodyPr wrap="none">
                <a:spAutoFit/>
              </a:bodyPr>
              <a:lstStyle/>
              <a:p>
                <a:r>
                  <a:rPr lang="en-US" dirty="0"/>
                  <a:t>Number of Blocks for class A = 2</a:t>
                </a:r>
                <a:r>
                  <a:rPr lang="en-US" baseline="30000" dirty="0"/>
                  <a:t>7</a:t>
                </a:r>
                <a:r>
                  <a:rPr lang="en-US" dirty="0"/>
                  <a:t> </a:t>
                </a:r>
              </a:p>
              <a:p>
                <a:r>
                  <a:rPr lang="en-US" dirty="0"/>
                  <a:t>Number of Blocks for class B = 2</a:t>
                </a:r>
                <a:r>
                  <a:rPr lang="en-US" baseline="30000" dirty="0"/>
                  <a:t>14</a:t>
                </a:r>
                <a:r>
                  <a:rPr lang="en-US" dirty="0"/>
                  <a:t> </a:t>
                </a:r>
              </a:p>
              <a:p>
                <a:r>
                  <a:rPr lang="en-US" dirty="0"/>
                  <a:t>Number of Blocks for class C = 2</a:t>
                </a:r>
                <a:r>
                  <a:rPr lang="en-US" baseline="30000" dirty="0"/>
                  <a:t>21</a:t>
                </a:r>
                <a:endParaRPr lang="en-US" dirty="0"/>
              </a:p>
            </p:txBody>
          </p:sp>
          <p:sp>
            <p:nvSpPr>
              <p:cNvPr id="15366" name="Rectangle 5"/>
              <p:cNvSpPr>
                <a:spLocks noChangeArrowheads="1"/>
              </p:cNvSpPr>
              <p:nvPr/>
            </p:nvSpPr>
            <p:spPr bwMode="auto">
              <a:xfrm>
                <a:off x="4495800" y="4648200"/>
                <a:ext cx="2989263" cy="923925"/>
              </a:xfrm>
              <a:prstGeom prst="rect">
                <a:avLst/>
              </a:prstGeom>
              <a:noFill/>
              <a:ln w="9525">
                <a:noFill/>
                <a:miter lim="800000"/>
                <a:headEnd/>
                <a:tailEnd/>
              </a:ln>
            </p:spPr>
            <p:txBody>
              <a:bodyPr wrap="none">
                <a:spAutoFit/>
              </a:bodyPr>
              <a:lstStyle/>
              <a:p>
                <a:r>
                  <a:rPr lang="en-US"/>
                  <a:t>Block size for class A = 2</a:t>
                </a:r>
                <a:r>
                  <a:rPr lang="en-US" baseline="30000"/>
                  <a:t>24</a:t>
                </a:r>
                <a:endParaRPr lang="en-US"/>
              </a:p>
              <a:p>
                <a:r>
                  <a:rPr lang="en-US"/>
                  <a:t>Block size for class B = 2</a:t>
                </a:r>
                <a:r>
                  <a:rPr lang="en-US" baseline="30000"/>
                  <a:t>16</a:t>
                </a:r>
                <a:r>
                  <a:rPr lang="en-US"/>
                  <a:t> </a:t>
                </a:r>
              </a:p>
              <a:p>
                <a:r>
                  <a:rPr lang="en-US"/>
                  <a:t>Block size for class C = 2</a:t>
                </a:r>
                <a:r>
                  <a:rPr lang="en-US" baseline="30000"/>
                  <a:t>8</a:t>
                </a:r>
              </a:p>
            </p:txBody>
          </p:sp>
        </p:grpSp>
      </p:grpSp>
      <p:sp>
        <p:nvSpPr>
          <p:cNvPr id="5" name="Date Placeholder 4"/>
          <p:cNvSpPr>
            <a:spLocks noGrp="1"/>
          </p:cNvSpPr>
          <p:nvPr>
            <p:ph type="dt" sz="half" idx="10"/>
          </p:nvPr>
        </p:nvSpPr>
        <p:spPr/>
        <p:txBody>
          <a:bodyPr/>
          <a:lstStyle/>
          <a:p>
            <a:fld id="{370ACDA3-AB68-3242-A130-A8A72F1D1567}" type="datetime2">
              <a:rPr lang="en-US" smtClean="0"/>
              <a:t>Wednesday, September 8, 21</a:t>
            </a:fld>
            <a:endParaRPr lang="en-US"/>
          </a:p>
        </p:txBody>
      </p:sp>
    </p:spTree>
    <p:extLst>
      <p:ext uri="{BB962C8B-B14F-4D97-AF65-F5344CB8AC3E}">
        <p14:creationId xmlns:p14="http://schemas.microsoft.com/office/powerpoint/2010/main" val="135889097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a:r>
              <a:rPr lang="en-US" b="1" dirty="0" smtClean="0"/>
              <a:t>Cont’d</a:t>
            </a:r>
            <a:endParaRPr lang="en-US" b="1" dirty="0"/>
          </a:p>
        </p:txBody>
      </p:sp>
      <p:sp>
        <p:nvSpPr>
          <p:cNvPr id="3" name="Content Placeholder 2"/>
          <p:cNvSpPr>
            <a:spLocks noGrp="1"/>
          </p:cNvSpPr>
          <p:nvPr>
            <p:ph idx="1"/>
          </p:nvPr>
        </p:nvSpPr>
        <p:spPr/>
        <p:txBody>
          <a:bodyPr>
            <a:noAutofit/>
          </a:bodyPr>
          <a:lstStyle/>
          <a:p>
            <a:pPr lvl="0">
              <a:lnSpc>
                <a:spcPct val="150000"/>
              </a:lnSpc>
            </a:pPr>
            <a:r>
              <a:rPr lang="en-US" sz="2400" b="1" dirty="0" smtClean="0"/>
              <a:t>0</a:t>
            </a:r>
            <a:r>
              <a:rPr lang="en-US" sz="2400" dirty="0" smtClean="0"/>
              <a:t> [Zero] is reserved and represents all IP addresses.</a:t>
            </a:r>
          </a:p>
          <a:p>
            <a:pPr lvl="0">
              <a:lnSpc>
                <a:spcPct val="150000"/>
              </a:lnSpc>
            </a:pPr>
            <a:r>
              <a:rPr lang="en-US" sz="2400" b="1" dirty="0" smtClean="0"/>
              <a:t>127</a:t>
            </a:r>
            <a:r>
              <a:rPr lang="en-US" sz="2400" dirty="0" smtClean="0"/>
              <a:t> is a reserved address and is used for testing, like a loop back on an interface.</a:t>
            </a:r>
          </a:p>
          <a:p>
            <a:pPr lvl="0">
              <a:lnSpc>
                <a:spcPct val="150000"/>
              </a:lnSpc>
            </a:pPr>
            <a:r>
              <a:rPr lang="en-US" sz="2400" b="1" dirty="0" smtClean="0"/>
              <a:t>255</a:t>
            </a:r>
            <a:r>
              <a:rPr lang="en-US" sz="2400" dirty="0" smtClean="0"/>
              <a:t> is a reserved address and is used for broadcasting purposes.</a:t>
            </a:r>
          </a:p>
          <a:p>
            <a:endParaRPr lang="en-US" sz="2400" dirty="0"/>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29</a:t>
            </a:fld>
            <a:endParaRPr lang="en-US"/>
          </a:p>
        </p:txBody>
      </p:sp>
      <p:sp>
        <p:nvSpPr>
          <p:cNvPr id="6" name="Date Placeholder 5"/>
          <p:cNvSpPr>
            <a:spLocks noGrp="1"/>
          </p:cNvSpPr>
          <p:nvPr>
            <p:ph type="dt" sz="half" idx="10"/>
          </p:nvPr>
        </p:nvSpPr>
        <p:spPr/>
        <p:txBody>
          <a:bodyPr/>
          <a:lstStyle/>
          <a:p>
            <a:fld id="{84D0D4E3-E9D2-124E-BC02-BFDE54CA9D3C}" type="datetime2">
              <a:rPr lang="en-US" smtClean="0"/>
              <a:t>Wednesday, September 8, 21</a:t>
            </a:fld>
            <a:endParaRPr lang="en-US"/>
          </a:p>
        </p:txBody>
      </p:sp>
    </p:spTree>
    <p:extLst>
      <p:ext uri="{BB962C8B-B14F-4D97-AF65-F5344CB8AC3E}">
        <p14:creationId xmlns:p14="http://schemas.microsoft.com/office/powerpoint/2010/main" val="14167089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Network Layer (3rd OSI Layer)</a:t>
            </a:r>
          </a:p>
        </p:txBody>
      </p:sp>
      <p:sp>
        <p:nvSpPr>
          <p:cNvPr id="3" name="Content Placeholder 2"/>
          <p:cNvSpPr>
            <a:spLocks noGrp="1"/>
          </p:cNvSpPr>
          <p:nvPr>
            <p:ph idx="1"/>
          </p:nvPr>
        </p:nvSpPr>
        <p:spPr/>
        <p:txBody>
          <a:bodyPr rtlCol="0">
            <a:noAutofit/>
          </a:bodyPr>
          <a:lstStyle/>
          <a:p>
            <a:pPr>
              <a:lnSpc>
                <a:spcPct val="150000"/>
              </a:lnSpc>
              <a:defRPr/>
            </a:pPr>
            <a:r>
              <a:rPr lang="en-US" sz="2400" dirty="0" smtClean="0"/>
              <a:t>the </a:t>
            </a:r>
            <a:r>
              <a:rPr lang="en-US" sz="2400" dirty="0"/>
              <a:t>data link layer oversees the delivery of the packet between two systems on the same network, the network layer ensures that each packet gets from its point of origin to its final destination.</a:t>
            </a:r>
          </a:p>
          <a:p>
            <a:pPr>
              <a:lnSpc>
                <a:spcPct val="150000"/>
              </a:lnSpc>
              <a:defRPr/>
            </a:pPr>
            <a:r>
              <a:rPr lang="en-US" sz="2400" dirty="0"/>
              <a:t>If two systems are connected to the same local network, there is usually no need for a network layer. </a:t>
            </a:r>
          </a:p>
        </p:txBody>
      </p:sp>
      <p:sp>
        <p:nvSpPr>
          <p:cNvPr id="4" name="Slide Number Placeholder 3"/>
          <p:cNvSpPr>
            <a:spLocks noGrp="1"/>
          </p:cNvSpPr>
          <p:nvPr>
            <p:ph type="sldNum" sz="quarter" idx="12"/>
          </p:nvPr>
        </p:nvSpPr>
        <p:spPr/>
        <p:txBody>
          <a:bodyPr/>
          <a:lstStyle/>
          <a:p>
            <a:pPr>
              <a:defRPr/>
            </a:pPr>
            <a:fld id="{BD9CBA35-E342-4136-A5A6-AD77DF4D0D4A}" type="slidenum">
              <a:rPr lang="en-US"/>
              <a:pPr>
                <a:defRPr/>
              </a:pPr>
              <a:t>3</a:t>
            </a:fld>
            <a:endParaRPr lang="en-US"/>
          </a:p>
        </p:txBody>
      </p:sp>
      <p:sp>
        <p:nvSpPr>
          <p:cNvPr id="2" name="Date Placeholder 1"/>
          <p:cNvSpPr>
            <a:spLocks noGrp="1"/>
          </p:cNvSpPr>
          <p:nvPr>
            <p:ph type="dt" sz="half" idx="10"/>
          </p:nvPr>
        </p:nvSpPr>
        <p:spPr/>
        <p:txBody>
          <a:bodyPr/>
          <a:lstStyle/>
          <a:p>
            <a:fld id="{1D9BDA5B-C2B8-9B4E-8B2D-A1119431D7E5}" type="datetime2">
              <a:rPr lang="en-US" smtClean="0"/>
              <a:t>Wednesday, September 8, 21</a:t>
            </a:fld>
            <a:endParaRPr lang="en-US"/>
          </a:p>
        </p:txBody>
      </p:sp>
    </p:spTree>
    <p:extLst>
      <p:ext uri="{BB962C8B-B14F-4D97-AF65-F5344CB8AC3E}">
        <p14:creationId xmlns:p14="http://schemas.microsoft.com/office/powerpoint/2010/main" val="214157422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ID and Host ID</a:t>
            </a:r>
            <a:endParaRPr lang="en-US" b="1" dirty="0"/>
          </a:p>
        </p:txBody>
      </p:sp>
      <p:pic>
        <p:nvPicPr>
          <p:cNvPr id="6" name="Content Placeholder 5" descr="IP_addressing_3.jpg"/>
          <p:cNvPicPr>
            <a:picLocks noGrp="1" noChangeAspect="1"/>
          </p:cNvPicPr>
          <p:nvPr>
            <p:ph idx="1"/>
          </p:nvPr>
        </p:nvPicPr>
        <p:blipFill>
          <a:blip r:embed="rId2">
            <a:extLst>
              <a:ext uri="{28A0092B-C50C-407E-A947-70E740481C1C}">
                <a14:useLocalDpi xmlns:a14="http://schemas.microsoft.com/office/drawing/2010/main" val="0"/>
              </a:ext>
            </a:extLst>
          </a:blip>
          <a:srcRect t="-2430" b="-2430"/>
          <a:stretch>
            <a:fillRect/>
          </a:stretch>
        </p:blipFill>
        <p:spPr/>
      </p:pic>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30</a:t>
            </a:fld>
            <a:endParaRPr lang="en-US"/>
          </a:p>
        </p:txBody>
      </p:sp>
    </p:spTree>
    <p:extLst>
      <p:ext uri="{BB962C8B-B14F-4D97-AF65-F5344CB8AC3E}">
        <p14:creationId xmlns:p14="http://schemas.microsoft.com/office/powerpoint/2010/main" val="2546737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Mask </a:t>
            </a:r>
            <a:endParaRPr lang="en-US" b="1" dirty="0"/>
          </a:p>
        </p:txBody>
      </p:sp>
      <p:pic>
        <p:nvPicPr>
          <p:cNvPr id="6" name="Content Placeholder 5" descr="how-ip-addresses-work-picture-4-zfnooQd4s.jpg"/>
          <p:cNvPicPr>
            <a:picLocks noGrp="1" noChangeAspect="1"/>
          </p:cNvPicPr>
          <p:nvPr>
            <p:ph idx="1"/>
          </p:nvPr>
        </p:nvPicPr>
        <p:blipFill rotWithShape="1">
          <a:blip r:embed="rId2">
            <a:extLst>
              <a:ext uri="{28A0092B-C50C-407E-A947-70E740481C1C}">
                <a14:useLocalDpi xmlns:a14="http://schemas.microsoft.com/office/drawing/2010/main" val="0"/>
              </a:ext>
            </a:extLst>
          </a:blip>
          <a:srcRect l="1017" t="5252" r="1392" b="12712"/>
          <a:stretch/>
        </p:blipFill>
        <p:spPr>
          <a:xfrm>
            <a:off x="540908" y="2375167"/>
            <a:ext cx="8031315" cy="2904288"/>
          </a:xfrm>
        </p:spPr>
      </p:pic>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31</a:t>
            </a:fld>
            <a:endParaRPr lang="en-US"/>
          </a:p>
        </p:txBody>
      </p:sp>
    </p:spTree>
    <p:extLst>
      <p:ext uri="{BB962C8B-B14F-4D97-AF65-F5344CB8AC3E}">
        <p14:creationId xmlns:p14="http://schemas.microsoft.com/office/powerpoint/2010/main" val="1064905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Mask </a:t>
            </a:r>
          </a:p>
        </p:txBody>
      </p:sp>
      <p:sp>
        <p:nvSpPr>
          <p:cNvPr id="3" name="Content Placeholder 2"/>
          <p:cNvSpPr>
            <a:spLocks noGrp="1"/>
          </p:cNvSpPr>
          <p:nvPr>
            <p:ph idx="1"/>
          </p:nvPr>
        </p:nvSpPr>
        <p:spPr/>
        <p:txBody>
          <a:bodyPr>
            <a:normAutofit/>
          </a:bodyPr>
          <a:lstStyle/>
          <a:p>
            <a:pPr>
              <a:lnSpc>
                <a:spcPct val="150000"/>
              </a:lnSpc>
              <a:defRPr/>
            </a:pPr>
            <a:r>
              <a:rPr lang="en-US" sz="2400" dirty="0" smtClean="0"/>
              <a:t>The mask can help us </a:t>
            </a:r>
            <a:r>
              <a:rPr lang="en-US" sz="2400" dirty="0" smtClean="0">
                <a:solidFill>
                  <a:srgbClr val="3366FF"/>
                </a:solidFill>
              </a:rPr>
              <a:t>to find the network ID </a:t>
            </a:r>
            <a:r>
              <a:rPr lang="en-US" sz="2400" dirty="0" smtClean="0"/>
              <a:t>and the </a:t>
            </a:r>
            <a:r>
              <a:rPr lang="en-US" sz="2400" dirty="0" smtClean="0">
                <a:solidFill>
                  <a:srgbClr val="3366FF"/>
                </a:solidFill>
              </a:rPr>
              <a:t>host ID.</a:t>
            </a:r>
            <a:endParaRPr lang="en-US" sz="2400" dirty="0" smtClean="0"/>
          </a:p>
          <a:p>
            <a:pPr algn="just" eaLnBrk="1" hangingPunct="1">
              <a:lnSpc>
                <a:spcPct val="150000"/>
              </a:lnSpc>
              <a:buFont typeface="Wingdings" pitchFamily="2" charset="2"/>
              <a:buChar char="v"/>
              <a:defRPr/>
            </a:pPr>
            <a:endParaRPr lang="en-US" sz="2400" dirty="0" smtClean="0"/>
          </a:p>
          <a:p>
            <a:pPr algn="just" eaLnBrk="1" hangingPunct="1">
              <a:lnSpc>
                <a:spcPct val="150000"/>
              </a:lnSpc>
              <a:buFont typeface="Wingdings" pitchFamily="2" charset="2"/>
              <a:buChar char="v"/>
              <a:defRPr/>
            </a:pPr>
            <a:endParaRPr lang="en-US" sz="2400" dirty="0"/>
          </a:p>
        </p:txBody>
      </p:sp>
      <p:sp>
        <p:nvSpPr>
          <p:cNvPr id="4" name="Date Placeholder 3"/>
          <p:cNvSpPr>
            <a:spLocks noGrp="1"/>
          </p:cNvSpPr>
          <p:nvPr>
            <p:ph type="dt" sz="half" idx="10"/>
          </p:nvPr>
        </p:nvSpPr>
        <p:spPr/>
        <p:txBody>
          <a:bodyPr/>
          <a:lstStyle/>
          <a:p>
            <a:fld id="{4EF6D051-EB01-C74E-9F0E-8D773ABBD14B}"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pPr>
              <a:defRPr/>
            </a:pPr>
            <a:fld id="{37D3E142-7188-41AC-8787-CFF8E30676BC}" type="slidenum">
              <a:rPr lang="en-US" smtClean="0"/>
              <a:pPr>
                <a:defRPr/>
              </a:pPr>
              <a:t>32</a:t>
            </a:fld>
            <a:endParaRPr lang="en-US"/>
          </a:p>
        </p:txBody>
      </p:sp>
      <p:pic>
        <p:nvPicPr>
          <p:cNvPr id="6" name="Picture 5" descr="downloa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902" y="2298699"/>
            <a:ext cx="5173909" cy="2937510"/>
          </a:xfrm>
          <a:prstGeom prst="rect">
            <a:avLst/>
          </a:prstGeom>
        </p:spPr>
      </p:pic>
    </p:spTree>
    <p:extLst>
      <p:ext uri="{BB962C8B-B14F-4D97-AF65-F5344CB8AC3E}">
        <p14:creationId xmlns:p14="http://schemas.microsoft.com/office/powerpoint/2010/main" val="78537178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pPr eaLnBrk="1" hangingPunct="1"/>
            <a:r>
              <a:rPr lang="en-US" b="1" dirty="0" smtClean="0"/>
              <a:t>Mask </a:t>
            </a:r>
          </a:p>
        </p:txBody>
      </p:sp>
      <p:sp>
        <p:nvSpPr>
          <p:cNvPr id="5" name="Slide Number Placeholder 4"/>
          <p:cNvSpPr>
            <a:spLocks noGrp="1"/>
          </p:cNvSpPr>
          <p:nvPr>
            <p:ph type="sldNum" sz="quarter" idx="12"/>
          </p:nvPr>
        </p:nvSpPr>
        <p:spPr/>
        <p:txBody>
          <a:bodyPr/>
          <a:lstStyle/>
          <a:p>
            <a:pPr>
              <a:defRPr/>
            </a:pPr>
            <a:fld id="{37D3E142-7188-41AC-8787-CFF8E30676BC}" type="slidenum">
              <a:rPr lang="en-US" smtClean="0"/>
              <a:pPr>
                <a:defRPr/>
              </a:pPr>
              <a:t>33</a:t>
            </a:fld>
            <a:endParaRPr lang="en-US"/>
          </a:p>
        </p:txBody>
      </p:sp>
      <p:pic>
        <p:nvPicPr>
          <p:cNvPr id="18436" name="Picture 4"/>
          <p:cNvPicPr>
            <a:picLocks noChangeAspect="1" noChangeArrowheads="1"/>
          </p:cNvPicPr>
          <p:nvPr/>
        </p:nvPicPr>
        <p:blipFill>
          <a:blip r:embed="rId2" cstate="print"/>
          <a:srcRect/>
          <a:stretch>
            <a:fillRect/>
          </a:stretch>
        </p:blipFill>
        <p:spPr bwMode="auto">
          <a:xfrm>
            <a:off x="555351" y="2052491"/>
            <a:ext cx="8291512" cy="1961364"/>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98FA2B30-9788-5F4E-BCFD-1B621EE8E3C7}" type="datetime2">
              <a:rPr lang="en-US" smtClean="0"/>
              <a:t>Wednesday, September 8, 21</a:t>
            </a:fld>
            <a:endParaRPr lang="en-US"/>
          </a:p>
        </p:txBody>
      </p:sp>
    </p:spTree>
    <p:extLst>
      <p:ext uri="{BB962C8B-B14F-4D97-AF65-F5344CB8AC3E}">
        <p14:creationId xmlns:p14="http://schemas.microsoft.com/office/powerpoint/2010/main" val="104427778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Address Depletion</a:t>
            </a:r>
          </a:p>
        </p:txBody>
      </p:sp>
      <p:sp>
        <p:nvSpPr>
          <p:cNvPr id="20483" name="Content Placeholder 2"/>
          <p:cNvSpPr>
            <a:spLocks noGrp="1"/>
          </p:cNvSpPr>
          <p:nvPr>
            <p:ph idx="1"/>
          </p:nvPr>
        </p:nvSpPr>
        <p:spPr/>
        <p:txBody>
          <a:bodyPr>
            <a:noAutofit/>
          </a:bodyPr>
          <a:lstStyle/>
          <a:p>
            <a:pPr>
              <a:lnSpc>
                <a:spcPct val="140000"/>
              </a:lnSpc>
              <a:spcBef>
                <a:spcPts val="0"/>
              </a:spcBef>
            </a:pPr>
            <a:r>
              <a:rPr lang="en-US" sz="2400" dirty="0" smtClean="0"/>
              <a:t>The </a:t>
            </a:r>
            <a:r>
              <a:rPr lang="en-US" sz="2400" dirty="0" smtClean="0">
                <a:solidFill>
                  <a:srgbClr val="3366FF"/>
                </a:solidFill>
              </a:rPr>
              <a:t>flaws in class full </a:t>
            </a:r>
            <a:r>
              <a:rPr lang="en-US" sz="2400" dirty="0" smtClean="0"/>
              <a:t>addressing scheme combined with the </a:t>
            </a:r>
            <a:r>
              <a:rPr lang="en-US" sz="2400" dirty="0" smtClean="0">
                <a:solidFill>
                  <a:srgbClr val="3366FF"/>
                </a:solidFill>
              </a:rPr>
              <a:t>fast growth of the Internet </a:t>
            </a:r>
            <a:r>
              <a:rPr lang="en-US" sz="2400" dirty="0" smtClean="0"/>
              <a:t>led to the </a:t>
            </a:r>
            <a:r>
              <a:rPr lang="en-US" sz="2400" dirty="0" smtClean="0">
                <a:solidFill>
                  <a:srgbClr val="3366FF"/>
                </a:solidFill>
              </a:rPr>
              <a:t>near depletion </a:t>
            </a:r>
            <a:r>
              <a:rPr lang="en-US" sz="2400" dirty="0" smtClean="0"/>
              <a:t>of the available addresses. </a:t>
            </a:r>
          </a:p>
          <a:p>
            <a:pPr>
              <a:lnSpc>
                <a:spcPct val="140000"/>
              </a:lnSpc>
              <a:spcBef>
                <a:spcPts val="0"/>
              </a:spcBef>
            </a:pPr>
            <a:r>
              <a:rPr lang="en-US" sz="2400" dirty="0" smtClean="0"/>
              <a:t>Yet the number of devices on the Internet is much </a:t>
            </a:r>
            <a:r>
              <a:rPr lang="en-US" sz="2400" dirty="0" smtClean="0">
                <a:solidFill>
                  <a:srgbClr val="3366FF"/>
                </a:solidFill>
              </a:rPr>
              <a:t>less than the 2</a:t>
            </a:r>
            <a:r>
              <a:rPr lang="en-US" sz="2400" baseline="30000" dirty="0" smtClean="0">
                <a:solidFill>
                  <a:srgbClr val="3366FF"/>
                </a:solidFill>
              </a:rPr>
              <a:t>32</a:t>
            </a:r>
            <a:r>
              <a:rPr lang="en-US" sz="2400" dirty="0" smtClean="0">
                <a:solidFill>
                  <a:srgbClr val="3366FF"/>
                </a:solidFill>
              </a:rPr>
              <a:t> </a:t>
            </a:r>
            <a:r>
              <a:rPr lang="en-US" sz="2400" dirty="0" smtClean="0"/>
              <a:t>address space. We have </a:t>
            </a:r>
            <a:r>
              <a:rPr lang="en-US" sz="2400" dirty="0" smtClean="0">
                <a:solidFill>
                  <a:srgbClr val="3366FF"/>
                </a:solidFill>
              </a:rPr>
              <a:t>run out of class A and B addresses</a:t>
            </a:r>
            <a:r>
              <a:rPr lang="en-US" sz="2400" dirty="0" smtClean="0"/>
              <a:t>, and a </a:t>
            </a:r>
            <a:r>
              <a:rPr lang="en-US" sz="2400" dirty="0" smtClean="0">
                <a:solidFill>
                  <a:srgbClr val="3366FF"/>
                </a:solidFill>
              </a:rPr>
              <a:t>class C block is too small </a:t>
            </a:r>
            <a:r>
              <a:rPr lang="en-US" sz="2400" dirty="0" smtClean="0"/>
              <a:t>for most midsize organizations. </a:t>
            </a:r>
          </a:p>
          <a:p>
            <a:pPr>
              <a:lnSpc>
                <a:spcPct val="140000"/>
              </a:lnSpc>
              <a:spcBef>
                <a:spcPts val="0"/>
              </a:spcBef>
            </a:pPr>
            <a:r>
              <a:rPr lang="en-US" sz="2400" dirty="0" smtClean="0"/>
              <a:t>One solution that has </a:t>
            </a:r>
            <a:r>
              <a:rPr lang="en-US" sz="2400" dirty="0" smtClean="0">
                <a:solidFill>
                  <a:srgbClr val="3366FF"/>
                </a:solidFill>
              </a:rPr>
              <a:t>alleviated</a:t>
            </a:r>
            <a:r>
              <a:rPr lang="en-US" sz="2400" dirty="0" smtClean="0"/>
              <a:t> the problem is the idea of </a:t>
            </a:r>
            <a:r>
              <a:rPr lang="en-US" sz="2400" dirty="0" smtClean="0">
                <a:solidFill>
                  <a:srgbClr val="3366FF"/>
                </a:solidFill>
              </a:rPr>
              <a:t>classless addressing. </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34</a:t>
            </a:fld>
            <a:endParaRPr lang="en-US"/>
          </a:p>
        </p:txBody>
      </p:sp>
      <p:sp>
        <p:nvSpPr>
          <p:cNvPr id="5" name="Date Placeholder 4"/>
          <p:cNvSpPr>
            <a:spLocks noGrp="1"/>
          </p:cNvSpPr>
          <p:nvPr>
            <p:ph type="dt" sz="half" idx="10"/>
          </p:nvPr>
        </p:nvSpPr>
        <p:spPr/>
        <p:txBody>
          <a:bodyPr/>
          <a:lstStyle/>
          <a:p>
            <a:fld id="{A321C7B6-9AF1-3D43-B5EB-3930D0F4526A}" type="datetime2">
              <a:rPr lang="en-US" smtClean="0"/>
              <a:t>Wednesday, September 8, 21</a:t>
            </a:fld>
            <a:endParaRPr lang="en-US"/>
          </a:p>
        </p:txBody>
      </p:sp>
    </p:spTree>
    <p:extLst>
      <p:ext uri="{BB962C8B-B14F-4D97-AF65-F5344CB8AC3E}">
        <p14:creationId xmlns:p14="http://schemas.microsoft.com/office/powerpoint/2010/main" val="38712492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Classless Addressing </a:t>
            </a:r>
          </a:p>
        </p:txBody>
      </p:sp>
      <p:sp>
        <p:nvSpPr>
          <p:cNvPr id="3" name="Content Placeholder 2"/>
          <p:cNvSpPr>
            <a:spLocks noGrp="1"/>
          </p:cNvSpPr>
          <p:nvPr>
            <p:ph idx="1"/>
          </p:nvPr>
        </p:nvSpPr>
        <p:spPr/>
        <p:txBody>
          <a:bodyPr>
            <a:noAutofit/>
          </a:bodyPr>
          <a:lstStyle/>
          <a:p>
            <a:pPr algn="just" eaLnBrk="1" hangingPunct="1">
              <a:lnSpc>
                <a:spcPct val="150000"/>
              </a:lnSpc>
              <a:defRPr/>
            </a:pPr>
            <a:r>
              <a:rPr lang="en-US" sz="2400" dirty="0" smtClean="0"/>
              <a:t>To overcome address depletion and give more organizations access to the Internet, </a:t>
            </a:r>
            <a:r>
              <a:rPr lang="en-US" sz="2400" dirty="0" smtClean="0">
                <a:solidFill>
                  <a:srgbClr val="3366FF"/>
                </a:solidFill>
              </a:rPr>
              <a:t>classless addressing </a:t>
            </a:r>
            <a:r>
              <a:rPr lang="en-US" sz="2400" dirty="0" smtClean="0"/>
              <a:t>was designed and implemented. </a:t>
            </a:r>
          </a:p>
          <a:p>
            <a:pPr algn="just" eaLnBrk="1" hangingPunct="1">
              <a:lnSpc>
                <a:spcPct val="150000"/>
              </a:lnSpc>
              <a:defRPr/>
            </a:pPr>
            <a:r>
              <a:rPr lang="en-US" sz="2400" dirty="0" smtClean="0"/>
              <a:t>In this scheme, there are </a:t>
            </a:r>
            <a:r>
              <a:rPr lang="en-US" sz="2400" dirty="0" smtClean="0">
                <a:solidFill>
                  <a:srgbClr val="3366FF"/>
                </a:solidFill>
              </a:rPr>
              <a:t>no classes</a:t>
            </a:r>
            <a:r>
              <a:rPr lang="en-US" sz="2400" dirty="0" smtClean="0"/>
              <a:t>, but the addresses are </a:t>
            </a:r>
            <a:r>
              <a:rPr lang="en-US" sz="2400" dirty="0" smtClean="0">
                <a:solidFill>
                  <a:srgbClr val="3366FF"/>
                </a:solidFill>
              </a:rPr>
              <a:t>still granted in blocks. </a:t>
            </a:r>
          </a:p>
          <a:p>
            <a:pPr marL="0" indent="0" algn="just" eaLnBrk="1" hangingPunct="1">
              <a:lnSpc>
                <a:spcPct val="150000"/>
              </a:lnSpc>
              <a:buNone/>
              <a:defRPr/>
            </a:pPr>
            <a:endParaRPr lang="en-US" sz="2400" dirty="0" smtClean="0">
              <a:solidFill>
                <a:srgbClr val="3366FF"/>
              </a:solidFill>
            </a:endParaRPr>
          </a:p>
        </p:txBody>
      </p:sp>
      <p:sp>
        <p:nvSpPr>
          <p:cNvPr id="5" name="Date Placeholder 4"/>
          <p:cNvSpPr>
            <a:spLocks noGrp="1"/>
          </p:cNvSpPr>
          <p:nvPr>
            <p:ph type="dt" sz="half" idx="10"/>
          </p:nvPr>
        </p:nvSpPr>
        <p:spPr/>
        <p:txBody>
          <a:bodyPr/>
          <a:lstStyle/>
          <a:p>
            <a:fld id="{FDC985FD-9BED-574D-B1E7-72C3BCD143AA}"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35</a:t>
            </a:fld>
            <a:endParaRPr lang="en-US"/>
          </a:p>
        </p:txBody>
      </p:sp>
    </p:spTree>
    <p:extLst>
      <p:ext uri="{BB962C8B-B14F-4D97-AF65-F5344CB8AC3E}">
        <p14:creationId xmlns:p14="http://schemas.microsoft.com/office/powerpoint/2010/main" val="179464065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a:r>
              <a:rPr lang="en-US" b="1" dirty="0"/>
              <a:t>Contd.</a:t>
            </a:r>
          </a:p>
        </p:txBody>
      </p:sp>
      <p:sp>
        <p:nvSpPr>
          <p:cNvPr id="7" name="Content Placeholder 6"/>
          <p:cNvSpPr>
            <a:spLocks noGrp="1"/>
          </p:cNvSpPr>
          <p:nvPr>
            <p:ph idx="1"/>
          </p:nvPr>
        </p:nvSpPr>
        <p:spPr/>
        <p:txBody>
          <a:bodyPr>
            <a:noAutofit/>
          </a:bodyPr>
          <a:lstStyle/>
          <a:p>
            <a:pPr>
              <a:lnSpc>
                <a:spcPct val="120000"/>
              </a:lnSpc>
              <a:defRPr/>
            </a:pPr>
            <a:r>
              <a:rPr lang="en-US" sz="2400" dirty="0" smtClean="0"/>
              <a:t>A </a:t>
            </a:r>
            <a:r>
              <a:rPr lang="en-US" sz="2400" dirty="0"/>
              <a:t>block in </a:t>
            </a:r>
            <a:r>
              <a:rPr lang="en-US" sz="2400" dirty="0">
                <a:solidFill>
                  <a:srgbClr val="3366FF"/>
                </a:solidFill>
              </a:rPr>
              <a:t>class A address is too large </a:t>
            </a:r>
            <a:r>
              <a:rPr lang="en-US" sz="2400" dirty="0"/>
              <a:t>for almost any organization. This means most of the addresses in class A were wasted and were not used. </a:t>
            </a:r>
          </a:p>
          <a:p>
            <a:pPr>
              <a:lnSpc>
                <a:spcPct val="120000"/>
              </a:lnSpc>
              <a:defRPr/>
            </a:pPr>
            <a:r>
              <a:rPr lang="en-US" sz="2400" dirty="0"/>
              <a:t>A block in </a:t>
            </a:r>
            <a:r>
              <a:rPr lang="en-US" sz="2400" dirty="0">
                <a:solidFill>
                  <a:srgbClr val="3366FF"/>
                </a:solidFill>
              </a:rPr>
              <a:t>class B is also very large</a:t>
            </a:r>
            <a:r>
              <a:rPr lang="en-US" sz="2400" dirty="0"/>
              <a:t>, probably too large for many of the organizations that received a class B block. </a:t>
            </a:r>
          </a:p>
          <a:p>
            <a:pPr>
              <a:lnSpc>
                <a:spcPct val="120000"/>
              </a:lnSpc>
              <a:defRPr/>
            </a:pPr>
            <a:r>
              <a:rPr lang="en-US" sz="2400" dirty="0"/>
              <a:t>A block in </a:t>
            </a:r>
            <a:r>
              <a:rPr lang="en-US" sz="2400" dirty="0">
                <a:solidFill>
                  <a:srgbClr val="3366FF"/>
                </a:solidFill>
              </a:rPr>
              <a:t>class C is probably too small </a:t>
            </a:r>
            <a:r>
              <a:rPr lang="en-US" sz="2400" dirty="0"/>
              <a:t>for many organizations.</a:t>
            </a:r>
          </a:p>
          <a:p>
            <a:endParaRPr lang="en-US" sz="2400" dirty="0"/>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36</a:t>
            </a:fld>
            <a:endParaRPr lang="en-US" dirty="0"/>
          </a:p>
        </p:txBody>
      </p:sp>
      <p:sp>
        <p:nvSpPr>
          <p:cNvPr id="2" name="Date Placeholder 1"/>
          <p:cNvSpPr>
            <a:spLocks noGrp="1"/>
          </p:cNvSpPr>
          <p:nvPr>
            <p:ph type="dt" sz="half" idx="10"/>
          </p:nvPr>
        </p:nvSpPr>
        <p:spPr/>
        <p:txBody>
          <a:bodyPr/>
          <a:lstStyle/>
          <a:p>
            <a:fld id="{982A40F3-26B6-0B40-A203-85752F193BE1}" type="datetime2">
              <a:rPr lang="en-US" smtClean="0"/>
              <a:t>Wednesday, September 8, 21</a:t>
            </a:fld>
            <a:endParaRPr lang="en-US"/>
          </a:p>
        </p:txBody>
      </p:sp>
    </p:spTree>
    <p:extLst>
      <p:ext uri="{BB962C8B-B14F-4D97-AF65-F5344CB8AC3E}">
        <p14:creationId xmlns:p14="http://schemas.microsoft.com/office/powerpoint/2010/main" val="288818027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Classless Addressing </a:t>
            </a:r>
          </a:p>
        </p:txBody>
      </p:sp>
      <p:sp>
        <p:nvSpPr>
          <p:cNvPr id="3" name="Content Placeholder 2"/>
          <p:cNvSpPr>
            <a:spLocks noGrp="1"/>
          </p:cNvSpPr>
          <p:nvPr>
            <p:ph idx="1"/>
          </p:nvPr>
        </p:nvSpPr>
        <p:spPr/>
        <p:txBody>
          <a:bodyPr>
            <a:noAutofit/>
          </a:bodyPr>
          <a:lstStyle/>
          <a:p>
            <a:pPr algn="just" eaLnBrk="1" hangingPunct="1">
              <a:defRPr/>
            </a:pPr>
            <a:r>
              <a:rPr lang="en-US" sz="2400" b="1" dirty="0" smtClean="0"/>
              <a:t>Address Blocks </a:t>
            </a:r>
          </a:p>
          <a:p>
            <a:pPr lvl="1">
              <a:defRPr/>
            </a:pPr>
            <a:r>
              <a:rPr lang="en-US" sz="2400" dirty="0" smtClean="0"/>
              <a:t>The size of the block (</a:t>
            </a:r>
            <a:r>
              <a:rPr lang="en-US" sz="2400" dirty="0" smtClean="0">
                <a:solidFill>
                  <a:srgbClr val="3366FF"/>
                </a:solidFill>
              </a:rPr>
              <a:t>the number of addresses</a:t>
            </a:r>
            <a:r>
              <a:rPr lang="en-US" sz="2400" dirty="0" smtClean="0"/>
              <a:t>) varies based on the </a:t>
            </a:r>
            <a:r>
              <a:rPr lang="en-US" sz="2400" dirty="0" smtClean="0">
                <a:solidFill>
                  <a:srgbClr val="3366FF"/>
                </a:solidFill>
              </a:rPr>
              <a:t>nature and size </a:t>
            </a:r>
            <a:r>
              <a:rPr lang="en-US" sz="2400" dirty="0" smtClean="0"/>
              <a:t>of the entity. </a:t>
            </a:r>
          </a:p>
          <a:p>
            <a:pPr lvl="1">
              <a:defRPr/>
            </a:pPr>
            <a:r>
              <a:rPr lang="en-US" sz="2400" dirty="0" smtClean="0"/>
              <a:t>For example, </a:t>
            </a:r>
          </a:p>
          <a:p>
            <a:pPr lvl="2">
              <a:defRPr/>
            </a:pPr>
            <a:r>
              <a:rPr lang="en-US" dirty="0" smtClean="0"/>
              <a:t>a </a:t>
            </a:r>
            <a:r>
              <a:rPr lang="en-US" dirty="0" smtClean="0">
                <a:solidFill>
                  <a:srgbClr val="3366FF"/>
                </a:solidFill>
              </a:rPr>
              <a:t>household</a:t>
            </a:r>
            <a:r>
              <a:rPr lang="en-US" dirty="0" smtClean="0"/>
              <a:t> may be given only </a:t>
            </a:r>
            <a:r>
              <a:rPr lang="en-US" dirty="0" smtClean="0">
                <a:solidFill>
                  <a:srgbClr val="3366FF"/>
                </a:solidFill>
              </a:rPr>
              <a:t>two </a:t>
            </a:r>
            <a:r>
              <a:rPr lang="en-US" dirty="0" smtClean="0"/>
              <a:t>addresses; </a:t>
            </a:r>
          </a:p>
          <a:p>
            <a:pPr lvl="2">
              <a:defRPr/>
            </a:pPr>
            <a:r>
              <a:rPr lang="en-US" dirty="0" smtClean="0"/>
              <a:t>a </a:t>
            </a:r>
            <a:r>
              <a:rPr lang="en-US" dirty="0" smtClean="0">
                <a:solidFill>
                  <a:srgbClr val="3366FF"/>
                </a:solidFill>
              </a:rPr>
              <a:t>large organization </a:t>
            </a:r>
            <a:r>
              <a:rPr lang="en-US" dirty="0" smtClean="0"/>
              <a:t>may be given </a:t>
            </a:r>
            <a:r>
              <a:rPr lang="en-US" dirty="0" smtClean="0">
                <a:solidFill>
                  <a:srgbClr val="3366FF"/>
                </a:solidFill>
              </a:rPr>
              <a:t>thousands </a:t>
            </a:r>
            <a:r>
              <a:rPr lang="en-US" dirty="0" smtClean="0"/>
              <a:t>of addresses. </a:t>
            </a:r>
          </a:p>
          <a:p>
            <a:pPr lvl="2">
              <a:defRPr/>
            </a:pPr>
            <a:r>
              <a:rPr lang="en-US" dirty="0" smtClean="0"/>
              <a:t>An </a:t>
            </a:r>
            <a:r>
              <a:rPr lang="en-US" dirty="0" smtClean="0">
                <a:solidFill>
                  <a:srgbClr val="3366FF"/>
                </a:solidFill>
              </a:rPr>
              <a:t>ISP</a:t>
            </a:r>
            <a:r>
              <a:rPr lang="en-US" dirty="0" smtClean="0"/>
              <a:t>, as the Internet service provider, may be given </a:t>
            </a:r>
            <a:r>
              <a:rPr lang="en-US" dirty="0" smtClean="0">
                <a:solidFill>
                  <a:srgbClr val="3366FF"/>
                </a:solidFill>
              </a:rPr>
              <a:t>thousands or hundreds of thousands </a:t>
            </a:r>
            <a:r>
              <a:rPr lang="en-US" dirty="0" smtClean="0"/>
              <a:t>based on the number of customers it may serve. </a:t>
            </a:r>
            <a:endParaRPr lang="en-US" dirty="0"/>
          </a:p>
        </p:txBody>
      </p:sp>
      <p:sp>
        <p:nvSpPr>
          <p:cNvPr id="5" name="Date Placeholder 4"/>
          <p:cNvSpPr>
            <a:spLocks noGrp="1"/>
          </p:cNvSpPr>
          <p:nvPr>
            <p:ph type="dt" sz="half" idx="10"/>
          </p:nvPr>
        </p:nvSpPr>
        <p:spPr/>
        <p:txBody>
          <a:bodyPr/>
          <a:lstStyle/>
          <a:p>
            <a:fld id="{2184DEA2-4DEE-7044-A18B-62FAB29E2C93}"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37</a:t>
            </a:fld>
            <a:endParaRPr lang="en-US"/>
          </a:p>
        </p:txBody>
      </p:sp>
    </p:spTree>
    <p:extLst>
      <p:ext uri="{BB962C8B-B14F-4D97-AF65-F5344CB8AC3E}">
        <p14:creationId xmlns:p14="http://schemas.microsoft.com/office/powerpoint/2010/main" val="296383607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Restriction</a:t>
            </a:r>
          </a:p>
        </p:txBody>
      </p:sp>
      <p:sp>
        <p:nvSpPr>
          <p:cNvPr id="3" name="Content Placeholder 2"/>
          <p:cNvSpPr>
            <a:spLocks noGrp="1"/>
          </p:cNvSpPr>
          <p:nvPr>
            <p:ph idx="1"/>
          </p:nvPr>
        </p:nvSpPr>
        <p:spPr/>
        <p:txBody>
          <a:bodyPr>
            <a:noAutofit/>
          </a:bodyPr>
          <a:lstStyle/>
          <a:p>
            <a:pPr>
              <a:lnSpc>
                <a:spcPct val="150000"/>
              </a:lnSpc>
              <a:defRPr/>
            </a:pPr>
            <a:r>
              <a:rPr lang="en-US" sz="2400" dirty="0" smtClean="0"/>
              <a:t>To simplify the handling of addresses, the Internet authorities impose </a:t>
            </a:r>
            <a:r>
              <a:rPr lang="en-US" sz="2400" dirty="0" smtClean="0">
                <a:solidFill>
                  <a:srgbClr val="3366FF"/>
                </a:solidFill>
              </a:rPr>
              <a:t>three restrictions </a:t>
            </a:r>
            <a:r>
              <a:rPr lang="en-US" sz="2400" dirty="0" smtClean="0"/>
              <a:t>on classless address blocks: </a:t>
            </a:r>
          </a:p>
          <a:p>
            <a:pPr marL="738187" lvl="1" indent="-457200">
              <a:lnSpc>
                <a:spcPct val="130000"/>
              </a:lnSpc>
              <a:buFont typeface="+mj-lt"/>
              <a:buAutoNum type="arabicPeriod"/>
              <a:defRPr/>
            </a:pPr>
            <a:r>
              <a:rPr lang="en-US" sz="2400" dirty="0">
                <a:solidFill>
                  <a:srgbClr val="3366FF"/>
                </a:solidFill>
              </a:rPr>
              <a:t>The addresses in a block must be contiguous, one after another. </a:t>
            </a:r>
          </a:p>
          <a:p>
            <a:pPr marL="738187" lvl="1" indent="-457200">
              <a:lnSpc>
                <a:spcPct val="130000"/>
              </a:lnSpc>
              <a:buFont typeface="+mj-lt"/>
              <a:buAutoNum type="arabicPeriod"/>
              <a:defRPr/>
            </a:pPr>
            <a:r>
              <a:rPr lang="en-US" sz="2400" dirty="0">
                <a:solidFill>
                  <a:srgbClr val="3366FF"/>
                </a:solidFill>
              </a:rPr>
              <a:t>The number of addresses in a block must be a power of 2 (1, 2, 4, 8 .... ). </a:t>
            </a:r>
          </a:p>
          <a:p>
            <a:pPr marL="738187" lvl="1" indent="-457200">
              <a:lnSpc>
                <a:spcPct val="130000"/>
              </a:lnSpc>
              <a:buFont typeface="+mj-lt"/>
              <a:buAutoNum type="arabicPeriod"/>
              <a:defRPr/>
            </a:pPr>
            <a:r>
              <a:rPr lang="en-US" sz="2400" dirty="0">
                <a:solidFill>
                  <a:srgbClr val="3366FF"/>
                </a:solidFill>
              </a:rPr>
              <a:t>The first address must be evenly divisible by the number of addresses. </a:t>
            </a:r>
          </a:p>
        </p:txBody>
      </p:sp>
      <p:sp>
        <p:nvSpPr>
          <p:cNvPr id="4" name="Date Placeholder 3"/>
          <p:cNvSpPr>
            <a:spLocks noGrp="1"/>
          </p:cNvSpPr>
          <p:nvPr>
            <p:ph type="dt" sz="half" idx="10"/>
          </p:nvPr>
        </p:nvSpPr>
        <p:spPr/>
        <p:txBody>
          <a:bodyPr/>
          <a:lstStyle/>
          <a:p>
            <a:fld id="{67057E5B-2F82-2348-8AB9-77E779AC9F11}"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pPr>
              <a:defRPr/>
            </a:pPr>
            <a:fld id="{37D3E142-7188-41AC-8787-CFF8E30676BC}" type="slidenum">
              <a:rPr lang="en-US" smtClean="0"/>
              <a:pPr>
                <a:defRPr/>
              </a:pPr>
              <a:t>38</a:t>
            </a:fld>
            <a:endParaRPr lang="en-US"/>
          </a:p>
        </p:txBody>
      </p:sp>
    </p:spTree>
    <p:extLst>
      <p:ext uri="{BB962C8B-B14F-4D97-AF65-F5344CB8AC3E}">
        <p14:creationId xmlns:p14="http://schemas.microsoft.com/office/powerpoint/2010/main" val="348244355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Restriction</a:t>
            </a:r>
          </a:p>
        </p:txBody>
      </p:sp>
      <p:sp>
        <p:nvSpPr>
          <p:cNvPr id="4" name="Date Placeholder 3"/>
          <p:cNvSpPr>
            <a:spLocks noGrp="1"/>
          </p:cNvSpPr>
          <p:nvPr>
            <p:ph type="dt" sz="half" idx="10"/>
          </p:nvPr>
        </p:nvSpPr>
        <p:spPr/>
        <p:txBody>
          <a:bodyPr/>
          <a:lstStyle/>
          <a:p>
            <a:fld id="{A910A7AE-C5E4-BE49-A797-7EEEC40C61A9}"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pPr>
              <a:defRPr/>
            </a:pPr>
            <a:fld id="{37D3E142-7188-41AC-8787-CFF8E30676BC}" type="slidenum">
              <a:rPr lang="en-US" smtClean="0"/>
              <a:pPr>
                <a:defRPr/>
              </a:pPr>
              <a:t>39</a:t>
            </a:fld>
            <a:endParaRPr lang="en-US"/>
          </a:p>
        </p:txBody>
      </p:sp>
      <p:pic>
        <p:nvPicPr>
          <p:cNvPr id="22532" name="Picture 6"/>
          <p:cNvPicPr>
            <a:picLocks noChangeAspect="1" noChangeArrowheads="1"/>
          </p:cNvPicPr>
          <p:nvPr/>
        </p:nvPicPr>
        <p:blipFill>
          <a:blip r:embed="rId2" cstate="print"/>
          <a:srcRect/>
          <a:stretch>
            <a:fillRect/>
          </a:stretch>
        </p:blipFill>
        <p:spPr bwMode="auto">
          <a:xfrm>
            <a:off x="251587" y="2116276"/>
            <a:ext cx="8235950" cy="2570163"/>
          </a:xfrm>
          <a:prstGeom prst="rect">
            <a:avLst/>
          </a:prstGeom>
          <a:noFill/>
          <a:ln w="9525">
            <a:noFill/>
            <a:miter lim="800000"/>
            <a:headEnd/>
            <a:tailEnd/>
          </a:ln>
        </p:spPr>
      </p:pic>
    </p:spTree>
    <p:extLst>
      <p:ext uri="{BB962C8B-B14F-4D97-AF65-F5344CB8AC3E}">
        <p14:creationId xmlns:p14="http://schemas.microsoft.com/office/powerpoint/2010/main" val="234326918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r"/>
            <a:r>
              <a:rPr lang="en-US" b="1" dirty="0"/>
              <a:t>Contd.</a:t>
            </a:r>
          </a:p>
        </p:txBody>
      </p:sp>
      <p:sp>
        <p:nvSpPr>
          <p:cNvPr id="2" name="Date Placeholder 1"/>
          <p:cNvSpPr>
            <a:spLocks noGrp="1"/>
          </p:cNvSpPr>
          <p:nvPr>
            <p:ph type="dt" sz="half" idx="10"/>
          </p:nvPr>
        </p:nvSpPr>
        <p:spPr/>
        <p:txBody>
          <a:bodyPr/>
          <a:lstStyle/>
          <a:p>
            <a:fld id="{D4D015BB-CAB6-304F-A227-E84E6D03B30F}" type="datetime2">
              <a:rPr lang="en-US" smtClean="0"/>
              <a:t>Wednesday, September 8, 21</a:t>
            </a:fld>
            <a:endParaRPr lang="en-US"/>
          </a:p>
        </p:txBody>
      </p:sp>
      <p:sp>
        <p:nvSpPr>
          <p:cNvPr id="6" name="Slide Number Placeholder 5"/>
          <p:cNvSpPr>
            <a:spLocks noGrp="1"/>
          </p:cNvSpPr>
          <p:nvPr>
            <p:ph type="sldNum" sz="quarter" idx="12"/>
          </p:nvPr>
        </p:nvSpPr>
        <p:spPr/>
        <p:txBody>
          <a:bodyPr/>
          <a:lstStyle/>
          <a:p>
            <a:pPr>
              <a:defRPr/>
            </a:pPr>
            <a:fld id="{0F06C73B-3E8E-4F17-B089-EBA90C5E8BD4}" type="slidenum">
              <a:rPr lang="en-US"/>
              <a:pPr>
                <a:defRPr/>
              </a:pPr>
              <a:t>4</a:t>
            </a:fld>
            <a:endParaRPr lang="en-US"/>
          </a:p>
        </p:txBody>
      </p:sp>
      <p:pic>
        <p:nvPicPr>
          <p:cNvPr id="4100" name="Picture 6"/>
          <p:cNvPicPr>
            <a:picLocks noChangeAspect="1" noChangeArrowheads="1"/>
          </p:cNvPicPr>
          <p:nvPr/>
        </p:nvPicPr>
        <p:blipFill>
          <a:blip r:embed="rId2"/>
          <a:srcRect/>
          <a:stretch>
            <a:fillRect/>
          </a:stretch>
        </p:blipFill>
        <p:spPr bwMode="auto">
          <a:xfrm>
            <a:off x="890112" y="2236245"/>
            <a:ext cx="7100780" cy="2903885"/>
          </a:xfrm>
          <a:prstGeom prst="rect">
            <a:avLst/>
          </a:prstGeom>
          <a:noFill/>
          <a:ln w="9525">
            <a:noFill/>
            <a:miter lim="800000"/>
            <a:headEnd/>
            <a:tailEnd/>
          </a:ln>
        </p:spPr>
      </p:pic>
    </p:spTree>
    <p:extLst>
      <p:ext uri="{BB962C8B-B14F-4D97-AF65-F5344CB8AC3E}">
        <p14:creationId xmlns:p14="http://schemas.microsoft.com/office/powerpoint/2010/main" val="38567977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p:cTn id="7" dur="1000" fill="hold"/>
                                        <p:tgtEl>
                                          <p:spTgt spid="4100"/>
                                        </p:tgtEl>
                                        <p:attrNameLst>
                                          <p:attrName>ppt_w</p:attrName>
                                        </p:attrNameLst>
                                      </p:cBhvr>
                                      <p:tavLst>
                                        <p:tav tm="0">
                                          <p:val>
                                            <p:fltVal val="0"/>
                                          </p:val>
                                        </p:tav>
                                        <p:tav tm="100000">
                                          <p:val>
                                            <p:strVal val="#ppt_w"/>
                                          </p:val>
                                        </p:tav>
                                      </p:tavLst>
                                    </p:anim>
                                    <p:anim calcmode="lin" valueType="num">
                                      <p:cBhvr>
                                        <p:cTn id="8" dur="1000" fill="hold"/>
                                        <p:tgtEl>
                                          <p:spTgt spid="4100"/>
                                        </p:tgtEl>
                                        <p:attrNameLst>
                                          <p:attrName>ppt_h</p:attrName>
                                        </p:attrNameLst>
                                      </p:cBhvr>
                                      <p:tavLst>
                                        <p:tav tm="0">
                                          <p:val>
                                            <p:fltVal val="0"/>
                                          </p:val>
                                        </p:tav>
                                        <p:tav tm="100000">
                                          <p:val>
                                            <p:strVal val="#ppt_h"/>
                                          </p:val>
                                        </p:tav>
                                      </p:tavLst>
                                    </p:anim>
                                    <p:anim calcmode="lin" valueType="num">
                                      <p:cBhvr>
                                        <p:cTn id="9" dur="1000" fill="hold"/>
                                        <p:tgtEl>
                                          <p:spTgt spid="410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10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r"/>
            <a:r>
              <a:rPr lang="en-US" b="1" dirty="0"/>
              <a:t>Contd.</a:t>
            </a:r>
          </a:p>
        </p:txBody>
      </p:sp>
      <p:sp>
        <p:nvSpPr>
          <p:cNvPr id="3" name="Content Placeholder 2"/>
          <p:cNvSpPr>
            <a:spLocks noGrp="1"/>
          </p:cNvSpPr>
          <p:nvPr>
            <p:ph idx="1"/>
          </p:nvPr>
        </p:nvSpPr>
        <p:spPr/>
        <p:txBody>
          <a:bodyPr>
            <a:noAutofit/>
          </a:bodyPr>
          <a:lstStyle/>
          <a:p>
            <a:pPr>
              <a:lnSpc>
                <a:spcPct val="130000"/>
              </a:lnSpc>
              <a:defRPr/>
            </a:pPr>
            <a:r>
              <a:rPr lang="en-US" sz="2400" dirty="0" smtClean="0"/>
              <a:t>The above figure shows a block of addresses, in both </a:t>
            </a:r>
            <a:r>
              <a:rPr lang="en-US" sz="2400" dirty="0" smtClean="0">
                <a:solidFill>
                  <a:srgbClr val="3366FF"/>
                </a:solidFill>
              </a:rPr>
              <a:t>binary</a:t>
            </a:r>
            <a:r>
              <a:rPr lang="en-US" sz="2400" dirty="0" smtClean="0"/>
              <a:t> and </a:t>
            </a:r>
            <a:r>
              <a:rPr lang="en-US" sz="2400" dirty="0" smtClean="0">
                <a:solidFill>
                  <a:srgbClr val="3366FF"/>
                </a:solidFill>
              </a:rPr>
              <a:t>dotted-decimal </a:t>
            </a:r>
            <a:r>
              <a:rPr lang="en-US" sz="2400" dirty="0" smtClean="0"/>
              <a:t>notation, granted to a small business that needs </a:t>
            </a:r>
            <a:r>
              <a:rPr lang="en-US" sz="2400" dirty="0" smtClean="0">
                <a:solidFill>
                  <a:srgbClr val="3366FF"/>
                </a:solidFill>
              </a:rPr>
              <a:t>16 addresses.</a:t>
            </a:r>
          </a:p>
          <a:p>
            <a:pPr>
              <a:lnSpc>
                <a:spcPct val="130000"/>
              </a:lnSpc>
              <a:defRPr/>
            </a:pPr>
            <a:r>
              <a:rPr lang="en-US" sz="2400" dirty="0" smtClean="0"/>
              <a:t>We can see that the restrictions are applied to this block. </a:t>
            </a:r>
          </a:p>
          <a:p>
            <a:pPr lvl="1">
              <a:lnSpc>
                <a:spcPct val="130000"/>
              </a:lnSpc>
              <a:defRPr/>
            </a:pPr>
            <a:r>
              <a:rPr lang="en-US" sz="2400" dirty="0" smtClean="0"/>
              <a:t>The addresses are </a:t>
            </a:r>
            <a:r>
              <a:rPr lang="en-US" sz="2400" dirty="0" smtClean="0">
                <a:solidFill>
                  <a:srgbClr val="3366FF"/>
                </a:solidFill>
              </a:rPr>
              <a:t>contiguous.</a:t>
            </a:r>
          </a:p>
          <a:p>
            <a:pPr lvl="1">
              <a:lnSpc>
                <a:spcPct val="130000"/>
              </a:lnSpc>
              <a:defRPr/>
            </a:pPr>
            <a:r>
              <a:rPr lang="en-US" sz="2400" dirty="0" smtClean="0"/>
              <a:t>The number of addresses is a power of 2 (</a:t>
            </a:r>
            <a:r>
              <a:rPr lang="en-US" sz="2400" dirty="0" smtClean="0">
                <a:solidFill>
                  <a:srgbClr val="3366FF"/>
                </a:solidFill>
              </a:rPr>
              <a:t>16 = 2</a:t>
            </a:r>
            <a:r>
              <a:rPr lang="en-US" sz="2400" baseline="30000" dirty="0" smtClean="0">
                <a:solidFill>
                  <a:srgbClr val="3366FF"/>
                </a:solidFill>
              </a:rPr>
              <a:t>4</a:t>
            </a:r>
            <a:r>
              <a:rPr lang="en-US" sz="2400" dirty="0" smtClean="0">
                <a:solidFill>
                  <a:srgbClr val="3366FF"/>
                </a:solidFill>
              </a:rPr>
              <a:t>)</a:t>
            </a:r>
            <a:endParaRPr lang="en-US" sz="2400" dirty="0">
              <a:solidFill>
                <a:srgbClr val="3366FF"/>
              </a:solidFill>
            </a:endParaRPr>
          </a:p>
          <a:p>
            <a:pPr lvl="1">
              <a:lnSpc>
                <a:spcPct val="130000"/>
              </a:lnSpc>
              <a:defRPr/>
            </a:pPr>
            <a:r>
              <a:rPr lang="en-US" sz="2400" dirty="0"/>
              <a:t>the first address is divisible by 16. The first address, when converted to a decimal number, is 3,440,387,360, which when divided by 16 results in 215,024,210. </a:t>
            </a:r>
          </a:p>
        </p:txBody>
      </p:sp>
      <p:sp>
        <p:nvSpPr>
          <p:cNvPr id="2" name="Date Placeholder 1"/>
          <p:cNvSpPr>
            <a:spLocks noGrp="1"/>
          </p:cNvSpPr>
          <p:nvPr>
            <p:ph type="dt" sz="half" idx="10"/>
          </p:nvPr>
        </p:nvSpPr>
        <p:spPr/>
        <p:txBody>
          <a:bodyPr/>
          <a:lstStyle/>
          <a:p>
            <a:fld id="{F208258C-A973-1948-B439-94692E3FA9CC}"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40</a:t>
            </a:fld>
            <a:endParaRPr lang="en-US"/>
          </a:p>
        </p:txBody>
      </p:sp>
    </p:spTree>
    <p:extLst>
      <p:ext uri="{BB962C8B-B14F-4D97-AF65-F5344CB8AC3E}">
        <p14:creationId xmlns:p14="http://schemas.microsoft.com/office/powerpoint/2010/main" val="368050932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Classless addressing Mask </a:t>
            </a:r>
          </a:p>
        </p:txBody>
      </p:sp>
      <p:sp>
        <p:nvSpPr>
          <p:cNvPr id="3" name="Content Placeholder 2"/>
          <p:cNvSpPr>
            <a:spLocks noGrp="1"/>
          </p:cNvSpPr>
          <p:nvPr>
            <p:ph idx="1"/>
          </p:nvPr>
        </p:nvSpPr>
        <p:spPr/>
        <p:txBody>
          <a:bodyPr>
            <a:noAutofit/>
          </a:bodyPr>
          <a:lstStyle/>
          <a:p>
            <a:pPr>
              <a:lnSpc>
                <a:spcPct val="150000"/>
              </a:lnSpc>
              <a:defRPr/>
            </a:pPr>
            <a:r>
              <a:rPr lang="en-US" sz="2400" dirty="0" smtClean="0"/>
              <a:t>A better way to define a block of addresses is to select any address in the block and the mask. </a:t>
            </a:r>
          </a:p>
          <a:p>
            <a:pPr>
              <a:lnSpc>
                <a:spcPct val="150000"/>
              </a:lnSpc>
              <a:defRPr/>
            </a:pPr>
            <a:r>
              <a:rPr lang="en-US" sz="2400" dirty="0" smtClean="0"/>
              <a:t>As we discussed before, a mask is a </a:t>
            </a:r>
            <a:r>
              <a:rPr lang="en-US" sz="2400" dirty="0" smtClean="0">
                <a:solidFill>
                  <a:srgbClr val="3366FF"/>
                </a:solidFill>
              </a:rPr>
              <a:t>32-bit </a:t>
            </a:r>
            <a:r>
              <a:rPr lang="en-US" sz="2400" dirty="0" smtClean="0"/>
              <a:t>number in which the </a:t>
            </a:r>
            <a:r>
              <a:rPr lang="en-US" sz="2400" dirty="0" smtClean="0">
                <a:solidFill>
                  <a:srgbClr val="3366FF"/>
                </a:solidFill>
              </a:rPr>
              <a:t>n</a:t>
            </a:r>
            <a:r>
              <a:rPr lang="en-US" sz="2400" dirty="0" smtClean="0"/>
              <a:t> leftmost bits are </a:t>
            </a:r>
            <a:r>
              <a:rPr lang="en-US" sz="2400" dirty="0" smtClean="0">
                <a:solidFill>
                  <a:srgbClr val="3366FF"/>
                </a:solidFill>
              </a:rPr>
              <a:t>1s</a:t>
            </a:r>
            <a:r>
              <a:rPr lang="en-US" sz="2400" dirty="0" smtClean="0"/>
              <a:t> and the </a:t>
            </a:r>
            <a:r>
              <a:rPr lang="en-US" sz="2400" dirty="0" smtClean="0">
                <a:solidFill>
                  <a:srgbClr val="3366FF"/>
                </a:solidFill>
              </a:rPr>
              <a:t>32 - n </a:t>
            </a:r>
            <a:r>
              <a:rPr lang="en-US" sz="2400" dirty="0" smtClean="0"/>
              <a:t>rightmost bits are </a:t>
            </a:r>
            <a:r>
              <a:rPr lang="en-US" sz="2400" dirty="0" smtClean="0">
                <a:solidFill>
                  <a:srgbClr val="3366FF"/>
                </a:solidFill>
              </a:rPr>
              <a:t>0s.</a:t>
            </a:r>
          </a:p>
          <a:p>
            <a:pPr>
              <a:lnSpc>
                <a:spcPct val="150000"/>
              </a:lnSpc>
              <a:defRPr/>
            </a:pPr>
            <a:r>
              <a:rPr lang="en-US" sz="2400" dirty="0" smtClean="0">
                <a:solidFill>
                  <a:srgbClr val="000090"/>
                </a:solidFill>
              </a:rPr>
              <a:t>in classless addressing the mask for a block can take any value from</a:t>
            </a:r>
            <a:r>
              <a:rPr lang="en-US" sz="2400" dirty="0" smtClean="0"/>
              <a:t> </a:t>
            </a:r>
            <a:r>
              <a:rPr lang="en-US" sz="2400" dirty="0" smtClean="0">
                <a:solidFill>
                  <a:srgbClr val="3366FF"/>
                </a:solidFill>
              </a:rPr>
              <a:t>0 to 32</a:t>
            </a:r>
            <a:r>
              <a:rPr lang="en-US" sz="2400" dirty="0" smtClean="0"/>
              <a:t>. It is very convenient to give just the value of </a:t>
            </a:r>
            <a:r>
              <a:rPr lang="en-US" sz="2400" dirty="0" smtClean="0">
                <a:solidFill>
                  <a:srgbClr val="3366FF"/>
                </a:solidFill>
              </a:rPr>
              <a:t>n </a:t>
            </a:r>
            <a:r>
              <a:rPr lang="en-US" sz="2400" dirty="0" smtClean="0"/>
              <a:t>preceded by a slash </a:t>
            </a:r>
            <a:r>
              <a:rPr lang="en-US" sz="2400" b="1" i="1" dirty="0" smtClean="0"/>
              <a:t>(CIDR – Classless Inter Domain Routing  notation).</a:t>
            </a:r>
          </a:p>
        </p:txBody>
      </p:sp>
      <p:sp>
        <p:nvSpPr>
          <p:cNvPr id="5" name="Date Placeholder 4"/>
          <p:cNvSpPr>
            <a:spLocks noGrp="1"/>
          </p:cNvSpPr>
          <p:nvPr>
            <p:ph type="dt" sz="half" idx="10"/>
          </p:nvPr>
        </p:nvSpPr>
        <p:spPr/>
        <p:txBody>
          <a:bodyPr/>
          <a:lstStyle/>
          <a:p>
            <a:fld id="{81BF02E9-B529-E34D-A238-7F00FC168994}"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41</a:t>
            </a:fld>
            <a:endParaRPr lang="en-US"/>
          </a:p>
        </p:txBody>
      </p:sp>
    </p:spTree>
    <p:extLst>
      <p:ext uri="{BB962C8B-B14F-4D97-AF65-F5344CB8AC3E}">
        <p14:creationId xmlns:p14="http://schemas.microsoft.com/office/powerpoint/2010/main" val="378687153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Classless addressing Mask </a:t>
            </a:r>
          </a:p>
        </p:txBody>
      </p:sp>
      <p:sp>
        <p:nvSpPr>
          <p:cNvPr id="3" name="Content Placeholder 2"/>
          <p:cNvSpPr>
            <a:spLocks noGrp="1"/>
          </p:cNvSpPr>
          <p:nvPr>
            <p:ph idx="1"/>
          </p:nvPr>
        </p:nvSpPr>
        <p:spPr/>
        <p:txBody>
          <a:bodyPr>
            <a:noAutofit/>
          </a:bodyPr>
          <a:lstStyle/>
          <a:p>
            <a:pPr>
              <a:lnSpc>
                <a:spcPct val="150000"/>
              </a:lnSpc>
              <a:defRPr/>
            </a:pPr>
            <a:r>
              <a:rPr lang="en-US" sz="2400" dirty="0" smtClean="0"/>
              <a:t>The address and the </a:t>
            </a:r>
            <a:r>
              <a:rPr lang="en-US" sz="2400" dirty="0" smtClean="0">
                <a:solidFill>
                  <a:srgbClr val="3366FF"/>
                </a:solidFill>
              </a:rPr>
              <a:t>/n </a:t>
            </a:r>
            <a:r>
              <a:rPr lang="en-US" sz="2400" dirty="0" smtClean="0"/>
              <a:t>notation completely define the whole block </a:t>
            </a:r>
            <a:r>
              <a:rPr lang="en-US" sz="2400" dirty="0" smtClean="0">
                <a:solidFill>
                  <a:srgbClr val="3366FF"/>
                </a:solidFill>
              </a:rPr>
              <a:t>(the first address, the last address, and the number of addresses). </a:t>
            </a:r>
          </a:p>
          <a:p>
            <a:pPr>
              <a:lnSpc>
                <a:spcPct val="150000"/>
              </a:lnSpc>
              <a:defRPr/>
            </a:pPr>
            <a:r>
              <a:rPr lang="en-IN" sz="2400" dirty="0" smtClean="0"/>
              <a:t>In </a:t>
            </a:r>
            <a:r>
              <a:rPr lang="en-IN" sz="2400" dirty="0"/>
              <a:t>1Pv4addressing,a block of addresses can be defined as </a:t>
            </a:r>
            <a:r>
              <a:rPr lang="en-IN" sz="2400" dirty="0">
                <a:solidFill>
                  <a:srgbClr val="3366FF"/>
                </a:solidFill>
              </a:rPr>
              <a:t>x.y.z.t/n </a:t>
            </a:r>
            <a:r>
              <a:rPr lang="en-IN" sz="2400" dirty="0"/>
              <a:t>in which </a:t>
            </a:r>
            <a:r>
              <a:rPr lang="en-IN" sz="2400" dirty="0">
                <a:solidFill>
                  <a:srgbClr val="3366FF"/>
                </a:solidFill>
              </a:rPr>
              <a:t>x.y.z.t</a:t>
            </a:r>
            <a:r>
              <a:rPr lang="en-IN" sz="2400" dirty="0"/>
              <a:t> defines one of the addresses and the </a:t>
            </a:r>
            <a:r>
              <a:rPr lang="en-IN" sz="2400" dirty="0">
                <a:solidFill>
                  <a:srgbClr val="3366FF"/>
                </a:solidFill>
              </a:rPr>
              <a:t>/n </a:t>
            </a:r>
            <a:r>
              <a:rPr lang="en-IN" sz="2400" dirty="0"/>
              <a:t>defines the mask.</a:t>
            </a:r>
          </a:p>
          <a:p>
            <a:pPr>
              <a:lnSpc>
                <a:spcPct val="150000"/>
              </a:lnSpc>
              <a:defRPr/>
            </a:pPr>
            <a:endParaRPr lang="en-US" sz="2800" dirty="0">
              <a:solidFill>
                <a:srgbClr val="3366FF"/>
              </a:solidFill>
            </a:endParaRPr>
          </a:p>
        </p:txBody>
      </p:sp>
      <p:sp>
        <p:nvSpPr>
          <p:cNvPr id="5" name="Date Placeholder 4"/>
          <p:cNvSpPr>
            <a:spLocks noGrp="1"/>
          </p:cNvSpPr>
          <p:nvPr>
            <p:ph type="dt" sz="half" idx="10"/>
          </p:nvPr>
        </p:nvSpPr>
        <p:spPr/>
        <p:txBody>
          <a:bodyPr/>
          <a:lstStyle/>
          <a:p>
            <a:fld id="{F87DB399-B688-AF40-A6A1-78FB07E517B4}"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42</a:t>
            </a:fld>
            <a:endParaRPr lang="en-US" dirty="0"/>
          </a:p>
        </p:txBody>
      </p:sp>
    </p:spTree>
    <p:extLst>
      <p:ext uri="{BB962C8B-B14F-4D97-AF65-F5344CB8AC3E}">
        <p14:creationId xmlns:p14="http://schemas.microsoft.com/office/powerpoint/2010/main" val="317126420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Classless addressing Mask </a:t>
            </a:r>
          </a:p>
        </p:txBody>
      </p:sp>
      <p:sp>
        <p:nvSpPr>
          <p:cNvPr id="3" name="Content Placeholder 2"/>
          <p:cNvSpPr>
            <a:spLocks noGrp="1"/>
          </p:cNvSpPr>
          <p:nvPr>
            <p:ph idx="1"/>
          </p:nvPr>
        </p:nvSpPr>
        <p:spPr/>
        <p:txBody>
          <a:bodyPr>
            <a:noAutofit/>
          </a:bodyPr>
          <a:lstStyle/>
          <a:p>
            <a:pPr>
              <a:lnSpc>
                <a:spcPct val="130000"/>
              </a:lnSpc>
              <a:defRPr/>
            </a:pPr>
            <a:r>
              <a:rPr lang="en-IN" sz="2200" b="1" dirty="0" smtClean="0">
                <a:solidFill>
                  <a:srgbClr val="000090"/>
                </a:solidFill>
              </a:rPr>
              <a:t>First </a:t>
            </a:r>
            <a:r>
              <a:rPr lang="en-IN" sz="2200" b="1" dirty="0">
                <a:solidFill>
                  <a:srgbClr val="000090"/>
                </a:solidFill>
              </a:rPr>
              <a:t>Address: </a:t>
            </a:r>
            <a:endParaRPr lang="en-IN" sz="2200" b="1" dirty="0" smtClean="0">
              <a:solidFill>
                <a:srgbClr val="000090"/>
              </a:solidFill>
            </a:endParaRPr>
          </a:p>
          <a:p>
            <a:pPr lvl="1">
              <a:lnSpc>
                <a:spcPct val="130000"/>
              </a:lnSpc>
              <a:defRPr/>
            </a:pPr>
            <a:r>
              <a:rPr lang="en-IN" sz="2200" dirty="0" smtClean="0"/>
              <a:t>The </a:t>
            </a:r>
            <a:r>
              <a:rPr lang="en-IN" sz="2200" dirty="0"/>
              <a:t>first address in the block can be found by setting the </a:t>
            </a:r>
            <a:r>
              <a:rPr lang="en-IN" sz="2200" dirty="0">
                <a:solidFill>
                  <a:srgbClr val="000090"/>
                </a:solidFill>
              </a:rPr>
              <a:t>32</a:t>
            </a:r>
            <a:r>
              <a:rPr lang="en-IN" sz="2200" dirty="0" smtClean="0">
                <a:solidFill>
                  <a:srgbClr val="000090"/>
                </a:solidFill>
              </a:rPr>
              <a:t>-n </a:t>
            </a:r>
            <a:r>
              <a:rPr lang="en-IN" sz="2200" dirty="0">
                <a:solidFill>
                  <a:srgbClr val="FF0000"/>
                </a:solidFill>
              </a:rPr>
              <a:t>right most bits </a:t>
            </a:r>
            <a:r>
              <a:rPr lang="en-IN" sz="2200" dirty="0"/>
              <a:t>in the binary notation of the address to </a:t>
            </a:r>
            <a:r>
              <a:rPr lang="en-IN" sz="2200" dirty="0">
                <a:solidFill>
                  <a:srgbClr val="000090"/>
                </a:solidFill>
              </a:rPr>
              <a:t>Os</a:t>
            </a:r>
            <a:r>
              <a:rPr lang="en-IN" sz="2200" dirty="0"/>
              <a:t>.</a:t>
            </a:r>
          </a:p>
          <a:p>
            <a:pPr>
              <a:lnSpc>
                <a:spcPct val="130000"/>
              </a:lnSpc>
              <a:defRPr/>
            </a:pPr>
            <a:r>
              <a:rPr lang="en-IN" sz="2200" b="1" dirty="0">
                <a:solidFill>
                  <a:srgbClr val="000090"/>
                </a:solidFill>
              </a:rPr>
              <a:t>T</a:t>
            </a:r>
            <a:r>
              <a:rPr lang="en-US" sz="2200" b="1" dirty="0">
                <a:solidFill>
                  <a:srgbClr val="000090"/>
                </a:solidFill>
              </a:rPr>
              <a:t>he last address in the block </a:t>
            </a:r>
            <a:endParaRPr lang="en-US" sz="2200" b="1" dirty="0" smtClean="0">
              <a:solidFill>
                <a:srgbClr val="000090"/>
              </a:solidFill>
            </a:endParaRPr>
          </a:p>
          <a:p>
            <a:pPr lvl="1">
              <a:lnSpc>
                <a:spcPct val="130000"/>
              </a:lnSpc>
              <a:defRPr/>
            </a:pPr>
            <a:r>
              <a:rPr lang="en-US" sz="2200" dirty="0" smtClean="0"/>
              <a:t>can </a:t>
            </a:r>
            <a:r>
              <a:rPr lang="en-US" sz="2200" dirty="0"/>
              <a:t>be found by setting the </a:t>
            </a:r>
            <a:r>
              <a:rPr lang="en-US" sz="2200" dirty="0">
                <a:solidFill>
                  <a:srgbClr val="3366FF"/>
                </a:solidFill>
              </a:rPr>
              <a:t>32 - n </a:t>
            </a:r>
            <a:r>
              <a:rPr lang="en-US" sz="2200" dirty="0">
                <a:solidFill>
                  <a:srgbClr val="FF0000"/>
                </a:solidFill>
              </a:rPr>
              <a:t>rightmost bits </a:t>
            </a:r>
            <a:r>
              <a:rPr lang="en-US" sz="2200" dirty="0"/>
              <a:t>in the binary notation of the address to </a:t>
            </a:r>
            <a:r>
              <a:rPr lang="en-US" sz="2200" dirty="0">
                <a:solidFill>
                  <a:srgbClr val="3366FF"/>
                </a:solidFill>
              </a:rPr>
              <a:t>1s. </a:t>
            </a:r>
            <a:endParaRPr lang="en-US" sz="2200" dirty="0" smtClean="0">
              <a:solidFill>
                <a:srgbClr val="3366FF"/>
              </a:solidFill>
            </a:endParaRPr>
          </a:p>
          <a:p>
            <a:pPr>
              <a:lnSpc>
                <a:spcPct val="130000"/>
              </a:lnSpc>
              <a:defRPr/>
            </a:pPr>
            <a:r>
              <a:rPr lang="en-US" sz="2200" b="1" dirty="0">
                <a:solidFill>
                  <a:srgbClr val="000090"/>
                </a:solidFill>
              </a:rPr>
              <a:t>The number of addresses in the block </a:t>
            </a:r>
            <a:endParaRPr lang="en-US" sz="2200" b="1" dirty="0" smtClean="0">
              <a:solidFill>
                <a:srgbClr val="000090"/>
              </a:solidFill>
            </a:endParaRPr>
          </a:p>
          <a:p>
            <a:pPr lvl="1">
              <a:lnSpc>
                <a:spcPct val="130000"/>
              </a:lnSpc>
              <a:defRPr/>
            </a:pPr>
            <a:r>
              <a:rPr lang="en-US" sz="2200" dirty="0" smtClean="0"/>
              <a:t>is </a:t>
            </a:r>
            <a:r>
              <a:rPr lang="en-US" sz="2200" dirty="0"/>
              <a:t>the difference between the last and first address. </a:t>
            </a:r>
            <a:endParaRPr lang="en-US" sz="2200" dirty="0" smtClean="0"/>
          </a:p>
          <a:p>
            <a:pPr lvl="1">
              <a:lnSpc>
                <a:spcPct val="130000"/>
              </a:lnSpc>
              <a:defRPr/>
            </a:pPr>
            <a:r>
              <a:rPr lang="en-US" sz="2200" dirty="0" smtClean="0"/>
              <a:t>It </a:t>
            </a:r>
            <a:r>
              <a:rPr lang="en-US" sz="2200" dirty="0"/>
              <a:t>can easily be found using the formula </a:t>
            </a:r>
            <a:r>
              <a:rPr lang="en-US" sz="2200" dirty="0">
                <a:solidFill>
                  <a:srgbClr val="3366FF"/>
                </a:solidFill>
              </a:rPr>
              <a:t>2</a:t>
            </a:r>
            <a:r>
              <a:rPr lang="en-US" sz="2200" baseline="30000" dirty="0">
                <a:solidFill>
                  <a:srgbClr val="3366FF"/>
                </a:solidFill>
              </a:rPr>
              <a:t>32-n</a:t>
            </a:r>
            <a:r>
              <a:rPr lang="en-US" sz="2200" dirty="0">
                <a:solidFill>
                  <a:srgbClr val="FF0000"/>
                </a:solidFill>
              </a:rPr>
              <a:t>. </a:t>
            </a:r>
          </a:p>
          <a:p>
            <a:pPr>
              <a:lnSpc>
                <a:spcPct val="130000"/>
              </a:lnSpc>
              <a:defRPr/>
            </a:pPr>
            <a:endParaRPr lang="en-US" sz="2200" dirty="0">
              <a:solidFill>
                <a:srgbClr val="3366FF"/>
              </a:solidFill>
            </a:endParaRPr>
          </a:p>
          <a:p>
            <a:pPr>
              <a:lnSpc>
                <a:spcPct val="130000"/>
              </a:lnSpc>
              <a:defRPr/>
            </a:pPr>
            <a:endParaRPr lang="en-US" sz="2200" dirty="0">
              <a:solidFill>
                <a:srgbClr val="3366FF"/>
              </a:solidFill>
            </a:endParaRPr>
          </a:p>
        </p:txBody>
      </p:sp>
      <p:sp>
        <p:nvSpPr>
          <p:cNvPr id="5" name="Date Placeholder 4"/>
          <p:cNvSpPr>
            <a:spLocks noGrp="1"/>
          </p:cNvSpPr>
          <p:nvPr>
            <p:ph type="dt" sz="half" idx="10"/>
          </p:nvPr>
        </p:nvSpPr>
        <p:spPr/>
        <p:txBody>
          <a:bodyPr/>
          <a:lstStyle/>
          <a:p>
            <a:fld id="{F87DB399-B688-AF40-A6A1-78FB07E517B4}"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43</a:t>
            </a:fld>
            <a:endParaRPr lang="en-US" dirty="0"/>
          </a:p>
        </p:txBody>
      </p:sp>
    </p:spTree>
    <p:extLst>
      <p:ext uri="{BB962C8B-B14F-4D97-AF65-F5344CB8AC3E}">
        <p14:creationId xmlns:p14="http://schemas.microsoft.com/office/powerpoint/2010/main" val="90348955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a:t>
            </a:r>
            <a:r>
              <a:rPr lang="en-US" b="1" dirty="0"/>
              <a:t>P</a:t>
            </a:r>
            <a:r>
              <a:rPr lang="en-US" b="1" dirty="0" smtClean="0"/>
              <a:t>ower </a:t>
            </a:r>
            <a:r>
              <a:rPr lang="en-US" b="1" dirty="0"/>
              <a:t>T</a:t>
            </a:r>
            <a:r>
              <a:rPr lang="en-US" b="1" dirty="0" smtClean="0"/>
              <a:t>able </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91451543"/>
              </p:ext>
            </p:extLst>
          </p:nvPr>
        </p:nvGraphicFramePr>
        <p:xfrm>
          <a:off x="1517944" y="1844992"/>
          <a:ext cx="1465666" cy="3200400"/>
        </p:xfrm>
        <a:graphic>
          <a:graphicData uri="http://schemas.openxmlformats.org/drawingml/2006/table">
            <a:tbl>
              <a:tblPr firstRow="1" bandRow="1">
                <a:tableStyleId>{5FD0F851-EC5A-4D38-B0AD-8093EC10F338}</a:tableStyleId>
              </a:tblPr>
              <a:tblGrid>
                <a:gridCol w="670037"/>
                <a:gridCol w="795629"/>
              </a:tblGrid>
              <a:tr h="370840">
                <a:tc>
                  <a:txBody>
                    <a:bodyPr/>
                    <a:lstStyle/>
                    <a:p>
                      <a:pPr algn="ctr"/>
                      <a:r>
                        <a:rPr lang="en-US" sz="2400" b="1" dirty="0" smtClean="0"/>
                        <a:t>2</a:t>
                      </a:r>
                      <a:r>
                        <a:rPr lang="en-US" sz="2400" b="1" baseline="30000" dirty="0" smtClean="0"/>
                        <a:t>1</a:t>
                      </a:r>
                      <a:endParaRPr lang="en-US" sz="2400" b="1" baseline="30000"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algn="ctr"/>
                      <a:r>
                        <a:rPr lang="en-US" sz="2400" b="1" dirty="0" smtClean="0"/>
                        <a:t>2</a:t>
                      </a:r>
                      <a:endParaRPr lang="en-US" sz="2400" b="1"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2</a:t>
                      </a:r>
                      <a:r>
                        <a:rPr lang="en-US" sz="2400" b="1" baseline="30000" dirty="0" smtClean="0"/>
                        <a:t>2</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algn="ctr"/>
                      <a:r>
                        <a:rPr lang="en-US" sz="2400" b="1" dirty="0" smtClean="0"/>
                        <a:t>4</a:t>
                      </a:r>
                      <a:endParaRPr lang="en-US" sz="2400" b="1"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2</a:t>
                      </a:r>
                      <a:r>
                        <a:rPr lang="en-US" sz="2400" b="1" baseline="30000" dirty="0" smtClean="0"/>
                        <a:t>3</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algn="ctr"/>
                      <a:r>
                        <a:rPr lang="en-US" sz="2400" b="1" dirty="0" smtClean="0"/>
                        <a:t>8</a:t>
                      </a:r>
                      <a:endParaRPr lang="en-US" sz="2400" b="1"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2</a:t>
                      </a:r>
                      <a:r>
                        <a:rPr lang="en-US" sz="2400" b="1" baseline="30000" dirty="0" smtClean="0"/>
                        <a:t>4</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algn="ctr"/>
                      <a:r>
                        <a:rPr lang="en-US" sz="2400" b="1" dirty="0" smtClean="0"/>
                        <a:t>16</a:t>
                      </a:r>
                      <a:endParaRPr lang="en-US" sz="2400" b="1"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2</a:t>
                      </a:r>
                      <a:r>
                        <a:rPr lang="en-US" sz="2400" b="1" baseline="30000" dirty="0" smtClean="0"/>
                        <a:t>5</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algn="ctr"/>
                      <a:r>
                        <a:rPr lang="en-US" sz="2400" b="1" dirty="0" smtClean="0"/>
                        <a:t>32</a:t>
                      </a:r>
                      <a:endParaRPr lang="en-US" sz="2400" b="1"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2</a:t>
                      </a:r>
                      <a:r>
                        <a:rPr lang="en-US" sz="2400" b="1" baseline="30000" dirty="0" smtClean="0"/>
                        <a:t>6</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algn="ctr"/>
                      <a:r>
                        <a:rPr lang="en-US" sz="2400" b="1" dirty="0" smtClean="0"/>
                        <a:t>64</a:t>
                      </a:r>
                      <a:endParaRPr lang="en-US" sz="2400" b="1"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2</a:t>
                      </a:r>
                      <a:r>
                        <a:rPr lang="en-US" sz="2400" b="1" baseline="30000" dirty="0" smtClean="0"/>
                        <a:t>7</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algn="ctr"/>
                      <a:r>
                        <a:rPr lang="en-US" sz="2400" b="1" dirty="0" smtClean="0"/>
                        <a:t>128</a:t>
                      </a:r>
                      <a:endParaRPr lang="en-US" sz="2400" b="1"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bl>
          </a:graphicData>
        </a:graphic>
      </p:graphicFrame>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44</a:t>
            </a:fld>
            <a:endParaRPr lang="en-US"/>
          </a:p>
        </p:txBody>
      </p:sp>
      <p:graphicFrame>
        <p:nvGraphicFramePr>
          <p:cNvPr id="7" name="Content Placeholder 5"/>
          <p:cNvGraphicFramePr>
            <a:graphicFrameLocks/>
          </p:cNvGraphicFramePr>
          <p:nvPr>
            <p:extLst>
              <p:ext uri="{D42A27DB-BD31-4B8C-83A1-F6EECF244321}">
                <p14:modId xmlns:p14="http://schemas.microsoft.com/office/powerpoint/2010/main" val="3831726588"/>
              </p:ext>
            </p:extLst>
          </p:nvPr>
        </p:nvGraphicFramePr>
        <p:xfrm>
          <a:off x="3974882" y="1844992"/>
          <a:ext cx="1808731" cy="3200400"/>
        </p:xfrm>
        <a:graphic>
          <a:graphicData uri="http://schemas.openxmlformats.org/drawingml/2006/table">
            <a:tbl>
              <a:tblPr firstRow="1" bandRow="1">
                <a:tableStyleId>{5FD0F851-EC5A-4D38-B0AD-8093EC10F338}</a:tableStyleId>
              </a:tblPr>
              <a:tblGrid>
                <a:gridCol w="811114"/>
                <a:gridCol w="997617"/>
              </a:tblGrid>
              <a:tr h="370840">
                <a:tc>
                  <a:txBody>
                    <a:bodyPr/>
                    <a:lstStyle/>
                    <a:p>
                      <a:pPr algn="ctr"/>
                      <a:r>
                        <a:rPr lang="en-US" sz="2400" b="1" dirty="0" smtClean="0"/>
                        <a:t>2</a:t>
                      </a:r>
                      <a:r>
                        <a:rPr lang="en-US" sz="2400" b="1" baseline="30000" dirty="0" smtClean="0"/>
                        <a:t>8</a:t>
                      </a:r>
                      <a:endParaRPr lang="en-US" sz="2400" b="1" baseline="30000"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algn="ctr"/>
                      <a:r>
                        <a:rPr lang="en-US" sz="2400" b="1" dirty="0" smtClean="0"/>
                        <a:t>256</a:t>
                      </a:r>
                      <a:endParaRPr lang="en-US" sz="2400" b="1"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2</a:t>
                      </a:r>
                      <a:r>
                        <a:rPr lang="en-US" sz="2400" b="1" baseline="30000" dirty="0" smtClean="0"/>
                        <a:t>9</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algn="ctr"/>
                      <a:r>
                        <a:rPr lang="en-US" sz="2400" b="1" dirty="0" smtClean="0"/>
                        <a:t>512</a:t>
                      </a:r>
                      <a:endParaRPr lang="en-US" sz="2400" b="1"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2</a:t>
                      </a:r>
                      <a:r>
                        <a:rPr lang="en-US" sz="2400" b="1" baseline="30000" dirty="0" smtClean="0"/>
                        <a:t>10</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algn="ctr"/>
                      <a:r>
                        <a:rPr lang="en-US" sz="2400" b="1" dirty="0" smtClean="0"/>
                        <a:t>1024</a:t>
                      </a:r>
                      <a:endParaRPr lang="en-US" sz="2400" b="1"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2</a:t>
                      </a:r>
                      <a:r>
                        <a:rPr lang="en-US" sz="2400" b="1" baseline="30000" dirty="0" smtClean="0"/>
                        <a:t>11</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algn="ctr"/>
                      <a:r>
                        <a:rPr lang="en-US" sz="2400" b="1" dirty="0" smtClean="0"/>
                        <a:t>2048</a:t>
                      </a:r>
                      <a:endParaRPr lang="en-US" sz="2400" b="1"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2</a:t>
                      </a:r>
                      <a:r>
                        <a:rPr lang="en-US" sz="2400" b="1" baseline="30000" dirty="0" smtClean="0"/>
                        <a:t>12</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algn="ctr"/>
                      <a:r>
                        <a:rPr lang="en-US" sz="2400" b="1" dirty="0" smtClean="0"/>
                        <a:t>4096</a:t>
                      </a:r>
                      <a:endParaRPr lang="en-US" sz="2400" b="1"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2</a:t>
                      </a:r>
                      <a:r>
                        <a:rPr lang="en-US" sz="2400" b="1" baseline="30000" dirty="0" smtClean="0"/>
                        <a:t>13</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algn="ctr"/>
                      <a:r>
                        <a:rPr lang="en-US" sz="2400" b="1" dirty="0" smtClean="0"/>
                        <a:t>8192</a:t>
                      </a:r>
                      <a:endParaRPr lang="en-US" sz="2400" b="1"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smtClean="0"/>
                        <a:t>2</a:t>
                      </a:r>
                      <a:r>
                        <a:rPr lang="en-US" sz="2400" b="1" baseline="30000" dirty="0" smtClean="0"/>
                        <a:t>14</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algn="ctr"/>
                      <a:r>
                        <a:rPr lang="en-US" sz="2400" b="1" dirty="0" smtClean="0"/>
                        <a:t>16384</a:t>
                      </a:r>
                      <a:endParaRPr lang="en-US" sz="2400" b="1"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28161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nSpc>
                <a:spcPct val="150000"/>
              </a:lnSpc>
              <a:defRPr/>
            </a:pPr>
            <a:r>
              <a:rPr lang="en-US" b="1" dirty="0">
                <a:solidFill>
                  <a:srgbClr val="0000FF"/>
                </a:solidFill>
              </a:rPr>
              <a:t>Example 5:</a:t>
            </a:r>
          </a:p>
        </p:txBody>
      </p:sp>
      <p:sp>
        <p:nvSpPr>
          <p:cNvPr id="3" name="Content Placeholder 2"/>
          <p:cNvSpPr>
            <a:spLocks noGrp="1"/>
          </p:cNvSpPr>
          <p:nvPr>
            <p:ph idx="1"/>
          </p:nvPr>
        </p:nvSpPr>
        <p:spPr/>
        <p:txBody>
          <a:bodyPr>
            <a:noAutofit/>
          </a:bodyPr>
          <a:lstStyle/>
          <a:p>
            <a:pPr>
              <a:lnSpc>
                <a:spcPct val="150000"/>
              </a:lnSpc>
              <a:defRPr/>
            </a:pPr>
            <a:r>
              <a:rPr lang="en-US" sz="2400" dirty="0" smtClean="0"/>
              <a:t>A block of addresses is granted to a small organization. We know that one of the addresses is </a:t>
            </a:r>
            <a:r>
              <a:rPr lang="en-US" sz="2400" dirty="0" smtClean="0">
                <a:solidFill>
                  <a:srgbClr val="3366FF"/>
                </a:solidFill>
              </a:rPr>
              <a:t>205.16.37.39/28</a:t>
            </a:r>
            <a:r>
              <a:rPr lang="en-US" sz="2400" dirty="0" smtClean="0">
                <a:solidFill>
                  <a:srgbClr val="FF0000"/>
                </a:solidFill>
              </a:rPr>
              <a:t>.</a:t>
            </a:r>
            <a:r>
              <a:rPr lang="en-US" sz="2400" dirty="0" smtClean="0"/>
              <a:t> </a:t>
            </a:r>
          </a:p>
          <a:p>
            <a:pPr lvl="1">
              <a:lnSpc>
                <a:spcPct val="150000"/>
              </a:lnSpc>
              <a:defRPr/>
            </a:pPr>
            <a:r>
              <a:rPr lang="en-US" sz="2400" dirty="0" smtClean="0">
                <a:solidFill>
                  <a:srgbClr val="0000FF"/>
                </a:solidFill>
              </a:rPr>
              <a:t>What is the first address in the block?</a:t>
            </a:r>
          </a:p>
          <a:p>
            <a:pPr lvl="1">
              <a:lnSpc>
                <a:spcPct val="150000"/>
              </a:lnSpc>
              <a:defRPr/>
            </a:pPr>
            <a:r>
              <a:rPr lang="en-US" sz="2400" dirty="0">
                <a:solidFill>
                  <a:srgbClr val="0000FF"/>
                </a:solidFill>
              </a:rPr>
              <a:t>What is the </a:t>
            </a:r>
            <a:r>
              <a:rPr lang="en-US" sz="2400" dirty="0" smtClean="0">
                <a:solidFill>
                  <a:srgbClr val="0000FF"/>
                </a:solidFill>
              </a:rPr>
              <a:t>last </a:t>
            </a:r>
            <a:r>
              <a:rPr lang="en-US" sz="2400" dirty="0">
                <a:solidFill>
                  <a:srgbClr val="0000FF"/>
                </a:solidFill>
              </a:rPr>
              <a:t>address in the block</a:t>
            </a:r>
            <a:r>
              <a:rPr lang="en-US" sz="2400" dirty="0" smtClean="0">
                <a:solidFill>
                  <a:srgbClr val="0000FF"/>
                </a:solidFill>
              </a:rPr>
              <a:t>?</a:t>
            </a:r>
          </a:p>
          <a:p>
            <a:pPr lvl="1">
              <a:lnSpc>
                <a:spcPct val="150000"/>
              </a:lnSpc>
              <a:defRPr/>
            </a:pPr>
            <a:r>
              <a:rPr lang="en-US" sz="2400" dirty="0" smtClean="0">
                <a:solidFill>
                  <a:srgbClr val="0000FF"/>
                </a:solidFill>
              </a:rPr>
              <a:t>The </a:t>
            </a:r>
            <a:r>
              <a:rPr lang="en-US" sz="2400" dirty="0">
                <a:solidFill>
                  <a:srgbClr val="0000FF"/>
                </a:solidFill>
              </a:rPr>
              <a:t>number of addresses in the block </a:t>
            </a:r>
            <a:r>
              <a:rPr lang="en-US" sz="2400" dirty="0" smtClean="0">
                <a:solidFill>
                  <a:srgbClr val="0000FF"/>
                </a:solidFill>
              </a:rPr>
              <a:t> in </a:t>
            </a:r>
            <a:r>
              <a:rPr lang="en-US" sz="2400" dirty="0">
                <a:solidFill>
                  <a:srgbClr val="0000FF"/>
                </a:solidFill>
              </a:rPr>
              <a:t>the block?</a:t>
            </a:r>
          </a:p>
          <a:p>
            <a:pPr lvl="1">
              <a:lnSpc>
                <a:spcPct val="150000"/>
              </a:lnSpc>
              <a:defRPr/>
            </a:pPr>
            <a:endParaRPr lang="en-US" sz="2400" dirty="0">
              <a:solidFill>
                <a:srgbClr val="0000FF"/>
              </a:solidFill>
            </a:endParaRPr>
          </a:p>
          <a:p>
            <a:pPr marL="0" indent="0" algn="ctr">
              <a:lnSpc>
                <a:spcPct val="150000"/>
              </a:lnSpc>
              <a:buNone/>
              <a:defRPr/>
            </a:pPr>
            <a:endParaRPr lang="en-US" sz="2400" dirty="0" smtClean="0">
              <a:solidFill>
                <a:srgbClr val="0000FF"/>
              </a:solidFill>
            </a:endParaRPr>
          </a:p>
        </p:txBody>
      </p:sp>
      <p:sp>
        <p:nvSpPr>
          <p:cNvPr id="5" name="Date Placeholder 4"/>
          <p:cNvSpPr>
            <a:spLocks noGrp="1"/>
          </p:cNvSpPr>
          <p:nvPr>
            <p:ph type="dt" sz="half" idx="10"/>
          </p:nvPr>
        </p:nvSpPr>
        <p:spPr/>
        <p:txBody>
          <a:bodyPr/>
          <a:lstStyle/>
          <a:p>
            <a:fld id="{DDF7689A-B7C6-5A46-888A-4AE8248B7F6D}"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45</a:t>
            </a:fld>
            <a:endParaRPr lang="en-US"/>
          </a:p>
        </p:txBody>
      </p:sp>
    </p:spTree>
    <p:extLst>
      <p:ext uri="{BB962C8B-B14F-4D97-AF65-F5344CB8AC3E}">
        <p14:creationId xmlns:p14="http://schemas.microsoft.com/office/powerpoint/2010/main" val="314866233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b="1" dirty="0" smtClean="0">
                <a:solidFill>
                  <a:schemeClr val="hlink"/>
                </a:solidFill>
              </a:rPr>
              <a:t>Solution-</a:t>
            </a:r>
            <a:r>
              <a:rPr lang="en-US" b="1" dirty="0" smtClean="0"/>
              <a:t>Option 1</a:t>
            </a:r>
            <a:endParaRPr lang="en-US" b="1" dirty="0"/>
          </a:p>
        </p:txBody>
      </p:sp>
      <p:sp>
        <p:nvSpPr>
          <p:cNvPr id="3" name="Content Placeholder 2"/>
          <p:cNvSpPr>
            <a:spLocks noGrp="1"/>
          </p:cNvSpPr>
          <p:nvPr>
            <p:ph idx="1"/>
          </p:nvPr>
        </p:nvSpPr>
        <p:spPr/>
        <p:txBody>
          <a:bodyPr>
            <a:noAutofit/>
          </a:bodyPr>
          <a:lstStyle/>
          <a:p>
            <a:pPr algn="just">
              <a:lnSpc>
                <a:spcPct val="150000"/>
              </a:lnSpc>
              <a:defRPr/>
            </a:pPr>
            <a:r>
              <a:rPr lang="en-US" sz="2400" b="1" dirty="0" smtClean="0">
                <a:solidFill>
                  <a:srgbClr val="000090"/>
                </a:solidFill>
              </a:rPr>
              <a:t>First </a:t>
            </a:r>
            <a:r>
              <a:rPr lang="en-US" sz="2400" b="1" dirty="0">
                <a:solidFill>
                  <a:srgbClr val="000090"/>
                </a:solidFill>
              </a:rPr>
              <a:t>Address </a:t>
            </a:r>
            <a:endParaRPr lang="en-US" sz="2400" b="1" dirty="0" smtClean="0">
              <a:solidFill>
                <a:srgbClr val="000090"/>
              </a:solidFill>
            </a:endParaRPr>
          </a:p>
          <a:p>
            <a:pPr lvl="1" algn="just">
              <a:lnSpc>
                <a:spcPct val="150000"/>
              </a:lnSpc>
              <a:defRPr/>
            </a:pPr>
            <a:r>
              <a:rPr lang="en-US" sz="2400" dirty="0" smtClean="0"/>
              <a:t>The binary representation of the given address is : </a:t>
            </a:r>
            <a:r>
              <a:rPr lang="en-US" sz="2400" dirty="0" smtClean="0">
                <a:solidFill>
                  <a:srgbClr val="0000FF"/>
                </a:solidFill>
              </a:rPr>
              <a:t>11001101   00010000   00100101   00100111</a:t>
            </a:r>
          </a:p>
          <a:p>
            <a:pPr lvl="1">
              <a:lnSpc>
                <a:spcPct val="150000"/>
              </a:lnSpc>
              <a:defRPr/>
            </a:pPr>
            <a:r>
              <a:rPr lang="en-US" sz="2400" dirty="0" smtClean="0"/>
              <a:t>If we set 32−28 rightmost bits to 0, we get : </a:t>
            </a:r>
          </a:p>
          <a:p>
            <a:pPr marL="457200" lvl="1" indent="0">
              <a:lnSpc>
                <a:spcPct val="150000"/>
              </a:lnSpc>
              <a:buNone/>
              <a:defRPr/>
            </a:pPr>
            <a:r>
              <a:rPr lang="en-US" sz="2400" dirty="0">
                <a:solidFill>
                  <a:schemeClr val="folHlink"/>
                </a:solidFill>
              </a:rPr>
              <a:t> </a:t>
            </a:r>
            <a:r>
              <a:rPr lang="en-US" sz="2400" dirty="0" smtClean="0">
                <a:solidFill>
                  <a:schemeClr val="folHlink"/>
                </a:solidFill>
              </a:rPr>
              <a:t>  </a:t>
            </a:r>
            <a:r>
              <a:rPr lang="en-US" sz="2400" dirty="0" smtClean="0">
                <a:solidFill>
                  <a:srgbClr val="0000FF"/>
                </a:solidFill>
              </a:rPr>
              <a:t> 11001101    00010000    00100101   0010</a:t>
            </a:r>
            <a:r>
              <a:rPr lang="en-US" sz="2400" dirty="0">
                <a:solidFill>
                  <a:srgbClr val="FF6600"/>
                </a:solidFill>
              </a:rPr>
              <a:t>0000</a:t>
            </a:r>
            <a:r>
              <a:rPr lang="en-US" dirty="0"/>
              <a:t> </a:t>
            </a:r>
          </a:p>
          <a:p>
            <a:pPr marL="0" indent="0" algn="ctr" eaLnBrk="1" hangingPunct="1">
              <a:lnSpc>
                <a:spcPct val="150000"/>
              </a:lnSpc>
              <a:buNone/>
              <a:defRPr/>
            </a:pPr>
            <a:r>
              <a:rPr lang="en-US" sz="2400" dirty="0" smtClean="0"/>
              <a:t>Or  </a:t>
            </a:r>
            <a:r>
              <a:rPr lang="en-US" sz="2400" dirty="0" smtClean="0">
                <a:solidFill>
                  <a:srgbClr val="0000FF"/>
                </a:solidFill>
              </a:rPr>
              <a:t>       205.16.37.32. </a:t>
            </a:r>
          </a:p>
          <a:p>
            <a:pPr eaLnBrk="1" hangingPunct="1">
              <a:lnSpc>
                <a:spcPct val="150000"/>
              </a:lnSpc>
              <a:defRPr/>
            </a:pPr>
            <a:endParaRPr lang="en-US" sz="2400" dirty="0" smtClean="0"/>
          </a:p>
          <a:p>
            <a:pPr eaLnBrk="1" hangingPunct="1">
              <a:lnSpc>
                <a:spcPct val="150000"/>
              </a:lnSpc>
              <a:defRPr/>
            </a:pPr>
            <a:endParaRPr lang="en-US" sz="2400" dirty="0"/>
          </a:p>
        </p:txBody>
      </p:sp>
      <p:sp>
        <p:nvSpPr>
          <p:cNvPr id="5" name="Date Placeholder 4"/>
          <p:cNvSpPr>
            <a:spLocks noGrp="1"/>
          </p:cNvSpPr>
          <p:nvPr>
            <p:ph type="dt" sz="half" idx="10"/>
          </p:nvPr>
        </p:nvSpPr>
        <p:spPr/>
        <p:txBody>
          <a:bodyPr/>
          <a:lstStyle/>
          <a:p>
            <a:fld id="{DDF7689A-B7C6-5A46-888A-4AE8248B7F6D}"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46</a:t>
            </a:fld>
            <a:endParaRPr lang="en-US"/>
          </a:p>
        </p:txBody>
      </p:sp>
    </p:spTree>
    <p:extLst>
      <p:ext uri="{BB962C8B-B14F-4D97-AF65-F5344CB8AC3E}">
        <p14:creationId xmlns:p14="http://schemas.microsoft.com/office/powerpoint/2010/main" val="61256402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solidFill>
                  <a:schemeClr val="hlink"/>
                </a:solidFill>
              </a:rPr>
              <a:t>Solution-</a:t>
            </a:r>
            <a:r>
              <a:rPr lang="en-US" b="1" dirty="0"/>
              <a:t>Option </a:t>
            </a:r>
            <a:r>
              <a:rPr lang="en-US" b="1" dirty="0" smtClean="0"/>
              <a:t>1</a:t>
            </a:r>
            <a:endParaRPr lang="en-US" b="1" dirty="0"/>
          </a:p>
        </p:txBody>
      </p:sp>
      <p:sp>
        <p:nvSpPr>
          <p:cNvPr id="3" name="Content Placeholder 2"/>
          <p:cNvSpPr>
            <a:spLocks noGrp="1"/>
          </p:cNvSpPr>
          <p:nvPr>
            <p:ph idx="1"/>
          </p:nvPr>
        </p:nvSpPr>
        <p:spPr/>
        <p:txBody>
          <a:bodyPr>
            <a:noAutofit/>
          </a:bodyPr>
          <a:lstStyle/>
          <a:p>
            <a:pPr>
              <a:lnSpc>
                <a:spcPct val="170000"/>
              </a:lnSpc>
              <a:defRPr/>
            </a:pPr>
            <a:r>
              <a:rPr lang="en-US" sz="2400" b="1" dirty="0" smtClean="0">
                <a:solidFill>
                  <a:srgbClr val="000090"/>
                </a:solidFill>
              </a:rPr>
              <a:t>Last </a:t>
            </a:r>
            <a:r>
              <a:rPr lang="en-US" sz="2400" b="1" dirty="0">
                <a:solidFill>
                  <a:srgbClr val="000090"/>
                </a:solidFill>
              </a:rPr>
              <a:t>Address </a:t>
            </a:r>
            <a:r>
              <a:rPr lang="en-US" sz="2400" b="1" dirty="0" smtClean="0">
                <a:solidFill>
                  <a:srgbClr val="000090"/>
                </a:solidFill>
              </a:rPr>
              <a:t>:</a:t>
            </a:r>
          </a:p>
          <a:p>
            <a:pPr lvl="1">
              <a:lnSpc>
                <a:spcPct val="170000"/>
              </a:lnSpc>
              <a:defRPr/>
            </a:pPr>
            <a:r>
              <a:rPr lang="en-US" sz="2400" dirty="0" smtClean="0"/>
              <a:t>The binary representation of the given address is</a:t>
            </a:r>
          </a:p>
          <a:p>
            <a:pPr marL="0" indent="0" algn="ctr" eaLnBrk="1" hangingPunct="1">
              <a:lnSpc>
                <a:spcPct val="170000"/>
              </a:lnSpc>
              <a:buNone/>
              <a:defRPr/>
            </a:pPr>
            <a:r>
              <a:rPr lang="en-US" sz="2400" dirty="0" smtClean="0">
                <a:solidFill>
                  <a:srgbClr val="0000FF"/>
                </a:solidFill>
              </a:rPr>
              <a:t>11001101    00010000    00100101    00100111</a:t>
            </a:r>
          </a:p>
          <a:p>
            <a:pPr lvl="1">
              <a:lnSpc>
                <a:spcPct val="170000"/>
              </a:lnSpc>
              <a:defRPr/>
            </a:pPr>
            <a:r>
              <a:rPr lang="en-US" sz="2400" dirty="0" smtClean="0"/>
              <a:t>If we set 32 − 28 rightmost bits to 1, we get </a:t>
            </a:r>
          </a:p>
          <a:p>
            <a:pPr marL="0" indent="0" algn="ctr" eaLnBrk="1" hangingPunct="1">
              <a:lnSpc>
                <a:spcPct val="120000"/>
              </a:lnSpc>
              <a:buNone/>
              <a:defRPr/>
            </a:pPr>
            <a:r>
              <a:rPr lang="en-US" sz="2400" dirty="0" smtClean="0">
                <a:solidFill>
                  <a:srgbClr val="0000FF"/>
                </a:solidFill>
              </a:rPr>
              <a:t>11001101 00010000 00100101 0010</a:t>
            </a:r>
            <a:r>
              <a:rPr lang="en-US" sz="2400" b="1" dirty="0" smtClean="0">
                <a:solidFill>
                  <a:srgbClr val="FF6600"/>
                </a:solidFill>
                <a:effectLst>
                  <a:outerShdw blurRad="38100" dist="38100" dir="2700000" algn="tl">
                    <a:srgbClr val="000000">
                      <a:alpha val="43137"/>
                    </a:srgbClr>
                  </a:outerShdw>
                </a:effectLst>
              </a:rPr>
              <a:t>1111 </a:t>
            </a:r>
            <a:r>
              <a:rPr lang="en-US" sz="2400" b="1" dirty="0" smtClean="0">
                <a:solidFill>
                  <a:srgbClr val="0000FF"/>
                </a:solidFill>
                <a:effectLst>
                  <a:outerShdw blurRad="38100" dist="38100" dir="2700000" algn="tl">
                    <a:srgbClr val="000000">
                      <a:alpha val="43137"/>
                    </a:srgbClr>
                  </a:outerShdw>
                </a:effectLst>
              </a:rPr>
              <a:t> </a:t>
            </a:r>
          </a:p>
          <a:p>
            <a:pPr marL="0" indent="0" algn="ctr" eaLnBrk="1" hangingPunct="1">
              <a:lnSpc>
                <a:spcPct val="120000"/>
              </a:lnSpc>
              <a:buNone/>
              <a:defRPr/>
            </a:pPr>
            <a:r>
              <a:rPr lang="en-US" sz="2400" dirty="0" smtClean="0"/>
              <a:t>or </a:t>
            </a:r>
          </a:p>
          <a:p>
            <a:pPr marL="0" indent="0" algn="ctr" eaLnBrk="1" hangingPunct="1">
              <a:lnSpc>
                <a:spcPct val="120000"/>
              </a:lnSpc>
              <a:buNone/>
              <a:defRPr/>
            </a:pPr>
            <a:r>
              <a:rPr lang="en-US" sz="2400" dirty="0" smtClean="0">
                <a:solidFill>
                  <a:schemeClr val="folHlink"/>
                </a:solidFill>
              </a:rPr>
              <a:t>205.16.37.47</a:t>
            </a:r>
          </a:p>
          <a:p>
            <a:pPr eaLnBrk="1" hangingPunct="1">
              <a:lnSpc>
                <a:spcPct val="170000"/>
              </a:lnSpc>
              <a:defRPr/>
            </a:pPr>
            <a:endParaRPr lang="en-US" sz="2400" dirty="0"/>
          </a:p>
        </p:txBody>
      </p:sp>
      <p:sp>
        <p:nvSpPr>
          <p:cNvPr id="5" name="Date Placeholder 4"/>
          <p:cNvSpPr>
            <a:spLocks noGrp="1"/>
          </p:cNvSpPr>
          <p:nvPr>
            <p:ph type="dt" sz="half" idx="10"/>
          </p:nvPr>
        </p:nvSpPr>
        <p:spPr/>
        <p:txBody>
          <a:bodyPr/>
          <a:lstStyle/>
          <a:p>
            <a:fld id="{15178969-1F1E-D442-8375-5BBC8D14C1A8}"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47</a:t>
            </a:fld>
            <a:endParaRPr lang="en-US"/>
          </a:p>
        </p:txBody>
      </p:sp>
    </p:spTree>
    <p:extLst>
      <p:ext uri="{BB962C8B-B14F-4D97-AF65-F5344CB8AC3E}">
        <p14:creationId xmlns:p14="http://schemas.microsoft.com/office/powerpoint/2010/main" val="9197469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solidFill>
                  <a:schemeClr val="hlink"/>
                </a:solidFill>
              </a:rPr>
              <a:t>Solution-</a:t>
            </a:r>
            <a:r>
              <a:rPr lang="en-US" b="1" dirty="0"/>
              <a:t>Option </a:t>
            </a:r>
            <a:r>
              <a:rPr lang="en-US" b="1" dirty="0" smtClean="0"/>
              <a:t>1</a:t>
            </a:r>
            <a:endParaRPr lang="en-US" b="1" dirty="0"/>
          </a:p>
        </p:txBody>
      </p:sp>
      <p:sp>
        <p:nvSpPr>
          <p:cNvPr id="27651" name="Content Placeholder 2"/>
          <p:cNvSpPr>
            <a:spLocks noGrp="1"/>
          </p:cNvSpPr>
          <p:nvPr>
            <p:ph idx="1"/>
          </p:nvPr>
        </p:nvSpPr>
        <p:spPr/>
        <p:txBody>
          <a:bodyPr>
            <a:normAutofit/>
          </a:bodyPr>
          <a:lstStyle/>
          <a:p>
            <a:pPr>
              <a:lnSpc>
                <a:spcPct val="170000"/>
              </a:lnSpc>
              <a:defRPr/>
            </a:pPr>
            <a:r>
              <a:rPr lang="en-US" sz="2400" b="1" dirty="0">
                <a:solidFill>
                  <a:srgbClr val="000090"/>
                </a:solidFill>
              </a:rPr>
              <a:t>Number of Addresses </a:t>
            </a:r>
            <a:r>
              <a:rPr lang="en-US" sz="2400" b="1" dirty="0" smtClean="0">
                <a:solidFill>
                  <a:srgbClr val="000090"/>
                </a:solidFill>
              </a:rPr>
              <a:t>:</a:t>
            </a:r>
            <a:endParaRPr lang="en-US" sz="2400" b="1" dirty="0">
              <a:solidFill>
                <a:srgbClr val="000090"/>
              </a:solidFill>
            </a:endParaRPr>
          </a:p>
          <a:p>
            <a:pPr lvl="1">
              <a:lnSpc>
                <a:spcPct val="150000"/>
              </a:lnSpc>
            </a:pPr>
            <a:r>
              <a:rPr lang="en-US" sz="2400" dirty="0" smtClean="0"/>
              <a:t>The value of n is 28</a:t>
            </a:r>
            <a:endParaRPr lang="en-US" sz="2400" dirty="0"/>
          </a:p>
          <a:p>
            <a:pPr lvl="1">
              <a:lnSpc>
                <a:spcPct val="150000"/>
              </a:lnSpc>
            </a:pPr>
            <a:r>
              <a:rPr lang="en-US" sz="2400" dirty="0" smtClean="0"/>
              <a:t>Number of addresses is</a:t>
            </a:r>
            <a:r>
              <a:rPr lang="en-US" sz="2400" dirty="0" smtClean="0">
                <a:solidFill>
                  <a:srgbClr val="3366FF"/>
                </a:solidFill>
              </a:rPr>
              <a:t> 2 </a:t>
            </a:r>
            <a:r>
              <a:rPr lang="en-US" sz="2400" baseline="30000" dirty="0" smtClean="0">
                <a:solidFill>
                  <a:srgbClr val="3366FF"/>
                </a:solidFill>
              </a:rPr>
              <a:t>32−28</a:t>
            </a:r>
            <a:r>
              <a:rPr lang="en-US" sz="2400" dirty="0" smtClean="0">
                <a:solidFill>
                  <a:srgbClr val="3366FF"/>
                </a:solidFill>
              </a:rPr>
              <a:t> </a:t>
            </a:r>
            <a:r>
              <a:rPr lang="en-US" sz="2400" dirty="0" smtClean="0"/>
              <a:t>or </a:t>
            </a:r>
            <a:r>
              <a:rPr lang="en-US" sz="2400" b="1" dirty="0" smtClean="0">
                <a:solidFill>
                  <a:srgbClr val="0000FF"/>
                </a:solidFill>
              </a:rPr>
              <a:t>16</a:t>
            </a:r>
            <a:r>
              <a:rPr lang="en-US" sz="2400" dirty="0" smtClean="0"/>
              <a:t>.</a:t>
            </a:r>
          </a:p>
          <a:p>
            <a:pPr marL="0" indent="0" algn="just" eaLnBrk="1" hangingPunct="1">
              <a:lnSpc>
                <a:spcPct val="150000"/>
              </a:lnSpc>
              <a:buNone/>
            </a:pPr>
            <a:endParaRPr lang="en-US" sz="2800" dirty="0" smtClean="0"/>
          </a:p>
        </p:txBody>
      </p:sp>
      <p:sp>
        <p:nvSpPr>
          <p:cNvPr id="2" name="Date Placeholder 1"/>
          <p:cNvSpPr>
            <a:spLocks noGrp="1"/>
          </p:cNvSpPr>
          <p:nvPr>
            <p:ph type="dt" sz="half" idx="10"/>
          </p:nvPr>
        </p:nvSpPr>
        <p:spPr/>
        <p:txBody>
          <a:bodyPr/>
          <a:lstStyle/>
          <a:p>
            <a:fld id="{9DD2CD47-6401-AD4C-A01B-54CACB2335F4}"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48</a:t>
            </a:fld>
            <a:endParaRPr lang="en-US"/>
          </a:p>
        </p:txBody>
      </p:sp>
    </p:spTree>
    <p:extLst>
      <p:ext uri="{BB962C8B-B14F-4D97-AF65-F5344CB8AC3E}">
        <p14:creationId xmlns:p14="http://schemas.microsoft.com/office/powerpoint/2010/main" val="6041965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Option Two  </a:t>
            </a:r>
            <a:endParaRPr lang="en-US" b="1" dirty="0"/>
          </a:p>
        </p:txBody>
      </p:sp>
      <p:sp>
        <p:nvSpPr>
          <p:cNvPr id="3" name="Content Placeholder 2"/>
          <p:cNvSpPr>
            <a:spLocks noGrp="1"/>
          </p:cNvSpPr>
          <p:nvPr>
            <p:ph idx="1"/>
          </p:nvPr>
        </p:nvSpPr>
        <p:spPr/>
        <p:txBody>
          <a:bodyPr>
            <a:normAutofit lnSpcReduction="10000"/>
          </a:bodyPr>
          <a:lstStyle/>
          <a:p>
            <a:pPr eaLnBrk="1" hangingPunct="1">
              <a:lnSpc>
                <a:spcPct val="150000"/>
              </a:lnSpc>
              <a:defRPr/>
            </a:pPr>
            <a:r>
              <a:rPr lang="en-US" sz="2400" dirty="0" smtClean="0"/>
              <a:t>Another way to find the first address, the last address, and the number of addresses is </a:t>
            </a:r>
            <a:r>
              <a:rPr lang="en-US" sz="2400" dirty="0" smtClean="0">
                <a:solidFill>
                  <a:srgbClr val="3366FF"/>
                </a:solidFill>
              </a:rPr>
              <a:t>to represent the mask as a 32-bit binary</a:t>
            </a:r>
            <a:r>
              <a:rPr lang="en-US" sz="2400" dirty="0" smtClean="0">
                <a:solidFill>
                  <a:srgbClr val="FF0000"/>
                </a:solidFill>
              </a:rPr>
              <a:t> </a:t>
            </a:r>
            <a:r>
              <a:rPr lang="en-US" sz="2400" dirty="0" smtClean="0"/>
              <a:t>(or 8-digit hexadecimal) number. </a:t>
            </a:r>
          </a:p>
          <a:p>
            <a:pPr eaLnBrk="1" hangingPunct="1">
              <a:lnSpc>
                <a:spcPct val="150000"/>
              </a:lnSpc>
              <a:defRPr/>
            </a:pPr>
            <a:r>
              <a:rPr lang="en-US" sz="2400" dirty="0" smtClean="0"/>
              <a:t>This is particularly useful when we are writing a program to find these pieces of information. In the above example </a:t>
            </a:r>
            <a:r>
              <a:rPr lang="en-US" sz="2400" dirty="0" smtClean="0">
                <a:solidFill>
                  <a:srgbClr val="3366FF"/>
                </a:solidFill>
              </a:rPr>
              <a:t>the /28 </a:t>
            </a:r>
            <a:r>
              <a:rPr lang="en-US" sz="2400" dirty="0" smtClean="0"/>
              <a:t>can be represented as </a:t>
            </a:r>
          </a:p>
          <a:p>
            <a:pPr marL="0" indent="0" algn="ctr" eaLnBrk="1" hangingPunct="1">
              <a:lnSpc>
                <a:spcPct val="150000"/>
              </a:lnSpc>
              <a:buNone/>
              <a:defRPr/>
            </a:pPr>
            <a:r>
              <a:rPr lang="en-US" sz="2400" dirty="0">
                <a:solidFill>
                  <a:srgbClr val="0000FF"/>
                </a:solidFill>
              </a:rPr>
              <a:t>11111111  11111111  11111111  11110000 </a:t>
            </a:r>
          </a:p>
          <a:p>
            <a:pPr algn="ctr" eaLnBrk="1" hangingPunct="1">
              <a:lnSpc>
                <a:spcPct val="150000"/>
              </a:lnSpc>
              <a:buFont typeface="Arial" charset="0"/>
              <a:buNone/>
              <a:defRPr/>
            </a:pPr>
            <a:r>
              <a:rPr lang="en-US" sz="2400" dirty="0" smtClean="0"/>
              <a:t>(twenty-eight 1s and four 0s). </a:t>
            </a:r>
          </a:p>
          <a:p>
            <a:pPr eaLnBrk="1" hangingPunct="1">
              <a:defRPr/>
            </a:pPr>
            <a:endParaRPr lang="en-US" dirty="0"/>
          </a:p>
        </p:txBody>
      </p:sp>
      <p:sp>
        <p:nvSpPr>
          <p:cNvPr id="2" name="Date Placeholder 1"/>
          <p:cNvSpPr>
            <a:spLocks noGrp="1"/>
          </p:cNvSpPr>
          <p:nvPr>
            <p:ph type="dt" sz="half" idx="10"/>
          </p:nvPr>
        </p:nvSpPr>
        <p:spPr/>
        <p:txBody>
          <a:bodyPr/>
          <a:lstStyle/>
          <a:p>
            <a:fld id="{AA6F8CA6-F202-3443-BE42-BBDCB543C663}"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49</a:t>
            </a:fld>
            <a:endParaRPr lang="en-US"/>
          </a:p>
        </p:txBody>
      </p:sp>
    </p:spTree>
    <p:extLst>
      <p:ext uri="{BB962C8B-B14F-4D97-AF65-F5344CB8AC3E}">
        <p14:creationId xmlns:p14="http://schemas.microsoft.com/office/powerpoint/2010/main" val="251583845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Layer Functionalities </a:t>
            </a:r>
            <a:endParaRPr lang="en-US" b="1" dirty="0"/>
          </a:p>
        </p:txBody>
      </p:sp>
      <p:sp>
        <p:nvSpPr>
          <p:cNvPr id="3" name="Content Placeholder 2"/>
          <p:cNvSpPr>
            <a:spLocks noGrp="1"/>
          </p:cNvSpPr>
          <p:nvPr>
            <p:ph idx="1"/>
          </p:nvPr>
        </p:nvSpPr>
        <p:spPr/>
        <p:txBody>
          <a:bodyPr rtlCol="0">
            <a:noAutofit/>
          </a:bodyPr>
          <a:lstStyle/>
          <a:p>
            <a:pPr marL="457200" indent="-457200" algn="just" eaLnBrk="1" fontAlgn="auto" hangingPunct="1">
              <a:lnSpc>
                <a:spcPct val="120000"/>
              </a:lnSpc>
              <a:spcAft>
                <a:spcPts val="0"/>
              </a:spcAft>
              <a:buAutoNum type="arabicPeriod"/>
              <a:defRPr/>
            </a:pPr>
            <a:r>
              <a:rPr lang="en-US" sz="2400" b="1" dirty="0" smtClean="0">
                <a:solidFill>
                  <a:srgbClr val="3366FF"/>
                </a:solidFill>
              </a:rPr>
              <a:t>Logical addressing</a:t>
            </a:r>
          </a:p>
          <a:p>
            <a:pPr lvl="1">
              <a:lnSpc>
                <a:spcPct val="120000"/>
              </a:lnSpc>
              <a:defRPr/>
            </a:pPr>
            <a:r>
              <a:rPr lang="en-US" sz="2400" dirty="0" smtClean="0"/>
              <a:t>The </a:t>
            </a:r>
            <a:r>
              <a:rPr lang="en-US" sz="2400" dirty="0">
                <a:solidFill>
                  <a:srgbClr val="3366FF"/>
                </a:solidFill>
              </a:rPr>
              <a:t>physical addressing </a:t>
            </a:r>
            <a:r>
              <a:rPr lang="en-US" sz="2400" dirty="0"/>
              <a:t>implemented by the data link layer handles the addressing problem </a:t>
            </a:r>
            <a:r>
              <a:rPr lang="en-US" sz="2400" dirty="0">
                <a:solidFill>
                  <a:srgbClr val="3366FF"/>
                </a:solidFill>
              </a:rPr>
              <a:t>locally</a:t>
            </a:r>
            <a:r>
              <a:rPr lang="en-US" sz="2400" dirty="0"/>
              <a:t>. </a:t>
            </a:r>
          </a:p>
          <a:p>
            <a:pPr marL="617220" lvl="1">
              <a:lnSpc>
                <a:spcPct val="120000"/>
              </a:lnSpc>
              <a:defRPr/>
            </a:pPr>
            <a:r>
              <a:rPr lang="en-US" sz="2400" dirty="0"/>
              <a:t>If a packet passes the network boundary, we need another addressing system to help distinguish the source and destination systems. </a:t>
            </a:r>
          </a:p>
          <a:p>
            <a:pPr marL="617220" lvl="1">
              <a:lnSpc>
                <a:spcPct val="120000"/>
              </a:lnSpc>
              <a:defRPr/>
            </a:pPr>
            <a:r>
              <a:rPr lang="en-US" sz="2400" dirty="0"/>
              <a:t>The network layer </a:t>
            </a:r>
            <a:r>
              <a:rPr lang="en-US" sz="2400" dirty="0">
                <a:solidFill>
                  <a:srgbClr val="3366FF"/>
                </a:solidFill>
              </a:rPr>
              <a:t>adds a header to the packet </a:t>
            </a:r>
            <a:r>
              <a:rPr lang="en-US" sz="2400" dirty="0"/>
              <a:t>coming from the upper layer that, among other things, includes the logical addresses of the sender and receiver. </a:t>
            </a:r>
          </a:p>
        </p:txBody>
      </p:sp>
      <p:sp>
        <p:nvSpPr>
          <p:cNvPr id="4" name="Slide Number Placeholder 3"/>
          <p:cNvSpPr>
            <a:spLocks noGrp="1"/>
          </p:cNvSpPr>
          <p:nvPr>
            <p:ph type="sldNum" sz="quarter" idx="12"/>
          </p:nvPr>
        </p:nvSpPr>
        <p:spPr/>
        <p:txBody>
          <a:bodyPr/>
          <a:lstStyle/>
          <a:p>
            <a:pPr>
              <a:defRPr/>
            </a:pPr>
            <a:fld id="{6AEEB23A-5F13-466E-B1BC-F437403AF57A}" type="slidenum">
              <a:rPr lang="en-US"/>
              <a:pPr>
                <a:defRPr/>
              </a:pPr>
              <a:t>5</a:t>
            </a:fld>
            <a:endParaRPr lang="en-US"/>
          </a:p>
        </p:txBody>
      </p:sp>
      <p:sp>
        <p:nvSpPr>
          <p:cNvPr id="5" name="Date Placeholder 4"/>
          <p:cNvSpPr>
            <a:spLocks noGrp="1"/>
          </p:cNvSpPr>
          <p:nvPr>
            <p:ph type="dt" sz="half" idx="10"/>
          </p:nvPr>
        </p:nvSpPr>
        <p:spPr/>
        <p:txBody>
          <a:bodyPr/>
          <a:lstStyle/>
          <a:p>
            <a:fld id="{477A78AC-C964-4648-BC18-F184B688BA95}" type="datetime2">
              <a:rPr lang="en-US" smtClean="0"/>
              <a:t>Wednesday, September 8, 21</a:t>
            </a:fld>
            <a:endParaRPr lang="en-US"/>
          </a:p>
        </p:txBody>
      </p:sp>
    </p:spTree>
    <p:extLst>
      <p:ext uri="{BB962C8B-B14F-4D97-AF65-F5344CB8AC3E}">
        <p14:creationId xmlns:p14="http://schemas.microsoft.com/office/powerpoint/2010/main" val="238664108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a:r>
              <a:rPr lang="en-US" b="1" dirty="0" smtClean="0"/>
              <a:t>Cont’d</a:t>
            </a:r>
            <a:endParaRPr lang="en-US" b="1" dirty="0"/>
          </a:p>
        </p:txBody>
      </p:sp>
      <p:sp>
        <p:nvSpPr>
          <p:cNvPr id="3" name="Content Placeholder 2"/>
          <p:cNvSpPr>
            <a:spLocks noGrp="1"/>
          </p:cNvSpPr>
          <p:nvPr>
            <p:ph idx="1"/>
          </p:nvPr>
        </p:nvSpPr>
        <p:spPr/>
        <p:txBody>
          <a:bodyPr>
            <a:normAutofit/>
          </a:bodyPr>
          <a:lstStyle/>
          <a:p>
            <a:pPr marL="400050" lvl="1" indent="0">
              <a:lnSpc>
                <a:spcPct val="150000"/>
              </a:lnSpc>
              <a:buNone/>
              <a:defRPr/>
            </a:pPr>
            <a:r>
              <a:rPr lang="en-US" sz="2400" dirty="0" smtClean="0">
                <a:solidFill>
                  <a:srgbClr val="0000FF"/>
                </a:solidFill>
              </a:rPr>
              <a:t>Address : 11001101    </a:t>
            </a:r>
            <a:r>
              <a:rPr lang="en-US" sz="2400" dirty="0">
                <a:solidFill>
                  <a:srgbClr val="0000FF"/>
                </a:solidFill>
              </a:rPr>
              <a:t>00010000    00100101   </a:t>
            </a:r>
            <a:r>
              <a:rPr lang="en-US" sz="2400" dirty="0" smtClean="0">
                <a:solidFill>
                  <a:srgbClr val="0000FF"/>
                </a:solidFill>
              </a:rPr>
              <a:t>00100111</a:t>
            </a:r>
          </a:p>
          <a:p>
            <a:pPr marL="400050" lvl="1" indent="0">
              <a:lnSpc>
                <a:spcPct val="150000"/>
              </a:lnSpc>
              <a:buNone/>
              <a:defRPr/>
            </a:pPr>
            <a:r>
              <a:rPr lang="en-US" sz="2400" dirty="0" smtClean="0">
                <a:solidFill>
                  <a:srgbClr val="0000FF"/>
                </a:solidFill>
              </a:rPr>
              <a:t>     Mask </a:t>
            </a:r>
            <a:r>
              <a:rPr lang="en-US" sz="2400" dirty="0">
                <a:solidFill>
                  <a:srgbClr val="0000FF"/>
                </a:solidFill>
              </a:rPr>
              <a:t>: 11111111 </a:t>
            </a:r>
            <a:r>
              <a:rPr lang="en-US" sz="2400" dirty="0" smtClean="0">
                <a:solidFill>
                  <a:srgbClr val="0000FF"/>
                </a:solidFill>
              </a:rPr>
              <a:t>   </a:t>
            </a:r>
            <a:r>
              <a:rPr lang="en-US" sz="2400" dirty="0">
                <a:solidFill>
                  <a:srgbClr val="0000FF"/>
                </a:solidFill>
              </a:rPr>
              <a:t>11111111 </a:t>
            </a:r>
            <a:r>
              <a:rPr lang="en-US" sz="2400" dirty="0" smtClean="0">
                <a:solidFill>
                  <a:srgbClr val="0000FF"/>
                </a:solidFill>
              </a:rPr>
              <a:t>   </a:t>
            </a:r>
            <a:r>
              <a:rPr lang="en-US" sz="2400" dirty="0">
                <a:solidFill>
                  <a:srgbClr val="0000FF"/>
                </a:solidFill>
              </a:rPr>
              <a:t>11111111  </a:t>
            </a:r>
            <a:r>
              <a:rPr lang="en-US" sz="2400" dirty="0" smtClean="0">
                <a:solidFill>
                  <a:srgbClr val="0000FF"/>
                </a:solidFill>
              </a:rPr>
              <a:t> 11110000 </a:t>
            </a:r>
            <a:endParaRPr lang="en-US" sz="2400" dirty="0" smtClean="0"/>
          </a:p>
          <a:p>
            <a:pPr eaLnBrk="1" hangingPunct="1">
              <a:lnSpc>
                <a:spcPct val="150000"/>
              </a:lnSpc>
              <a:buFont typeface="Arial" charset="0"/>
              <a:buNone/>
              <a:defRPr/>
            </a:pPr>
            <a:r>
              <a:rPr lang="en-US" sz="2400" b="1" dirty="0" smtClean="0"/>
              <a:t>Find</a:t>
            </a:r>
          </a:p>
          <a:p>
            <a:pPr marL="457200" lvl="1" indent="0">
              <a:lnSpc>
                <a:spcPct val="150000"/>
              </a:lnSpc>
              <a:buNone/>
              <a:defRPr/>
            </a:pPr>
            <a:r>
              <a:rPr lang="en-US" sz="2400" dirty="0" smtClean="0">
                <a:solidFill>
                  <a:schemeClr val="hlink"/>
                </a:solidFill>
              </a:rPr>
              <a:t>a.</a:t>
            </a:r>
            <a:r>
              <a:rPr lang="en-US" sz="2400" dirty="0" smtClean="0"/>
              <a:t> The first address</a:t>
            </a:r>
          </a:p>
          <a:p>
            <a:pPr marL="457200" lvl="1" indent="0">
              <a:lnSpc>
                <a:spcPct val="150000"/>
              </a:lnSpc>
              <a:buNone/>
              <a:defRPr/>
            </a:pPr>
            <a:r>
              <a:rPr lang="en-US" sz="2400" dirty="0" smtClean="0">
                <a:solidFill>
                  <a:schemeClr val="hlink"/>
                </a:solidFill>
              </a:rPr>
              <a:t>b.</a:t>
            </a:r>
            <a:r>
              <a:rPr lang="en-US" sz="2400" dirty="0" smtClean="0"/>
              <a:t> The last address</a:t>
            </a:r>
          </a:p>
          <a:p>
            <a:pPr marL="457200" lvl="1" indent="0">
              <a:lnSpc>
                <a:spcPct val="150000"/>
              </a:lnSpc>
              <a:buNone/>
              <a:defRPr/>
            </a:pPr>
            <a:r>
              <a:rPr lang="en-US" sz="2400" dirty="0" smtClean="0">
                <a:solidFill>
                  <a:schemeClr val="hlink"/>
                </a:solidFill>
              </a:rPr>
              <a:t>c.</a:t>
            </a:r>
            <a:r>
              <a:rPr lang="en-US" sz="2400" dirty="0" smtClean="0"/>
              <a:t> The number of addresses.</a:t>
            </a:r>
          </a:p>
          <a:p>
            <a:pPr eaLnBrk="1" hangingPunct="1">
              <a:defRPr/>
            </a:pPr>
            <a:endParaRPr lang="en-US" sz="2400" dirty="0"/>
          </a:p>
        </p:txBody>
      </p:sp>
      <p:sp>
        <p:nvSpPr>
          <p:cNvPr id="2" name="Date Placeholder 1"/>
          <p:cNvSpPr>
            <a:spLocks noGrp="1"/>
          </p:cNvSpPr>
          <p:nvPr>
            <p:ph type="dt" sz="half" idx="10"/>
          </p:nvPr>
        </p:nvSpPr>
        <p:spPr/>
        <p:txBody>
          <a:bodyPr/>
          <a:lstStyle/>
          <a:p>
            <a:fld id="{AA6F8CA6-F202-3443-BE42-BBDCB543C663}"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50</a:t>
            </a:fld>
            <a:endParaRPr lang="en-US"/>
          </a:p>
        </p:txBody>
      </p:sp>
    </p:spTree>
    <p:extLst>
      <p:ext uri="{BB962C8B-B14F-4D97-AF65-F5344CB8AC3E}">
        <p14:creationId xmlns:p14="http://schemas.microsoft.com/office/powerpoint/2010/main" val="296867298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5" name="Rectangle 9"/>
          <p:cNvSpPr>
            <a:spLocks noChangeArrowheads="1"/>
          </p:cNvSpPr>
          <p:nvPr/>
        </p:nvSpPr>
        <p:spPr bwMode="auto">
          <a:xfrm>
            <a:off x="228600" y="1295400"/>
            <a:ext cx="8686800" cy="523220"/>
          </a:xfrm>
          <a:prstGeom prst="rect">
            <a:avLst/>
          </a:prstGeom>
          <a:solidFill>
            <a:schemeClr val="bg1"/>
          </a:solidFill>
          <a:ln w="9525">
            <a:noFill/>
            <a:miter lim="800000"/>
            <a:headEnd/>
            <a:tailEnd/>
          </a:ln>
        </p:spPr>
        <p:txBody>
          <a:bodyPr>
            <a:spAutoFit/>
          </a:bodyPr>
          <a:lstStyle/>
          <a:p>
            <a:pPr algn="just"/>
            <a:endParaRPr lang="en-US" sz="2800" i="1" dirty="0">
              <a:latin typeface="Times New Roman" pitchFamily="18" charset="0"/>
            </a:endParaRPr>
          </a:p>
        </p:txBody>
      </p:sp>
      <p:pic>
        <p:nvPicPr>
          <p:cNvPr id="29706" name="Picture 12"/>
          <p:cNvPicPr>
            <a:picLocks noChangeAspect="1" noChangeArrowheads="1"/>
          </p:cNvPicPr>
          <p:nvPr/>
        </p:nvPicPr>
        <p:blipFill>
          <a:blip r:embed="rId3" cstate="print"/>
          <a:srcRect/>
          <a:stretch>
            <a:fillRect/>
          </a:stretch>
        </p:blipFill>
        <p:spPr bwMode="auto">
          <a:xfrm>
            <a:off x="728663" y="4411777"/>
            <a:ext cx="8034337" cy="1323975"/>
          </a:xfrm>
          <a:prstGeom prst="rect">
            <a:avLst/>
          </a:prstGeom>
          <a:noFill/>
          <a:ln w="57150" cmpd="thickThin">
            <a:solidFill>
              <a:schemeClr val="folHlink"/>
            </a:solidFill>
            <a:miter lim="800000"/>
            <a:headEnd/>
            <a:tailEnd/>
          </a:ln>
        </p:spPr>
      </p:pic>
      <p:sp>
        <p:nvSpPr>
          <p:cNvPr id="3" name="Title 2"/>
          <p:cNvSpPr>
            <a:spLocks noGrp="1"/>
          </p:cNvSpPr>
          <p:nvPr>
            <p:ph type="title"/>
          </p:nvPr>
        </p:nvSpPr>
        <p:spPr/>
        <p:txBody>
          <a:bodyPr>
            <a:normAutofit/>
          </a:bodyPr>
          <a:lstStyle/>
          <a:p>
            <a:r>
              <a:rPr lang="en-US" b="1" dirty="0" smtClean="0">
                <a:solidFill>
                  <a:srgbClr val="3366FF"/>
                </a:solidFill>
              </a:rPr>
              <a:t>Solution</a:t>
            </a:r>
            <a:r>
              <a:rPr lang="en-US" b="1" dirty="0" smtClean="0">
                <a:solidFill>
                  <a:schemeClr val="tx1">
                    <a:lumMod val="95000"/>
                    <a:lumOff val="5000"/>
                  </a:schemeClr>
                </a:solidFill>
              </a:rPr>
              <a:t>-Option 2</a:t>
            </a:r>
            <a:endParaRPr lang="en-US" b="1" dirty="0">
              <a:solidFill>
                <a:schemeClr val="tx1">
                  <a:lumMod val="95000"/>
                  <a:lumOff val="5000"/>
                </a:schemeClr>
              </a:solidFill>
            </a:endParaRPr>
          </a:p>
        </p:txBody>
      </p:sp>
      <p:sp>
        <p:nvSpPr>
          <p:cNvPr id="4" name="Content Placeholder 3"/>
          <p:cNvSpPr>
            <a:spLocks noGrp="1"/>
          </p:cNvSpPr>
          <p:nvPr>
            <p:ph idx="1"/>
          </p:nvPr>
        </p:nvSpPr>
        <p:spPr/>
        <p:txBody>
          <a:bodyPr>
            <a:normAutofit/>
          </a:bodyPr>
          <a:lstStyle/>
          <a:p>
            <a:pPr marL="0" indent="0">
              <a:lnSpc>
                <a:spcPct val="130000"/>
              </a:lnSpc>
              <a:buNone/>
            </a:pPr>
            <a:r>
              <a:rPr lang="en-US" sz="2400" b="1" u="sng" dirty="0">
                <a:solidFill>
                  <a:srgbClr val="0000FF"/>
                </a:solidFill>
              </a:rPr>
              <a:t>A</a:t>
            </a:r>
            <a:r>
              <a:rPr lang="en-US" sz="2400" b="1" u="sng" dirty="0" smtClean="0">
                <a:solidFill>
                  <a:srgbClr val="0000FF"/>
                </a:solidFill>
              </a:rPr>
              <a:t>. the </a:t>
            </a:r>
            <a:r>
              <a:rPr lang="en-US" sz="2400" b="1" u="sng" dirty="0">
                <a:solidFill>
                  <a:srgbClr val="0000FF"/>
                </a:solidFill>
              </a:rPr>
              <a:t>first address </a:t>
            </a:r>
            <a:r>
              <a:rPr lang="en-US" sz="2400" b="1" u="sng" dirty="0" smtClean="0">
                <a:solidFill>
                  <a:srgbClr val="0000FF"/>
                </a:solidFill>
              </a:rPr>
              <a:t>:</a:t>
            </a:r>
          </a:p>
          <a:p>
            <a:pPr lvl="1">
              <a:lnSpc>
                <a:spcPct val="130000"/>
              </a:lnSpc>
            </a:pPr>
            <a:r>
              <a:rPr lang="en-US" sz="2400" dirty="0" smtClean="0"/>
              <a:t>The </a:t>
            </a:r>
            <a:r>
              <a:rPr lang="en-US" sz="2400" dirty="0"/>
              <a:t>first address can be found by</a:t>
            </a:r>
            <a:r>
              <a:rPr lang="en-US" sz="2400" dirty="0">
                <a:solidFill>
                  <a:srgbClr val="0000FF"/>
                </a:solidFill>
              </a:rPr>
              <a:t> ANDing </a:t>
            </a:r>
            <a:r>
              <a:rPr lang="en-US" sz="2400" dirty="0"/>
              <a:t>the given</a:t>
            </a:r>
            <a:br>
              <a:rPr lang="en-US" sz="2400" dirty="0"/>
            </a:br>
            <a:r>
              <a:rPr lang="en-US" sz="2400" dirty="0"/>
              <a:t>     addresses with the mask. </a:t>
            </a:r>
            <a:endParaRPr lang="en-US" sz="2400" dirty="0" smtClean="0"/>
          </a:p>
          <a:p>
            <a:pPr lvl="1">
              <a:lnSpc>
                <a:spcPct val="130000"/>
              </a:lnSpc>
            </a:pPr>
            <a:r>
              <a:rPr lang="en-US" sz="2400" dirty="0" smtClean="0"/>
              <a:t>ANDing </a:t>
            </a:r>
            <a:r>
              <a:rPr lang="en-US" sz="2400" dirty="0"/>
              <a:t>here is done bit </a:t>
            </a:r>
            <a:r>
              <a:rPr lang="en-US" sz="2400" dirty="0" smtClean="0"/>
              <a:t>by</a:t>
            </a:r>
            <a:r>
              <a:rPr lang="en-US" sz="2400" dirty="0"/>
              <a:t> </a:t>
            </a:r>
            <a:r>
              <a:rPr lang="en-US" sz="2400" dirty="0" smtClean="0"/>
              <a:t>bit</a:t>
            </a:r>
            <a:r>
              <a:rPr lang="en-US" sz="2400" dirty="0"/>
              <a:t>. </a:t>
            </a:r>
          </a:p>
          <a:p>
            <a:pPr>
              <a:lnSpc>
                <a:spcPct val="130000"/>
              </a:lnSpc>
            </a:pPr>
            <a:endParaRPr lang="en-US" sz="2400" dirty="0"/>
          </a:p>
        </p:txBody>
      </p:sp>
      <p:sp>
        <p:nvSpPr>
          <p:cNvPr id="2" name="Date Placeholder 1"/>
          <p:cNvSpPr>
            <a:spLocks noGrp="1"/>
          </p:cNvSpPr>
          <p:nvPr>
            <p:ph type="dt" sz="half" idx="10"/>
          </p:nvPr>
        </p:nvSpPr>
        <p:spPr/>
        <p:txBody>
          <a:bodyPr/>
          <a:lstStyle/>
          <a:p>
            <a:fld id="{F2E3B778-8F69-314B-BB90-24609FC5A7A5}" type="datetime2">
              <a:rPr lang="en-US" smtClean="0"/>
              <a:t>Wednesday, September 8, 21</a:t>
            </a:fld>
            <a:endParaRPr lang="en-US"/>
          </a:p>
        </p:txBody>
      </p:sp>
      <p:sp>
        <p:nvSpPr>
          <p:cNvPr id="11" name="Slide Number Placeholder 10"/>
          <p:cNvSpPr>
            <a:spLocks noGrp="1"/>
          </p:cNvSpPr>
          <p:nvPr>
            <p:ph type="sldNum" sz="quarter" idx="12"/>
          </p:nvPr>
        </p:nvSpPr>
        <p:spPr/>
        <p:txBody>
          <a:bodyPr/>
          <a:lstStyle/>
          <a:p>
            <a:pPr>
              <a:defRPr/>
            </a:pPr>
            <a:fld id="{9AF8D241-F529-4857-B676-ECD491EC30D8}" type="slidenum">
              <a:rPr lang="en-US" smtClean="0"/>
              <a:pPr>
                <a:defRPr/>
              </a:pPr>
              <a:t>51</a:t>
            </a:fld>
            <a:endParaRPr lang="en-US"/>
          </a:p>
        </p:txBody>
      </p:sp>
    </p:spTree>
    <p:extLst>
      <p:ext uri="{BB962C8B-B14F-4D97-AF65-F5344CB8AC3E}">
        <p14:creationId xmlns:p14="http://schemas.microsoft.com/office/powerpoint/2010/main" val="62171364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9" name="Rectangle 9"/>
          <p:cNvSpPr>
            <a:spLocks noChangeArrowheads="1"/>
          </p:cNvSpPr>
          <p:nvPr/>
        </p:nvSpPr>
        <p:spPr bwMode="auto">
          <a:xfrm>
            <a:off x="228600" y="1143000"/>
            <a:ext cx="8686800" cy="523220"/>
          </a:xfrm>
          <a:prstGeom prst="rect">
            <a:avLst/>
          </a:prstGeom>
          <a:solidFill>
            <a:schemeClr val="bg1"/>
          </a:solidFill>
          <a:ln w="9525">
            <a:noFill/>
            <a:miter lim="800000"/>
            <a:headEnd/>
            <a:tailEnd/>
          </a:ln>
        </p:spPr>
        <p:txBody>
          <a:bodyPr>
            <a:spAutoFit/>
          </a:bodyPr>
          <a:lstStyle/>
          <a:p>
            <a:pPr algn="just"/>
            <a:endParaRPr lang="en-US" sz="2800" i="1" dirty="0">
              <a:latin typeface="Times New Roman" pitchFamily="18" charset="0"/>
            </a:endParaRPr>
          </a:p>
        </p:txBody>
      </p:sp>
      <p:pic>
        <p:nvPicPr>
          <p:cNvPr id="30730" name="Picture 12"/>
          <p:cNvPicPr>
            <a:picLocks noChangeAspect="1" noChangeArrowheads="1"/>
          </p:cNvPicPr>
          <p:nvPr/>
        </p:nvPicPr>
        <p:blipFill>
          <a:blip r:embed="rId3" cstate="print"/>
          <a:srcRect/>
          <a:stretch>
            <a:fillRect/>
          </a:stretch>
        </p:blipFill>
        <p:spPr bwMode="auto">
          <a:xfrm>
            <a:off x="685800" y="3603961"/>
            <a:ext cx="8229600" cy="1323975"/>
          </a:xfrm>
          <a:prstGeom prst="rect">
            <a:avLst/>
          </a:prstGeom>
          <a:noFill/>
          <a:ln w="57150" cmpd="thickThin">
            <a:solidFill>
              <a:srgbClr val="4F81BD"/>
            </a:solidFill>
            <a:miter lim="800000"/>
            <a:headEnd/>
            <a:tailEnd/>
          </a:ln>
        </p:spPr>
      </p:pic>
      <p:sp>
        <p:nvSpPr>
          <p:cNvPr id="4" name="Title 3"/>
          <p:cNvSpPr>
            <a:spLocks noGrp="1"/>
          </p:cNvSpPr>
          <p:nvPr>
            <p:ph type="title"/>
          </p:nvPr>
        </p:nvSpPr>
        <p:spPr/>
        <p:txBody>
          <a:bodyPr/>
          <a:lstStyle/>
          <a:p>
            <a:r>
              <a:rPr lang="en-US" b="1" dirty="0">
                <a:solidFill>
                  <a:srgbClr val="3366FF"/>
                </a:solidFill>
              </a:rPr>
              <a:t>Solution</a:t>
            </a:r>
            <a:r>
              <a:rPr lang="en-US" b="1" dirty="0">
                <a:solidFill>
                  <a:schemeClr val="tx1">
                    <a:lumMod val="95000"/>
                    <a:lumOff val="5000"/>
                  </a:schemeClr>
                </a:solidFill>
              </a:rPr>
              <a:t>-Option 2</a:t>
            </a:r>
            <a:endParaRPr lang="en-US" b="1" dirty="0"/>
          </a:p>
        </p:txBody>
      </p:sp>
      <p:sp>
        <p:nvSpPr>
          <p:cNvPr id="5" name="Content Placeholder 4"/>
          <p:cNvSpPr>
            <a:spLocks noGrp="1"/>
          </p:cNvSpPr>
          <p:nvPr>
            <p:ph idx="1"/>
          </p:nvPr>
        </p:nvSpPr>
        <p:spPr/>
        <p:txBody>
          <a:bodyPr>
            <a:normAutofit/>
          </a:bodyPr>
          <a:lstStyle/>
          <a:p>
            <a:pPr marL="0" indent="0">
              <a:lnSpc>
                <a:spcPct val="130000"/>
              </a:lnSpc>
              <a:buNone/>
            </a:pPr>
            <a:r>
              <a:rPr lang="en-US" sz="2400" b="1" u="sng" dirty="0">
                <a:solidFill>
                  <a:srgbClr val="0000FF"/>
                </a:solidFill>
              </a:rPr>
              <a:t>B</a:t>
            </a:r>
            <a:r>
              <a:rPr lang="en-US" sz="2400" b="1" u="sng" dirty="0" smtClean="0">
                <a:solidFill>
                  <a:srgbClr val="0000FF"/>
                </a:solidFill>
              </a:rPr>
              <a:t>. </a:t>
            </a:r>
            <a:r>
              <a:rPr lang="en-US" sz="2400" b="1" u="sng" dirty="0">
                <a:solidFill>
                  <a:srgbClr val="0000FF"/>
                </a:solidFill>
              </a:rPr>
              <a:t>The last </a:t>
            </a:r>
            <a:r>
              <a:rPr lang="en-US" sz="2400" b="1" u="sng" dirty="0" smtClean="0">
                <a:solidFill>
                  <a:srgbClr val="0000FF"/>
                </a:solidFill>
              </a:rPr>
              <a:t>address:</a:t>
            </a:r>
          </a:p>
          <a:p>
            <a:pPr lvl="1">
              <a:lnSpc>
                <a:spcPct val="130000"/>
              </a:lnSpc>
            </a:pPr>
            <a:r>
              <a:rPr lang="en-US" sz="2400" dirty="0" smtClean="0"/>
              <a:t>can </a:t>
            </a:r>
            <a:r>
              <a:rPr lang="en-US" sz="2400" dirty="0"/>
              <a:t>be found by </a:t>
            </a:r>
            <a:r>
              <a:rPr lang="en-US" sz="2400" dirty="0">
                <a:solidFill>
                  <a:srgbClr val="0000FF"/>
                </a:solidFill>
              </a:rPr>
              <a:t>ORing</a:t>
            </a:r>
            <a:r>
              <a:rPr lang="en-US" sz="2400" dirty="0"/>
              <a:t> the </a:t>
            </a:r>
            <a:r>
              <a:rPr lang="en-US" sz="2400" dirty="0" smtClean="0"/>
              <a:t>given addresses </a:t>
            </a:r>
            <a:r>
              <a:rPr lang="en-US" sz="2400" dirty="0"/>
              <a:t>with the complement of the mask. </a:t>
            </a:r>
          </a:p>
        </p:txBody>
      </p:sp>
      <p:sp>
        <p:nvSpPr>
          <p:cNvPr id="2" name="Date Placeholder 1"/>
          <p:cNvSpPr>
            <a:spLocks noGrp="1"/>
          </p:cNvSpPr>
          <p:nvPr>
            <p:ph type="dt" sz="half" idx="10"/>
          </p:nvPr>
        </p:nvSpPr>
        <p:spPr/>
        <p:txBody>
          <a:bodyPr/>
          <a:lstStyle/>
          <a:p>
            <a:fld id="{68E5D257-AC6E-C644-88F1-900E5ABE386B}" type="datetime2">
              <a:rPr lang="en-US" smtClean="0"/>
              <a:t>Wednesday, September 8, 21</a:t>
            </a:fld>
            <a:endParaRPr lang="en-US"/>
          </a:p>
        </p:txBody>
      </p:sp>
      <p:sp>
        <p:nvSpPr>
          <p:cNvPr id="11" name="Slide Number Placeholder 10"/>
          <p:cNvSpPr>
            <a:spLocks noGrp="1"/>
          </p:cNvSpPr>
          <p:nvPr>
            <p:ph type="sldNum" sz="quarter" idx="12"/>
          </p:nvPr>
        </p:nvSpPr>
        <p:spPr/>
        <p:txBody>
          <a:bodyPr/>
          <a:lstStyle/>
          <a:p>
            <a:pPr>
              <a:defRPr/>
            </a:pPr>
            <a:fld id="{9AF8D241-F529-4857-B676-ECD491EC30D8}" type="slidenum">
              <a:rPr lang="en-US" smtClean="0"/>
              <a:pPr>
                <a:defRPr/>
              </a:pPr>
              <a:t>52</a:t>
            </a:fld>
            <a:endParaRPr lang="en-US"/>
          </a:p>
        </p:txBody>
      </p:sp>
    </p:spTree>
    <p:extLst>
      <p:ext uri="{BB962C8B-B14F-4D97-AF65-F5344CB8AC3E}">
        <p14:creationId xmlns:p14="http://schemas.microsoft.com/office/powerpoint/2010/main" val="31864848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3" name="Rectangle 9"/>
          <p:cNvSpPr>
            <a:spLocks noChangeArrowheads="1"/>
          </p:cNvSpPr>
          <p:nvPr/>
        </p:nvSpPr>
        <p:spPr bwMode="auto">
          <a:xfrm>
            <a:off x="228600" y="1295400"/>
            <a:ext cx="8686800" cy="523220"/>
          </a:xfrm>
          <a:prstGeom prst="rect">
            <a:avLst/>
          </a:prstGeom>
          <a:solidFill>
            <a:schemeClr val="bg1"/>
          </a:solidFill>
          <a:ln w="9525">
            <a:noFill/>
            <a:miter lim="800000"/>
            <a:headEnd/>
            <a:tailEnd/>
          </a:ln>
        </p:spPr>
        <p:txBody>
          <a:bodyPr>
            <a:spAutoFit/>
          </a:bodyPr>
          <a:lstStyle/>
          <a:p>
            <a:pPr algn="just"/>
            <a:endParaRPr lang="en-US" sz="2800" i="1" dirty="0">
              <a:latin typeface="Times New Roman" pitchFamily="18" charset="0"/>
            </a:endParaRPr>
          </a:p>
        </p:txBody>
      </p:sp>
      <p:pic>
        <p:nvPicPr>
          <p:cNvPr id="31754" name="Picture 12"/>
          <p:cNvPicPr>
            <a:picLocks noChangeAspect="1" noChangeArrowheads="1"/>
          </p:cNvPicPr>
          <p:nvPr/>
        </p:nvPicPr>
        <p:blipFill>
          <a:blip r:embed="rId3" cstate="print"/>
          <a:srcRect/>
          <a:stretch>
            <a:fillRect/>
          </a:stretch>
        </p:blipFill>
        <p:spPr bwMode="auto">
          <a:xfrm>
            <a:off x="1074647" y="3318656"/>
            <a:ext cx="7164315" cy="665335"/>
          </a:xfrm>
          <a:prstGeom prst="rect">
            <a:avLst/>
          </a:prstGeom>
          <a:noFill/>
          <a:ln w="57150" cmpd="thickThin">
            <a:solidFill>
              <a:srgbClr val="4F81BD"/>
            </a:solidFill>
            <a:miter lim="800000"/>
            <a:headEnd/>
            <a:tailEnd/>
          </a:ln>
        </p:spPr>
      </p:pic>
      <p:sp>
        <p:nvSpPr>
          <p:cNvPr id="3" name="Title 2"/>
          <p:cNvSpPr>
            <a:spLocks noGrp="1"/>
          </p:cNvSpPr>
          <p:nvPr>
            <p:ph type="title"/>
          </p:nvPr>
        </p:nvSpPr>
        <p:spPr/>
        <p:txBody>
          <a:bodyPr/>
          <a:lstStyle/>
          <a:p>
            <a:r>
              <a:rPr lang="en-US" b="1" dirty="0">
                <a:solidFill>
                  <a:srgbClr val="3366FF"/>
                </a:solidFill>
              </a:rPr>
              <a:t>Solution</a:t>
            </a:r>
            <a:r>
              <a:rPr lang="en-US" b="1" dirty="0">
                <a:solidFill>
                  <a:schemeClr val="tx1">
                    <a:lumMod val="95000"/>
                    <a:lumOff val="5000"/>
                  </a:schemeClr>
                </a:solidFill>
              </a:rPr>
              <a:t>-Option 2</a:t>
            </a:r>
            <a:endParaRPr lang="en-US" b="1" dirty="0"/>
          </a:p>
        </p:txBody>
      </p:sp>
      <p:sp>
        <p:nvSpPr>
          <p:cNvPr id="4" name="Content Placeholder 3"/>
          <p:cNvSpPr>
            <a:spLocks noGrp="1"/>
          </p:cNvSpPr>
          <p:nvPr>
            <p:ph idx="1"/>
          </p:nvPr>
        </p:nvSpPr>
        <p:spPr/>
        <p:txBody>
          <a:bodyPr/>
          <a:lstStyle/>
          <a:p>
            <a:pPr marL="0" indent="0">
              <a:buNone/>
            </a:pPr>
            <a:r>
              <a:rPr lang="en-US" sz="2400" b="1" u="sng" dirty="0">
                <a:solidFill>
                  <a:srgbClr val="0000FF"/>
                </a:solidFill>
              </a:rPr>
              <a:t>C</a:t>
            </a:r>
            <a:r>
              <a:rPr lang="en-US" sz="2400" b="1" u="sng" dirty="0" smtClean="0">
                <a:solidFill>
                  <a:srgbClr val="0000FF"/>
                </a:solidFill>
              </a:rPr>
              <a:t>. </a:t>
            </a:r>
            <a:r>
              <a:rPr lang="en-US" sz="2400" b="1" u="sng" dirty="0">
                <a:solidFill>
                  <a:srgbClr val="0000FF"/>
                </a:solidFill>
              </a:rPr>
              <a:t>The number of </a:t>
            </a:r>
            <a:r>
              <a:rPr lang="en-US" sz="2400" b="1" u="sng" dirty="0" smtClean="0">
                <a:solidFill>
                  <a:srgbClr val="0000FF"/>
                </a:solidFill>
              </a:rPr>
              <a:t>addresses:</a:t>
            </a:r>
          </a:p>
          <a:p>
            <a:pPr lvl="1"/>
            <a:r>
              <a:rPr lang="en-US" sz="2000" b="1" dirty="0" smtClean="0">
                <a:solidFill>
                  <a:srgbClr val="0000FF"/>
                </a:solidFill>
              </a:rPr>
              <a:t> </a:t>
            </a:r>
            <a:r>
              <a:rPr lang="en-US" sz="2400" dirty="0"/>
              <a:t>can be found </a:t>
            </a:r>
            <a:r>
              <a:rPr lang="en-US" sz="2400" dirty="0" smtClean="0"/>
              <a:t>by complementing </a:t>
            </a:r>
            <a:r>
              <a:rPr lang="en-US" sz="2400" dirty="0"/>
              <a:t>the mask, interpreting it as a  decimal number, and adding 1 to it.</a:t>
            </a:r>
          </a:p>
          <a:p>
            <a:pPr marL="0" indent="0">
              <a:buNone/>
            </a:pPr>
            <a:endParaRPr lang="en-US" dirty="0"/>
          </a:p>
        </p:txBody>
      </p:sp>
      <p:sp>
        <p:nvSpPr>
          <p:cNvPr id="2" name="Date Placeholder 1"/>
          <p:cNvSpPr>
            <a:spLocks noGrp="1"/>
          </p:cNvSpPr>
          <p:nvPr>
            <p:ph type="dt" sz="half" idx="10"/>
          </p:nvPr>
        </p:nvSpPr>
        <p:spPr/>
        <p:txBody>
          <a:bodyPr/>
          <a:lstStyle/>
          <a:p>
            <a:fld id="{084F28BD-5A9D-FE4F-937D-2CA37663DDAD}" type="datetime2">
              <a:rPr lang="en-US" smtClean="0"/>
              <a:t>Wednesday, September 8, 21</a:t>
            </a:fld>
            <a:endParaRPr lang="en-US"/>
          </a:p>
        </p:txBody>
      </p:sp>
      <p:sp>
        <p:nvSpPr>
          <p:cNvPr id="11" name="Slide Number Placeholder 10"/>
          <p:cNvSpPr>
            <a:spLocks noGrp="1"/>
          </p:cNvSpPr>
          <p:nvPr>
            <p:ph type="sldNum" sz="quarter" idx="12"/>
          </p:nvPr>
        </p:nvSpPr>
        <p:spPr/>
        <p:txBody>
          <a:bodyPr/>
          <a:lstStyle/>
          <a:p>
            <a:pPr>
              <a:defRPr/>
            </a:pPr>
            <a:fld id="{9AF8D241-F529-4857-B676-ECD491EC30D8}" type="slidenum">
              <a:rPr lang="en-US" smtClean="0"/>
              <a:pPr>
                <a:defRPr/>
              </a:pPr>
              <a:t>53</a:t>
            </a:fld>
            <a:endParaRPr lang="en-US"/>
          </a:p>
        </p:txBody>
      </p:sp>
    </p:spTree>
    <p:extLst>
      <p:ext uri="{BB962C8B-B14F-4D97-AF65-F5344CB8AC3E}">
        <p14:creationId xmlns:p14="http://schemas.microsoft.com/office/powerpoint/2010/main" val="270851783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Subnetting </a:t>
            </a:r>
          </a:p>
        </p:txBody>
      </p:sp>
      <p:sp>
        <p:nvSpPr>
          <p:cNvPr id="19459" name="Content Placeholder 2"/>
          <p:cNvSpPr>
            <a:spLocks noGrp="1"/>
          </p:cNvSpPr>
          <p:nvPr>
            <p:ph idx="1"/>
          </p:nvPr>
        </p:nvSpPr>
        <p:spPr/>
        <p:txBody>
          <a:bodyPr/>
          <a:lstStyle/>
          <a:p>
            <a:pPr eaLnBrk="1" hangingPunct="1">
              <a:lnSpc>
                <a:spcPct val="150000"/>
              </a:lnSpc>
            </a:pPr>
            <a:r>
              <a:rPr lang="en-US" sz="2400" dirty="0" smtClean="0">
                <a:cs typeface="Times New Roman" pitchFamily="18" charset="0"/>
              </a:rPr>
              <a:t>During the era of </a:t>
            </a:r>
            <a:r>
              <a:rPr lang="en-US" sz="2400" dirty="0" smtClean="0">
                <a:solidFill>
                  <a:srgbClr val="3366FF"/>
                </a:solidFill>
                <a:cs typeface="Times New Roman" pitchFamily="18" charset="0"/>
              </a:rPr>
              <a:t>class full addressing</a:t>
            </a:r>
            <a:r>
              <a:rPr lang="en-US" sz="2400" dirty="0" smtClean="0">
                <a:cs typeface="Times New Roman" pitchFamily="18" charset="0"/>
              </a:rPr>
              <a:t>, subnetting was introduced. </a:t>
            </a:r>
          </a:p>
          <a:p>
            <a:pPr eaLnBrk="1" hangingPunct="1">
              <a:lnSpc>
                <a:spcPct val="150000"/>
              </a:lnSpc>
            </a:pPr>
            <a:r>
              <a:rPr lang="en-US" sz="2400" dirty="0" smtClean="0">
                <a:cs typeface="Times New Roman" pitchFamily="18" charset="0"/>
              </a:rPr>
              <a:t>If an organization was granted a </a:t>
            </a:r>
            <a:r>
              <a:rPr lang="en-US" sz="2400" dirty="0" smtClean="0">
                <a:solidFill>
                  <a:srgbClr val="3366FF"/>
                </a:solidFill>
                <a:cs typeface="Times New Roman" pitchFamily="18" charset="0"/>
              </a:rPr>
              <a:t>large block in class A or B, </a:t>
            </a:r>
            <a:r>
              <a:rPr lang="en-US" sz="2400" dirty="0" smtClean="0">
                <a:cs typeface="Times New Roman" pitchFamily="18" charset="0"/>
              </a:rPr>
              <a:t>it could divide the addresses into several contiguous groups and assign each group to smaller networks (called</a:t>
            </a:r>
            <a:r>
              <a:rPr lang="en-US" sz="2400" dirty="0" smtClean="0">
                <a:solidFill>
                  <a:srgbClr val="3366FF"/>
                </a:solidFill>
                <a:cs typeface="Times New Roman" pitchFamily="18" charset="0"/>
              </a:rPr>
              <a:t> subnets</a:t>
            </a:r>
            <a:r>
              <a:rPr lang="en-US" sz="2400" dirty="0" smtClean="0">
                <a:cs typeface="Times New Roman" pitchFamily="18" charset="0"/>
              </a:rPr>
              <a:t>) or, in rare cases, share part of the addresses with neighbors. </a:t>
            </a:r>
          </a:p>
          <a:p>
            <a:pPr eaLnBrk="1" hangingPunct="1">
              <a:lnSpc>
                <a:spcPct val="150000"/>
              </a:lnSpc>
            </a:pPr>
            <a:r>
              <a:rPr lang="en-US" sz="2400" dirty="0" smtClean="0">
                <a:solidFill>
                  <a:srgbClr val="000090"/>
                </a:solidFill>
                <a:cs typeface="Times New Roman" pitchFamily="18" charset="0"/>
              </a:rPr>
              <a:t>Subnetting increases the number of 1s in the mask.</a:t>
            </a:r>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54</a:t>
            </a:fld>
            <a:endParaRPr lang="en-US"/>
          </a:p>
        </p:txBody>
      </p:sp>
      <p:sp>
        <p:nvSpPr>
          <p:cNvPr id="5" name="Date Placeholder 4"/>
          <p:cNvSpPr>
            <a:spLocks noGrp="1"/>
          </p:cNvSpPr>
          <p:nvPr>
            <p:ph type="dt" sz="half" idx="10"/>
          </p:nvPr>
        </p:nvSpPr>
        <p:spPr/>
        <p:txBody>
          <a:bodyPr/>
          <a:lstStyle/>
          <a:p>
            <a:fld id="{7720C167-B08E-6F4A-A35C-718A1E0FF15B}" type="datetime2">
              <a:rPr lang="en-US" smtClean="0"/>
              <a:t>Wednesday, September 8, 21</a:t>
            </a:fld>
            <a:endParaRPr lang="en-US"/>
          </a:p>
        </p:txBody>
      </p:sp>
    </p:spTree>
    <p:extLst>
      <p:ext uri="{BB962C8B-B14F-4D97-AF65-F5344CB8AC3E}">
        <p14:creationId xmlns:p14="http://schemas.microsoft.com/office/powerpoint/2010/main" val="424464112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Attributes of Subnetting </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8345670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55</a:t>
            </a:fld>
            <a:endParaRPr lang="en-US"/>
          </a:p>
        </p:txBody>
      </p:sp>
    </p:spTree>
    <p:extLst>
      <p:ext uri="{BB962C8B-B14F-4D97-AF65-F5344CB8AC3E}">
        <p14:creationId xmlns:p14="http://schemas.microsoft.com/office/powerpoint/2010/main" val="28365372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a:t>Network Address and Host Address</a:t>
            </a:r>
          </a:p>
        </p:txBody>
      </p:sp>
      <p:sp>
        <p:nvSpPr>
          <p:cNvPr id="3" name="Content Placeholder 2"/>
          <p:cNvSpPr>
            <a:spLocks noGrp="1"/>
          </p:cNvSpPr>
          <p:nvPr>
            <p:ph idx="1"/>
          </p:nvPr>
        </p:nvSpPr>
        <p:spPr/>
        <p:txBody>
          <a:bodyPr>
            <a:noAutofit/>
          </a:bodyPr>
          <a:lstStyle/>
          <a:p>
            <a:pPr>
              <a:lnSpc>
                <a:spcPct val="150000"/>
              </a:lnSpc>
              <a:defRPr/>
            </a:pPr>
            <a:r>
              <a:rPr lang="en-US" sz="2400" dirty="0" smtClean="0"/>
              <a:t>When an organization is given a block of addresses, the organization is </a:t>
            </a:r>
            <a:r>
              <a:rPr lang="en-US" sz="2400" dirty="0" smtClean="0">
                <a:solidFill>
                  <a:srgbClr val="3366FF"/>
                </a:solidFill>
              </a:rPr>
              <a:t>free to allocate the addresses </a:t>
            </a:r>
            <a:r>
              <a:rPr lang="en-US" sz="2400" dirty="0" smtClean="0"/>
              <a:t>to the devices that need to be connected to the Internet.</a:t>
            </a:r>
          </a:p>
          <a:p>
            <a:pPr>
              <a:lnSpc>
                <a:spcPct val="150000"/>
              </a:lnSpc>
              <a:defRPr/>
            </a:pPr>
            <a:r>
              <a:rPr lang="en-US" sz="2400" dirty="0" smtClean="0"/>
              <a:t>It defines the organization itself to the </a:t>
            </a:r>
            <a:r>
              <a:rPr lang="en-US" sz="2400" dirty="0" smtClean="0">
                <a:solidFill>
                  <a:srgbClr val="3366FF"/>
                </a:solidFill>
              </a:rPr>
              <a:t>rest of the world. </a:t>
            </a:r>
          </a:p>
          <a:p>
            <a:pPr>
              <a:lnSpc>
                <a:spcPct val="150000"/>
              </a:lnSpc>
              <a:defRPr/>
            </a:pPr>
            <a:r>
              <a:rPr lang="en-US" sz="2400" dirty="0" smtClean="0"/>
              <a:t>The first address is the one that is used by </a:t>
            </a:r>
            <a:r>
              <a:rPr lang="en-US" sz="2400" dirty="0" smtClean="0">
                <a:solidFill>
                  <a:srgbClr val="3366FF"/>
                </a:solidFill>
              </a:rPr>
              <a:t>routers </a:t>
            </a:r>
            <a:r>
              <a:rPr lang="en-US" sz="2400" dirty="0" smtClean="0"/>
              <a:t>to direct the message sent to the organization from the outside.</a:t>
            </a:r>
          </a:p>
          <a:p>
            <a:pPr>
              <a:lnSpc>
                <a:spcPct val="150000"/>
              </a:lnSpc>
              <a:defRPr/>
            </a:pPr>
            <a:endParaRPr lang="en-US" sz="2400" dirty="0"/>
          </a:p>
        </p:txBody>
      </p:sp>
      <p:sp>
        <p:nvSpPr>
          <p:cNvPr id="2" name="Date Placeholder 1"/>
          <p:cNvSpPr>
            <a:spLocks noGrp="1"/>
          </p:cNvSpPr>
          <p:nvPr>
            <p:ph type="dt" sz="half" idx="10"/>
          </p:nvPr>
        </p:nvSpPr>
        <p:spPr/>
        <p:txBody>
          <a:bodyPr/>
          <a:lstStyle/>
          <a:p>
            <a:fld id="{370C95E9-6C9F-CF46-8EEB-A73BFF764B40}"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56</a:t>
            </a:fld>
            <a:endParaRPr lang="en-US"/>
          </a:p>
        </p:txBody>
      </p:sp>
    </p:spTree>
    <p:extLst>
      <p:ext uri="{BB962C8B-B14F-4D97-AF65-F5344CB8AC3E}">
        <p14:creationId xmlns:p14="http://schemas.microsoft.com/office/powerpoint/2010/main" val="209108688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a:t>Network </a:t>
            </a:r>
            <a:r>
              <a:rPr lang="en-US" b="1" dirty="0" smtClean="0"/>
              <a:t>Address and Host Address</a:t>
            </a:r>
            <a:endParaRPr lang="en-US" b="1" dirty="0"/>
          </a:p>
        </p:txBody>
      </p:sp>
      <p:sp>
        <p:nvSpPr>
          <p:cNvPr id="3" name="Content Placeholder 2"/>
          <p:cNvSpPr>
            <a:spLocks noGrp="1"/>
          </p:cNvSpPr>
          <p:nvPr>
            <p:ph idx="1"/>
          </p:nvPr>
        </p:nvSpPr>
        <p:spPr/>
        <p:txBody>
          <a:bodyPr>
            <a:noAutofit/>
          </a:bodyPr>
          <a:lstStyle/>
          <a:p>
            <a:pPr>
              <a:lnSpc>
                <a:spcPct val="150000"/>
              </a:lnSpc>
            </a:pPr>
            <a:r>
              <a:rPr lang="en-US" sz="2400" dirty="0"/>
              <a:t>The </a:t>
            </a:r>
            <a:r>
              <a:rPr lang="en-US" sz="2400" b="1" dirty="0"/>
              <a:t>Network address identifies the specific network to which host is attached</a:t>
            </a:r>
            <a:r>
              <a:rPr lang="en-US" sz="2400" dirty="0"/>
              <a:t>, and Host address uniquely identifies a host within a network. </a:t>
            </a:r>
            <a:endParaRPr lang="en-US" sz="2400" dirty="0" smtClean="0"/>
          </a:p>
          <a:p>
            <a:pPr>
              <a:lnSpc>
                <a:spcPct val="150000"/>
              </a:lnSpc>
            </a:pPr>
            <a:r>
              <a:rPr lang="en-US" sz="2400" dirty="0" smtClean="0"/>
              <a:t>The </a:t>
            </a:r>
            <a:r>
              <a:rPr lang="en-US" sz="2400" dirty="0"/>
              <a:t>distinction is important because router routes the packet according to a network address and don't care about host address.</a:t>
            </a:r>
          </a:p>
          <a:p>
            <a:pPr>
              <a:lnSpc>
                <a:spcPct val="150000"/>
              </a:lnSpc>
              <a:defRPr/>
            </a:pPr>
            <a:endParaRPr lang="en-US" sz="2400" dirty="0"/>
          </a:p>
        </p:txBody>
      </p:sp>
      <p:sp>
        <p:nvSpPr>
          <p:cNvPr id="2" name="Date Placeholder 1"/>
          <p:cNvSpPr>
            <a:spLocks noGrp="1"/>
          </p:cNvSpPr>
          <p:nvPr>
            <p:ph type="dt" sz="half" idx="10"/>
          </p:nvPr>
        </p:nvSpPr>
        <p:spPr/>
        <p:txBody>
          <a:bodyPr/>
          <a:lstStyle/>
          <a:p>
            <a:fld id="{370C95E9-6C9F-CF46-8EEB-A73BFF764B40}"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57</a:t>
            </a:fld>
            <a:endParaRPr lang="en-US"/>
          </a:p>
        </p:txBody>
      </p:sp>
    </p:spTree>
    <p:extLst>
      <p:ext uri="{BB962C8B-B14F-4D97-AF65-F5344CB8AC3E}">
        <p14:creationId xmlns:p14="http://schemas.microsoft.com/office/powerpoint/2010/main" val="2765438716"/>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Subnetting Types  </a:t>
            </a:r>
            <a:endParaRPr lang="en-US"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05572564"/>
              </p:ext>
            </p:extLst>
          </p:nvPr>
        </p:nvGraphicFramePr>
        <p:xfrm>
          <a:off x="586192" y="1600200"/>
          <a:ext cx="7803696" cy="4730832"/>
        </p:xfrm>
        <a:graphic>
          <a:graphicData uri="http://schemas.openxmlformats.org/drawingml/2006/table">
            <a:tbl>
              <a:tblPr firstRow="1" bandRow="1">
                <a:tableStyleId>{3B4B98B0-60AC-42C2-AFA5-B58CD77FA1E5}</a:tableStyleId>
              </a:tblPr>
              <a:tblGrid>
                <a:gridCol w="3736981"/>
                <a:gridCol w="4066715"/>
              </a:tblGrid>
              <a:tr h="570794">
                <a:tc>
                  <a:txBody>
                    <a:bodyPr/>
                    <a:lstStyle/>
                    <a:p>
                      <a:pPr marL="342900" marR="0" indent="-342900" algn="ctr">
                        <a:lnSpc>
                          <a:spcPct val="130000"/>
                        </a:lnSpc>
                        <a:spcBef>
                          <a:spcPts val="0"/>
                        </a:spcBef>
                        <a:spcAft>
                          <a:spcPts val="0"/>
                        </a:spcAft>
                      </a:pPr>
                      <a:r>
                        <a:rPr lang="en-US" sz="1600">
                          <a:solidFill>
                            <a:srgbClr val="212529"/>
                          </a:solidFill>
                          <a:effectLst/>
                          <a:latin typeface="+mn-lt"/>
                          <a:ea typeface="Times New Roman"/>
                          <a:cs typeface="Times New Roman"/>
                        </a:rPr>
                        <a:t>FLSM (Fixed Length Subnet Masks) Subnetting</a:t>
                      </a:r>
                      <a:endParaRPr lang="en-US" sz="1600">
                        <a:effectLst/>
                        <a:latin typeface="+mn-lt"/>
                        <a:ea typeface="ＭＳ 明朝"/>
                        <a:cs typeface="Times New Roman"/>
                      </a:endParaRPr>
                    </a:p>
                  </a:txBody>
                  <a:tcPr marL="9525" marR="9525" marT="9525" marB="9525">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marR="0" algn="ctr">
                        <a:spcBef>
                          <a:spcPts val="0"/>
                        </a:spcBef>
                        <a:spcAft>
                          <a:spcPts val="0"/>
                        </a:spcAft>
                      </a:pPr>
                      <a:r>
                        <a:rPr lang="en-US" sz="1600" dirty="0">
                          <a:solidFill>
                            <a:srgbClr val="212529"/>
                          </a:solidFill>
                          <a:effectLst/>
                          <a:latin typeface="+mn-lt"/>
                          <a:ea typeface="Times New Roman"/>
                          <a:cs typeface="Times New Roman"/>
                        </a:rPr>
                        <a:t>VLSM (</a:t>
                      </a:r>
                      <a:r>
                        <a:rPr lang="en-US" sz="1600" kern="1200" dirty="0">
                          <a:solidFill>
                            <a:srgbClr val="212529"/>
                          </a:solidFill>
                          <a:effectLst/>
                          <a:latin typeface="+mn-lt"/>
                          <a:ea typeface="Times New Roman"/>
                          <a:cs typeface="Times New Roman"/>
                        </a:rPr>
                        <a:t>Variable</a:t>
                      </a:r>
                      <a:r>
                        <a:rPr lang="en-US" sz="1600" dirty="0">
                          <a:solidFill>
                            <a:srgbClr val="212529"/>
                          </a:solidFill>
                          <a:effectLst/>
                          <a:latin typeface="+mn-lt"/>
                          <a:ea typeface="Times New Roman"/>
                          <a:cs typeface="Times New Roman"/>
                        </a:rPr>
                        <a:t> Length Subnet Masks) Subnetting</a:t>
                      </a:r>
                      <a:endParaRPr lang="en-US" sz="1600" dirty="0">
                        <a:effectLst/>
                        <a:latin typeface="+mn-lt"/>
                        <a:ea typeface="ＭＳ 明朝"/>
                        <a:cs typeface="Times New Roman"/>
                      </a:endParaRPr>
                    </a:p>
                  </a:txBody>
                  <a:tcPr marL="9525" marR="9525" marT="9525" marB="9525">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570794">
                <a:tc>
                  <a:txBody>
                    <a:bodyPr/>
                    <a:lstStyle/>
                    <a:p>
                      <a:pPr marL="0" marR="0" algn="ctr">
                        <a:lnSpc>
                          <a:spcPct val="130000"/>
                        </a:lnSpc>
                        <a:spcBef>
                          <a:spcPts val="0"/>
                        </a:spcBef>
                        <a:spcAft>
                          <a:spcPts val="0"/>
                        </a:spcAft>
                      </a:pPr>
                      <a:r>
                        <a:rPr lang="en-US" sz="1600" dirty="0">
                          <a:solidFill>
                            <a:srgbClr val="212529"/>
                          </a:solidFill>
                          <a:effectLst/>
                          <a:latin typeface="+mn-lt"/>
                          <a:ea typeface="Times New Roman"/>
                          <a:cs typeface="Times New Roman"/>
                        </a:rPr>
                        <a:t>All subnets are equal in size.</a:t>
                      </a:r>
                      <a:endParaRPr lang="en-US" sz="1600" dirty="0">
                        <a:effectLst/>
                        <a:latin typeface="+mn-lt"/>
                        <a:ea typeface="ＭＳ 明朝"/>
                        <a:cs typeface="Times New Roman"/>
                      </a:endParaRPr>
                    </a:p>
                  </a:txBody>
                  <a:tcPr marL="9525" marR="9525" marT="9525" marB="9525">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marR="0" algn="ctr">
                        <a:spcBef>
                          <a:spcPts val="0"/>
                        </a:spcBef>
                        <a:spcAft>
                          <a:spcPts val="0"/>
                        </a:spcAft>
                      </a:pPr>
                      <a:r>
                        <a:rPr lang="en-US" sz="1600" dirty="0">
                          <a:solidFill>
                            <a:srgbClr val="212529"/>
                          </a:solidFill>
                          <a:effectLst/>
                          <a:latin typeface="+mn-lt"/>
                          <a:ea typeface="Times New Roman"/>
                          <a:cs typeface="Times New Roman"/>
                        </a:rPr>
                        <a:t>Subnets are variable in size.</a:t>
                      </a:r>
                      <a:endParaRPr lang="en-US" sz="1600" dirty="0">
                        <a:effectLst/>
                        <a:latin typeface="+mn-lt"/>
                        <a:ea typeface="ＭＳ 明朝"/>
                        <a:cs typeface="Times New Roman"/>
                      </a:endParaRPr>
                    </a:p>
                  </a:txBody>
                  <a:tcPr marL="9525" marR="9525" marT="9525" marB="9525">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570794">
                <a:tc>
                  <a:txBody>
                    <a:bodyPr/>
                    <a:lstStyle/>
                    <a:p>
                      <a:pPr marL="0" marR="0" algn="ctr">
                        <a:lnSpc>
                          <a:spcPct val="130000"/>
                        </a:lnSpc>
                        <a:spcBef>
                          <a:spcPts val="0"/>
                        </a:spcBef>
                        <a:spcAft>
                          <a:spcPts val="0"/>
                        </a:spcAft>
                      </a:pPr>
                      <a:r>
                        <a:rPr lang="en-US" sz="1600">
                          <a:solidFill>
                            <a:srgbClr val="212529"/>
                          </a:solidFill>
                          <a:effectLst/>
                          <a:latin typeface="+mn-lt"/>
                          <a:ea typeface="Times New Roman"/>
                          <a:cs typeface="Times New Roman"/>
                        </a:rPr>
                        <a:t>All subnets have equal number of hosts.</a:t>
                      </a:r>
                      <a:endParaRPr lang="en-US" sz="1600">
                        <a:effectLst/>
                        <a:latin typeface="+mn-lt"/>
                        <a:ea typeface="ＭＳ 明朝"/>
                        <a:cs typeface="Times New Roman"/>
                      </a:endParaRPr>
                    </a:p>
                  </a:txBody>
                  <a:tcPr marL="9525" marR="9525" marT="9525" marB="9525">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marR="0" algn="ctr">
                        <a:spcBef>
                          <a:spcPts val="0"/>
                        </a:spcBef>
                        <a:spcAft>
                          <a:spcPts val="0"/>
                        </a:spcAft>
                      </a:pPr>
                      <a:r>
                        <a:rPr lang="en-US" sz="1600" dirty="0">
                          <a:solidFill>
                            <a:srgbClr val="212529"/>
                          </a:solidFill>
                          <a:effectLst/>
                          <a:latin typeface="+mn-lt"/>
                          <a:ea typeface="Times New Roman"/>
                          <a:cs typeface="Times New Roman"/>
                        </a:rPr>
                        <a:t>Subnets have variable number of hosts.</a:t>
                      </a:r>
                      <a:endParaRPr lang="en-US" sz="1600" dirty="0">
                        <a:effectLst/>
                        <a:latin typeface="+mn-lt"/>
                        <a:ea typeface="ＭＳ 明朝"/>
                        <a:cs typeface="Times New Roman"/>
                      </a:endParaRPr>
                    </a:p>
                  </a:txBody>
                  <a:tcPr marL="9525" marR="9525" marT="9525" marB="9525">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570794">
                <a:tc>
                  <a:txBody>
                    <a:bodyPr/>
                    <a:lstStyle/>
                    <a:p>
                      <a:pPr marL="0" marR="0" algn="ctr">
                        <a:lnSpc>
                          <a:spcPct val="130000"/>
                        </a:lnSpc>
                        <a:spcBef>
                          <a:spcPts val="0"/>
                        </a:spcBef>
                        <a:spcAft>
                          <a:spcPts val="0"/>
                        </a:spcAft>
                      </a:pPr>
                      <a:r>
                        <a:rPr lang="en-US" sz="1600">
                          <a:solidFill>
                            <a:srgbClr val="212529"/>
                          </a:solidFill>
                          <a:effectLst/>
                          <a:latin typeface="+mn-lt"/>
                          <a:ea typeface="Times New Roman"/>
                          <a:cs typeface="Times New Roman"/>
                        </a:rPr>
                        <a:t>All subnets use same subnet mask.</a:t>
                      </a:r>
                      <a:endParaRPr lang="en-US" sz="1600">
                        <a:effectLst/>
                        <a:latin typeface="+mn-lt"/>
                        <a:ea typeface="ＭＳ 明朝"/>
                        <a:cs typeface="Times New Roman"/>
                      </a:endParaRPr>
                    </a:p>
                  </a:txBody>
                  <a:tcPr marL="9525" marR="9525" marT="9525" marB="9525">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marR="0" algn="ctr">
                        <a:spcBef>
                          <a:spcPts val="0"/>
                        </a:spcBef>
                        <a:spcAft>
                          <a:spcPts val="0"/>
                        </a:spcAft>
                      </a:pPr>
                      <a:r>
                        <a:rPr lang="en-US" sz="1600" dirty="0">
                          <a:solidFill>
                            <a:srgbClr val="212529"/>
                          </a:solidFill>
                          <a:effectLst/>
                          <a:latin typeface="+mn-lt"/>
                          <a:ea typeface="Times New Roman"/>
                          <a:cs typeface="Times New Roman"/>
                        </a:rPr>
                        <a:t>Subnets use different subnet masks.</a:t>
                      </a:r>
                      <a:endParaRPr lang="en-US" sz="1600" dirty="0">
                        <a:effectLst/>
                        <a:latin typeface="+mn-lt"/>
                        <a:ea typeface="ＭＳ 明朝"/>
                        <a:cs typeface="Times New Roman"/>
                      </a:endParaRPr>
                    </a:p>
                  </a:txBody>
                  <a:tcPr marL="9525" marR="9525" marT="9525" marB="9525">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570794">
                <a:tc>
                  <a:txBody>
                    <a:bodyPr/>
                    <a:lstStyle/>
                    <a:p>
                      <a:pPr marL="0" marR="0" algn="ctr">
                        <a:lnSpc>
                          <a:spcPct val="130000"/>
                        </a:lnSpc>
                        <a:spcBef>
                          <a:spcPts val="0"/>
                        </a:spcBef>
                        <a:spcAft>
                          <a:spcPts val="0"/>
                        </a:spcAft>
                      </a:pPr>
                      <a:r>
                        <a:rPr lang="en-US" sz="1600" dirty="0">
                          <a:solidFill>
                            <a:srgbClr val="212529"/>
                          </a:solidFill>
                          <a:effectLst/>
                          <a:latin typeface="+mn-lt"/>
                          <a:ea typeface="Times New Roman"/>
                          <a:cs typeface="Times New Roman"/>
                        </a:rPr>
                        <a:t>It is easy in configuration and administration.</a:t>
                      </a:r>
                      <a:endParaRPr lang="en-US" sz="1600" dirty="0">
                        <a:effectLst/>
                        <a:latin typeface="+mn-lt"/>
                        <a:ea typeface="ＭＳ 明朝"/>
                        <a:cs typeface="Times New Roman"/>
                      </a:endParaRPr>
                    </a:p>
                  </a:txBody>
                  <a:tcPr marL="9525" marR="9525" marT="9525" marB="9525">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marR="0" algn="ctr">
                        <a:spcBef>
                          <a:spcPts val="0"/>
                        </a:spcBef>
                        <a:spcAft>
                          <a:spcPts val="0"/>
                        </a:spcAft>
                      </a:pPr>
                      <a:r>
                        <a:rPr lang="en-US" sz="1600" dirty="0">
                          <a:solidFill>
                            <a:srgbClr val="212529"/>
                          </a:solidFill>
                          <a:effectLst/>
                          <a:latin typeface="+mn-lt"/>
                          <a:ea typeface="Times New Roman"/>
                          <a:cs typeface="Times New Roman"/>
                        </a:rPr>
                        <a:t>It is complex in configuration and administration.</a:t>
                      </a:r>
                      <a:endParaRPr lang="en-US" sz="1600" dirty="0">
                        <a:effectLst/>
                        <a:latin typeface="+mn-lt"/>
                        <a:ea typeface="ＭＳ 明朝"/>
                        <a:cs typeface="Times New Roman"/>
                      </a:endParaRPr>
                    </a:p>
                  </a:txBody>
                  <a:tcPr marL="9525" marR="9525" marT="9525" marB="9525">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570794">
                <a:tc>
                  <a:txBody>
                    <a:bodyPr/>
                    <a:lstStyle/>
                    <a:p>
                      <a:pPr marL="0" marR="0" algn="ctr">
                        <a:lnSpc>
                          <a:spcPct val="130000"/>
                        </a:lnSpc>
                        <a:spcBef>
                          <a:spcPts val="0"/>
                        </a:spcBef>
                        <a:spcAft>
                          <a:spcPts val="0"/>
                        </a:spcAft>
                      </a:pPr>
                      <a:r>
                        <a:rPr lang="en-US" sz="1600">
                          <a:solidFill>
                            <a:srgbClr val="212529"/>
                          </a:solidFill>
                          <a:effectLst/>
                          <a:latin typeface="+mn-lt"/>
                          <a:ea typeface="Times New Roman"/>
                          <a:cs typeface="Times New Roman"/>
                        </a:rPr>
                        <a:t>It wastes a lot of IP addresses.</a:t>
                      </a:r>
                      <a:endParaRPr lang="en-US" sz="1600">
                        <a:effectLst/>
                        <a:latin typeface="+mn-lt"/>
                        <a:ea typeface="ＭＳ 明朝"/>
                        <a:cs typeface="Times New Roman"/>
                      </a:endParaRPr>
                    </a:p>
                  </a:txBody>
                  <a:tcPr marL="9525" marR="9525" marT="9525" marB="9525">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marR="0" algn="ctr">
                        <a:spcBef>
                          <a:spcPts val="0"/>
                        </a:spcBef>
                        <a:spcAft>
                          <a:spcPts val="0"/>
                        </a:spcAft>
                      </a:pPr>
                      <a:r>
                        <a:rPr lang="en-US" sz="1600" dirty="0">
                          <a:solidFill>
                            <a:srgbClr val="212529"/>
                          </a:solidFill>
                          <a:effectLst/>
                          <a:latin typeface="+mn-lt"/>
                          <a:ea typeface="Times New Roman"/>
                          <a:cs typeface="Times New Roman"/>
                        </a:rPr>
                        <a:t>It wastes minimum IP addresses.</a:t>
                      </a:r>
                      <a:endParaRPr lang="en-US" sz="1600" dirty="0">
                        <a:effectLst/>
                        <a:latin typeface="+mn-lt"/>
                        <a:ea typeface="ＭＳ 明朝"/>
                        <a:cs typeface="Times New Roman"/>
                      </a:endParaRPr>
                    </a:p>
                  </a:txBody>
                  <a:tcPr marL="9525" marR="9525" marT="9525" marB="9525">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570794">
                <a:tc>
                  <a:txBody>
                    <a:bodyPr/>
                    <a:lstStyle/>
                    <a:p>
                      <a:pPr marL="0" marR="0" algn="ctr">
                        <a:lnSpc>
                          <a:spcPct val="130000"/>
                        </a:lnSpc>
                        <a:spcBef>
                          <a:spcPts val="0"/>
                        </a:spcBef>
                        <a:spcAft>
                          <a:spcPts val="0"/>
                        </a:spcAft>
                      </a:pPr>
                      <a:r>
                        <a:rPr lang="en-US" sz="1600" dirty="0" smtClean="0">
                          <a:solidFill>
                            <a:srgbClr val="212529"/>
                          </a:solidFill>
                          <a:effectLst/>
                          <a:latin typeface="+mn-lt"/>
                          <a:ea typeface="Times New Roman"/>
                          <a:cs typeface="Times New Roman"/>
                        </a:rPr>
                        <a:t>It </a:t>
                      </a:r>
                      <a:r>
                        <a:rPr lang="en-US" sz="1600" dirty="0">
                          <a:solidFill>
                            <a:srgbClr val="212529"/>
                          </a:solidFill>
                          <a:effectLst/>
                          <a:latin typeface="+mn-lt"/>
                          <a:ea typeface="Times New Roman"/>
                          <a:cs typeface="Times New Roman"/>
                        </a:rPr>
                        <a:t>is also known as classfull Subnetting.</a:t>
                      </a:r>
                      <a:endParaRPr lang="en-US" sz="1600" dirty="0">
                        <a:effectLst/>
                        <a:latin typeface="+mn-lt"/>
                        <a:ea typeface="ＭＳ 明朝"/>
                        <a:cs typeface="Times New Roman"/>
                      </a:endParaRPr>
                    </a:p>
                  </a:txBody>
                  <a:tcPr marL="9525" marR="9525" marT="9525" marB="9525">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marR="0" algn="ctr">
                        <a:spcBef>
                          <a:spcPts val="0"/>
                        </a:spcBef>
                        <a:spcAft>
                          <a:spcPts val="0"/>
                        </a:spcAft>
                      </a:pPr>
                      <a:r>
                        <a:rPr lang="en-US" sz="1600" dirty="0" smtClean="0">
                          <a:solidFill>
                            <a:srgbClr val="212529"/>
                          </a:solidFill>
                          <a:effectLst/>
                          <a:latin typeface="+mn-lt"/>
                          <a:ea typeface="Times New Roman"/>
                          <a:cs typeface="Times New Roman"/>
                        </a:rPr>
                        <a:t>It </a:t>
                      </a:r>
                      <a:r>
                        <a:rPr lang="en-US" sz="1600" dirty="0">
                          <a:solidFill>
                            <a:srgbClr val="212529"/>
                          </a:solidFill>
                          <a:effectLst/>
                          <a:latin typeface="+mn-lt"/>
                          <a:ea typeface="Times New Roman"/>
                          <a:cs typeface="Times New Roman"/>
                        </a:rPr>
                        <a:t>is also known as classless Subnetting.</a:t>
                      </a:r>
                      <a:endParaRPr lang="en-US" sz="1600" dirty="0">
                        <a:effectLst/>
                        <a:latin typeface="+mn-lt"/>
                        <a:ea typeface="ＭＳ 明朝"/>
                        <a:cs typeface="Times New Roman"/>
                      </a:endParaRPr>
                    </a:p>
                  </a:txBody>
                  <a:tcPr marL="9525" marR="9525" marT="9525" marB="9525">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570794">
                <a:tc>
                  <a:txBody>
                    <a:bodyPr/>
                    <a:lstStyle/>
                    <a:p>
                      <a:pPr marL="0" marR="0" algn="ctr">
                        <a:lnSpc>
                          <a:spcPct val="130000"/>
                        </a:lnSpc>
                        <a:spcBef>
                          <a:spcPts val="0"/>
                        </a:spcBef>
                        <a:spcAft>
                          <a:spcPts val="0"/>
                        </a:spcAft>
                      </a:pPr>
                      <a:r>
                        <a:rPr lang="en-US" sz="1600" dirty="0">
                          <a:solidFill>
                            <a:srgbClr val="212529"/>
                          </a:solidFill>
                          <a:effectLst/>
                          <a:latin typeface="+mn-lt"/>
                          <a:ea typeface="Times New Roman"/>
                          <a:cs typeface="Times New Roman"/>
                        </a:rPr>
                        <a:t>It supports both classfull and classless routing protocols.</a:t>
                      </a:r>
                      <a:endParaRPr lang="en-US" sz="1600" dirty="0">
                        <a:effectLst/>
                        <a:latin typeface="+mn-lt"/>
                        <a:ea typeface="ＭＳ 明朝"/>
                        <a:cs typeface="Times New Roman"/>
                      </a:endParaRPr>
                    </a:p>
                  </a:txBody>
                  <a:tcPr marL="9525" marR="9525" marT="9525" marB="9525">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400050" marR="0" indent="-400050" algn="ctr">
                        <a:spcBef>
                          <a:spcPts val="0"/>
                        </a:spcBef>
                        <a:spcAft>
                          <a:spcPts val="0"/>
                        </a:spcAft>
                      </a:pPr>
                      <a:r>
                        <a:rPr lang="en-US" sz="1600" dirty="0" smtClean="0">
                          <a:solidFill>
                            <a:srgbClr val="212529"/>
                          </a:solidFill>
                          <a:effectLst/>
                          <a:latin typeface="+mn-lt"/>
                          <a:ea typeface="Times New Roman"/>
                          <a:cs typeface="Times New Roman"/>
                        </a:rPr>
                        <a:t>It </a:t>
                      </a:r>
                      <a:r>
                        <a:rPr lang="en-US" sz="1600" dirty="0">
                          <a:solidFill>
                            <a:srgbClr val="212529"/>
                          </a:solidFill>
                          <a:effectLst/>
                          <a:latin typeface="+mn-lt"/>
                          <a:ea typeface="Times New Roman"/>
                          <a:cs typeface="Times New Roman"/>
                        </a:rPr>
                        <a:t>supports only </a:t>
                      </a:r>
                      <a:r>
                        <a:rPr lang="en-US" sz="1600" kern="1200" dirty="0">
                          <a:solidFill>
                            <a:srgbClr val="212529"/>
                          </a:solidFill>
                          <a:effectLst/>
                          <a:latin typeface="+mn-lt"/>
                          <a:ea typeface="Times New Roman"/>
                          <a:cs typeface="Times New Roman"/>
                        </a:rPr>
                        <a:t>classless</a:t>
                      </a:r>
                      <a:r>
                        <a:rPr lang="en-US" sz="1600" dirty="0">
                          <a:solidFill>
                            <a:srgbClr val="212529"/>
                          </a:solidFill>
                          <a:effectLst/>
                          <a:latin typeface="+mn-lt"/>
                          <a:ea typeface="Times New Roman"/>
                          <a:cs typeface="Times New Roman"/>
                        </a:rPr>
                        <a:t> routing protocols.</a:t>
                      </a:r>
                      <a:endParaRPr lang="en-US" sz="1600" dirty="0">
                        <a:effectLst/>
                        <a:latin typeface="+mn-lt"/>
                        <a:ea typeface="ＭＳ 明朝"/>
                        <a:cs typeface="Times New Roman"/>
                      </a:endParaRPr>
                    </a:p>
                  </a:txBody>
                  <a:tcPr marL="9525" marR="9525" marT="9525" marB="9525">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bl>
          </a:graphicData>
        </a:graphic>
      </p:graphicFrame>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58</a:t>
            </a:fld>
            <a:endParaRPr lang="en-US"/>
          </a:p>
        </p:txBody>
      </p:sp>
    </p:spTree>
    <p:extLst>
      <p:ext uri="{BB962C8B-B14F-4D97-AF65-F5344CB8AC3E}">
        <p14:creationId xmlns:p14="http://schemas.microsoft.com/office/powerpoint/2010/main" val="1778402458"/>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59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19934880"/>
              </p:ext>
            </p:extLst>
          </p:nvPr>
        </p:nvGraphicFramePr>
        <p:xfrm>
          <a:off x="1343729" y="817859"/>
          <a:ext cx="676171" cy="5404195"/>
        </p:xfrm>
        <a:graphic>
          <a:graphicData uri="http://schemas.openxmlformats.org/drawingml/2006/table">
            <a:tbl>
              <a:tblPr firstRow="1" bandRow="1">
                <a:tableStyleId>{5940675A-B579-460E-94D1-54222C63F5DA}</a:tableStyleId>
              </a:tblPr>
              <a:tblGrid>
                <a:gridCol w="676171"/>
              </a:tblGrid>
              <a:tr h="5404195">
                <a:tc>
                  <a:txBody>
                    <a:bodyPr/>
                    <a:lstStyle/>
                    <a:p>
                      <a:r>
                        <a:rPr lang="en-US" dirty="0" smtClean="0">
                          <a:solidFill>
                            <a:srgbClr val="3366FF"/>
                          </a:solidFill>
                        </a:rPr>
                        <a:t>.0</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/24</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solidFill>
                          <a:schemeClr val="tx1"/>
                        </a:solidFill>
                      </a:endParaRPr>
                    </a:p>
                    <a:p>
                      <a:r>
                        <a:rPr lang="en-US" dirty="0" smtClean="0">
                          <a:solidFill>
                            <a:srgbClr val="3366FF"/>
                          </a:solidFill>
                        </a:rPr>
                        <a:t>.255</a:t>
                      </a:r>
                      <a:endParaRPr lang="en-US" dirty="0">
                        <a:solidFill>
                          <a:srgbClr val="3366FF"/>
                        </a:solidFill>
                      </a:endParaRP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045152820"/>
              </p:ext>
            </p:extLst>
          </p:nvPr>
        </p:nvGraphicFramePr>
        <p:xfrm>
          <a:off x="2649865" y="817859"/>
          <a:ext cx="591525" cy="5404194"/>
        </p:xfrm>
        <a:graphic>
          <a:graphicData uri="http://schemas.openxmlformats.org/drawingml/2006/table">
            <a:tbl>
              <a:tblPr firstRow="1" bandRow="1">
                <a:tableStyleId>{5FD0F851-EC5A-4D38-B0AD-8093EC10F338}</a:tableStyleId>
              </a:tblPr>
              <a:tblGrid>
                <a:gridCol w="591525"/>
              </a:tblGrid>
              <a:tr h="270209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.0</a:t>
                      </a:r>
                    </a:p>
                    <a:p>
                      <a:endParaRPr lang="en-US" dirty="0" smtClean="0"/>
                    </a:p>
                    <a:p>
                      <a:endParaRPr lang="en-US" dirty="0" smtClean="0"/>
                    </a:p>
                    <a:p>
                      <a:r>
                        <a:rPr lang="en-US" dirty="0" smtClean="0"/>
                        <a:t>/25</a:t>
                      </a:r>
                    </a:p>
                    <a:p>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.127</a:t>
                      </a:r>
                      <a:endParaRPr lang="en-US" b="0" dirty="0" smtClean="0">
                        <a:solidFill>
                          <a:srgbClr val="3366FF"/>
                        </a:solidFill>
                      </a:endParaRP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270209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.128</a:t>
                      </a:r>
                    </a:p>
                    <a:p>
                      <a:endParaRPr lang="en-US" dirty="0" smtClean="0"/>
                    </a:p>
                    <a:p>
                      <a:endParaRPr lang="en-US" dirty="0" smtClean="0"/>
                    </a:p>
                    <a:p>
                      <a:r>
                        <a:rPr lang="en-US" dirty="0" smtClean="0"/>
                        <a:t>/25</a:t>
                      </a:r>
                    </a:p>
                    <a:p>
                      <a:endParaRPr lang="en-US" dirty="0" smtClean="0"/>
                    </a:p>
                    <a:p>
                      <a:endParaRPr lang="en-US" dirty="0" smtClean="0"/>
                    </a:p>
                    <a:p>
                      <a:endParaRPr lang="en-US" dirty="0" smtClean="0"/>
                    </a:p>
                    <a:p>
                      <a:endParaRPr lang="en-US" dirty="0" smtClean="0"/>
                    </a:p>
                    <a:p>
                      <a:r>
                        <a:rPr lang="en-US" dirty="0" smtClean="0"/>
                        <a:t>.255</a:t>
                      </a:r>
                      <a:endParaRPr lang="en-US" dirty="0" smtClean="0">
                        <a:solidFill>
                          <a:srgbClr val="3366FF"/>
                        </a:solidFill>
                      </a:endParaRP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531569526"/>
              </p:ext>
            </p:extLst>
          </p:nvPr>
        </p:nvGraphicFramePr>
        <p:xfrm>
          <a:off x="3632496" y="817860"/>
          <a:ext cx="694015" cy="5404192"/>
        </p:xfrm>
        <a:graphic>
          <a:graphicData uri="http://schemas.openxmlformats.org/drawingml/2006/table">
            <a:tbl>
              <a:tblPr firstRow="1" bandRow="1">
                <a:tableStyleId>{BDBED569-4797-4DF1-A0F4-6AAB3CD982D8}</a:tableStyleId>
              </a:tblPr>
              <a:tblGrid>
                <a:gridCol w="694015"/>
              </a:tblGrid>
              <a:tr h="1351048">
                <a:tc>
                  <a:txBody>
                    <a:bodyPr/>
                    <a:lstStyle/>
                    <a:p>
                      <a:endParaRPr lang="en-US" dirty="0" smtClean="0"/>
                    </a:p>
                    <a:p>
                      <a:endParaRPr lang="en-US" dirty="0" smtClean="0"/>
                    </a:p>
                    <a:p>
                      <a:r>
                        <a:rPr lang="en-US" dirty="0" smtClean="0"/>
                        <a:t>/26</a:t>
                      </a:r>
                      <a:endParaRPr lang="en-US" b="0"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1351048">
                <a:tc>
                  <a:txBody>
                    <a:bodyPr/>
                    <a:lstStyle/>
                    <a:p>
                      <a:endParaRPr lang="en-US" dirty="0" smtClean="0"/>
                    </a:p>
                    <a:p>
                      <a:endParaRPr lang="en-US" dirty="0" smtClean="0"/>
                    </a:p>
                    <a:p>
                      <a:r>
                        <a:rPr lang="en-US" dirty="0" smtClean="0"/>
                        <a:t>/26</a:t>
                      </a:r>
                      <a:endParaRPr lang="en-US"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1351048">
                <a:tc>
                  <a:txBody>
                    <a:bodyPr/>
                    <a:lstStyle/>
                    <a:p>
                      <a:endParaRPr lang="en-US" dirty="0" smtClean="0"/>
                    </a:p>
                    <a:p>
                      <a:endParaRPr lang="en-US" dirty="0" smtClean="0"/>
                    </a:p>
                    <a:p>
                      <a:r>
                        <a:rPr lang="en-US" dirty="0" smtClean="0"/>
                        <a:t>/26</a:t>
                      </a:r>
                      <a:endParaRPr lang="en-US"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1351048">
                <a:tc>
                  <a:txBody>
                    <a:bodyPr/>
                    <a:lstStyle/>
                    <a:p>
                      <a:endParaRPr lang="en-US" dirty="0" smtClean="0"/>
                    </a:p>
                    <a:p>
                      <a:endParaRPr lang="en-US" dirty="0" smtClean="0"/>
                    </a:p>
                    <a:p>
                      <a:r>
                        <a:rPr lang="en-US" dirty="0" smtClean="0"/>
                        <a:t>/26</a:t>
                      </a:r>
                      <a:endParaRPr lang="en-US"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070138317"/>
              </p:ext>
            </p:extLst>
          </p:nvPr>
        </p:nvGraphicFramePr>
        <p:xfrm>
          <a:off x="4843330" y="817858"/>
          <a:ext cx="575884" cy="5404200"/>
        </p:xfrm>
        <a:graphic>
          <a:graphicData uri="http://schemas.openxmlformats.org/drawingml/2006/table">
            <a:tbl>
              <a:tblPr firstRow="1" bandRow="1">
                <a:tableStyleId>{5FD0F851-EC5A-4D38-B0AD-8093EC10F338}</a:tableStyleId>
              </a:tblPr>
              <a:tblGrid>
                <a:gridCol w="575884"/>
              </a:tblGrid>
              <a:tr h="675525">
                <a:tc>
                  <a:txBody>
                    <a:bodyPr/>
                    <a:lstStyle/>
                    <a:p>
                      <a:r>
                        <a:rPr lang="en-US" dirty="0" smtClean="0"/>
                        <a:t>/27</a:t>
                      </a:r>
                      <a:endParaRPr lang="en-US" b="0"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675525">
                <a:tc>
                  <a:txBody>
                    <a:bodyPr/>
                    <a:lstStyle/>
                    <a:p>
                      <a:endParaRPr lang="en-US" dirty="0" smtClean="0"/>
                    </a:p>
                    <a:p>
                      <a:r>
                        <a:rPr lang="en-US" dirty="0" smtClean="0"/>
                        <a:t>/27</a:t>
                      </a:r>
                      <a:endParaRPr lang="en-US"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675525">
                <a:tc>
                  <a:txBody>
                    <a:bodyPr/>
                    <a:lstStyle/>
                    <a:p>
                      <a:endParaRPr lang="en-US" dirty="0" smtClean="0"/>
                    </a:p>
                    <a:p>
                      <a:r>
                        <a:rPr lang="en-US" dirty="0" smtClean="0"/>
                        <a:t>/27</a:t>
                      </a:r>
                      <a:endParaRPr lang="en-US" dirty="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6755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/27</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6755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/27</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6755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/27</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6755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/27</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6755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/27</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445947655"/>
              </p:ext>
            </p:extLst>
          </p:nvPr>
        </p:nvGraphicFramePr>
        <p:xfrm>
          <a:off x="5930002" y="817860"/>
          <a:ext cx="575884" cy="5404202"/>
        </p:xfrm>
        <a:graphic>
          <a:graphicData uri="http://schemas.openxmlformats.org/drawingml/2006/table">
            <a:tbl>
              <a:tblPr firstRow="1" bandRow="1">
                <a:tableStyleId>{5FD0F851-EC5A-4D38-B0AD-8093EC10F338}</a:tableStyleId>
              </a:tblPr>
              <a:tblGrid>
                <a:gridCol w="575884"/>
              </a:tblGrid>
              <a:tr h="2702101">
                <a:tc>
                  <a: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/25</a:t>
                      </a:r>
                      <a:endParaRPr lang="en-US" b="0" dirty="0" smtClean="0"/>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6755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/27</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6755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/27</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135105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/26</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455423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a:r>
              <a:rPr lang="en-US" b="1" dirty="0"/>
              <a:t>Contd.</a:t>
            </a:r>
          </a:p>
        </p:txBody>
      </p:sp>
      <p:sp>
        <p:nvSpPr>
          <p:cNvPr id="3" name="Content Placeholder 2"/>
          <p:cNvSpPr>
            <a:spLocks noGrp="1"/>
          </p:cNvSpPr>
          <p:nvPr>
            <p:ph idx="1"/>
          </p:nvPr>
        </p:nvSpPr>
        <p:spPr/>
        <p:txBody>
          <a:bodyPr rtlCol="0">
            <a:noAutofit/>
          </a:bodyPr>
          <a:lstStyle/>
          <a:p>
            <a:pPr marL="457200" indent="-457200" algn="just" eaLnBrk="1" fontAlgn="auto" hangingPunct="1">
              <a:lnSpc>
                <a:spcPct val="120000"/>
              </a:lnSpc>
              <a:spcAft>
                <a:spcPts val="0"/>
              </a:spcAft>
              <a:buFont typeface="+mj-lt"/>
              <a:buAutoNum type="arabicPeriod" startAt="2"/>
              <a:defRPr/>
            </a:pPr>
            <a:r>
              <a:rPr lang="en-US" sz="2400" b="1" dirty="0" smtClean="0">
                <a:solidFill>
                  <a:srgbClr val="3366FF"/>
                </a:solidFill>
              </a:rPr>
              <a:t>Routing </a:t>
            </a:r>
          </a:p>
          <a:p>
            <a:pPr lvl="1">
              <a:lnSpc>
                <a:spcPct val="150000"/>
              </a:lnSpc>
              <a:defRPr/>
            </a:pPr>
            <a:r>
              <a:rPr lang="en-US" sz="2400" dirty="0" smtClean="0"/>
              <a:t>When </a:t>
            </a:r>
            <a:r>
              <a:rPr lang="en-US" sz="2400" dirty="0"/>
              <a:t>independent networks or links are connected to create internetworks (network of networks) or a large network, the connecting devices (called routers or switches) route or switch the packets to their final </a:t>
            </a:r>
            <a:r>
              <a:rPr lang="en-US" sz="2400" dirty="0" smtClean="0"/>
              <a:t>destination.</a:t>
            </a:r>
          </a:p>
          <a:p>
            <a:pPr lvl="1">
              <a:lnSpc>
                <a:spcPct val="150000"/>
              </a:lnSpc>
              <a:defRPr/>
            </a:pPr>
            <a:r>
              <a:rPr lang="en-US" sz="2400" dirty="0" smtClean="0"/>
              <a:t>One </a:t>
            </a:r>
            <a:r>
              <a:rPr lang="en-US" sz="2400" dirty="0"/>
              <a:t>of the functions of the network layer is to provide this mechanism.</a:t>
            </a:r>
          </a:p>
        </p:txBody>
      </p:sp>
      <p:sp>
        <p:nvSpPr>
          <p:cNvPr id="2" name="Date Placeholder 1"/>
          <p:cNvSpPr>
            <a:spLocks noGrp="1"/>
          </p:cNvSpPr>
          <p:nvPr>
            <p:ph type="dt" sz="half" idx="10"/>
          </p:nvPr>
        </p:nvSpPr>
        <p:spPr/>
        <p:txBody>
          <a:bodyPr/>
          <a:lstStyle/>
          <a:p>
            <a:fld id="{D07E343D-B3B3-4B4B-B601-914207E62EB1}"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6AEEB23A-5F13-466E-B1BC-F437403AF57A}" type="slidenum">
              <a:rPr lang="en-US"/>
              <a:pPr>
                <a:defRPr/>
              </a:pPr>
              <a:t>6</a:t>
            </a:fld>
            <a:endParaRPr lang="en-US"/>
          </a:p>
        </p:txBody>
      </p:sp>
    </p:spTree>
    <p:extLst>
      <p:ext uri="{BB962C8B-B14F-4D97-AF65-F5344CB8AC3E}">
        <p14:creationId xmlns:p14="http://schemas.microsoft.com/office/powerpoint/2010/main" val="1476028969"/>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Subnetting table  </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18715955"/>
              </p:ext>
            </p:extLst>
          </p:nvPr>
        </p:nvGraphicFramePr>
        <p:xfrm>
          <a:off x="457200" y="1600200"/>
          <a:ext cx="8229600" cy="2392680"/>
        </p:xfrm>
        <a:graphic>
          <a:graphicData uri="http://schemas.openxmlformats.org/drawingml/2006/table">
            <a:tbl>
              <a:tblPr firstRow="1" bandRow="1">
                <a:tableStyleId>{3B4B98B0-60AC-42C2-AFA5-B58CD77FA1E5}</a:tableStyleId>
              </a:tblPr>
              <a:tblGrid>
                <a:gridCol w="953953"/>
                <a:gridCol w="691967"/>
                <a:gridCol w="822960"/>
                <a:gridCol w="822960"/>
                <a:gridCol w="822960"/>
                <a:gridCol w="822960"/>
                <a:gridCol w="822960"/>
                <a:gridCol w="822960"/>
                <a:gridCol w="822960"/>
                <a:gridCol w="822960"/>
              </a:tblGrid>
              <a:tr h="370840">
                <a:tc>
                  <a:txBody>
                    <a:bodyPr/>
                    <a:lstStyle/>
                    <a:p>
                      <a:r>
                        <a:rPr lang="en-US" b="0" dirty="0" smtClean="0"/>
                        <a:t>Subnet</a:t>
                      </a:r>
                      <a:endParaRPr lang="en-US" b="0" dirty="0"/>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b="0" dirty="0" smtClean="0">
                          <a:solidFill>
                            <a:srgbClr val="000090"/>
                          </a:solidFill>
                        </a:rPr>
                        <a:t>1</a:t>
                      </a:r>
                      <a:endParaRPr lang="en-US" b="0" dirty="0">
                        <a:solidFill>
                          <a:srgbClr val="000090"/>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b="0" dirty="0" smtClean="0">
                          <a:solidFill>
                            <a:srgbClr val="000090"/>
                          </a:solidFill>
                        </a:rPr>
                        <a:t>2</a:t>
                      </a:r>
                      <a:endParaRPr lang="en-US" b="0" dirty="0">
                        <a:solidFill>
                          <a:srgbClr val="000090"/>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b="0" dirty="0" smtClean="0">
                          <a:solidFill>
                            <a:srgbClr val="000090"/>
                          </a:solidFill>
                        </a:rPr>
                        <a:t>4</a:t>
                      </a:r>
                      <a:endParaRPr lang="en-US" b="0" dirty="0">
                        <a:solidFill>
                          <a:srgbClr val="000090"/>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b="0" dirty="0" smtClean="0">
                          <a:solidFill>
                            <a:srgbClr val="000090"/>
                          </a:solidFill>
                        </a:rPr>
                        <a:t>8</a:t>
                      </a:r>
                      <a:endParaRPr lang="en-US" b="0" dirty="0">
                        <a:solidFill>
                          <a:srgbClr val="000090"/>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b="0" dirty="0" smtClean="0">
                          <a:solidFill>
                            <a:srgbClr val="000090"/>
                          </a:solidFill>
                        </a:rPr>
                        <a:t>16</a:t>
                      </a:r>
                      <a:endParaRPr lang="en-US" b="0" dirty="0">
                        <a:solidFill>
                          <a:srgbClr val="000090"/>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b="0" dirty="0" smtClean="0">
                          <a:solidFill>
                            <a:srgbClr val="000090"/>
                          </a:solidFill>
                        </a:rPr>
                        <a:t>32</a:t>
                      </a:r>
                      <a:endParaRPr lang="en-US" b="0" dirty="0">
                        <a:solidFill>
                          <a:srgbClr val="000090"/>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b="0" dirty="0" smtClean="0">
                          <a:solidFill>
                            <a:srgbClr val="000090"/>
                          </a:solidFill>
                        </a:rPr>
                        <a:t>64</a:t>
                      </a:r>
                      <a:endParaRPr lang="en-US" b="0" dirty="0">
                        <a:solidFill>
                          <a:srgbClr val="000090"/>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b="0" dirty="0" smtClean="0">
                          <a:solidFill>
                            <a:srgbClr val="000090"/>
                          </a:solidFill>
                        </a:rPr>
                        <a:t>128</a:t>
                      </a:r>
                      <a:endParaRPr lang="en-US" b="0" dirty="0">
                        <a:solidFill>
                          <a:srgbClr val="000090"/>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b="0" dirty="0" smtClean="0">
                          <a:solidFill>
                            <a:srgbClr val="000090"/>
                          </a:solidFill>
                        </a:rPr>
                        <a:t>256</a:t>
                      </a:r>
                      <a:endParaRPr lang="en-US" b="0" dirty="0">
                        <a:solidFill>
                          <a:srgbClr val="000090"/>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r>
              <a:tr h="370840">
                <a:tc>
                  <a:txBody>
                    <a:bodyPr/>
                    <a:lstStyle/>
                    <a:p>
                      <a:r>
                        <a:rPr lang="en-US" b="1" dirty="0" smtClean="0"/>
                        <a:t>Host </a:t>
                      </a:r>
                      <a:endParaRPr lang="en-US" b="1" dirty="0"/>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t>256</a:t>
                      </a:r>
                      <a:endParaRPr lang="en-US" dirty="0"/>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t>128</a:t>
                      </a:r>
                      <a:endParaRPr lang="en-US" dirty="0"/>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t>64</a:t>
                      </a:r>
                      <a:endParaRPr lang="en-US" dirty="0"/>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t>32</a:t>
                      </a:r>
                      <a:endParaRPr lang="en-US" dirty="0"/>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t>16</a:t>
                      </a:r>
                      <a:endParaRPr lang="en-US" dirty="0"/>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t>8</a:t>
                      </a:r>
                      <a:endParaRPr lang="en-US" dirty="0"/>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t>4</a:t>
                      </a:r>
                      <a:endParaRPr lang="en-US" dirty="0"/>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t>2</a:t>
                      </a:r>
                      <a:endParaRPr lang="en-US" dirty="0"/>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t>1</a:t>
                      </a:r>
                      <a:endParaRPr lang="en-US" dirty="0"/>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r>
              <a:tr h="370840">
                <a:tc>
                  <a:txBody>
                    <a:bodyPr/>
                    <a:lstStyle/>
                    <a:p>
                      <a:r>
                        <a:rPr lang="en-US" b="1" dirty="0" smtClean="0">
                          <a:solidFill>
                            <a:srgbClr val="0000FF"/>
                          </a:solidFill>
                        </a:rPr>
                        <a:t>CIDR</a:t>
                      </a:r>
                      <a:endParaRPr lang="en-US" b="1"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/24</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/25</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/26</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/27</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/28</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/29</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/30</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/31</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/32</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rgbClr val="0000FF"/>
                          </a:solidFill>
                        </a:rPr>
                        <a:t>Subnet Mask </a:t>
                      </a: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  0</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128</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192</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224</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240</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248</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252</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254</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255</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rgbClr val="0000FF"/>
                          </a:solidFill>
                        </a:rPr>
                        <a:t>3</a:t>
                      </a:r>
                      <a:r>
                        <a:rPr lang="en-US" b="1" baseline="30000" dirty="0" smtClean="0">
                          <a:solidFill>
                            <a:srgbClr val="0000FF"/>
                          </a:solidFill>
                        </a:rPr>
                        <a:t>rd</a:t>
                      </a:r>
                      <a:r>
                        <a:rPr lang="en-US" b="1" dirty="0" smtClean="0">
                          <a:solidFill>
                            <a:srgbClr val="0000FF"/>
                          </a:solidFill>
                        </a:rPr>
                        <a:t> octate </a:t>
                      </a: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/16</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/17</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/18</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/19</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/20</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/21</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/22</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/23</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c>
                  <a:txBody>
                    <a:bodyPr/>
                    <a:lstStyle/>
                    <a:p>
                      <a:pPr algn="ctr"/>
                      <a:r>
                        <a:rPr lang="en-US" dirty="0" smtClean="0">
                          <a:solidFill>
                            <a:srgbClr val="0000FF"/>
                          </a:solidFill>
                        </a:rPr>
                        <a:t>/24</a:t>
                      </a:r>
                      <a:endParaRPr lang="en-US" dirty="0">
                        <a:solidFill>
                          <a:srgbClr val="0000FF"/>
                        </a:solidFill>
                      </a:endParaRPr>
                    </a:p>
                  </a:txBody>
                  <a:tcPr>
                    <a:lnL w="6350" cap="flat" cmpd="sng" algn="ctr">
                      <a:solidFill>
                        <a:srgbClr val="1F497D">
                          <a:lumMod val="40000"/>
                          <a:lumOff val="60000"/>
                        </a:srgbClr>
                      </a:solidFill>
                      <a:prstDash val="solid"/>
                      <a:round/>
                      <a:headEnd type="none" w="med" len="med"/>
                      <a:tailEnd type="none" w="med" len="med"/>
                    </a:lnL>
                    <a:lnR w="6350" cap="flat" cmpd="sng" algn="ctr">
                      <a:solidFill>
                        <a:srgbClr val="1F497D">
                          <a:lumMod val="40000"/>
                          <a:lumOff val="60000"/>
                        </a:srgbClr>
                      </a:solidFill>
                      <a:prstDash val="solid"/>
                      <a:round/>
                      <a:headEnd type="none" w="med" len="med"/>
                      <a:tailEnd type="none" w="med" len="med"/>
                    </a:lnR>
                    <a:lnT w="6350" cap="flat" cmpd="sng" algn="ctr">
                      <a:solidFill>
                        <a:srgbClr val="1F497D">
                          <a:lumMod val="40000"/>
                          <a:lumOff val="60000"/>
                        </a:srgbClr>
                      </a:solidFill>
                      <a:prstDash val="solid"/>
                      <a:round/>
                      <a:headEnd type="none" w="med" len="med"/>
                      <a:tailEnd type="none" w="med" len="med"/>
                    </a:lnT>
                    <a:lnB w="6350" cap="flat" cmpd="sng" algn="ctr">
                      <a:solidFill>
                        <a:srgbClr val="1F497D">
                          <a:lumMod val="40000"/>
                          <a:lumOff val="60000"/>
                        </a:srgbClr>
                      </a:solidFill>
                      <a:prstDash val="solid"/>
                      <a:round/>
                      <a:headEnd type="none" w="med" len="med"/>
                      <a:tailEnd type="none" w="med" len="med"/>
                    </a:lnB>
                  </a:tcPr>
                </a:tc>
              </a:tr>
            </a:tbl>
          </a:graphicData>
        </a:graphic>
      </p:graphicFrame>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60</a:t>
            </a:fld>
            <a:endParaRPr lang="en-US"/>
          </a:p>
        </p:txBody>
      </p:sp>
      <p:sp>
        <p:nvSpPr>
          <p:cNvPr id="7" name="Rectangle 6"/>
          <p:cNvSpPr/>
          <p:nvPr/>
        </p:nvSpPr>
        <p:spPr>
          <a:xfrm>
            <a:off x="1786669" y="3961374"/>
            <a:ext cx="4927652" cy="1514261"/>
          </a:xfrm>
          <a:prstGeom prst="rect">
            <a:avLst/>
          </a:prstGeom>
        </p:spPr>
        <p:txBody>
          <a:bodyPr wrap="square">
            <a:spAutoFit/>
          </a:bodyPr>
          <a:lstStyle/>
          <a:p>
            <a:pPr>
              <a:lnSpc>
                <a:spcPct val="130000"/>
              </a:lnSpc>
              <a:defRPr/>
            </a:pPr>
            <a:r>
              <a:rPr lang="en-US" sz="2400" b="1" dirty="0" smtClean="0">
                <a:solidFill>
                  <a:srgbClr val="3366FF"/>
                </a:solidFill>
              </a:rPr>
              <a:t>Example:</a:t>
            </a:r>
          </a:p>
          <a:p>
            <a:pPr>
              <a:lnSpc>
                <a:spcPct val="130000"/>
              </a:lnSpc>
              <a:defRPr/>
            </a:pPr>
            <a:r>
              <a:rPr lang="en-US" sz="2400" b="1" dirty="0"/>
              <a:t> </a:t>
            </a:r>
            <a:r>
              <a:rPr lang="en-US" sz="2400" dirty="0" smtClean="0"/>
              <a:t>Given:   192.168.4.0/24</a:t>
            </a:r>
          </a:p>
          <a:p>
            <a:pPr>
              <a:lnSpc>
                <a:spcPct val="130000"/>
              </a:lnSpc>
              <a:defRPr/>
            </a:pPr>
            <a:r>
              <a:rPr lang="en-US" sz="2400" dirty="0" smtClean="0"/>
              <a:t>Required : 3 subnets    </a:t>
            </a:r>
            <a:endParaRPr lang="en-US" sz="2400" dirty="0">
              <a:solidFill>
                <a:srgbClr val="3366FF"/>
              </a:solidFill>
            </a:endParaRPr>
          </a:p>
        </p:txBody>
      </p:sp>
    </p:spTree>
    <p:extLst>
      <p:ext uri="{BB962C8B-B14F-4D97-AF65-F5344CB8AC3E}">
        <p14:creationId xmlns:p14="http://schemas.microsoft.com/office/powerpoint/2010/main" val="1108403800"/>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smtClean="0"/>
              <a:t>Cont’d </a:t>
            </a:r>
            <a:endParaRPr lang="en-US" b="1" dirty="0"/>
          </a:p>
        </p:txBody>
      </p:sp>
      <p:pic>
        <p:nvPicPr>
          <p:cNvPr id="9" name="Content Placeholder 8" descr="Screen Shot 2021-08-30 at 5.21.35 PM.png"/>
          <p:cNvPicPr>
            <a:picLocks noGrp="1" noChangeAspect="1"/>
          </p:cNvPicPr>
          <p:nvPr>
            <p:ph idx="1"/>
          </p:nvPr>
        </p:nvPicPr>
        <p:blipFill>
          <a:blip r:embed="rId2">
            <a:extLst>
              <a:ext uri="{28A0092B-C50C-407E-A947-70E740481C1C}">
                <a14:useLocalDpi xmlns:a14="http://schemas.microsoft.com/office/drawing/2010/main" val="0"/>
              </a:ext>
            </a:extLst>
          </a:blip>
          <a:srcRect t="-25147" b="-25147"/>
          <a:stretch>
            <a:fillRect/>
          </a:stretch>
        </p:blipFill>
        <p:spPr>
          <a:xfrm>
            <a:off x="457200" y="1600200"/>
            <a:ext cx="8139978" cy="4525963"/>
          </a:xfrm>
        </p:spPr>
      </p:pic>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61</a:t>
            </a:fld>
            <a:endParaRPr lang="en-US"/>
          </a:p>
        </p:txBody>
      </p:sp>
      <p:sp>
        <p:nvSpPr>
          <p:cNvPr id="10" name="Rectangle 9"/>
          <p:cNvSpPr/>
          <p:nvPr/>
        </p:nvSpPr>
        <p:spPr>
          <a:xfrm>
            <a:off x="1124513" y="1417638"/>
            <a:ext cx="4572000" cy="707886"/>
          </a:xfrm>
          <a:prstGeom prst="rect">
            <a:avLst/>
          </a:prstGeom>
        </p:spPr>
        <p:txBody>
          <a:bodyPr>
            <a:spAutoFit/>
          </a:bodyPr>
          <a:lstStyle/>
          <a:p>
            <a:pPr>
              <a:lnSpc>
                <a:spcPct val="130000"/>
              </a:lnSpc>
              <a:defRPr/>
            </a:pPr>
            <a:r>
              <a:rPr lang="en-US" sz="3200" b="1" dirty="0" smtClean="0">
                <a:solidFill>
                  <a:srgbClr val="FF6600"/>
                </a:solidFill>
              </a:rPr>
              <a:t>Solution </a:t>
            </a:r>
            <a:endParaRPr lang="en-US" sz="3200" b="1" dirty="0">
              <a:solidFill>
                <a:srgbClr val="FF6600"/>
              </a:solidFill>
            </a:endParaRPr>
          </a:p>
        </p:txBody>
      </p:sp>
    </p:spTree>
    <p:extLst>
      <p:ext uri="{BB962C8B-B14F-4D97-AF65-F5344CB8AC3E}">
        <p14:creationId xmlns:p14="http://schemas.microsoft.com/office/powerpoint/2010/main" val="1840006757"/>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Exercise</a:t>
            </a:r>
            <a:r>
              <a:rPr lang="en-US" dirty="0" smtClean="0"/>
              <a:t> </a:t>
            </a:r>
            <a:br>
              <a:rPr lang="en-US" dirty="0" smtClean="0"/>
            </a:br>
            <a:r>
              <a:rPr lang="en-US" sz="2700" b="1" dirty="0" smtClean="0">
                <a:solidFill>
                  <a:srgbClr val="0000FF"/>
                </a:solidFill>
              </a:rPr>
              <a:t>find all subnet attributes </a:t>
            </a:r>
            <a:endParaRPr lang="en-US" b="1" dirty="0">
              <a:solidFill>
                <a:srgbClr val="0000FF"/>
              </a:solidFill>
            </a:endParaRPr>
          </a:p>
        </p:txBody>
      </p:sp>
      <p:sp>
        <p:nvSpPr>
          <p:cNvPr id="9" name="Content Placeholder 8"/>
          <p:cNvSpPr>
            <a:spLocks noGrp="1"/>
          </p:cNvSpPr>
          <p:nvPr>
            <p:ph idx="1"/>
          </p:nvPr>
        </p:nvSpPr>
        <p:spPr/>
        <p:txBody>
          <a:bodyPr/>
          <a:lstStyle/>
          <a:p>
            <a:pPr marL="0" lvl="1"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62</a:t>
            </a:fld>
            <a:endParaRPr lang="en-US"/>
          </a:p>
        </p:txBody>
      </p:sp>
      <p:sp>
        <p:nvSpPr>
          <p:cNvPr id="7" name="Text Placeholder 6"/>
          <p:cNvSpPr>
            <a:spLocks noGrp="1"/>
          </p:cNvSpPr>
          <p:nvPr>
            <p:ph type="body" idx="4294967295"/>
          </p:nvPr>
        </p:nvSpPr>
        <p:spPr>
          <a:xfrm>
            <a:off x="0" y="1535113"/>
            <a:ext cx="4040188" cy="639762"/>
          </a:xfrm>
        </p:spPr>
        <p:txBody>
          <a:bodyPr>
            <a:normAutofit/>
          </a:bodyPr>
          <a:lstStyle/>
          <a:p>
            <a:r>
              <a:rPr lang="en-US" sz="2400" b="1" dirty="0"/>
              <a:t>10.1.1.55/28 </a:t>
            </a:r>
          </a:p>
        </p:txBody>
      </p:sp>
      <p:graphicFrame>
        <p:nvGraphicFramePr>
          <p:cNvPr id="10" name="Table 9"/>
          <p:cNvGraphicFramePr>
            <a:graphicFrameLocks noGrp="1"/>
          </p:cNvGraphicFramePr>
          <p:nvPr>
            <p:extLst>
              <p:ext uri="{D42A27DB-BD31-4B8C-83A1-F6EECF244321}">
                <p14:modId xmlns:p14="http://schemas.microsoft.com/office/powerpoint/2010/main" val="3847699508"/>
              </p:ext>
            </p:extLst>
          </p:nvPr>
        </p:nvGraphicFramePr>
        <p:xfrm>
          <a:off x="505632" y="2174875"/>
          <a:ext cx="8122619" cy="4114800"/>
        </p:xfrm>
        <a:graphic>
          <a:graphicData uri="http://schemas.openxmlformats.org/drawingml/2006/table">
            <a:tbl>
              <a:tblPr firstRow="1" bandRow="1">
                <a:tableStyleId>{3B4B98B0-60AC-42C2-AFA5-B58CD77FA1E5}</a:tableStyleId>
              </a:tblPr>
              <a:tblGrid>
                <a:gridCol w="4785865"/>
                <a:gridCol w="3336754"/>
              </a:tblGrid>
              <a:tr h="370840">
                <a:tc>
                  <a:txBody>
                    <a:bodyPr/>
                    <a:lstStyle/>
                    <a:p>
                      <a:pPr marL="0" lvl="1" indent="0">
                        <a:lnSpc>
                          <a:spcPct val="50000"/>
                        </a:lnSpc>
                        <a:buNone/>
                      </a:pPr>
                      <a:endParaRPr lang="en-US" sz="2400" b="0" dirty="0" smtClean="0">
                        <a:solidFill>
                          <a:srgbClr val="3366FF"/>
                        </a:solidFill>
                      </a:endParaRPr>
                    </a:p>
                    <a:p>
                      <a:pPr marL="0" lvl="1" indent="0">
                        <a:lnSpc>
                          <a:spcPct val="50000"/>
                        </a:lnSpc>
                        <a:buNone/>
                      </a:pPr>
                      <a:r>
                        <a:rPr lang="en-US" sz="2400" b="0" dirty="0" smtClean="0">
                          <a:solidFill>
                            <a:srgbClr val="3366FF"/>
                          </a:solidFill>
                        </a:rPr>
                        <a:t>Network ID:</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indent="0">
                        <a:lnSpc>
                          <a:spcPct val="50000"/>
                        </a:lnSpc>
                        <a:buNone/>
                      </a:pPr>
                      <a:endParaRPr lang="en-US" sz="2400" b="0" dirty="0" smtClean="0">
                        <a:solidFill>
                          <a:srgbClr val="3366FF"/>
                        </a:solidFill>
                      </a:endParaRPr>
                    </a:p>
                    <a:p>
                      <a:pPr marL="0" indent="0">
                        <a:lnSpc>
                          <a:spcPct val="50000"/>
                        </a:lnSpc>
                        <a:buNone/>
                      </a:pPr>
                      <a:r>
                        <a:rPr lang="en-US" sz="2400" b="0" dirty="0" smtClean="0">
                          <a:solidFill>
                            <a:srgbClr val="3366FF"/>
                          </a:solidFill>
                        </a:rPr>
                        <a:t>10.1.1.48 </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600190">
                <a:tc>
                  <a:txBody>
                    <a:bodyPr/>
                    <a:lstStyle/>
                    <a:p>
                      <a:pPr marL="0" lvl="1" indent="0">
                        <a:lnSpc>
                          <a:spcPct val="50000"/>
                        </a:lnSpc>
                        <a:buNone/>
                      </a:pPr>
                      <a:endParaRPr lang="en-US" sz="2400" b="0" dirty="0" smtClean="0"/>
                    </a:p>
                    <a:p>
                      <a:pPr marL="0" lvl="1" indent="0">
                        <a:lnSpc>
                          <a:spcPct val="50000"/>
                        </a:lnSpc>
                        <a:buNone/>
                      </a:pPr>
                      <a:r>
                        <a:rPr lang="en-US" sz="2400" b="0" dirty="0" smtClean="0"/>
                        <a:t>Broadcast IP:</a:t>
                      </a:r>
                    </a:p>
                    <a:p>
                      <a:pPr>
                        <a:lnSpc>
                          <a:spcPct val="50000"/>
                        </a:lnSpc>
                      </a:pPr>
                      <a:endParaRPr lang="en-US" sz="2400" b="0" dirty="0"/>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lvl="1" indent="0">
                        <a:lnSpc>
                          <a:spcPct val="50000"/>
                        </a:lnSpc>
                        <a:buNone/>
                      </a:pPr>
                      <a:endParaRPr lang="en-US" sz="2400" b="0" dirty="0" smtClean="0"/>
                    </a:p>
                    <a:p>
                      <a:pPr marL="0" lvl="1" indent="0">
                        <a:lnSpc>
                          <a:spcPct val="50000"/>
                        </a:lnSpc>
                        <a:buNone/>
                      </a:pPr>
                      <a:endParaRPr lang="en-US" sz="2400" b="0" dirty="0" smtClean="0"/>
                    </a:p>
                    <a:p>
                      <a:pPr marL="0" lvl="1" indent="0">
                        <a:lnSpc>
                          <a:spcPct val="50000"/>
                        </a:lnSpc>
                        <a:buNone/>
                      </a:pPr>
                      <a:r>
                        <a:rPr lang="en-US" sz="2400" b="0" dirty="0" smtClean="0"/>
                        <a:t>10.1.1.63</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370840">
                <a:tc>
                  <a:txBody>
                    <a:bodyPr/>
                    <a:lstStyle/>
                    <a:p>
                      <a:pPr marL="0" lvl="1" indent="0">
                        <a:lnSpc>
                          <a:spcPct val="50000"/>
                        </a:lnSpc>
                        <a:buNone/>
                      </a:pPr>
                      <a:endParaRPr lang="en-US" sz="2400" b="0" dirty="0" smtClean="0">
                        <a:solidFill>
                          <a:srgbClr val="000090"/>
                        </a:solidFill>
                      </a:endParaRPr>
                    </a:p>
                    <a:p>
                      <a:pPr marL="0" lvl="1" indent="0">
                        <a:lnSpc>
                          <a:spcPct val="50000"/>
                        </a:lnSpc>
                        <a:buNone/>
                      </a:pPr>
                      <a:r>
                        <a:rPr lang="en-US" sz="2400" b="0" dirty="0" smtClean="0">
                          <a:solidFill>
                            <a:srgbClr val="000090"/>
                          </a:solidFill>
                        </a:rPr>
                        <a:t>First host IP :</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indent="0">
                        <a:lnSpc>
                          <a:spcPct val="50000"/>
                        </a:lnSpc>
                        <a:buNone/>
                      </a:pPr>
                      <a:endParaRPr lang="en-US" sz="2400" b="0" dirty="0" smtClean="0">
                        <a:solidFill>
                          <a:srgbClr val="000090"/>
                        </a:solidFill>
                      </a:endParaRPr>
                    </a:p>
                    <a:p>
                      <a:pPr marL="0" indent="0">
                        <a:lnSpc>
                          <a:spcPct val="50000"/>
                        </a:lnSpc>
                        <a:buNone/>
                      </a:pPr>
                      <a:r>
                        <a:rPr lang="en-US" sz="2400" b="0" dirty="0" smtClean="0">
                          <a:solidFill>
                            <a:srgbClr val="000090"/>
                          </a:solidFill>
                        </a:rPr>
                        <a:t>10.1.1.49 </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370840">
                <a:tc>
                  <a:txBody>
                    <a:bodyPr/>
                    <a:lstStyle/>
                    <a:p>
                      <a:pPr marL="0" lvl="1" indent="0">
                        <a:lnSpc>
                          <a:spcPct val="50000"/>
                        </a:lnSpc>
                        <a:buNone/>
                      </a:pPr>
                      <a:endParaRPr lang="en-US" sz="2400" b="0" dirty="0" smtClean="0">
                        <a:solidFill>
                          <a:srgbClr val="800000"/>
                        </a:solidFill>
                      </a:endParaRPr>
                    </a:p>
                    <a:p>
                      <a:pPr marL="0" lvl="1" indent="0">
                        <a:lnSpc>
                          <a:spcPct val="50000"/>
                        </a:lnSpc>
                        <a:buNone/>
                      </a:pPr>
                      <a:r>
                        <a:rPr lang="en-US" sz="2400" b="0" dirty="0" smtClean="0">
                          <a:solidFill>
                            <a:srgbClr val="800000"/>
                          </a:solidFill>
                        </a:rPr>
                        <a:t>Last host IP :</a:t>
                      </a:r>
                    </a:p>
                    <a:p>
                      <a:pPr>
                        <a:lnSpc>
                          <a:spcPct val="50000"/>
                        </a:lnSpc>
                      </a:pPr>
                      <a:endParaRPr lang="en-US" sz="2400" b="0" dirty="0">
                        <a:solidFill>
                          <a:srgbClr val="800000"/>
                        </a:solidFill>
                      </a:endParaRP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indent="0">
                        <a:lnSpc>
                          <a:spcPct val="50000"/>
                        </a:lnSpc>
                        <a:buNone/>
                      </a:pPr>
                      <a:endParaRPr lang="en-US" sz="2400" b="0" dirty="0" smtClean="0">
                        <a:solidFill>
                          <a:srgbClr val="800000"/>
                        </a:solidFill>
                      </a:endParaRPr>
                    </a:p>
                    <a:p>
                      <a:pPr marL="0" indent="0">
                        <a:lnSpc>
                          <a:spcPct val="50000"/>
                        </a:lnSpc>
                        <a:buNone/>
                      </a:pPr>
                      <a:r>
                        <a:rPr lang="en-US" sz="2400" b="0" dirty="0" smtClean="0">
                          <a:solidFill>
                            <a:srgbClr val="800000"/>
                          </a:solidFill>
                        </a:rPr>
                        <a:t>10.1.1.62 </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238142">
                <a:tc>
                  <a:txBody>
                    <a:bodyPr/>
                    <a:lstStyle/>
                    <a:p>
                      <a:pPr marL="0" lvl="1" indent="0">
                        <a:lnSpc>
                          <a:spcPct val="50000"/>
                        </a:lnSpc>
                        <a:buNone/>
                      </a:pPr>
                      <a:endParaRPr lang="en-US" sz="2400" b="0" dirty="0" smtClean="0">
                        <a:solidFill>
                          <a:srgbClr val="0000FF"/>
                        </a:solidFill>
                      </a:endParaRPr>
                    </a:p>
                    <a:p>
                      <a:pPr marL="0" lvl="1" indent="0">
                        <a:lnSpc>
                          <a:spcPct val="50000"/>
                        </a:lnSpc>
                        <a:buNone/>
                      </a:pPr>
                      <a:r>
                        <a:rPr lang="en-US" sz="2400" b="0" dirty="0" smtClean="0">
                          <a:solidFill>
                            <a:srgbClr val="0000FF"/>
                          </a:solidFill>
                        </a:rPr>
                        <a:t>Next network : </a:t>
                      </a:r>
                    </a:p>
                    <a:p>
                      <a:pPr>
                        <a:lnSpc>
                          <a:spcPct val="50000"/>
                        </a:lnSpc>
                      </a:pPr>
                      <a:endParaRPr lang="en-US" sz="2400" b="0" dirty="0">
                        <a:solidFill>
                          <a:srgbClr val="0000FF"/>
                        </a:solidFill>
                      </a:endParaRP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lvl="1" indent="0">
                        <a:lnSpc>
                          <a:spcPct val="50000"/>
                        </a:lnSpc>
                        <a:buNone/>
                      </a:pPr>
                      <a:r>
                        <a:rPr lang="en-US" sz="2400" b="0" dirty="0" smtClean="0">
                          <a:solidFill>
                            <a:srgbClr val="0000FF"/>
                          </a:solidFill>
                        </a:rPr>
                        <a:t> </a:t>
                      </a:r>
                    </a:p>
                    <a:p>
                      <a:pPr marL="0" lvl="1" indent="0">
                        <a:lnSpc>
                          <a:spcPct val="50000"/>
                        </a:lnSpc>
                        <a:buNone/>
                      </a:pPr>
                      <a:r>
                        <a:rPr lang="en-US" sz="2400" b="0" dirty="0" smtClean="0">
                          <a:solidFill>
                            <a:srgbClr val="0000FF"/>
                          </a:solidFill>
                        </a:rPr>
                        <a:t>10.1.1.64</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370840">
                <a:tc>
                  <a:txBody>
                    <a:bodyPr/>
                    <a:lstStyle/>
                    <a:p>
                      <a:pPr marL="0" marR="0" lvl="1" indent="0" algn="l" defTabSz="457200" rtl="0" eaLnBrk="1" fontAlgn="auto" latinLnBrk="0" hangingPunct="1">
                        <a:lnSpc>
                          <a:spcPct val="50000"/>
                        </a:lnSpc>
                        <a:spcBef>
                          <a:spcPts val="0"/>
                        </a:spcBef>
                        <a:spcAft>
                          <a:spcPts val="0"/>
                        </a:spcAft>
                        <a:buClrTx/>
                        <a:buSzTx/>
                        <a:buFontTx/>
                        <a:buNone/>
                        <a:tabLst/>
                        <a:defRPr/>
                      </a:pPr>
                      <a:endParaRPr lang="en-US" sz="2400" b="0" dirty="0" smtClean="0"/>
                    </a:p>
                    <a:p>
                      <a:pPr marL="0" marR="0" lvl="1" indent="0" algn="l" defTabSz="457200" rtl="0" eaLnBrk="1" fontAlgn="auto" latinLnBrk="0" hangingPunct="1">
                        <a:lnSpc>
                          <a:spcPct val="50000"/>
                        </a:lnSpc>
                        <a:spcBef>
                          <a:spcPts val="0"/>
                        </a:spcBef>
                        <a:spcAft>
                          <a:spcPts val="0"/>
                        </a:spcAft>
                        <a:buClrTx/>
                        <a:buSzTx/>
                        <a:buFontTx/>
                        <a:buNone/>
                        <a:tabLst/>
                        <a:defRPr/>
                      </a:pPr>
                      <a:r>
                        <a:rPr lang="en-US" sz="2400" b="0" dirty="0" smtClean="0"/>
                        <a:t>#IP addresses in each block  :</a:t>
                      </a:r>
                      <a:endParaRPr lang="en-US" sz="2400" b="0" dirty="0"/>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lvl="1" indent="0">
                        <a:lnSpc>
                          <a:spcPct val="50000"/>
                        </a:lnSpc>
                        <a:buNone/>
                      </a:pPr>
                      <a:endParaRPr lang="en-US" sz="2400" b="0" dirty="0" smtClean="0"/>
                    </a:p>
                    <a:p>
                      <a:pPr marL="0" lvl="1" indent="0">
                        <a:lnSpc>
                          <a:spcPct val="50000"/>
                        </a:lnSpc>
                        <a:buNone/>
                      </a:pPr>
                      <a:r>
                        <a:rPr lang="en-US" sz="2400" b="0" dirty="0" smtClean="0"/>
                        <a:t>16</a:t>
                      </a:r>
                    </a:p>
                    <a:p>
                      <a:pPr marL="0" lvl="1" indent="0">
                        <a:lnSpc>
                          <a:spcPct val="50000"/>
                        </a:lnSpc>
                        <a:buNone/>
                      </a:pPr>
                      <a:r>
                        <a:rPr lang="en-US" sz="2400" b="0" dirty="0" smtClean="0"/>
                        <a:t> </a:t>
                      </a:r>
                      <a:endParaRPr lang="en-US" sz="2400" b="0" dirty="0"/>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370840">
                <a:tc>
                  <a:txBody>
                    <a:bodyPr/>
                    <a:lstStyle/>
                    <a:p>
                      <a:pPr marL="0" marR="0" lvl="1" indent="0" algn="l" defTabSz="457200" rtl="0" eaLnBrk="1" fontAlgn="auto" latinLnBrk="0" hangingPunct="1">
                        <a:lnSpc>
                          <a:spcPct val="50000"/>
                        </a:lnSpc>
                        <a:spcBef>
                          <a:spcPts val="0"/>
                        </a:spcBef>
                        <a:spcAft>
                          <a:spcPts val="0"/>
                        </a:spcAft>
                        <a:buClrTx/>
                        <a:buSzTx/>
                        <a:buFontTx/>
                        <a:buNone/>
                        <a:tabLst/>
                        <a:defRPr/>
                      </a:pPr>
                      <a:endParaRPr lang="en-US" sz="2400" b="0" dirty="0" smtClean="0"/>
                    </a:p>
                    <a:p>
                      <a:pPr marL="0" marR="0" lvl="1" indent="0" algn="l" defTabSz="457200" rtl="0" eaLnBrk="1" fontAlgn="auto" latinLnBrk="0" hangingPunct="1">
                        <a:lnSpc>
                          <a:spcPct val="50000"/>
                        </a:lnSpc>
                        <a:spcBef>
                          <a:spcPts val="0"/>
                        </a:spcBef>
                        <a:spcAft>
                          <a:spcPts val="0"/>
                        </a:spcAft>
                        <a:buClrTx/>
                        <a:buSzTx/>
                        <a:buFontTx/>
                        <a:buNone/>
                        <a:tabLst/>
                        <a:defRPr/>
                      </a:pPr>
                      <a:r>
                        <a:rPr lang="en-US" sz="2400" b="0" dirty="0" smtClean="0"/>
                        <a:t>CIDR/subnet</a:t>
                      </a:r>
                    </a:p>
                    <a:p>
                      <a:pPr>
                        <a:lnSpc>
                          <a:spcPct val="50000"/>
                        </a:lnSpc>
                      </a:pPr>
                      <a:endParaRPr lang="en-US" sz="2400" b="0" dirty="0"/>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lvl="1" indent="0">
                        <a:lnSpc>
                          <a:spcPct val="50000"/>
                        </a:lnSpc>
                        <a:buNone/>
                      </a:pPr>
                      <a:r>
                        <a:rPr lang="en-US" sz="2400" b="0" dirty="0" smtClean="0"/>
                        <a:t> </a:t>
                      </a:r>
                    </a:p>
                    <a:p>
                      <a:pPr marL="0" lvl="1" indent="0">
                        <a:lnSpc>
                          <a:spcPct val="50000"/>
                        </a:lnSpc>
                        <a:buNone/>
                      </a:pPr>
                      <a:r>
                        <a:rPr lang="en-US" sz="2400" b="0" dirty="0" smtClean="0"/>
                        <a:t>/28    250.250.240.0</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810947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Exercise</a:t>
            </a:r>
            <a:r>
              <a:rPr lang="en-US" dirty="0" smtClean="0"/>
              <a:t> </a:t>
            </a:r>
            <a:br>
              <a:rPr lang="en-US" dirty="0" smtClean="0"/>
            </a:br>
            <a:r>
              <a:rPr lang="en-US" sz="2700" b="1" dirty="0" smtClean="0">
                <a:solidFill>
                  <a:srgbClr val="0000FF"/>
                </a:solidFill>
              </a:rPr>
              <a:t>find all subnet attributes </a:t>
            </a:r>
            <a:endParaRPr lang="en-US" b="1" dirty="0">
              <a:solidFill>
                <a:srgbClr val="0000FF"/>
              </a:solidFill>
            </a:endParaRPr>
          </a:p>
        </p:txBody>
      </p:sp>
      <p:sp>
        <p:nvSpPr>
          <p:cNvPr id="9" name="Content Placeholder 8"/>
          <p:cNvSpPr>
            <a:spLocks noGrp="1"/>
          </p:cNvSpPr>
          <p:nvPr>
            <p:ph idx="1"/>
          </p:nvPr>
        </p:nvSpPr>
        <p:spPr/>
        <p:txBody>
          <a:bodyPr/>
          <a:lstStyle/>
          <a:p>
            <a:pPr marL="0" lvl="1"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63</a:t>
            </a:fld>
            <a:endParaRPr lang="en-US"/>
          </a:p>
        </p:txBody>
      </p:sp>
      <p:sp>
        <p:nvSpPr>
          <p:cNvPr id="7" name="Text Placeholder 6"/>
          <p:cNvSpPr>
            <a:spLocks noGrp="1"/>
          </p:cNvSpPr>
          <p:nvPr>
            <p:ph type="body" idx="4294967295"/>
          </p:nvPr>
        </p:nvSpPr>
        <p:spPr>
          <a:xfrm>
            <a:off x="0" y="1535113"/>
            <a:ext cx="4040188" cy="639762"/>
          </a:xfrm>
        </p:spPr>
        <p:txBody>
          <a:bodyPr>
            <a:normAutofit/>
          </a:bodyPr>
          <a:lstStyle/>
          <a:p>
            <a:r>
              <a:rPr lang="en-US" sz="2400" dirty="0"/>
              <a:t>10.1.1.37/29 </a:t>
            </a:r>
          </a:p>
        </p:txBody>
      </p:sp>
      <p:graphicFrame>
        <p:nvGraphicFramePr>
          <p:cNvPr id="10" name="Table 9"/>
          <p:cNvGraphicFramePr>
            <a:graphicFrameLocks noGrp="1"/>
          </p:cNvGraphicFramePr>
          <p:nvPr>
            <p:extLst>
              <p:ext uri="{D42A27DB-BD31-4B8C-83A1-F6EECF244321}">
                <p14:modId xmlns:p14="http://schemas.microsoft.com/office/powerpoint/2010/main" val="2598596018"/>
              </p:ext>
            </p:extLst>
          </p:nvPr>
        </p:nvGraphicFramePr>
        <p:xfrm>
          <a:off x="505632" y="2174875"/>
          <a:ext cx="8122619" cy="3931920"/>
        </p:xfrm>
        <a:graphic>
          <a:graphicData uri="http://schemas.openxmlformats.org/drawingml/2006/table">
            <a:tbl>
              <a:tblPr firstRow="1" bandRow="1">
                <a:tableStyleId>{3B4B98B0-60AC-42C2-AFA5-B58CD77FA1E5}</a:tableStyleId>
              </a:tblPr>
              <a:tblGrid>
                <a:gridCol w="4785865"/>
                <a:gridCol w="3336754"/>
              </a:tblGrid>
              <a:tr h="370840">
                <a:tc>
                  <a:txBody>
                    <a:bodyPr/>
                    <a:lstStyle/>
                    <a:p>
                      <a:pPr marL="0" lvl="1" indent="0">
                        <a:lnSpc>
                          <a:spcPct val="50000"/>
                        </a:lnSpc>
                        <a:buNone/>
                      </a:pPr>
                      <a:endParaRPr lang="en-US" sz="2400" b="0" dirty="0" smtClean="0">
                        <a:solidFill>
                          <a:srgbClr val="3366FF"/>
                        </a:solidFill>
                      </a:endParaRPr>
                    </a:p>
                    <a:p>
                      <a:pPr marL="0" lvl="1" indent="0">
                        <a:lnSpc>
                          <a:spcPct val="50000"/>
                        </a:lnSpc>
                        <a:buNone/>
                      </a:pPr>
                      <a:r>
                        <a:rPr lang="en-US" sz="2400" b="0" dirty="0" smtClean="0">
                          <a:solidFill>
                            <a:srgbClr val="3366FF"/>
                          </a:solidFill>
                        </a:rPr>
                        <a:t>Network ID:</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indent="0">
                        <a:lnSpc>
                          <a:spcPct val="50000"/>
                        </a:lnSpc>
                        <a:buNone/>
                      </a:pPr>
                      <a:endParaRPr lang="en-US" sz="2400" b="0" dirty="0" smtClean="0">
                        <a:solidFill>
                          <a:srgbClr val="3366FF"/>
                        </a:solidFill>
                      </a:endParaRPr>
                    </a:p>
                    <a:p>
                      <a:pPr marL="0" marR="0" indent="0" algn="l" defTabSz="457200" rtl="0" eaLnBrk="1" fontAlgn="auto" latinLnBrk="0" hangingPunct="1">
                        <a:lnSpc>
                          <a:spcPct val="50000"/>
                        </a:lnSpc>
                        <a:spcBef>
                          <a:spcPts val="0"/>
                        </a:spcBef>
                        <a:spcAft>
                          <a:spcPts val="0"/>
                        </a:spcAft>
                        <a:buClrTx/>
                        <a:buSzTx/>
                        <a:buFontTx/>
                        <a:buNone/>
                        <a:tabLst/>
                        <a:defRPr/>
                      </a:pPr>
                      <a:r>
                        <a:rPr lang="en-US" sz="2400" b="0" dirty="0" smtClean="0">
                          <a:solidFill>
                            <a:srgbClr val="3366FF"/>
                          </a:solidFill>
                        </a:rPr>
                        <a:t>10.1.1.32  </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600190">
                <a:tc>
                  <a:txBody>
                    <a:bodyPr/>
                    <a:lstStyle/>
                    <a:p>
                      <a:pPr marL="0" lvl="1" indent="0">
                        <a:lnSpc>
                          <a:spcPct val="50000"/>
                        </a:lnSpc>
                        <a:buNone/>
                      </a:pPr>
                      <a:endParaRPr lang="en-US" sz="2400" b="0" dirty="0" smtClean="0"/>
                    </a:p>
                    <a:p>
                      <a:pPr marL="0" lvl="1" indent="0">
                        <a:lnSpc>
                          <a:spcPct val="50000"/>
                        </a:lnSpc>
                        <a:buNone/>
                      </a:pPr>
                      <a:r>
                        <a:rPr lang="en-US" sz="2400" b="0" dirty="0" smtClean="0"/>
                        <a:t>Broadcast IP:</a:t>
                      </a:r>
                    </a:p>
                    <a:p>
                      <a:pPr>
                        <a:lnSpc>
                          <a:spcPct val="50000"/>
                        </a:lnSpc>
                      </a:pPr>
                      <a:endParaRPr lang="en-US" sz="2400" b="0" dirty="0"/>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lvl="1" indent="0">
                        <a:lnSpc>
                          <a:spcPct val="50000"/>
                        </a:lnSpc>
                        <a:buNone/>
                      </a:pPr>
                      <a:endParaRPr lang="en-US" sz="2400" b="0" dirty="0" smtClean="0"/>
                    </a:p>
                    <a:p>
                      <a:pPr marL="0" lvl="1" indent="0">
                        <a:lnSpc>
                          <a:spcPct val="50000"/>
                        </a:lnSpc>
                        <a:buNone/>
                      </a:pPr>
                      <a:r>
                        <a:rPr lang="en-US" sz="2400" b="0" dirty="0" smtClean="0"/>
                        <a:t>10.1.1.39 </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370840">
                <a:tc>
                  <a:txBody>
                    <a:bodyPr/>
                    <a:lstStyle/>
                    <a:p>
                      <a:pPr marL="0" lvl="1" indent="0">
                        <a:lnSpc>
                          <a:spcPct val="50000"/>
                        </a:lnSpc>
                        <a:buNone/>
                      </a:pPr>
                      <a:endParaRPr lang="en-US" sz="2400" b="0" dirty="0" smtClean="0">
                        <a:solidFill>
                          <a:srgbClr val="000090"/>
                        </a:solidFill>
                      </a:endParaRPr>
                    </a:p>
                    <a:p>
                      <a:pPr marL="0" lvl="1" indent="0">
                        <a:lnSpc>
                          <a:spcPct val="50000"/>
                        </a:lnSpc>
                        <a:buNone/>
                      </a:pPr>
                      <a:r>
                        <a:rPr lang="en-US" sz="2400" b="0" dirty="0" smtClean="0">
                          <a:solidFill>
                            <a:srgbClr val="000090"/>
                          </a:solidFill>
                        </a:rPr>
                        <a:t>First host IP :</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indent="0">
                        <a:lnSpc>
                          <a:spcPct val="50000"/>
                        </a:lnSpc>
                        <a:buNone/>
                      </a:pPr>
                      <a:endParaRPr lang="en-US" sz="2400" b="0" dirty="0" smtClean="0">
                        <a:solidFill>
                          <a:srgbClr val="000090"/>
                        </a:solidFill>
                      </a:endParaRPr>
                    </a:p>
                    <a:p>
                      <a:pPr marL="0" marR="0" indent="0" algn="l" defTabSz="457200" rtl="0" eaLnBrk="1" fontAlgn="auto" latinLnBrk="0" hangingPunct="1">
                        <a:lnSpc>
                          <a:spcPct val="50000"/>
                        </a:lnSpc>
                        <a:spcBef>
                          <a:spcPts val="0"/>
                        </a:spcBef>
                        <a:spcAft>
                          <a:spcPts val="0"/>
                        </a:spcAft>
                        <a:buClrTx/>
                        <a:buSzTx/>
                        <a:buFontTx/>
                        <a:buNone/>
                        <a:tabLst/>
                        <a:defRPr/>
                      </a:pPr>
                      <a:r>
                        <a:rPr lang="en-US" sz="2400" b="0" dirty="0" smtClean="0">
                          <a:solidFill>
                            <a:srgbClr val="000090"/>
                          </a:solidFill>
                        </a:rPr>
                        <a:t>10.1.1.33 </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370840">
                <a:tc>
                  <a:txBody>
                    <a:bodyPr/>
                    <a:lstStyle/>
                    <a:p>
                      <a:pPr marL="0" lvl="1" indent="0">
                        <a:lnSpc>
                          <a:spcPct val="50000"/>
                        </a:lnSpc>
                        <a:buNone/>
                      </a:pPr>
                      <a:endParaRPr lang="en-US" sz="2400" b="0" dirty="0" smtClean="0">
                        <a:solidFill>
                          <a:srgbClr val="800000"/>
                        </a:solidFill>
                      </a:endParaRPr>
                    </a:p>
                    <a:p>
                      <a:pPr marL="0" lvl="1" indent="0">
                        <a:lnSpc>
                          <a:spcPct val="50000"/>
                        </a:lnSpc>
                        <a:buNone/>
                      </a:pPr>
                      <a:r>
                        <a:rPr lang="en-US" sz="2400" b="0" dirty="0" smtClean="0">
                          <a:solidFill>
                            <a:srgbClr val="800000"/>
                          </a:solidFill>
                        </a:rPr>
                        <a:t>Last host IP :</a:t>
                      </a:r>
                    </a:p>
                    <a:p>
                      <a:pPr>
                        <a:lnSpc>
                          <a:spcPct val="50000"/>
                        </a:lnSpc>
                      </a:pPr>
                      <a:endParaRPr lang="en-US" sz="2400" b="0" dirty="0">
                        <a:solidFill>
                          <a:srgbClr val="800000"/>
                        </a:solidFill>
                      </a:endParaRP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indent="0">
                        <a:lnSpc>
                          <a:spcPct val="50000"/>
                        </a:lnSpc>
                        <a:buNone/>
                      </a:pPr>
                      <a:endParaRPr lang="en-US" sz="2400" b="0" dirty="0" smtClean="0">
                        <a:solidFill>
                          <a:srgbClr val="800000"/>
                        </a:solidFill>
                      </a:endParaRPr>
                    </a:p>
                    <a:p>
                      <a:pPr marL="0" indent="0">
                        <a:lnSpc>
                          <a:spcPct val="50000"/>
                        </a:lnSpc>
                        <a:buNone/>
                      </a:pPr>
                      <a:r>
                        <a:rPr lang="en-US" sz="2400" b="0" dirty="0" smtClean="0">
                          <a:solidFill>
                            <a:srgbClr val="800000"/>
                          </a:solidFill>
                        </a:rPr>
                        <a:t>10.1.1.38</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238142">
                <a:tc>
                  <a:txBody>
                    <a:bodyPr/>
                    <a:lstStyle/>
                    <a:p>
                      <a:pPr marL="0" lvl="1" indent="0">
                        <a:lnSpc>
                          <a:spcPct val="50000"/>
                        </a:lnSpc>
                        <a:buNone/>
                      </a:pPr>
                      <a:endParaRPr lang="en-US" sz="2400" b="0" dirty="0" smtClean="0">
                        <a:solidFill>
                          <a:srgbClr val="0000FF"/>
                        </a:solidFill>
                      </a:endParaRPr>
                    </a:p>
                    <a:p>
                      <a:pPr marL="0" lvl="1" indent="0">
                        <a:lnSpc>
                          <a:spcPct val="50000"/>
                        </a:lnSpc>
                        <a:buNone/>
                      </a:pPr>
                      <a:r>
                        <a:rPr lang="en-US" sz="2400" b="0" dirty="0" smtClean="0">
                          <a:solidFill>
                            <a:srgbClr val="0000FF"/>
                          </a:solidFill>
                        </a:rPr>
                        <a:t>Next network : </a:t>
                      </a:r>
                    </a:p>
                    <a:p>
                      <a:pPr>
                        <a:lnSpc>
                          <a:spcPct val="50000"/>
                        </a:lnSpc>
                      </a:pPr>
                      <a:endParaRPr lang="en-US" sz="2400" b="0" dirty="0">
                        <a:solidFill>
                          <a:srgbClr val="0000FF"/>
                        </a:solidFill>
                      </a:endParaRP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lvl="1" indent="0">
                        <a:lnSpc>
                          <a:spcPct val="50000"/>
                        </a:lnSpc>
                        <a:buNone/>
                      </a:pPr>
                      <a:endParaRPr lang="en-US" sz="2400" b="0" dirty="0" smtClean="0">
                        <a:solidFill>
                          <a:srgbClr val="0000FF"/>
                        </a:solidFill>
                      </a:endParaRPr>
                    </a:p>
                    <a:p>
                      <a:pPr marL="0" lvl="1" indent="0">
                        <a:lnSpc>
                          <a:spcPct val="50000"/>
                        </a:lnSpc>
                        <a:buNone/>
                      </a:pPr>
                      <a:r>
                        <a:rPr lang="en-US" sz="2400" b="0" dirty="0" smtClean="0">
                          <a:solidFill>
                            <a:srgbClr val="0000FF"/>
                          </a:solidFill>
                        </a:rPr>
                        <a:t>10.1.1.40 </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370840">
                <a:tc>
                  <a:txBody>
                    <a:bodyPr/>
                    <a:lstStyle/>
                    <a:p>
                      <a:pPr marL="0" marR="0" lvl="1" indent="0" algn="l" defTabSz="457200" rtl="0" eaLnBrk="1" fontAlgn="auto" latinLnBrk="0" hangingPunct="1">
                        <a:lnSpc>
                          <a:spcPct val="50000"/>
                        </a:lnSpc>
                        <a:spcBef>
                          <a:spcPts val="0"/>
                        </a:spcBef>
                        <a:spcAft>
                          <a:spcPts val="0"/>
                        </a:spcAft>
                        <a:buClrTx/>
                        <a:buSzTx/>
                        <a:buFontTx/>
                        <a:buNone/>
                        <a:tabLst/>
                        <a:defRPr/>
                      </a:pPr>
                      <a:endParaRPr lang="en-US" sz="2400" b="0" dirty="0" smtClean="0"/>
                    </a:p>
                    <a:p>
                      <a:pPr marL="0" marR="0" lvl="1" indent="0" algn="l" defTabSz="457200" rtl="0" eaLnBrk="1" fontAlgn="auto" latinLnBrk="0" hangingPunct="1">
                        <a:lnSpc>
                          <a:spcPct val="50000"/>
                        </a:lnSpc>
                        <a:spcBef>
                          <a:spcPts val="0"/>
                        </a:spcBef>
                        <a:spcAft>
                          <a:spcPts val="0"/>
                        </a:spcAft>
                        <a:buClrTx/>
                        <a:buSzTx/>
                        <a:buFontTx/>
                        <a:buNone/>
                        <a:tabLst/>
                        <a:defRPr/>
                      </a:pPr>
                      <a:r>
                        <a:rPr lang="en-US" sz="2400" b="0" dirty="0" smtClean="0"/>
                        <a:t>#IP addresses in each block  :</a:t>
                      </a:r>
                      <a:endParaRPr lang="en-US" sz="2400" b="0" dirty="0"/>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lvl="1" indent="0">
                        <a:lnSpc>
                          <a:spcPct val="50000"/>
                        </a:lnSpc>
                        <a:buNone/>
                      </a:pPr>
                      <a:endParaRPr lang="en-US" sz="2400" b="0" dirty="0" smtClean="0"/>
                    </a:p>
                    <a:p>
                      <a:pPr marL="0" lvl="1" indent="0">
                        <a:lnSpc>
                          <a:spcPct val="50000"/>
                        </a:lnSpc>
                        <a:buNone/>
                      </a:pPr>
                      <a:r>
                        <a:rPr lang="en-US" sz="2400" b="0" dirty="0" smtClean="0"/>
                        <a:t>8  </a:t>
                      </a:r>
                      <a:endParaRPr lang="en-US" sz="2400" b="0" dirty="0"/>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370840">
                <a:tc>
                  <a:txBody>
                    <a:bodyPr/>
                    <a:lstStyle/>
                    <a:p>
                      <a:pPr marL="0" marR="0" lvl="1" indent="0" algn="l" defTabSz="457200" rtl="0" eaLnBrk="1" fontAlgn="auto" latinLnBrk="0" hangingPunct="1">
                        <a:lnSpc>
                          <a:spcPct val="50000"/>
                        </a:lnSpc>
                        <a:spcBef>
                          <a:spcPts val="0"/>
                        </a:spcBef>
                        <a:spcAft>
                          <a:spcPts val="0"/>
                        </a:spcAft>
                        <a:buClrTx/>
                        <a:buSzTx/>
                        <a:buFontTx/>
                        <a:buNone/>
                        <a:tabLst/>
                        <a:defRPr/>
                      </a:pPr>
                      <a:endParaRPr lang="en-US" sz="2400" b="0" dirty="0" smtClean="0"/>
                    </a:p>
                    <a:p>
                      <a:pPr marL="0" marR="0" lvl="1" indent="0" algn="l" defTabSz="457200" rtl="0" eaLnBrk="1" fontAlgn="auto" latinLnBrk="0" hangingPunct="1">
                        <a:lnSpc>
                          <a:spcPct val="50000"/>
                        </a:lnSpc>
                        <a:spcBef>
                          <a:spcPts val="0"/>
                        </a:spcBef>
                        <a:spcAft>
                          <a:spcPts val="0"/>
                        </a:spcAft>
                        <a:buClrTx/>
                        <a:buSzTx/>
                        <a:buFontTx/>
                        <a:buNone/>
                        <a:tabLst/>
                        <a:defRPr/>
                      </a:pPr>
                      <a:r>
                        <a:rPr lang="en-US" sz="2400" b="0" dirty="0" smtClean="0"/>
                        <a:t>CIDR/subnet</a:t>
                      </a:r>
                    </a:p>
                    <a:p>
                      <a:pPr>
                        <a:lnSpc>
                          <a:spcPct val="50000"/>
                        </a:lnSpc>
                      </a:pPr>
                      <a:endParaRPr lang="en-US" sz="2400" b="0" dirty="0"/>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lvl="1" indent="0">
                        <a:lnSpc>
                          <a:spcPct val="50000"/>
                        </a:lnSpc>
                        <a:buNone/>
                      </a:pPr>
                      <a:r>
                        <a:rPr lang="en-US" sz="2400" b="0" dirty="0" smtClean="0"/>
                        <a:t> </a:t>
                      </a:r>
                    </a:p>
                    <a:p>
                      <a:pPr marL="0" lvl="1" indent="0">
                        <a:lnSpc>
                          <a:spcPct val="50000"/>
                        </a:lnSpc>
                        <a:buNone/>
                      </a:pPr>
                      <a:r>
                        <a:rPr lang="en-US" sz="2400" b="0" dirty="0" smtClean="0"/>
                        <a:t>/29    255.255.255.248 </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982928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Exercise</a:t>
            </a:r>
            <a:r>
              <a:rPr lang="en-US" dirty="0" smtClean="0"/>
              <a:t> </a:t>
            </a:r>
            <a:br>
              <a:rPr lang="en-US" dirty="0" smtClean="0"/>
            </a:br>
            <a:r>
              <a:rPr lang="en-US" sz="2700" b="1" dirty="0" smtClean="0">
                <a:solidFill>
                  <a:srgbClr val="0000FF"/>
                </a:solidFill>
              </a:rPr>
              <a:t>find all subnet attributes </a:t>
            </a:r>
            <a:endParaRPr lang="en-US" b="1" dirty="0">
              <a:solidFill>
                <a:srgbClr val="0000FF"/>
              </a:solidFill>
            </a:endParaRPr>
          </a:p>
        </p:txBody>
      </p:sp>
      <p:sp>
        <p:nvSpPr>
          <p:cNvPr id="9" name="Content Placeholder 8"/>
          <p:cNvSpPr>
            <a:spLocks noGrp="1"/>
          </p:cNvSpPr>
          <p:nvPr>
            <p:ph idx="1"/>
          </p:nvPr>
        </p:nvSpPr>
        <p:spPr/>
        <p:txBody>
          <a:bodyPr/>
          <a:lstStyle/>
          <a:p>
            <a:pPr marL="0" lvl="1"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64</a:t>
            </a:fld>
            <a:endParaRPr lang="en-US"/>
          </a:p>
        </p:txBody>
      </p:sp>
      <p:sp>
        <p:nvSpPr>
          <p:cNvPr id="7" name="Text Placeholder 6"/>
          <p:cNvSpPr>
            <a:spLocks noGrp="1"/>
          </p:cNvSpPr>
          <p:nvPr>
            <p:ph type="body" idx="4294967295"/>
          </p:nvPr>
        </p:nvSpPr>
        <p:spPr>
          <a:xfrm>
            <a:off x="0" y="1535113"/>
            <a:ext cx="4040188" cy="639762"/>
          </a:xfrm>
        </p:spPr>
        <p:txBody>
          <a:bodyPr>
            <a:normAutofit/>
          </a:bodyPr>
          <a:lstStyle/>
          <a:p>
            <a:r>
              <a:rPr lang="en-US" sz="2400" dirty="0"/>
              <a:t>10.2.2.20/30</a:t>
            </a:r>
          </a:p>
        </p:txBody>
      </p:sp>
      <p:graphicFrame>
        <p:nvGraphicFramePr>
          <p:cNvPr id="10" name="Table 9"/>
          <p:cNvGraphicFramePr>
            <a:graphicFrameLocks noGrp="1"/>
          </p:cNvGraphicFramePr>
          <p:nvPr>
            <p:extLst>
              <p:ext uri="{D42A27DB-BD31-4B8C-83A1-F6EECF244321}">
                <p14:modId xmlns:p14="http://schemas.microsoft.com/office/powerpoint/2010/main" val="627676753"/>
              </p:ext>
            </p:extLst>
          </p:nvPr>
        </p:nvGraphicFramePr>
        <p:xfrm>
          <a:off x="505632" y="2174875"/>
          <a:ext cx="8122619" cy="3931920"/>
        </p:xfrm>
        <a:graphic>
          <a:graphicData uri="http://schemas.openxmlformats.org/drawingml/2006/table">
            <a:tbl>
              <a:tblPr firstRow="1" bandRow="1">
                <a:tableStyleId>{3B4B98B0-60AC-42C2-AFA5-B58CD77FA1E5}</a:tableStyleId>
              </a:tblPr>
              <a:tblGrid>
                <a:gridCol w="4785865"/>
                <a:gridCol w="3336754"/>
              </a:tblGrid>
              <a:tr h="370840">
                <a:tc>
                  <a:txBody>
                    <a:bodyPr/>
                    <a:lstStyle/>
                    <a:p>
                      <a:pPr marL="0" lvl="1" indent="0">
                        <a:lnSpc>
                          <a:spcPct val="50000"/>
                        </a:lnSpc>
                        <a:buNone/>
                      </a:pPr>
                      <a:endParaRPr lang="en-US" sz="2400" b="0" dirty="0" smtClean="0">
                        <a:solidFill>
                          <a:srgbClr val="3366FF"/>
                        </a:solidFill>
                      </a:endParaRPr>
                    </a:p>
                    <a:p>
                      <a:pPr marL="0" lvl="1" indent="0">
                        <a:lnSpc>
                          <a:spcPct val="50000"/>
                        </a:lnSpc>
                        <a:buNone/>
                      </a:pPr>
                      <a:r>
                        <a:rPr lang="en-US" sz="2400" b="0" dirty="0" smtClean="0">
                          <a:solidFill>
                            <a:srgbClr val="3366FF"/>
                          </a:solidFill>
                        </a:rPr>
                        <a:t>Network ID:</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indent="0">
                        <a:lnSpc>
                          <a:spcPct val="50000"/>
                        </a:lnSpc>
                        <a:buNone/>
                      </a:pPr>
                      <a:endParaRPr lang="en-US" sz="2400" b="0" dirty="0" smtClean="0">
                        <a:solidFill>
                          <a:srgbClr val="3366FF"/>
                        </a:solidFill>
                      </a:endParaRPr>
                    </a:p>
                    <a:p>
                      <a:pPr marL="0" indent="0">
                        <a:lnSpc>
                          <a:spcPct val="50000"/>
                        </a:lnSpc>
                        <a:buNone/>
                      </a:pPr>
                      <a:r>
                        <a:rPr lang="en-US" sz="2400" b="0" dirty="0" smtClean="0">
                          <a:solidFill>
                            <a:srgbClr val="3366FF"/>
                          </a:solidFill>
                        </a:rPr>
                        <a:t>10.2.2.20</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600190">
                <a:tc>
                  <a:txBody>
                    <a:bodyPr/>
                    <a:lstStyle/>
                    <a:p>
                      <a:pPr marL="0" lvl="1" indent="0">
                        <a:lnSpc>
                          <a:spcPct val="50000"/>
                        </a:lnSpc>
                        <a:buNone/>
                      </a:pPr>
                      <a:endParaRPr lang="en-US" sz="2400" b="0" dirty="0" smtClean="0"/>
                    </a:p>
                    <a:p>
                      <a:pPr marL="0" lvl="1" indent="0">
                        <a:lnSpc>
                          <a:spcPct val="50000"/>
                        </a:lnSpc>
                        <a:buNone/>
                      </a:pPr>
                      <a:r>
                        <a:rPr lang="en-US" sz="2400" b="0" dirty="0" smtClean="0"/>
                        <a:t>Broadcast IP:</a:t>
                      </a:r>
                    </a:p>
                    <a:p>
                      <a:pPr>
                        <a:lnSpc>
                          <a:spcPct val="50000"/>
                        </a:lnSpc>
                      </a:pPr>
                      <a:endParaRPr lang="en-US" sz="2400" b="0" dirty="0"/>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lvl="1" indent="0">
                        <a:lnSpc>
                          <a:spcPct val="50000"/>
                        </a:lnSpc>
                        <a:buNone/>
                      </a:pPr>
                      <a:endParaRPr lang="en-US" sz="2400" b="0" dirty="0" smtClean="0"/>
                    </a:p>
                    <a:p>
                      <a:pPr marL="0" lvl="1" indent="0">
                        <a:lnSpc>
                          <a:spcPct val="50000"/>
                        </a:lnSpc>
                        <a:buNone/>
                      </a:pPr>
                      <a:r>
                        <a:rPr lang="en-US" sz="2400" b="0" dirty="0" smtClean="0"/>
                        <a:t>10.2.2.23 </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370840">
                <a:tc>
                  <a:txBody>
                    <a:bodyPr/>
                    <a:lstStyle/>
                    <a:p>
                      <a:pPr marL="0" lvl="1" indent="0">
                        <a:lnSpc>
                          <a:spcPct val="50000"/>
                        </a:lnSpc>
                        <a:buNone/>
                      </a:pPr>
                      <a:endParaRPr lang="en-US" sz="2400" b="0" dirty="0" smtClean="0">
                        <a:solidFill>
                          <a:srgbClr val="000090"/>
                        </a:solidFill>
                      </a:endParaRPr>
                    </a:p>
                    <a:p>
                      <a:pPr marL="0" lvl="1" indent="0">
                        <a:lnSpc>
                          <a:spcPct val="50000"/>
                        </a:lnSpc>
                        <a:buNone/>
                      </a:pPr>
                      <a:r>
                        <a:rPr lang="en-US" sz="2400" b="0" dirty="0" smtClean="0">
                          <a:solidFill>
                            <a:srgbClr val="000090"/>
                          </a:solidFill>
                        </a:rPr>
                        <a:t>First host IP :</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indent="0">
                        <a:lnSpc>
                          <a:spcPct val="50000"/>
                        </a:lnSpc>
                        <a:buNone/>
                      </a:pPr>
                      <a:endParaRPr lang="en-US" sz="2400" b="0" dirty="0" smtClean="0">
                        <a:solidFill>
                          <a:srgbClr val="000090"/>
                        </a:solidFill>
                      </a:endParaRPr>
                    </a:p>
                    <a:p>
                      <a:pPr marL="0" indent="0">
                        <a:lnSpc>
                          <a:spcPct val="50000"/>
                        </a:lnSpc>
                        <a:buNone/>
                      </a:pPr>
                      <a:r>
                        <a:rPr lang="en-US" sz="2400" b="0" dirty="0" smtClean="0">
                          <a:solidFill>
                            <a:srgbClr val="000090"/>
                          </a:solidFill>
                        </a:rPr>
                        <a:t>10.2.2.21</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370840">
                <a:tc>
                  <a:txBody>
                    <a:bodyPr/>
                    <a:lstStyle/>
                    <a:p>
                      <a:pPr marL="0" lvl="1" indent="0">
                        <a:lnSpc>
                          <a:spcPct val="50000"/>
                        </a:lnSpc>
                        <a:buNone/>
                      </a:pPr>
                      <a:endParaRPr lang="en-US" sz="2400" b="0" dirty="0" smtClean="0">
                        <a:solidFill>
                          <a:srgbClr val="800000"/>
                        </a:solidFill>
                      </a:endParaRPr>
                    </a:p>
                    <a:p>
                      <a:pPr marL="0" lvl="1" indent="0">
                        <a:lnSpc>
                          <a:spcPct val="50000"/>
                        </a:lnSpc>
                        <a:buNone/>
                      </a:pPr>
                      <a:r>
                        <a:rPr lang="en-US" sz="2400" b="0" dirty="0" smtClean="0">
                          <a:solidFill>
                            <a:srgbClr val="800000"/>
                          </a:solidFill>
                        </a:rPr>
                        <a:t>Last host IP :</a:t>
                      </a:r>
                    </a:p>
                    <a:p>
                      <a:pPr>
                        <a:lnSpc>
                          <a:spcPct val="50000"/>
                        </a:lnSpc>
                      </a:pPr>
                      <a:endParaRPr lang="en-US" sz="2400" b="0" dirty="0">
                        <a:solidFill>
                          <a:srgbClr val="800000"/>
                        </a:solidFill>
                      </a:endParaRP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indent="0">
                        <a:lnSpc>
                          <a:spcPct val="50000"/>
                        </a:lnSpc>
                        <a:buNone/>
                      </a:pPr>
                      <a:endParaRPr lang="en-US" sz="2400" b="0" dirty="0" smtClean="0">
                        <a:solidFill>
                          <a:srgbClr val="800000"/>
                        </a:solidFill>
                      </a:endParaRPr>
                    </a:p>
                    <a:p>
                      <a:pPr marL="0" indent="0">
                        <a:lnSpc>
                          <a:spcPct val="50000"/>
                        </a:lnSpc>
                        <a:buNone/>
                      </a:pPr>
                      <a:r>
                        <a:rPr lang="en-US" sz="2400" b="0" dirty="0" smtClean="0">
                          <a:solidFill>
                            <a:srgbClr val="800000"/>
                          </a:solidFill>
                        </a:rPr>
                        <a:t>10.2.2.22</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238142">
                <a:tc>
                  <a:txBody>
                    <a:bodyPr/>
                    <a:lstStyle/>
                    <a:p>
                      <a:pPr marL="0" lvl="1" indent="0">
                        <a:lnSpc>
                          <a:spcPct val="50000"/>
                        </a:lnSpc>
                        <a:buNone/>
                      </a:pPr>
                      <a:endParaRPr lang="en-US" sz="2400" b="0" dirty="0" smtClean="0">
                        <a:solidFill>
                          <a:srgbClr val="0000FF"/>
                        </a:solidFill>
                      </a:endParaRPr>
                    </a:p>
                    <a:p>
                      <a:pPr marL="0" lvl="1" indent="0">
                        <a:lnSpc>
                          <a:spcPct val="50000"/>
                        </a:lnSpc>
                        <a:buNone/>
                      </a:pPr>
                      <a:r>
                        <a:rPr lang="en-US" sz="2400" b="0" dirty="0" smtClean="0">
                          <a:solidFill>
                            <a:srgbClr val="0000FF"/>
                          </a:solidFill>
                        </a:rPr>
                        <a:t>Next network : </a:t>
                      </a:r>
                    </a:p>
                    <a:p>
                      <a:pPr>
                        <a:lnSpc>
                          <a:spcPct val="50000"/>
                        </a:lnSpc>
                      </a:pPr>
                      <a:endParaRPr lang="en-US" sz="2400" b="0" dirty="0">
                        <a:solidFill>
                          <a:srgbClr val="0000FF"/>
                        </a:solidFill>
                      </a:endParaRP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lvl="1" indent="0">
                        <a:lnSpc>
                          <a:spcPct val="50000"/>
                        </a:lnSpc>
                        <a:buNone/>
                      </a:pPr>
                      <a:endParaRPr lang="en-US" sz="2400" b="0" dirty="0" smtClean="0">
                        <a:solidFill>
                          <a:srgbClr val="0000FF"/>
                        </a:solidFill>
                      </a:endParaRPr>
                    </a:p>
                    <a:p>
                      <a:pPr marL="0" lvl="1" indent="0">
                        <a:lnSpc>
                          <a:spcPct val="50000"/>
                        </a:lnSpc>
                        <a:buNone/>
                      </a:pPr>
                      <a:r>
                        <a:rPr lang="en-US" sz="2400" b="0" dirty="0" smtClean="0">
                          <a:solidFill>
                            <a:srgbClr val="0000FF"/>
                          </a:solidFill>
                        </a:rPr>
                        <a:t>110.2.2.24 </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370840">
                <a:tc>
                  <a:txBody>
                    <a:bodyPr/>
                    <a:lstStyle/>
                    <a:p>
                      <a:pPr marL="0" marR="0" lvl="1" indent="0" algn="l" defTabSz="457200" rtl="0" eaLnBrk="1" fontAlgn="auto" latinLnBrk="0" hangingPunct="1">
                        <a:lnSpc>
                          <a:spcPct val="50000"/>
                        </a:lnSpc>
                        <a:spcBef>
                          <a:spcPts val="0"/>
                        </a:spcBef>
                        <a:spcAft>
                          <a:spcPts val="0"/>
                        </a:spcAft>
                        <a:buClrTx/>
                        <a:buSzTx/>
                        <a:buFontTx/>
                        <a:buNone/>
                        <a:tabLst/>
                        <a:defRPr/>
                      </a:pPr>
                      <a:endParaRPr lang="en-US" sz="2400" b="0" dirty="0" smtClean="0"/>
                    </a:p>
                    <a:p>
                      <a:pPr marL="0" marR="0" lvl="1" indent="0" algn="l" defTabSz="457200" rtl="0" eaLnBrk="1" fontAlgn="auto" latinLnBrk="0" hangingPunct="1">
                        <a:lnSpc>
                          <a:spcPct val="50000"/>
                        </a:lnSpc>
                        <a:spcBef>
                          <a:spcPts val="0"/>
                        </a:spcBef>
                        <a:spcAft>
                          <a:spcPts val="0"/>
                        </a:spcAft>
                        <a:buClrTx/>
                        <a:buSzTx/>
                        <a:buFontTx/>
                        <a:buNone/>
                        <a:tabLst/>
                        <a:defRPr/>
                      </a:pPr>
                      <a:r>
                        <a:rPr lang="en-US" sz="2400" b="0" dirty="0" smtClean="0"/>
                        <a:t>#IP addresses in each block  :</a:t>
                      </a:r>
                      <a:endParaRPr lang="en-US" sz="2400" b="0" dirty="0"/>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lvl="1" indent="0">
                        <a:lnSpc>
                          <a:spcPct val="50000"/>
                        </a:lnSpc>
                        <a:buNone/>
                      </a:pPr>
                      <a:endParaRPr lang="en-US" sz="2400" b="0" dirty="0" smtClean="0"/>
                    </a:p>
                    <a:p>
                      <a:pPr marL="0" lvl="1" indent="0">
                        <a:lnSpc>
                          <a:spcPct val="50000"/>
                        </a:lnSpc>
                        <a:buNone/>
                      </a:pPr>
                      <a:r>
                        <a:rPr lang="en-US" sz="2400" b="0" dirty="0" smtClean="0"/>
                        <a:t>4 </a:t>
                      </a:r>
                      <a:endParaRPr lang="en-US" sz="2400" b="0" dirty="0"/>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370840">
                <a:tc>
                  <a:txBody>
                    <a:bodyPr/>
                    <a:lstStyle/>
                    <a:p>
                      <a:pPr marL="0" marR="0" lvl="1" indent="0" algn="l" defTabSz="457200" rtl="0" eaLnBrk="1" fontAlgn="auto" latinLnBrk="0" hangingPunct="1">
                        <a:lnSpc>
                          <a:spcPct val="50000"/>
                        </a:lnSpc>
                        <a:spcBef>
                          <a:spcPts val="0"/>
                        </a:spcBef>
                        <a:spcAft>
                          <a:spcPts val="0"/>
                        </a:spcAft>
                        <a:buClrTx/>
                        <a:buSzTx/>
                        <a:buFontTx/>
                        <a:buNone/>
                        <a:tabLst/>
                        <a:defRPr/>
                      </a:pPr>
                      <a:endParaRPr lang="en-US" sz="2400" b="0" dirty="0" smtClean="0"/>
                    </a:p>
                    <a:p>
                      <a:pPr marL="0" marR="0" lvl="1" indent="0" algn="l" defTabSz="457200" rtl="0" eaLnBrk="1" fontAlgn="auto" latinLnBrk="0" hangingPunct="1">
                        <a:lnSpc>
                          <a:spcPct val="50000"/>
                        </a:lnSpc>
                        <a:spcBef>
                          <a:spcPts val="0"/>
                        </a:spcBef>
                        <a:spcAft>
                          <a:spcPts val="0"/>
                        </a:spcAft>
                        <a:buClrTx/>
                        <a:buSzTx/>
                        <a:buFontTx/>
                        <a:buNone/>
                        <a:tabLst/>
                        <a:defRPr/>
                      </a:pPr>
                      <a:r>
                        <a:rPr lang="en-US" sz="2400" b="0" dirty="0" smtClean="0"/>
                        <a:t>CIDR/subnet</a:t>
                      </a:r>
                    </a:p>
                    <a:p>
                      <a:pPr>
                        <a:lnSpc>
                          <a:spcPct val="50000"/>
                        </a:lnSpc>
                      </a:pPr>
                      <a:endParaRPr lang="en-US" sz="2400" b="0" dirty="0"/>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dirty="0" smtClean="0"/>
                        <a:t> </a:t>
                      </a:r>
                      <a:r>
                        <a:rPr lang="en-US" sz="2400" kern="1200" dirty="0" smtClean="0">
                          <a:solidFill>
                            <a:schemeClr val="tx1"/>
                          </a:solidFill>
                          <a:effectLst/>
                          <a:latin typeface="+mn-lt"/>
                          <a:ea typeface="+mn-ea"/>
                          <a:cs typeface="+mn-cs"/>
                        </a:rPr>
                        <a:t>/27</a:t>
                      </a:r>
                      <a:r>
                        <a:rPr lang="en-US" sz="2400" kern="1200" baseline="0" dirty="0" smtClean="0">
                          <a:solidFill>
                            <a:schemeClr val="tx1"/>
                          </a:solidFill>
                          <a:effectLst/>
                          <a:latin typeface="+mn-lt"/>
                          <a:ea typeface="+mn-ea"/>
                          <a:cs typeface="+mn-cs"/>
                        </a:rPr>
                        <a:t>    </a:t>
                      </a:r>
                      <a:r>
                        <a:rPr lang="en-US" sz="2400" kern="1200" dirty="0" smtClean="0">
                          <a:solidFill>
                            <a:schemeClr val="tx1"/>
                          </a:solidFill>
                          <a:effectLst/>
                          <a:latin typeface="+mn-lt"/>
                          <a:ea typeface="+mn-ea"/>
                          <a:cs typeface="+mn-cs"/>
                        </a:rPr>
                        <a:t>255.255.255.252</a:t>
                      </a:r>
                      <a:endParaRPr lang="en-US" sz="2400" kern="1200" dirty="0">
                        <a:solidFill>
                          <a:schemeClr val="tx1"/>
                        </a:solidFill>
                        <a:effectLst/>
                        <a:latin typeface="+mn-lt"/>
                        <a:ea typeface="+mn-ea"/>
                        <a:cs typeface="+mn-cs"/>
                      </a:endParaRP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482398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Exercise</a:t>
            </a:r>
            <a:r>
              <a:rPr lang="en-US" dirty="0" smtClean="0"/>
              <a:t> </a:t>
            </a:r>
            <a:br>
              <a:rPr lang="en-US" dirty="0" smtClean="0"/>
            </a:br>
            <a:r>
              <a:rPr lang="en-US" sz="2700" b="1" dirty="0" smtClean="0">
                <a:solidFill>
                  <a:srgbClr val="0000FF"/>
                </a:solidFill>
              </a:rPr>
              <a:t>find all subnet attributes </a:t>
            </a:r>
            <a:endParaRPr lang="en-US" b="1" dirty="0">
              <a:solidFill>
                <a:srgbClr val="0000FF"/>
              </a:solidFill>
            </a:endParaRPr>
          </a:p>
        </p:txBody>
      </p:sp>
      <p:sp>
        <p:nvSpPr>
          <p:cNvPr id="9" name="Content Placeholder 8"/>
          <p:cNvSpPr>
            <a:spLocks noGrp="1"/>
          </p:cNvSpPr>
          <p:nvPr>
            <p:ph idx="1"/>
          </p:nvPr>
        </p:nvSpPr>
        <p:spPr/>
        <p:txBody>
          <a:bodyPr/>
          <a:lstStyle/>
          <a:p>
            <a:pPr marL="0" lvl="1"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65</a:t>
            </a:fld>
            <a:endParaRPr lang="en-US"/>
          </a:p>
        </p:txBody>
      </p:sp>
      <p:sp>
        <p:nvSpPr>
          <p:cNvPr id="7" name="Text Placeholder 6"/>
          <p:cNvSpPr>
            <a:spLocks noGrp="1"/>
          </p:cNvSpPr>
          <p:nvPr>
            <p:ph type="body" idx="4294967295"/>
          </p:nvPr>
        </p:nvSpPr>
        <p:spPr>
          <a:xfrm>
            <a:off x="0" y="1535113"/>
            <a:ext cx="4040188" cy="639762"/>
          </a:xfrm>
        </p:spPr>
        <p:txBody>
          <a:bodyPr>
            <a:normAutofit/>
          </a:bodyPr>
          <a:lstStyle/>
          <a:p>
            <a:r>
              <a:rPr lang="en-US" sz="2400" dirty="0" smtClean="0"/>
              <a:t>10.2.2.199</a:t>
            </a:r>
            <a:r>
              <a:rPr lang="en-US" sz="2400" smtClean="0"/>
              <a:t>/26</a:t>
            </a:r>
            <a:endParaRPr lang="en-US" sz="2400" dirty="0"/>
          </a:p>
        </p:txBody>
      </p:sp>
      <p:graphicFrame>
        <p:nvGraphicFramePr>
          <p:cNvPr id="10" name="Table 9"/>
          <p:cNvGraphicFramePr>
            <a:graphicFrameLocks noGrp="1"/>
          </p:cNvGraphicFramePr>
          <p:nvPr>
            <p:extLst>
              <p:ext uri="{D42A27DB-BD31-4B8C-83A1-F6EECF244321}">
                <p14:modId xmlns:p14="http://schemas.microsoft.com/office/powerpoint/2010/main" val="2198221792"/>
              </p:ext>
            </p:extLst>
          </p:nvPr>
        </p:nvGraphicFramePr>
        <p:xfrm>
          <a:off x="505632" y="2174875"/>
          <a:ext cx="4785865" cy="2560320"/>
        </p:xfrm>
        <a:graphic>
          <a:graphicData uri="http://schemas.openxmlformats.org/drawingml/2006/table">
            <a:tbl>
              <a:tblPr firstRow="1" bandRow="1">
                <a:tableStyleId>{3B4B98B0-60AC-42C2-AFA5-B58CD77FA1E5}</a:tableStyleId>
              </a:tblPr>
              <a:tblGrid>
                <a:gridCol w="4785865"/>
              </a:tblGrid>
              <a:tr h="370840">
                <a:tc>
                  <a:txBody>
                    <a:bodyPr/>
                    <a:lstStyle/>
                    <a:p>
                      <a:r>
                        <a:rPr lang="en-US" dirty="0" smtClean="0"/>
                        <a:t>10.2.2.0</a:t>
                      </a:r>
                    </a:p>
                    <a:p>
                      <a:r>
                        <a:rPr lang="en-US" dirty="0" smtClean="0"/>
                        <a:t>10.2.2.64</a:t>
                      </a:r>
                    </a:p>
                    <a:p>
                      <a:r>
                        <a:rPr lang="en-US" dirty="0" smtClean="0"/>
                        <a:t>10.2.2.128</a:t>
                      </a:r>
                    </a:p>
                    <a:p>
                      <a:r>
                        <a:rPr lang="en-US" dirty="0" smtClean="0"/>
                        <a:t>10.2.2.192</a:t>
                      </a:r>
                    </a:p>
                    <a:p>
                      <a:r>
                        <a:rPr lang="en-US" dirty="0" smtClean="0"/>
                        <a:t>10.2.3.0</a:t>
                      </a:r>
                    </a:p>
                    <a:p>
                      <a:r>
                        <a:rPr lang="en-US" dirty="0" smtClean="0"/>
                        <a:t>10.2.3.64</a:t>
                      </a:r>
                    </a:p>
                    <a:p>
                      <a:r>
                        <a:rPr lang="en-US" dirty="0" smtClean="0"/>
                        <a:t>.</a:t>
                      </a:r>
                    </a:p>
                    <a:p>
                      <a:r>
                        <a:rPr lang="en-US" dirty="0" smtClean="0"/>
                        <a:t>.</a:t>
                      </a:r>
                    </a:p>
                    <a:p>
                      <a:r>
                        <a:rPr lang="en-US" dirty="0" smtClean="0"/>
                        <a:t>.</a:t>
                      </a:r>
                      <a:endParaRPr lang="en-US" dirty="0"/>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794120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Exercise</a:t>
            </a:r>
            <a:r>
              <a:rPr lang="en-US" dirty="0" smtClean="0"/>
              <a:t> </a:t>
            </a:r>
            <a:br>
              <a:rPr lang="en-US" dirty="0" smtClean="0"/>
            </a:br>
            <a:r>
              <a:rPr lang="en-US" sz="2700" b="1" dirty="0" smtClean="0">
                <a:solidFill>
                  <a:srgbClr val="0000FF"/>
                </a:solidFill>
              </a:rPr>
              <a:t>find all subnet attributes </a:t>
            </a:r>
            <a:endParaRPr lang="en-US" b="1" dirty="0">
              <a:solidFill>
                <a:srgbClr val="0000FF"/>
              </a:solidFill>
            </a:endParaRPr>
          </a:p>
        </p:txBody>
      </p:sp>
      <p:sp>
        <p:nvSpPr>
          <p:cNvPr id="9" name="Content Placeholder 8"/>
          <p:cNvSpPr>
            <a:spLocks noGrp="1"/>
          </p:cNvSpPr>
          <p:nvPr>
            <p:ph idx="1"/>
          </p:nvPr>
        </p:nvSpPr>
        <p:spPr/>
        <p:txBody>
          <a:bodyPr/>
          <a:lstStyle/>
          <a:p>
            <a:pPr marL="0" lvl="1"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66</a:t>
            </a:fld>
            <a:endParaRPr lang="en-US"/>
          </a:p>
        </p:txBody>
      </p:sp>
      <p:sp>
        <p:nvSpPr>
          <p:cNvPr id="7" name="Text Placeholder 6"/>
          <p:cNvSpPr>
            <a:spLocks noGrp="1"/>
          </p:cNvSpPr>
          <p:nvPr>
            <p:ph type="body" idx="4294967295"/>
          </p:nvPr>
        </p:nvSpPr>
        <p:spPr>
          <a:xfrm>
            <a:off x="0" y="1535113"/>
            <a:ext cx="4040188" cy="639762"/>
          </a:xfrm>
        </p:spPr>
        <p:txBody>
          <a:bodyPr>
            <a:normAutofit/>
          </a:bodyPr>
          <a:lstStyle/>
          <a:p>
            <a:r>
              <a:rPr lang="en-US" sz="2400" dirty="0" smtClean="0"/>
              <a:t>10.2.2.199/26</a:t>
            </a:r>
            <a:endParaRPr lang="en-US" sz="2400" dirty="0"/>
          </a:p>
        </p:txBody>
      </p:sp>
      <p:graphicFrame>
        <p:nvGraphicFramePr>
          <p:cNvPr id="10" name="Table 9"/>
          <p:cNvGraphicFramePr>
            <a:graphicFrameLocks noGrp="1"/>
          </p:cNvGraphicFramePr>
          <p:nvPr>
            <p:extLst>
              <p:ext uri="{D42A27DB-BD31-4B8C-83A1-F6EECF244321}">
                <p14:modId xmlns:p14="http://schemas.microsoft.com/office/powerpoint/2010/main" val="2879225833"/>
              </p:ext>
            </p:extLst>
          </p:nvPr>
        </p:nvGraphicFramePr>
        <p:xfrm>
          <a:off x="505632" y="2174875"/>
          <a:ext cx="8122619" cy="3931920"/>
        </p:xfrm>
        <a:graphic>
          <a:graphicData uri="http://schemas.openxmlformats.org/drawingml/2006/table">
            <a:tbl>
              <a:tblPr firstRow="1" bandRow="1">
                <a:tableStyleId>{3B4B98B0-60AC-42C2-AFA5-B58CD77FA1E5}</a:tableStyleId>
              </a:tblPr>
              <a:tblGrid>
                <a:gridCol w="3927452"/>
                <a:gridCol w="4195167"/>
              </a:tblGrid>
              <a:tr h="370840">
                <a:tc>
                  <a:txBody>
                    <a:bodyPr/>
                    <a:lstStyle/>
                    <a:p>
                      <a:pPr marL="0" lvl="1" indent="0">
                        <a:lnSpc>
                          <a:spcPct val="50000"/>
                        </a:lnSpc>
                        <a:buNone/>
                      </a:pPr>
                      <a:endParaRPr lang="en-US" sz="2400" b="0" dirty="0" smtClean="0">
                        <a:solidFill>
                          <a:srgbClr val="3366FF"/>
                        </a:solidFill>
                      </a:endParaRPr>
                    </a:p>
                    <a:p>
                      <a:pPr marL="0" lvl="1" indent="0">
                        <a:lnSpc>
                          <a:spcPct val="50000"/>
                        </a:lnSpc>
                        <a:buNone/>
                      </a:pPr>
                      <a:r>
                        <a:rPr lang="en-US" sz="2400" b="0" dirty="0" smtClean="0">
                          <a:solidFill>
                            <a:srgbClr val="3366FF"/>
                          </a:solidFill>
                        </a:rPr>
                        <a:t>Network ID:</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indent="0">
                        <a:lnSpc>
                          <a:spcPct val="50000"/>
                        </a:lnSpc>
                        <a:buNone/>
                      </a:pPr>
                      <a:endParaRPr lang="en-US" sz="2400" b="0" dirty="0" smtClean="0">
                        <a:solidFill>
                          <a:srgbClr val="3366FF"/>
                        </a:solidFill>
                      </a:endParaRPr>
                    </a:p>
                    <a:p>
                      <a:pPr marL="0" indent="0">
                        <a:lnSpc>
                          <a:spcPct val="50000"/>
                        </a:lnSpc>
                        <a:buNone/>
                      </a:pPr>
                      <a:r>
                        <a:rPr lang="en-US" sz="2400" b="0" dirty="0" smtClean="0">
                          <a:solidFill>
                            <a:srgbClr val="3366FF"/>
                          </a:solidFill>
                        </a:rPr>
                        <a:t>10.2.2.192</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600190">
                <a:tc>
                  <a:txBody>
                    <a:bodyPr/>
                    <a:lstStyle/>
                    <a:p>
                      <a:pPr marL="0" lvl="1" indent="0">
                        <a:lnSpc>
                          <a:spcPct val="50000"/>
                        </a:lnSpc>
                        <a:buNone/>
                      </a:pPr>
                      <a:endParaRPr lang="en-US" sz="2400" b="0" dirty="0" smtClean="0"/>
                    </a:p>
                    <a:p>
                      <a:pPr marL="0" lvl="1" indent="0">
                        <a:lnSpc>
                          <a:spcPct val="50000"/>
                        </a:lnSpc>
                        <a:buNone/>
                      </a:pPr>
                      <a:r>
                        <a:rPr lang="en-US" sz="2400" b="0" dirty="0" smtClean="0"/>
                        <a:t>Broadcast IP:</a:t>
                      </a:r>
                    </a:p>
                    <a:p>
                      <a:pPr>
                        <a:lnSpc>
                          <a:spcPct val="50000"/>
                        </a:lnSpc>
                      </a:pPr>
                      <a:endParaRPr lang="en-US" sz="2400" b="0" dirty="0"/>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lvl="1" indent="0">
                        <a:lnSpc>
                          <a:spcPct val="50000"/>
                        </a:lnSpc>
                        <a:buNone/>
                      </a:pPr>
                      <a:endParaRPr lang="en-US" sz="2400" b="0" dirty="0" smtClean="0"/>
                    </a:p>
                    <a:p>
                      <a:pPr marL="0" lvl="1" indent="0">
                        <a:lnSpc>
                          <a:spcPct val="50000"/>
                        </a:lnSpc>
                        <a:buNone/>
                      </a:pPr>
                      <a:r>
                        <a:rPr lang="en-US" sz="2400" b="0" dirty="0" smtClean="0"/>
                        <a:t>10.2.2.255</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370840">
                <a:tc>
                  <a:txBody>
                    <a:bodyPr/>
                    <a:lstStyle/>
                    <a:p>
                      <a:pPr marL="0" lvl="1" indent="0">
                        <a:lnSpc>
                          <a:spcPct val="50000"/>
                        </a:lnSpc>
                        <a:buNone/>
                      </a:pPr>
                      <a:endParaRPr lang="en-US" sz="2400" b="0" dirty="0" smtClean="0">
                        <a:solidFill>
                          <a:srgbClr val="000090"/>
                        </a:solidFill>
                      </a:endParaRPr>
                    </a:p>
                    <a:p>
                      <a:pPr marL="0" lvl="1" indent="0">
                        <a:lnSpc>
                          <a:spcPct val="50000"/>
                        </a:lnSpc>
                        <a:buNone/>
                      </a:pPr>
                      <a:r>
                        <a:rPr lang="en-US" sz="2400" b="0" dirty="0" smtClean="0">
                          <a:solidFill>
                            <a:srgbClr val="000090"/>
                          </a:solidFill>
                        </a:rPr>
                        <a:t>First host IP :</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indent="0">
                        <a:lnSpc>
                          <a:spcPct val="50000"/>
                        </a:lnSpc>
                        <a:buNone/>
                      </a:pPr>
                      <a:endParaRPr lang="en-US" sz="2400" b="0" dirty="0" smtClean="0">
                        <a:solidFill>
                          <a:srgbClr val="000090"/>
                        </a:solidFill>
                      </a:endParaRPr>
                    </a:p>
                    <a:p>
                      <a:pPr marL="0" indent="0">
                        <a:lnSpc>
                          <a:spcPct val="50000"/>
                        </a:lnSpc>
                        <a:buNone/>
                      </a:pPr>
                      <a:r>
                        <a:rPr lang="en-US" sz="2400" b="0" dirty="0" smtClean="0">
                          <a:solidFill>
                            <a:srgbClr val="000090"/>
                          </a:solidFill>
                        </a:rPr>
                        <a:t>10.2.2.193</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370840">
                <a:tc>
                  <a:txBody>
                    <a:bodyPr/>
                    <a:lstStyle/>
                    <a:p>
                      <a:pPr marL="0" lvl="1" indent="0">
                        <a:lnSpc>
                          <a:spcPct val="50000"/>
                        </a:lnSpc>
                        <a:buNone/>
                      </a:pPr>
                      <a:endParaRPr lang="en-US" sz="2400" b="0" dirty="0" smtClean="0">
                        <a:solidFill>
                          <a:srgbClr val="800000"/>
                        </a:solidFill>
                      </a:endParaRPr>
                    </a:p>
                    <a:p>
                      <a:pPr marL="0" lvl="1" indent="0">
                        <a:lnSpc>
                          <a:spcPct val="50000"/>
                        </a:lnSpc>
                        <a:buNone/>
                      </a:pPr>
                      <a:r>
                        <a:rPr lang="en-US" sz="2400" b="0" dirty="0" smtClean="0">
                          <a:solidFill>
                            <a:srgbClr val="800000"/>
                          </a:solidFill>
                        </a:rPr>
                        <a:t>Last host IP :</a:t>
                      </a:r>
                    </a:p>
                    <a:p>
                      <a:pPr>
                        <a:lnSpc>
                          <a:spcPct val="50000"/>
                        </a:lnSpc>
                      </a:pPr>
                      <a:endParaRPr lang="en-US" sz="2400" b="0" dirty="0">
                        <a:solidFill>
                          <a:srgbClr val="800000"/>
                        </a:solidFill>
                      </a:endParaRP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indent="0">
                        <a:lnSpc>
                          <a:spcPct val="50000"/>
                        </a:lnSpc>
                        <a:buNone/>
                      </a:pPr>
                      <a:endParaRPr lang="en-US" sz="2400" b="0" dirty="0" smtClean="0">
                        <a:solidFill>
                          <a:srgbClr val="800000"/>
                        </a:solidFill>
                      </a:endParaRPr>
                    </a:p>
                    <a:p>
                      <a:pPr marL="0" indent="0">
                        <a:lnSpc>
                          <a:spcPct val="50000"/>
                        </a:lnSpc>
                        <a:buNone/>
                      </a:pPr>
                      <a:r>
                        <a:rPr lang="en-US" sz="2400" b="0" dirty="0" smtClean="0">
                          <a:solidFill>
                            <a:srgbClr val="800000"/>
                          </a:solidFill>
                        </a:rPr>
                        <a:t>10.2.2.254</a:t>
                      </a: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238142">
                <a:tc>
                  <a:txBody>
                    <a:bodyPr/>
                    <a:lstStyle/>
                    <a:p>
                      <a:pPr marL="0" lvl="1" indent="0">
                        <a:lnSpc>
                          <a:spcPct val="50000"/>
                        </a:lnSpc>
                        <a:buNone/>
                      </a:pPr>
                      <a:endParaRPr lang="en-US" sz="2400" b="0" dirty="0" smtClean="0">
                        <a:solidFill>
                          <a:srgbClr val="0000FF"/>
                        </a:solidFill>
                      </a:endParaRPr>
                    </a:p>
                    <a:p>
                      <a:pPr marL="0" lvl="1" indent="0">
                        <a:lnSpc>
                          <a:spcPct val="50000"/>
                        </a:lnSpc>
                        <a:buNone/>
                      </a:pPr>
                      <a:r>
                        <a:rPr lang="en-US" sz="2400" b="0" dirty="0" smtClean="0">
                          <a:solidFill>
                            <a:srgbClr val="0000FF"/>
                          </a:solidFill>
                        </a:rPr>
                        <a:t>Next network : </a:t>
                      </a:r>
                    </a:p>
                    <a:p>
                      <a:pPr>
                        <a:lnSpc>
                          <a:spcPct val="50000"/>
                        </a:lnSpc>
                      </a:pPr>
                      <a:endParaRPr lang="en-US" sz="2400" b="0" dirty="0">
                        <a:solidFill>
                          <a:srgbClr val="0000FF"/>
                        </a:solidFill>
                      </a:endParaRP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lvl="1" indent="0">
                        <a:lnSpc>
                          <a:spcPct val="50000"/>
                        </a:lnSpc>
                        <a:buNone/>
                      </a:pPr>
                      <a:endParaRPr lang="en-US" sz="2400" b="0" dirty="0" smtClean="0">
                        <a:solidFill>
                          <a:srgbClr val="0000FF"/>
                        </a:solidFill>
                      </a:endParaRPr>
                    </a:p>
                    <a:p>
                      <a:pPr marL="0" lvl="1" indent="0">
                        <a:lnSpc>
                          <a:spcPct val="50000"/>
                        </a:lnSpc>
                        <a:buNone/>
                      </a:pPr>
                      <a:r>
                        <a:rPr lang="en-US" sz="2400" b="0" dirty="0" smtClean="0">
                          <a:solidFill>
                            <a:srgbClr val="0000FF"/>
                          </a:solidFill>
                        </a:rPr>
                        <a:t>10.2.3.0</a:t>
                      </a:r>
                      <a:endParaRPr lang="en-US" sz="2400" b="0" dirty="0" smtClean="0">
                        <a:solidFill>
                          <a:srgbClr val="0000FF"/>
                        </a:solidFill>
                      </a:endParaRP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370840">
                <a:tc>
                  <a:txBody>
                    <a:bodyPr/>
                    <a:lstStyle/>
                    <a:p>
                      <a:pPr marL="0" marR="0" lvl="1" indent="0" algn="l" defTabSz="457200" rtl="0" eaLnBrk="1" fontAlgn="auto" latinLnBrk="0" hangingPunct="1">
                        <a:lnSpc>
                          <a:spcPct val="50000"/>
                        </a:lnSpc>
                        <a:spcBef>
                          <a:spcPts val="0"/>
                        </a:spcBef>
                        <a:spcAft>
                          <a:spcPts val="0"/>
                        </a:spcAft>
                        <a:buClrTx/>
                        <a:buSzTx/>
                        <a:buFontTx/>
                        <a:buNone/>
                        <a:tabLst/>
                        <a:defRPr/>
                      </a:pPr>
                      <a:endParaRPr lang="en-US" sz="2400" b="0" dirty="0" smtClean="0"/>
                    </a:p>
                    <a:p>
                      <a:pPr marL="0" marR="0" lvl="1" indent="0" algn="l" defTabSz="457200" rtl="0" eaLnBrk="1" fontAlgn="auto" latinLnBrk="0" hangingPunct="1">
                        <a:lnSpc>
                          <a:spcPct val="50000"/>
                        </a:lnSpc>
                        <a:spcBef>
                          <a:spcPts val="0"/>
                        </a:spcBef>
                        <a:spcAft>
                          <a:spcPts val="0"/>
                        </a:spcAft>
                        <a:buClrTx/>
                        <a:buSzTx/>
                        <a:buFontTx/>
                        <a:buNone/>
                        <a:tabLst/>
                        <a:defRPr/>
                      </a:pPr>
                      <a:r>
                        <a:rPr lang="en-US" sz="2400" b="0" dirty="0" smtClean="0"/>
                        <a:t>#IP addresses in each block  :</a:t>
                      </a:r>
                      <a:endParaRPr lang="en-US" sz="2400" b="0" dirty="0"/>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lvl="1" indent="0">
                        <a:lnSpc>
                          <a:spcPct val="50000"/>
                        </a:lnSpc>
                        <a:buNone/>
                      </a:pPr>
                      <a:endParaRPr lang="en-US" sz="2400" b="0" dirty="0" smtClean="0"/>
                    </a:p>
                    <a:p>
                      <a:pPr marL="0" lvl="1" indent="0">
                        <a:lnSpc>
                          <a:spcPct val="50000"/>
                        </a:lnSpc>
                        <a:buNone/>
                      </a:pPr>
                      <a:r>
                        <a:rPr lang="en-US" sz="2400" b="0" dirty="0" smtClean="0"/>
                        <a:t>64</a:t>
                      </a:r>
                      <a:endParaRPr lang="en-US" sz="2400" b="0" dirty="0"/>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r h="370840">
                <a:tc>
                  <a:txBody>
                    <a:bodyPr/>
                    <a:lstStyle/>
                    <a:p>
                      <a:pPr marL="0" marR="0" lvl="1" indent="0" algn="l" defTabSz="457200" rtl="0" eaLnBrk="1" fontAlgn="auto" latinLnBrk="0" hangingPunct="1">
                        <a:lnSpc>
                          <a:spcPct val="50000"/>
                        </a:lnSpc>
                        <a:spcBef>
                          <a:spcPts val="0"/>
                        </a:spcBef>
                        <a:spcAft>
                          <a:spcPts val="0"/>
                        </a:spcAft>
                        <a:buClrTx/>
                        <a:buSzTx/>
                        <a:buFontTx/>
                        <a:buNone/>
                        <a:tabLst/>
                        <a:defRPr/>
                      </a:pPr>
                      <a:endParaRPr lang="en-US" sz="2400" b="0" dirty="0" smtClean="0"/>
                    </a:p>
                    <a:p>
                      <a:pPr marL="0" marR="0" lvl="1" indent="0" algn="l" defTabSz="457200" rtl="0" eaLnBrk="1" fontAlgn="auto" latinLnBrk="0" hangingPunct="1">
                        <a:lnSpc>
                          <a:spcPct val="50000"/>
                        </a:lnSpc>
                        <a:spcBef>
                          <a:spcPts val="0"/>
                        </a:spcBef>
                        <a:spcAft>
                          <a:spcPts val="0"/>
                        </a:spcAft>
                        <a:buClrTx/>
                        <a:buSzTx/>
                        <a:buFontTx/>
                        <a:buNone/>
                        <a:tabLst/>
                        <a:defRPr/>
                      </a:pPr>
                      <a:r>
                        <a:rPr lang="en-US" sz="2400" b="0" dirty="0" smtClean="0"/>
                        <a:t>CIDR/subnet</a:t>
                      </a:r>
                    </a:p>
                    <a:p>
                      <a:pPr>
                        <a:lnSpc>
                          <a:spcPct val="50000"/>
                        </a:lnSpc>
                      </a:pPr>
                      <a:endParaRPr lang="en-US" sz="2400" b="0" dirty="0"/>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dirty="0" smtClean="0"/>
                        <a:t> </a:t>
                      </a:r>
                      <a:r>
                        <a:rPr lang="en-US" sz="2400" kern="1200" dirty="0" smtClean="0">
                          <a:solidFill>
                            <a:schemeClr val="tx1"/>
                          </a:solidFill>
                          <a:effectLst/>
                          <a:latin typeface="+mn-lt"/>
                          <a:ea typeface="+mn-ea"/>
                          <a:cs typeface="+mn-cs"/>
                        </a:rPr>
                        <a:t>/26</a:t>
                      </a:r>
                      <a:r>
                        <a:rPr lang="en-US" sz="2400" kern="1200" baseline="0" dirty="0" smtClean="0">
                          <a:solidFill>
                            <a:schemeClr val="tx1"/>
                          </a:solidFill>
                          <a:effectLst/>
                          <a:latin typeface="+mn-lt"/>
                          <a:ea typeface="+mn-ea"/>
                          <a:cs typeface="+mn-cs"/>
                        </a:rPr>
                        <a:t>    </a:t>
                      </a:r>
                      <a:r>
                        <a:rPr lang="en-US" sz="2400" kern="1200" dirty="0" smtClean="0">
                          <a:solidFill>
                            <a:schemeClr val="tx1"/>
                          </a:solidFill>
                          <a:effectLst/>
                          <a:latin typeface="+mn-lt"/>
                          <a:ea typeface="+mn-ea"/>
                          <a:cs typeface="+mn-cs"/>
                        </a:rPr>
                        <a:t>255.255.255.192</a:t>
                      </a:r>
                      <a:endParaRPr lang="en-US" sz="2400" kern="1200" dirty="0">
                        <a:solidFill>
                          <a:schemeClr val="tx1"/>
                        </a:solidFill>
                        <a:effectLst/>
                        <a:latin typeface="+mn-lt"/>
                        <a:ea typeface="+mn-ea"/>
                        <a:cs typeface="+mn-cs"/>
                      </a:endParaRPr>
                    </a:p>
                  </a:txBody>
                  <a:tcPr>
                    <a:lnL w="12700" cap="flat" cmpd="sng" algn="ctr">
                      <a:solidFill>
                        <a:srgbClr val="1F497D">
                          <a:lumMod val="40000"/>
                          <a:lumOff val="60000"/>
                        </a:srgbClr>
                      </a:solidFill>
                      <a:prstDash val="solid"/>
                      <a:round/>
                      <a:headEnd type="none" w="med" len="med"/>
                      <a:tailEnd type="none" w="med" len="med"/>
                    </a:lnL>
                    <a:lnR w="12700" cap="flat" cmpd="sng" algn="ctr">
                      <a:solidFill>
                        <a:srgbClr val="1F497D">
                          <a:lumMod val="40000"/>
                          <a:lumOff val="60000"/>
                        </a:srgbClr>
                      </a:solidFill>
                      <a:prstDash val="solid"/>
                      <a:round/>
                      <a:headEnd type="none" w="med" len="med"/>
                      <a:tailEnd type="none" w="med" len="med"/>
                    </a:lnR>
                    <a:lnT w="12700" cap="flat" cmpd="sng" algn="ctr">
                      <a:solidFill>
                        <a:srgbClr val="1F497D">
                          <a:lumMod val="40000"/>
                          <a:lumOff val="60000"/>
                        </a:srgbClr>
                      </a:solidFill>
                      <a:prstDash val="solid"/>
                      <a:round/>
                      <a:headEnd type="none" w="med" len="med"/>
                      <a:tailEnd type="none" w="med" len="med"/>
                    </a:lnT>
                    <a:lnB w="12700" cap="flat" cmpd="sng" algn="ctr">
                      <a:solidFill>
                        <a:srgbClr val="1F497D">
                          <a:lumMod val="40000"/>
                          <a:lumOff val="60000"/>
                        </a:srgb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564345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5668446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67</a:t>
            </a:fld>
            <a:endParaRPr lang="en-US"/>
          </a:p>
        </p:txBody>
      </p:sp>
      <p:sp>
        <p:nvSpPr>
          <p:cNvPr id="7" name="TextBox 6"/>
          <p:cNvSpPr txBox="1"/>
          <p:nvPr/>
        </p:nvSpPr>
        <p:spPr>
          <a:xfrm>
            <a:off x="581421" y="1463537"/>
            <a:ext cx="1881970" cy="369332"/>
          </a:xfrm>
          <a:prstGeom prst="rect">
            <a:avLst/>
          </a:prstGeom>
          <a:noFill/>
        </p:spPr>
        <p:txBody>
          <a:bodyPr wrap="square" rtlCol="0">
            <a:spAutoFit/>
          </a:bodyPr>
          <a:lstStyle/>
          <a:p>
            <a:r>
              <a:rPr lang="en-US" dirty="0" smtClean="0"/>
              <a:t>192.168.1.0</a:t>
            </a:r>
            <a:endParaRPr lang="en-US" dirty="0"/>
          </a:p>
        </p:txBody>
      </p:sp>
    </p:spTree>
    <p:extLst>
      <p:ext uri="{BB962C8B-B14F-4D97-AF65-F5344CB8AC3E}">
        <p14:creationId xmlns:p14="http://schemas.microsoft.com/office/powerpoint/2010/main" val="2504484270"/>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VLSM:100 </a:t>
            </a:r>
            <a:r>
              <a:rPr lang="en-US" b="1" dirty="0"/>
              <a:t>hosts</a:t>
            </a:r>
          </a:p>
        </p:txBody>
      </p:sp>
      <p:sp>
        <p:nvSpPr>
          <p:cNvPr id="3" name="Content Placeholder 2"/>
          <p:cNvSpPr>
            <a:spLocks noGrp="1"/>
          </p:cNvSpPr>
          <p:nvPr>
            <p:ph idx="1"/>
          </p:nvPr>
        </p:nvSpPr>
        <p:spPr/>
        <p:txBody>
          <a:bodyPr>
            <a:normAutofit/>
          </a:bodyPr>
          <a:lstStyle/>
          <a:p>
            <a:r>
              <a:rPr lang="en-US" sz="2400" dirty="0" smtClean="0"/>
              <a:t>2</a:t>
            </a:r>
            <a:r>
              <a:rPr lang="en-US" sz="2400" baseline="30000" dirty="0" smtClean="0"/>
              <a:t>h</a:t>
            </a:r>
            <a:r>
              <a:rPr lang="en-US" sz="2400" dirty="0" smtClean="0"/>
              <a:t>-2&gt;=100     </a:t>
            </a:r>
          </a:p>
          <a:p>
            <a:pPr lvl="1"/>
            <a:r>
              <a:rPr lang="en-US" sz="2400" dirty="0" smtClean="0"/>
              <a:t>h=7 </a:t>
            </a:r>
          </a:p>
          <a:p>
            <a:r>
              <a:rPr lang="en-US" sz="2400" b="1" dirty="0" smtClean="0"/>
              <a:t>\value</a:t>
            </a:r>
          </a:p>
          <a:p>
            <a:pPr lvl="1"/>
            <a:r>
              <a:rPr lang="en-US" sz="2400" dirty="0" smtClean="0"/>
              <a:t>8+8+8+(8-7)=25 </a:t>
            </a:r>
          </a:p>
          <a:p>
            <a:r>
              <a:rPr lang="en-US" sz="2400" b="1" dirty="0" smtClean="0"/>
              <a:t>Subnet mask</a:t>
            </a:r>
          </a:p>
          <a:p>
            <a:pPr lvl="1"/>
            <a:r>
              <a:rPr lang="en-US" sz="2400" dirty="0" smtClean="0"/>
              <a:t>11111111.11111111.11111111.10000000</a:t>
            </a:r>
          </a:p>
          <a:p>
            <a:pPr lvl="1"/>
            <a:r>
              <a:rPr lang="en-US" sz="2400" dirty="0" smtClean="0"/>
              <a:t>255.255.255.128</a:t>
            </a:r>
          </a:p>
          <a:p>
            <a:r>
              <a:rPr lang="en-US" sz="2400" b="1" dirty="0" smtClean="0"/>
              <a:t>Block size</a:t>
            </a:r>
          </a:p>
          <a:p>
            <a:pPr lvl="1"/>
            <a:r>
              <a:rPr lang="en-US" sz="2400" dirty="0" smtClean="0"/>
              <a:t> 2</a:t>
            </a:r>
            <a:r>
              <a:rPr lang="en-US" sz="2400" baseline="30000" dirty="0" smtClean="0"/>
              <a:t>7</a:t>
            </a:r>
            <a:r>
              <a:rPr lang="en-US" sz="2400" dirty="0" smtClean="0"/>
              <a:t>=128 </a:t>
            </a:r>
          </a:p>
          <a:p>
            <a:pPr lvl="1"/>
            <a:r>
              <a:rPr lang="en-US" sz="2400" dirty="0" smtClean="0"/>
              <a:t>Range: 192.168.1.0/25 -192.168.1.127/25 </a:t>
            </a:r>
          </a:p>
          <a:p>
            <a:pPr lvl="1"/>
            <a:endParaRPr lang="en-US" sz="2400" dirty="0"/>
          </a:p>
        </p:txBody>
      </p:sp>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68</a:t>
            </a:fld>
            <a:endParaRPr lang="en-US"/>
          </a:p>
        </p:txBody>
      </p:sp>
    </p:spTree>
    <p:extLst>
      <p:ext uri="{BB962C8B-B14F-4D97-AF65-F5344CB8AC3E}">
        <p14:creationId xmlns:p14="http://schemas.microsoft.com/office/powerpoint/2010/main" val="837366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VLSM: 40 </a:t>
            </a:r>
            <a:r>
              <a:rPr lang="en-US" b="1" dirty="0"/>
              <a:t>hosts</a:t>
            </a:r>
          </a:p>
        </p:txBody>
      </p:sp>
      <p:sp>
        <p:nvSpPr>
          <p:cNvPr id="3" name="Content Placeholder 2"/>
          <p:cNvSpPr>
            <a:spLocks noGrp="1"/>
          </p:cNvSpPr>
          <p:nvPr>
            <p:ph idx="1"/>
          </p:nvPr>
        </p:nvSpPr>
        <p:spPr/>
        <p:txBody>
          <a:bodyPr>
            <a:normAutofit/>
          </a:bodyPr>
          <a:lstStyle/>
          <a:p>
            <a:r>
              <a:rPr lang="en-US" sz="2400" dirty="0" smtClean="0"/>
              <a:t>2</a:t>
            </a:r>
            <a:r>
              <a:rPr lang="en-US" sz="2400" baseline="30000" dirty="0" smtClean="0"/>
              <a:t>h</a:t>
            </a:r>
            <a:r>
              <a:rPr lang="en-US" sz="2400" dirty="0" smtClean="0"/>
              <a:t>-2&gt;=40     </a:t>
            </a:r>
          </a:p>
          <a:p>
            <a:pPr lvl="1"/>
            <a:r>
              <a:rPr lang="en-US" sz="2400" dirty="0"/>
              <a:t>h</a:t>
            </a:r>
            <a:r>
              <a:rPr lang="en-US" sz="2400" dirty="0" smtClean="0"/>
              <a:t>=6</a:t>
            </a:r>
          </a:p>
          <a:p>
            <a:r>
              <a:rPr lang="en-US" sz="2400" b="1" dirty="0" smtClean="0"/>
              <a:t>\value</a:t>
            </a:r>
          </a:p>
          <a:p>
            <a:pPr lvl="1"/>
            <a:r>
              <a:rPr lang="en-US" sz="2400" dirty="0" smtClean="0"/>
              <a:t>8+8+8+(8-6)=26</a:t>
            </a:r>
          </a:p>
          <a:p>
            <a:r>
              <a:rPr lang="en-US" sz="2400" b="1" dirty="0" smtClean="0"/>
              <a:t>Subnet mask</a:t>
            </a:r>
          </a:p>
          <a:p>
            <a:pPr lvl="1"/>
            <a:r>
              <a:rPr lang="en-US" sz="2400" dirty="0" smtClean="0"/>
              <a:t>11111111.11111111.11111111.11000000</a:t>
            </a:r>
          </a:p>
          <a:p>
            <a:pPr lvl="1"/>
            <a:r>
              <a:rPr lang="en-US" sz="2400" dirty="0" smtClean="0"/>
              <a:t>255.255.255.192</a:t>
            </a:r>
          </a:p>
          <a:p>
            <a:r>
              <a:rPr lang="en-US" sz="2400" b="1" dirty="0" smtClean="0"/>
              <a:t>Block size</a:t>
            </a:r>
          </a:p>
          <a:p>
            <a:pPr lvl="1"/>
            <a:r>
              <a:rPr lang="en-US" sz="2400" dirty="0" smtClean="0"/>
              <a:t> 2</a:t>
            </a:r>
            <a:r>
              <a:rPr lang="en-US" sz="2400" baseline="30000" dirty="0"/>
              <a:t>6</a:t>
            </a:r>
            <a:r>
              <a:rPr lang="en-US" sz="2400" dirty="0" smtClean="0"/>
              <a:t>=64</a:t>
            </a:r>
          </a:p>
          <a:p>
            <a:pPr lvl="1"/>
            <a:r>
              <a:rPr lang="en-US" sz="2400" dirty="0" smtClean="0"/>
              <a:t>Range: 192.168.1.128/26 -192.168.1.191/26 </a:t>
            </a:r>
          </a:p>
          <a:p>
            <a:pPr lvl="1"/>
            <a:endParaRPr lang="en-US" sz="2400" dirty="0"/>
          </a:p>
        </p:txBody>
      </p:sp>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69</a:t>
            </a:fld>
            <a:endParaRPr lang="en-US"/>
          </a:p>
        </p:txBody>
      </p:sp>
    </p:spTree>
    <p:extLst>
      <p:ext uri="{BB962C8B-B14F-4D97-AF65-F5344CB8AC3E}">
        <p14:creationId xmlns:p14="http://schemas.microsoft.com/office/powerpoint/2010/main" val="1080107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rtlCol="0">
            <a:noAutofit/>
          </a:bodyPr>
          <a:lstStyle/>
          <a:p>
            <a:pPr eaLnBrk="1" fontAlgn="auto" hangingPunct="1">
              <a:spcAft>
                <a:spcPts val="0"/>
              </a:spcAft>
              <a:defRPr/>
            </a:pPr>
            <a:r>
              <a:rPr lang="en-US" sz="2800" b="1" dirty="0" smtClean="0">
                <a:solidFill>
                  <a:srgbClr val="00B050"/>
                </a:solidFill>
                <a:latin typeface="Andalus" pitchFamily="18" charset="-78"/>
                <a:cs typeface="Andalus" pitchFamily="18" charset="-78"/>
              </a:rPr>
              <a:t>Contd.</a:t>
            </a:r>
            <a:endParaRPr lang="en-US" sz="2800" b="1" dirty="0">
              <a:solidFill>
                <a:srgbClr val="00B050"/>
              </a:solidFill>
              <a:latin typeface="Andalus" pitchFamily="18" charset="-78"/>
              <a:cs typeface="Andalus" pitchFamily="18" charset="-78"/>
            </a:endParaRPr>
          </a:p>
        </p:txBody>
      </p:sp>
      <p:sp>
        <p:nvSpPr>
          <p:cNvPr id="3" name="Content Placeholder 2"/>
          <p:cNvSpPr>
            <a:spLocks noGrp="1"/>
          </p:cNvSpPr>
          <p:nvPr>
            <p:ph idx="1"/>
          </p:nvPr>
        </p:nvSpPr>
        <p:spPr/>
        <p:txBody>
          <a:bodyPr rtlCol="0">
            <a:noAutofit/>
          </a:bodyPr>
          <a:lstStyle/>
          <a:p>
            <a:pPr marL="457200" indent="-457200" algn="just">
              <a:lnSpc>
                <a:spcPct val="120000"/>
              </a:lnSpc>
              <a:buFont typeface="+mj-lt"/>
              <a:buAutoNum type="arabicPeriod" startAt="3"/>
              <a:defRPr/>
            </a:pPr>
            <a:r>
              <a:rPr lang="en-US" sz="2400" b="1" dirty="0">
                <a:solidFill>
                  <a:srgbClr val="3366FF"/>
                </a:solidFill>
              </a:rPr>
              <a:t> </a:t>
            </a:r>
            <a:r>
              <a:rPr lang="en-US" sz="2400" b="1" dirty="0" smtClean="0">
                <a:solidFill>
                  <a:srgbClr val="3366FF"/>
                </a:solidFill>
              </a:rPr>
              <a:t>Internetworking</a:t>
            </a:r>
            <a:endParaRPr lang="en-US" sz="2200" dirty="0" smtClean="0"/>
          </a:p>
          <a:p>
            <a:pPr marL="617220" lvl="1" indent="-342900">
              <a:lnSpc>
                <a:spcPct val="130000"/>
              </a:lnSpc>
              <a:defRPr/>
            </a:pPr>
            <a:r>
              <a:rPr lang="en-US" sz="2000" dirty="0" smtClean="0"/>
              <a:t> </a:t>
            </a:r>
            <a:r>
              <a:rPr lang="en-US" sz="2200" dirty="0" smtClean="0"/>
              <a:t>Internetworks are </a:t>
            </a:r>
            <a:r>
              <a:rPr lang="en-US" sz="2200" dirty="0" smtClean="0">
                <a:solidFill>
                  <a:srgbClr val="3366FF"/>
                </a:solidFill>
              </a:rPr>
              <a:t>multiple networks that are connected </a:t>
            </a:r>
            <a:r>
              <a:rPr lang="en-US" sz="2200" dirty="0" smtClean="0"/>
              <a:t>in such a way that they act </a:t>
            </a:r>
            <a:r>
              <a:rPr lang="en-US" sz="2200" dirty="0" smtClean="0">
                <a:solidFill>
                  <a:srgbClr val="3366FF"/>
                </a:solidFill>
              </a:rPr>
              <a:t>as one large network</a:t>
            </a:r>
            <a:r>
              <a:rPr lang="en-US" sz="2200" dirty="0" smtClean="0"/>
              <a:t>, connecting multiple office or department networks. </a:t>
            </a:r>
          </a:p>
          <a:p>
            <a:pPr marL="617220" lvl="1" indent="-342900">
              <a:lnSpc>
                <a:spcPct val="130000"/>
              </a:lnSpc>
              <a:defRPr/>
            </a:pPr>
            <a:r>
              <a:rPr lang="en-US" sz="2200" dirty="0" smtClean="0"/>
              <a:t>Internetworks are connected by networking hardware such as routers, switches, and bridges. </a:t>
            </a:r>
          </a:p>
          <a:p>
            <a:pPr marL="617220" lvl="1" indent="-342900">
              <a:lnSpc>
                <a:spcPct val="130000"/>
              </a:lnSpc>
              <a:defRPr/>
            </a:pPr>
            <a:r>
              <a:rPr lang="en-US" sz="2200" dirty="0" smtClean="0"/>
              <a:t>Internetworking is a solution born of three networking problems: </a:t>
            </a:r>
          </a:p>
          <a:p>
            <a:pPr marL="1931670" lvl="4" indent="-342900">
              <a:lnSpc>
                <a:spcPct val="130000"/>
              </a:lnSpc>
              <a:defRPr/>
            </a:pPr>
            <a:r>
              <a:rPr lang="en-US" dirty="0">
                <a:solidFill>
                  <a:srgbClr val="3366FF"/>
                </a:solidFill>
              </a:rPr>
              <a:t>I</a:t>
            </a:r>
            <a:r>
              <a:rPr lang="en-US" dirty="0" smtClean="0">
                <a:solidFill>
                  <a:srgbClr val="3366FF"/>
                </a:solidFill>
              </a:rPr>
              <a:t>solated LANs</a:t>
            </a:r>
          </a:p>
          <a:p>
            <a:pPr marL="1931670" lvl="4" indent="-342900">
              <a:lnSpc>
                <a:spcPct val="130000"/>
              </a:lnSpc>
              <a:defRPr/>
            </a:pPr>
            <a:r>
              <a:rPr lang="en-US" dirty="0" smtClean="0">
                <a:solidFill>
                  <a:srgbClr val="3366FF"/>
                </a:solidFill>
              </a:rPr>
              <a:t>duplication of resources</a:t>
            </a:r>
            <a:endParaRPr lang="en-US" dirty="0">
              <a:solidFill>
                <a:srgbClr val="3366FF"/>
              </a:solidFill>
            </a:endParaRPr>
          </a:p>
          <a:p>
            <a:pPr marL="1931670" lvl="4" indent="-342900">
              <a:lnSpc>
                <a:spcPct val="130000"/>
              </a:lnSpc>
              <a:defRPr/>
            </a:pPr>
            <a:r>
              <a:rPr lang="en-US" dirty="0" smtClean="0">
                <a:solidFill>
                  <a:srgbClr val="3366FF"/>
                </a:solidFill>
              </a:rPr>
              <a:t>the lack of a centralized network management system</a:t>
            </a:r>
            <a:r>
              <a:rPr lang="en-US" sz="1400" dirty="0" smtClean="0"/>
              <a:t>. </a:t>
            </a:r>
          </a:p>
        </p:txBody>
      </p:sp>
      <p:sp>
        <p:nvSpPr>
          <p:cNvPr id="4" name="Slide Number Placeholder 3"/>
          <p:cNvSpPr>
            <a:spLocks noGrp="1"/>
          </p:cNvSpPr>
          <p:nvPr>
            <p:ph type="sldNum" sz="quarter" idx="12"/>
          </p:nvPr>
        </p:nvSpPr>
        <p:spPr/>
        <p:txBody>
          <a:bodyPr/>
          <a:lstStyle/>
          <a:p>
            <a:pPr>
              <a:defRPr/>
            </a:pPr>
            <a:fld id="{6AEEB23A-5F13-466E-B1BC-F437403AF57A}" type="slidenum">
              <a:rPr lang="en-US"/>
              <a:pPr>
                <a:defRPr/>
              </a:pPr>
              <a:t>7</a:t>
            </a:fld>
            <a:endParaRPr lang="en-US"/>
          </a:p>
        </p:txBody>
      </p:sp>
      <p:sp>
        <p:nvSpPr>
          <p:cNvPr id="2" name="Date Placeholder 1"/>
          <p:cNvSpPr>
            <a:spLocks noGrp="1"/>
          </p:cNvSpPr>
          <p:nvPr>
            <p:ph type="dt" sz="half" idx="10"/>
          </p:nvPr>
        </p:nvSpPr>
        <p:spPr/>
        <p:txBody>
          <a:bodyPr/>
          <a:lstStyle/>
          <a:p>
            <a:fld id="{392BA637-A88E-4346-B748-762A0379A093}" type="datetime2">
              <a:rPr lang="en-US" smtClean="0"/>
              <a:t>Wednesday, September 8, 21</a:t>
            </a:fld>
            <a:endParaRPr lang="en-US"/>
          </a:p>
        </p:txBody>
      </p:sp>
    </p:spTree>
    <p:extLst>
      <p:ext uri="{BB962C8B-B14F-4D97-AF65-F5344CB8AC3E}">
        <p14:creationId xmlns:p14="http://schemas.microsoft.com/office/powerpoint/2010/main" val="93448852"/>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VLSM : 20 hosts</a:t>
            </a:r>
            <a:endParaRPr lang="en-US" b="1" dirty="0"/>
          </a:p>
        </p:txBody>
      </p:sp>
      <p:sp>
        <p:nvSpPr>
          <p:cNvPr id="3" name="Content Placeholder 2"/>
          <p:cNvSpPr>
            <a:spLocks noGrp="1"/>
          </p:cNvSpPr>
          <p:nvPr>
            <p:ph idx="1"/>
          </p:nvPr>
        </p:nvSpPr>
        <p:spPr/>
        <p:txBody>
          <a:bodyPr>
            <a:normAutofit/>
          </a:bodyPr>
          <a:lstStyle/>
          <a:p>
            <a:r>
              <a:rPr lang="en-US" sz="2400" dirty="0" smtClean="0"/>
              <a:t>2</a:t>
            </a:r>
            <a:r>
              <a:rPr lang="en-US" sz="2400" baseline="30000" dirty="0" smtClean="0"/>
              <a:t>h</a:t>
            </a:r>
            <a:r>
              <a:rPr lang="en-US" sz="2400" dirty="0" smtClean="0"/>
              <a:t>-2&gt;=20     </a:t>
            </a:r>
          </a:p>
          <a:p>
            <a:pPr lvl="1"/>
            <a:r>
              <a:rPr lang="en-US" sz="2400" dirty="0" smtClean="0"/>
              <a:t>H=5</a:t>
            </a:r>
          </a:p>
          <a:p>
            <a:r>
              <a:rPr lang="en-US" sz="2400" b="1" dirty="0" smtClean="0"/>
              <a:t>\value</a:t>
            </a:r>
          </a:p>
          <a:p>
            <a:pPr lvl="1"/>
            <a:r>
              <a:rPr lang="en-US" sz="2400" dirty="0" smtClean="0"/>
              <a:t>8+8+8+(8-5)=27</a:t>
            </a:r>
          </a:p>
          <a:p>
            <a:r>
              <a:rPr lang="en-US" sz="2400" b="1" dirty="0" smtClean="0"/>
              <a:t>Subnet mask</a:t>
            </a:r>
          </a:p>
          <a:p>
            <a:pPr lvl="1"/>
            <a:r>
              <a:rPr lang="en-US" sz="2400" dirty="0" smtClean="0"/>
              <a:t>11111111.11111111.11111111.11100000</a:t>
            </a:r>
          </a:p>
          <a:p>
            <a:pPr lvl="1"/>
            <a:r>
              <a:rPr lang="en-US" sz="2400" dirty="0" smtClean="0"/>
              <a:t>255.255.255.224</a:t>
            </a:r>
          </a:p>
          <a:p>
            <a:r>
              <a:rPr lang="en-US" sz="2400" b="1" dirty="0" smtClean="0"/>
              <a:t>Block size</a:t>
            </a:r>
          </a:p>
          <a:p>
            <a:pPr lvl="1"/>
            <a:r>
              <a:rPr lang="en-US" sz="2400" dirty="0" smtClean="0"/>
              <a:t> 2</a:t>
            </a:r>
            <a:r>
              <a:rPr lang="en-US" sz="2400" baseline="30000" dirty="0" smtClean="0"/>
              <a:t>5</a:t>
            </a:r>
            <a:r>
              <a:rPr lang="en-US" sz="2400" dirty="0" smtClean="0"/>
              <a:t>=32</a:t>
            </a:r>
          </a:p>
          <a:p>
            <a:pPr lvl="1"/>
            <a:r>
              <a:rPr lang="en-US" sz="2400" dirty="0" smtClean="0"/>
              <a:t>Range: 192.168.1.192/27 -192.168.1.223/27 </a:t>
            </a:r>
          </a:p>
          <a:p>
            <a:pPr lvl="1"/>
            <a:endParaRPr lang="en-US" sz="2400" dirty="0"/>
          </a:p>
        </p:txBody>
      </p:sp>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70</a:t>
            </a:fld>
            <a:endParaRPr lang="en-US"/>
          </a:p>
        </p:txBody>
      </p:sp>
    </p:spTree>
    <p:extLst>
      <p:ext uri="{BB962C8B-B14F-4D97-AF65-F5344CB8AC3E}">
        <p14:creationId xmlns:p14="http://schemas.microsoft.com/office/powerpoint/2010/main" val="30855563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VLSM: 10 </a:t>
            </a:r>
            <a:r>
              <a:rPr lang="en-US" b="1" dirty="0"/>
              <a:t>hosts</a:t>
            </a:r>
          </a:p>
        </p:txBody>
      </p:sp>
      <p:sp>
        <p:nvSpPr>
          <p:cNvPr id="3" name="Content Placeholder 2"/>
          <p:cNvSpPr>
            <a:spLocks noGrp="1"/>
          </p:cNvSpPr>
          <p:nvPr>
            <p:ph idx="1"/>
          </p:nvPr>
        </p:nvSpPr>
        <p:spPr/>
        <p:txBody>
          <a:bodyPr>
            <a:normAutofit/>
          </a:bodyPr>
          <a:lstStyle/>
          <a:p>
            <a:r>
              <a:rPr lang="en-US" sz="2400" dirty="0" smtClean="0"/>
              <a:t>2</a:t>
            </a:r>
            <a:r>
              <a:rPr lang="en-US" sz="2400" baseline="30000" dirty="0" smtClean="0"/>
              <a:t>h</a:t>
            </a:r>
            <a:r>
              <a:rPr lang="en-US" sz="2400" dirty="0" smtClean="0"/>
              <a:t>-2&gt;=10     </a:t>
            </a:r>
          </a:p>
          <a:p>
            <a:pPr lvl="1"/>
            <a:r>
              <a:rPr lang="en-US" sz="2400" dirty="0" smtClean="0"/>
              <a:t>H=4</a:t>
            </a:r>
          </a:p>
          <a:p>
            <a:r>
              <a:rPr lang="en-US" sz="2400" b="1" dirty="0" smtClean="0"/>
              <a:t>\value</a:t>
            </a:r>
          </a:p>
          <a:p>
            <a:pPr lvl="1"/>
            <a:r>
              <a:rPr lang="en-US" sz="2400" dirty="0" smtClean="0"/>
              <a:t>8+8+8+(8-4)=28</a:t>
            </a:r>
          </a:p>
          <a:p>
            <a:r>
              <a:rPr lang="en-US" sz="2400" b="1" dirty="0" smtClean="0"/>
              <a:t>Subnet mask</a:t>
            </a:r>
          </a:p>
          <a:p>
            <a:pPr lvl="1"/>
            <a:r>
              <a:rPr lang="en-US" sz="2400" dirty="0" smtClean="0"/>
              <a:t>11111111.11111111.11111111.11110000</a:t>
            </a:r>
          </a:p>
          <a:p>
            <a:pPr lvl="1"/>
            <a:r>
              <a:rPr lang="en-US" sz="2400" dirty="0" smtClean="0"/>
              <a:t>255.255.255.240</a:t>
            </a:r>
          </a:p>
          <a:p>
            <a:r>
              <a:rPr lang="en-US" sz="2400" b="1" dirty="0" smtClean="0"/>
              <a:t>Block size</a:t>
            </a:r>
          </a:p>
          <a:p>
            <a:pPr lvl="1"/>
            <a:r>
              <a:rPr lang="en-US" sz="2400" dirty="0" smtClean="0"/>
              <a:t> 2</a:t>
            </a:r>
            <a:r>
              <a:rPr lang="en-US" sz="2400" baseline="30000" dirty="0"/>
              <a:t>4</a:t>
            </a:r>
            <a:r>
              <a:rPr lang="en-US" sz="2400" dirty="0" smtClean="0"/>
              <a:t>=16</a:t>
            </a:r>
          </a:p>
          <a:p>
            <a:pPr lvl="1"/>
            <a:r>
              <a:rPr lang="en-US" sz="2400" dirty="0" smtClean="0"/>
              <a:t>Range: 192.168.1.224/28 -192.168.1.239/28</a:t>
            </a:r>
          </a:p>
          <a:p>
            <a:pPr lvl="1"/>
            <a:endParaRPr lang="en-US" sz="2400" dirty="0"/>
          </a:p>
        </p:txBody>
      </p:sp>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71</a:t>
            </a:fld>
            <a:endParaRPr lang="en-US"/>
          </a:p>
        </p:txBody>
      </p:sp>
    </p:spTree>
    <p:extLst>
      <p:ext uri="{BB962C8B-B14F-4D97-AF65-F5344CB8AC3E}">
        <p14:creationId xmlns:p14="http://schemas.microsoft.com/office/powerpoint/2010/main" val="34893935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VLSM</a:t>
            </a:r>
            <a:endParaRPr lang="en-US" b="1" dirty="0"/>
          </a:p>
        </p:txBody>
      </p:sp>
      <p:sp>
        <p:nvSpPr>
          <p:cNvPr id="3" name="Content Placeholder 2"/>
          <p:cNvSpPr>
            <a:spLocks noGrp="1"/>
          </p:cNvSpPr>
          <p:nvPr>
            <p:ph idx="1"/>
          </p:nvPr>
        </p:nvSpPr>
        <p:spPr/>
        <p:txBody>
          <a:bodyPr>
            <a:normAutofit/>
          </a:bodyPr>
          <a:lstStyle/>
          <a:p>
            <a:pPr lvl="1"/>
            <a:endParaRPr lang="en-US" sz="2400" dirty="0" smtClean="0"/>
          </a:p>
          <a:p>
            <a:pPr lvl="1"/>
            <a:r>
              <a:rPr lang="en-US" sz="2400" dirty="0"/>
              <a:t>192.168.1.0/25 -192.168.1.127/25 </a:t>
            </a:r>
            <a:r>
              <a:rPr lang="en-US" sz="2400" dirty="0" smtClean="0"/>
              <a:t> </a:t>
            </a:r>
            <a:r>
              <a:rPr lang="en-US" sz="2400" dirty="0" smtClean="0">
                <a:solidFill>
                  <a:srgbClr val="3366FF"/>
                </a:solidFill>
              </a:rPr>
              <a:t>for 100 hosts </a:t>
            </a:r>
          </a:p>
          <a:p>
            <a:pPr lvl="1"/>
            <a:r>
              <a:rPr lang="en-US" sz="2400" dirty="0" smtClean="0"/>
              <a:t>192.168.1.128</a:t>
            </a:r>
            <a:r>
              <a:rPr lang="en-US" sz="2400" dirty="0"/>
              <a:t>/26 -192.168.1.191/26 </a:t>
            </a:r>
            <a:r>
              <a:rPr lang="en-US" sz="2400" dirty="0">
                <a:solidFill>
                  <a:srgbClr val="3366FF"/>
                </a:solidFill>
              </a:rPr>
              <a:t>for 4</a:t>
            </a:r>
            <a:r>
              <a:rPr lang="en-US" sz="2400" dirty="0" smtClean="0">
                <a:solidFill>
                  <a:srgbClr val="3366FF"/>
                </a:solidFill>
              </a:rPr>
              <a:t>0 </a:t>
            </a:r>
            <a:r>
              <a:rPr lang="en-US" sz="2400" dirty="0">
                <a:solidFill>
                  <a:srgbClr val="3366FF"/>
                </a:solidFill>
              </a:rPr>
              <a:t>hosts </a:t>
            </a:r>
            <a:endParaRPr lang="en-US" sz="2400" dirty="0" smtClean="0">
              <a:solidFill>
                <a:srgbClr val="3366FF"/>
              </a:solidFill>
            </a:endParaRPr>
          </a:p>
          <a:p>
            <a:pPr lvl="1"/>
            <a:r>
              <a:rPr lang="en-US" sz="2400" dirty="0" smtClean="0"/>
              <a:t>192.168.1.192</a:t>
            </a:r>
            <a:r>
              <a:rPr lang="en-US" sz="2400" dirty="0"/>
              <a:t>/27 -</a:t>
            </a:r>
            <a:r>
              <a:rPr lang="en-US" sz="2400" dirty="0" smtClean="0"/>
              <a:t>192.168.1.223/</a:t>
            </a:r>
            <a:r>
              <a:rPr lang="en-US" sz="2400" dirty="0"/>
              <a:t>27 </a:t>
            </a:r>
            <a:r>
              <a:rPr lang="en-US" sz="2400" dirty="0" smtClean="0"/>
              <a:t> </a:t>
            </a:r>
            <a:r>
              <a:rPr lang="en-US" sz="2400" dirty="0">
                <a:solidFill>
                  <a:srgbClr val="3366FF"/>
                </a:solidFill>
              </a:rPr>
              <a:t>for 20 hosts </a:t>
            </a:r>
          </a:p>
          <a:p>
            <a:pPr lvl="1"/>
            <a:r>
              <a:rPr lang="en-US" sz="2400" dirty="0" smtClean="0"/>
              <a:t>192.168.1.224/28 -192.168.1.239/28 </a:t>
            </a:r>
            <a:r>
              <a:rPr lang="en-US" sz="2400" dirty="0">
                <a:solidFill>
                  <a:srgbClr val="3366FF"/>
                </a:solidFill>
              </a:rPr>
              <a:t>for 10 hosts </a:t>
            </a:r>
          </a:p>
          <a:p>
            <a:pPr marL="457200" lvl="1" indent="0">
              <a:buNone/>
            </a:pPr>
            <a:endParaRPr lang="en-US" sz="2400" dirty="0" smtClean="0"/>
          </a:p>
          <a:p>
            <a:pPr lvl="1"/>
            <a:endParaRPr lang="en-US" sz="2400" dirty="0"/>
          </a:p>
        </p:txBody>
      </p:sp>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72</a:t>
            </a:fld>
            <a:endParaRPr lang="en-US"/>
          </a:p>
        </p:txBody>
      </p:sp>
    </p:spTree>
    <p:extLst>
      <p:ext uri="{BB962C8B-B14F-4D97-AF65-F5344CB8AC3E}">
        <p14:creationId xmlns:p14="http://schemas.microsoft.com/office/powerpoint/2010/main" val="27272042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Example </a:t>
            </a:r>
            <a:r>
              <a:rPr lang="en-US" b="1" dirty="0" smtClean="0"/>
              <a:t>6: </a:t>
            </a:r>
            <a:r>
              <a:rPr lang="en-US" b="1" dirty="0" smtClean="0">
                <a:solidFill>
                  <a:srgbClr val="3366FF"/>
                </a:solidFill>
              </a:rPr>
              <a:t>Problem </a:t>
            </a:r>
            <a:endParaRPr lang="en-US" b="1" dirty="0">
              <a:solidFill>
                <a:srgbClr val="3366FF"/>
              </a:solidFill>
            </a:endParaRPr>
          </a:p>
        </p:txBody>
      </p:sp>
      <p:sp>
        <p:nvSpPr>
          <p:cNvPr id="3" name="Content Placeholder 2"/>
          <p:cNvSpPr>
            <a:spLocks noGrp="1"/>
          </p:cNvSpPr>
          <p:nvPr>
            <p:ph idx="1"/>
          </p:nvPr>
        </p:nvSpPr>
        <p:spPr/>
        <p:txBody>
          <a:bodyPr>
            <a:noAutofit/>
          </a:bodyPr>
          <a:lstStyle/>
          <a:p>
            <a:pPr>
              <a:lnSpc>
                <a:spcPct val="150000"/>
              </a:lnSpc>
              <a:defRPr/>
            </a:pPr>
            <a:r>
              <a:rPr lang="en-US" sz="2400" dirty="0" smtClean="0"/>
              <a:t>Suppose an organization is given the block </a:t>
            </a:r>
            <a:r>
              <a:rPr lang="en-US" sz="2400" dirty="0" smtClean="0">
                <a:solidFill>
                  <a:srgbClr val="3366FF"/>
                </a:solidFill>
              </a:rPr>
              <a:t>17.12.14.0/26</a:t>
            </a:r>
            <a:r>
              <a:rPr lang="en-US" sz="2400" dirty="0" smtClean="0"/>
              <a:t>, which contains </a:t>
            </a:r>
            <a:r>
              <a:rPr lang="en-US" sz="2400" dirty="0" smtClean="0">
                <a:solidFill>
                  <a:srgbClr val="3366FF"/>
                </a:solidFill>
              </a:rPr>
              <a:t>64 addresses</a:t>
            </a:r>
            <a:r>
              <a:rPr lang="en-US" sz="2400" dirty="0" smtClean="0"/>
              <a:t>. The organization has </a:t>
            </a:r>
            <a:r>
              <a:rPr lang="en-US" sz="2400" dirty="0" smtClean="0">
                <a:solidFill>
                  <a:srgbClr val="3366FF"/>
                </a:solidFill>
              </a:rPr>
              <a:t>three offices </a:t>
            </a:r>
            <a:r>
              <a:rPr lang="en-US" sz="2400" dirty="0" smtClean="0"/>
              <a:t>and needs to divide the addresses into </a:t>
            </a:r>
            <a:r>
              <a:rPr lang="en-US" sz="2400" dirty="0">
                <a:solidFill>
                  <a:srgbClr val="3366FF"/>
                </a:solidFill>
              </a:rPr>
              <a:t>three sub blocks of </a:t>
            </a:r>
            <a:r>
              <a:rPr lang="en-US" sz="2400" dirty="0" smtClean="0">
                <a:solidFill>
                  <a:srgbClr val="3366FF"/>
                </a:solidFill>
              </a:rPr>
              <a:t>32</a:t>
            </a:r>
            <a:r>
              <a:rPr lang="en-US" sz="2400" dirty="0">
                <a:solidFill>
                  <a:srgbClr val="3366FF"/>
                </a:solidFill>
              </a:rPr>
              <a:t>, </a:t>
            </a:r>
            <a:r>
              <a:rPr lang="en-US" sz="2400" dirty="0" smtClean="0">
                <a:solidFill>
                  <a:srgbClr val="3366FF"/>
                </a:solidFill>
              </a:rPr>
              <a:t>16</a:t>
            </a:r>
            <a:r>
              <a:rPr lang="en-US" sz="2400" dirty="0">
                <a:solidFill>
                  <a:srgbClr val="3366FF"/>
                </a:solidFill>
              </a:rPr>
              <a:t>, and 16 </a:t>
            </a:r>
            <a:r>
              <a:rPr lang="en-US" sz="2400" dirty="0" smtClean="0"/>
              <a:t>addresses. </a:t>
            </a:r>
          </a:p>
        </p:txBody>
      </p:sp>
      <p:sp>
        <p:nvSpPr>
          <p:cNvPr id="2" name="Date Placeholder 1"/>
          <p:cNvSpPr>
            <a:spLocks noGrp="1"/>
          </p:cNvSpPr>
          <p:nvPr>
            <p:ph type="dt" sz="half" idx="10"/>
          </p:nvPr>
        </p:nvSpPr>
        <p:spPr/>
        <p:txBody>
          <a:bodyPr/>
          <a:lstStyle/>
          <a:p>
            <a:fld id="{6DC58C67-606C-5B44-87D7-D27AA62E3292}"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73</a:t>
            </a:fld>
            <a:endParaRPr lang="en-US"/>
          </a:p>
        </p:txBody>
      </p:sp>
    </p:spTree>
    <p:extLst>
      <p:ext uri="{BB962C8B-B14F-4D97-AF65-F5344CB8AC3E}">
        <p14:creationId xmlns:p14="http://schemas.microsoft.com/office/powerpoint/2010/main" val="4099920354"/>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Example 6: </a:t>
            </a:r>
            <a:r>
              <a:rPr lang="en-US" b="1" dirty="0" smtClean="0">
                <a:solidFill>
                  <a:srgbClr val="3366FF"/>
                </a:solidFill>
              </a:rPr>
              <a:t>Solution </a:t>
            </a:r>
            <a:endParaRPr lang="en-US" b="1" dirty="0">
              <a:solidFill>
                <a:srgbClr val="3366FF"/>
              </a:solidFill>
            </a:endParaRPr>
          </a:p>
        </p:txBody>
      </p:sp>
      <p:sp>
        <p:nvSpPr>
          <p:cNvPr id="3" name="Content Placeholder 2"/>
          <p:cNvSpPr>
            <a:spLocks noGrp="1"/>
          </p:cNvSpPr>
          <p:nvPr>
            <p:ph idx="1"/>
          </p:nvPr>
        </p:nvSpPr>
        <p:spPr/>
        <p:txBody>
          <a:bodyPr>
            <a:noAutofit/>
          </a:bodyPr>
          <a:lstStyle/>
          <a:p>
            <a:pPr marL="741362" lvl="1" indent="-342900">
              <a:lnSpc>
                <a:spcPct val="130000"/>
              </a:lnSpc>
              <a:defRPr/>
            </a:pPr>
            <a:r>
              <a:rPr lang="en-US" sz="2400" dirty="0" smtClean="0"/>
              <a:t>Suppose the mask for the first subnet is n1, then </a:t>
            </a:r>
            <a:r>
              <a:rPr lang="en-US" dirty="0">
                <a:solidFill>
                  <a:srgbClr val="3366FF"/>
                </a:solidFill>
              </a:rPr>
              <a:t>2</a:t>
            </a:r>
            <a:r>
              <a:rPr lang="en-US" baseline="30000" dirty="0">
                <a:solidFill>
                  <a:srgbClr val="3366FF"/>
                </a:solidFill>
              </a:rPr>
              <a:t>32-n1 </a:t>
            </a:r>
            <a:r>
              <a:rPr lang="en-US" sz="2400" dirty="0" smtClean="0"/>
              <a:t>must be 32, which means that </a:t>
            </a:r>
            <a:r>
              <a:rPr lang="en-US" sz="2400" dirty="0">
                <a:solidFill>
                  <a:srgbClr val="3366FF"/>
                </a:solidFill>
              </a:rPr>
              <a:t>n1 = 27. </a:t>
            </a:r>
            <a:endParaRPr lang="en-US" sz="2400" dirty="0" smtClean="0">
              <a:solidFill>
                <a:srgbClr val="3366FF"/>
              </a:solidFill>
            </a:endParaRPr>
          </a:p>
          <a:p>
            <a:pPr marL="741362" lvl="1" indent="-342900">
              <a:lnSpc>
                <a:spcPct val="130000"/>
              </a:lnSpc>
              <a:defRPr/>
            </a:pPr>
            <a:r>
              <a:rPr lang="en-US" sz="2400" dirty="0" smtClean="0"/>
              <a:t>Suppose the mask for the second subnet is n2, then </a:t>
            </a:r>
            <a:r>
              <a:rPr lang="en-US" sz="2400" dirty="0" smtClean="0">
                <a:solidFill>
                  <a:srgbClr val="3366FF"/>
                </a:solidFill>
              </a:rPr>
              <a:t>2</a:t>
            </a:r>
            <a:r>
              <a:rPr lang="en-US" sz="2400" baseline="30000" dirty="0" smtClean="0">
                <a:solidFill>
                  <a:srgbClr val="3366FF"/>
                </a:solidFill>
              </a:rPr>
              <a:t>32-n2</a:t>
            </a:r>
            <a:r>
              <a:rPr lang="en-US" sz="2400" dirty="0" smtClean="0">
                <a:solidFill>
                  <a:srgbClr val="3366FF"/>
                </a:solidFill>
              </a:rPr>
              <a:t> </a:t>
            </a:r>
            <a:r>
              <a:rPr lang="en-US" sz="2400" dirty="0" smtClean="0"/>
              <a:t>must be 16, which means that </a:t>
            </a:r>
            <a:r>
              <a:rPr lang="en-US" sz="2400" dirty="0">
                <a:solidFill>
                  <a:srgbClr val="3366FF"/>
                </a:solidFill>
              </a:rPr>
              <a:t>n2 = 28. </a:t>
            </a:r>
          </a:p>
          <a:p>
            <a:pPr marL="741362" lvl="1" indent="-342900">
              <a:lnSpc>
                <a:spcPct val="130000"/>
              </a:lnSpc>
              <a:defRPr/>
            </a:pPr>
            <a:r>
              <a:rPr lang="en-US" sz="2400" dirty="0" smtClean="0"/>
              <a:t>Suppose the mask for the third subnet is n3, then </a:t>
            </a:r>
            <a:r>
              <a:rPr lang="en-US" sz="2400" dirty="0" smtClean="0">
                <a:solidFill>
                  <a:srgbClr val="3366FF"/>
                </a:solidFill>
              </a:rPr>
              <a:t>2</a:t>
            </a:r>
            <a:r>
              <a:rPr lang="en-US" sz="2400" baseline="30000" dirty="0" smtClean="0">
                <a:solidFill>
                  <a:srgbClr val="3366FF"/>
                </a:solidFill>
              </a:rPr>
              <a:t>32-n3</a:t>
            </a:r>
            <a:r>
              <a:rPr lang="en-US" sz="2400" dirty="0" smtClean="0">
                <a:solidFill>
                  <a:srgbClr val="3366FF"/>
                </a:solidFill>
              </a:rPr>
              <a:t> </a:t>
            </a:r>
            <a:r>
              <a:rPr lang="en-US" sz="2400" dirty="0" smtClean="0"/>
              <a:t>must be 16, which means that </a:t>
            </a:r>
            <a:r>
              <a:rPr lang="en-US" sz="2400" dirty="0">
                <a:solidFill>
                  <a:srgbClr val="3366FF"/>
                </a:solidFill>
              </a:rPr>
              <a:t>n3 = 28.</a:t>
            </a:r>
          </a:p>
          <a:p>
            <a:pPr marL="400050">
              <a:lnSpc>
                <a:spcPct val="130000"/>
              </a:lnSpc>
              <a:defRPr/>
            </a:pPr>
            <a:r>
              <a:rPr lang="en-US" sz="2400" dirty="0" smtClean="0"/>
              <a:t>This means that we have the masks </a:t>
            </a:r>
            <a:r>
              <a:rPr lang="en-US" sz="2400" dirty="0">
                <a:solidFill>
                  <a:srgbClr val="3366FF"/>
                </a:solidFill>
              </a:rPr>
              <a:t>27, 28, 28 </a:t>
            </a:r>
            <a:r>
              <a:rPr lang="en-US" sz="2400" dirty="0" smtClean="0"/>
              <a:t>with the organization mask being </a:t>
            </a:r>
            <a:r>
              <a:rPr lang="en-US" sz="2400" dirty="0" smtClean="0">
                <a:solidFill>
                  <a:srgbClr val="3366FF"/>
                </a:solidFill>
              </a:rPr>
              <a:t>26.</a:t>
            </a:r>
            <a:endParaRPr lang="en-US" sz="2400" dirty="0">
              <a:solidFill>
                <a:srgbClr val="3366FF"/>
              </a:solidFill>
            </a:endParaRPr>
          </a:p>
        </p:txBody>
      </p:sp>
      <p:sp>
        <p:nvSpPr>
          <p:cNvPr id="2" name="Date Placeholder 1"/>
          <p:cNvSpPr>
            <a:spLocks noGrp="1"/>
          </p:cNvSpPr>
          <p:nvPr>
            <p:ph type="dt" sz="half" idx="10"/>
          </p:nvPr>
        </p:nvSpPr>
        <p:spPr/>
        <p:txBody>
          <a:bodyPr/>
          <a:lstStyle/>
          <a:p>
            <a:fld id="{F3E18955-33C1-9D4A-8867-2B94F6C07CB4}"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74</a:t>
            </a:fld>
            <a:endParaRPr lang="en-US"/>
          </a:p>
        </p:txBody>
      </p:sp>
    </p:spTree>
    <p:extLst>
      <p:ext uri="{BB962C8B-B14F-4D97-AF65-F5344CB8AC3E}">
        <p14:creationId xmlns:p14="http://schemas.microsoft.com/office/powerpoint/2010/main" val="2800375372"/>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6CF29E-D9A2-6442-84F8-D7CEE5D744F6}"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pPr>
              <a:defRPr/>
            </a:pPr>
            <a:fld id="{37D3E142-7188-41AC-8787-CFF8E30676BC}" type="slidenum">
              <a:rPr lang="en-US" smtClean="0"/>
              <a:pPr>
                <a:defRPr/>
              </a:pPr>
              <a:t>75</a:t>
            </a:fld>
            <a:endParaRPr lang="en-US"/>
          </a:p>
        </p:txBody>
      </p:sp>
      <p:pic>
        <p:nvPicPr>
          <p:cNvPr id="37892" name="Picture 6"/>
          <p:cNvPicPr>
            <a:picLocks noChangeAspect="1" noChangeArrowheads="1"/>
          </p:cNvPicPr>
          <p:nvPr/>
        </p:nvPicPr>
        <p:blipFill>
          <a:blip r:embed="rId2" cstate="print"/>
          <a:srcRect/>
          <a:stretch>
            <a:fillRect/>
          </a:stretch>
        </p:blipFill>
        <p:spPr bwMode="auto">
          <a:xfrm>
            <a:off x="708014" y="169863"/>
            <a:ext cx="7721611" cy="6186488"/>
          </a:xfrm>
          <a:prstGeom prst="rect">
            <a:avLst/>
          </a:prstGeom>
          <a:noFill/>
          <a:ln w="9525">
            <a:noFill/>
            <a:miter lim="800000"/>
            <a:headEnd/>
            <a:tailEnd/>
          </a:ln>
        </p:spPr>
      </p:pic>
    </p:spTree>
    <p:extLst>
      <p:ext uri="{BB962C8B-B14F-4D97-AF65-F5344CB8AC3E}">
        <p14:creationId xmlns:p14="http://schemas.microsoft.com/office/powerpoint/2010/main" val="3589754819"/>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Address Allocation</a:t>
            </a:r>
          </a:p>
        </p:txBody>
      </p:sp>
      <p:sp>
        <p:nvSpPr>
          <p:cNvPr id="3" name="Content Placeholder 2"/>
          <p:cNvSpPr>
            <a:spLocks noGrp="1"/>
          </p:cNvSpPr>
          <p:nvPr>
            <p:ph idx="1"/>
          </p:nvPr>
        </p:nvSpPr>
        <p:spPr/>
        <p:txBody>
          <a:bodyPr>
            <a:noAutofit/>
          </a:bodyPr>
          <a:lstStyle/>
          <a:p>
            <a:pPr>
              <a:lnSpc>
                <a:spcPct val="150000"/>
              </a:lnSpc>
              <a:defRPr/>
            </a:pPr>
            <a:r>
              <a:rPr lang="en-US" sz="2400" dirty="0" smtClean="0"/>
              <a:t>The next issue in classless addressing is address allocation. </a:t>
            </a:r>
          </a:p>
          <a:p>
            <a:pPr>
              <a:lnSpc>
                <a:spcPct val="150000"/>
              </a:lnSpc>
              <a:defRPr/>
            </a:pPr>
            <a:r>
              <a:rPr lang="en-US" sz="2400" dirty="0" smtClean="0"/>
              <a:t>How are the blocks allocated? </a:t>
            </a:r>
          </a:p>
          <a:p>
            <a:pPr>
              <a:lnSpc>
                <a:spcPct val="150000"/>
              </a:lnSpc>
              <a:defRPr/>
            </a:pPr>
            <a:r>
              <a:rPr lang="en-US" sz="2400" dirty="0" smtClean="0"/>
              <a:t>The ultimate responsibility of address allocation is given to a </a:t>
            </a:r>
            <a:r>
              <a:rPr lang="en-US" sz="2400" dirty="0" smtClean="0">
                <a:solidFill>
                  <a:srgbClr val="3366FF"/>
                </a:solidFill>
              </a:rPr>
              <a:t>global authority </a:t>
            </a:r>
            <a:r>
              <a:rPr lang="en-US" sz="2400" dirty="0" smtClean="0"/>
              <a:t>called the </a:t>
            </a:r>
            <a:r>
              <a:rPr lang="en-US" sz="2400" b="1" dirty="0" smtClean="0"/>
              <a:t>Internet Corporation for Assigned Names and Addresses (</a:t>
            </a:r>
            <a:r>
              <a:rPr lang="en-US" sz="2400" b="1" dirty="0" smtClean="0">
                <a:solidFill>
                  <a:srgbClr val="3366FF"/>
                </a:solidFill>
              </a:rPr>
              <a:t>ICANN). </a:t>
            </a:r>
          </a:p>
          <a:p>
            <a:pPr>
              <a:lnSpc>
                <a:spcPct val="150000"/>
              </a:lnSpc>
              <a:defRPr/>
            </a:pPr>
            <a:r>
              <a:rPr lang="en-US" sz="2400" dirty="0" smtClean="0"/>
              <a:t>However, ICANN does not normally allocate addresses to </a:t>
            </a:r>
            <a:r>
              <a:rPr lang="en-US" sz="2400" dirty="0" smtClean="0">
                <a:solidFill>
                  <a:srgbClr val="3366FF"/>
                </a:solidFill>
              </a:rPr>
              <a:t>individual organizations. </a:t>
            </a:r>
            <a:r>
              <a:rPr lang="en-US" sz="2400" dirty="0"/>
              <a:t>It </a:t>
            </a:r>
            <a:r>
              <a:rPr lang="en-US" sz="2400" dirty="0" smtClean="0"/>
              <a:t>assigns a large block of addresses </a:t>
            </a:r>
            <a:r>
              <a:rPr lang="en-US" sz="2400" dirty="0" smtClean="0">
                <a:solidFill>
                  <a:srgbClr val="3366FF"/>
                </a:solidFill>
              </a:rPr>
              <a:t>to an ISP. </a:t>
            </a:r>
          </a:p>
        </p:txBody>
      </p:sp>
      <p:sp>
        <p:nvSpPr>
          <p:cNvPr id="2" name="Date Placeholder 1"/>
          <p:cNvSpPr>
            <a:spLocks noGrp="1"/>
          </p:cNvSpPr>
          <p:nvPr>
            <p:ph type="dt" sz="half" idx="10"/>
          </p:nvPr>
        </p:nvSpPr>
        <p:spPr/>
        <p:txBody>
          <a:bodyPr/>
          <a:lstStyle/>
          <a:p>
            <a:fld id="{E397AB24-79DC-2347-A7E9-303B9E055A95}"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76</a:t>
            </a:fld>
            <a:endParaRPr lang="en-US"/>
          </a:p>
        </p:txBody>
      </p:sp>
    </p:spTree>
    <p:extLst>
      <p:ext uri="{BB962C8B-B14F-4D97-AF65-F5344CB8AC3E}">
        <p14:creationId xmlns:p14="http://schemas.microsoft.com/office/powerpoint/2010/main" val="2698077145"/>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Address Allocation</a:t>
            </a:r>
          </a:p>
        </p:txBody>
      </p:sp>
      <p:sp>
        <p:nvSpPr>
          <p:cNvPr id="3" name="Content Placeholder 2"/>
          <p:cNvSpPr>
            <a:spLocks noGrp="1"/>
          </p:cNvSpPr>
          <p:nvPr>
            <p:ph idx="1"/>
          </p:nvPr>
        </p:nvSpPr>
        <p:spPr/>
        <p:txBody>
          <a:bodyPr>
            <a:noAutofit/>
          </a:bodyPr>
          <a:lstStyle/>
          <a:p>
            <a:pPr>
              <a:lnSpc>
                <a:spcPct val="150000"/>
              </a:lnSpc>
              <a:defRPr/>
            </a:pPr>
            <a:r>
              <a:rPr lang="en-US" sz="2400" dirty="0" smtClean="0"/>
              <a:t>Each ISP, in turn, divides its assigned block into smaller sub blocks and grants the sub blocks to its customers. </a:t>
            </a:r>
          </a:p>
          <a:p>
            <a:pPr>
              <a:lnSpc>
                <a:spcPct val="150000"/>
              </a:lnSpc>
              <a:defRPr/>
            </a:pPr>
            <a:r>
              <a:rPr lang="en-US" sz="2400" dirty="0" smtClean="0"/>
              <a:t>In other words, an ISP receives one large block to be distributed to its </a:t>
            </a:r>
            <a:r>
              <a:rPr lang="en-US" sz="2400" dirty="0" smtClean="0">
                <a:solidFill>
                  <a:srgbClr val="3366FF"/>
                </a:solidFill>
              </a:rPr>
              <a:t>Internet users</a:t>
            </a:r>
            <a:r>
              <a:rPr lang="en-US" sz="2400" dirty="0" smtClean="0"/>
              <a:t>. This is called </a:t>
            </a:r>
            <a:r>
              <a:rPr lang="en-US" sz="2400" b="1" dirty="0" smtClean="0">
                <a:solidFill>
                  <a:srgbClr val="3366FF"/>
                </a:solidFill>
              </a:rPr>
              <a:t>address aggregation</a:t>
            </a:r>
            <a:r>
              <a:rPr lang="en-US" sz="2400" dirty="0">
                <a:solidFill>
                  <a:srgbClr val="3366FF"/>
                </a:solidFill>
              </a:rPr>
              <a:t>.</a:t>
            </a:r>
            <a:r>
              <a:rPr lang="en-US" sz="2400" dirty="0" smtClean="0">
                <a:solidFill>
                  <a:srgbClr val="3366FF"/>
                </a:solidFill>
              </a:rPr>
              <a:t> </a:t>
            </a:r>
          </a:p>
          <a:p>
            <a:pPr>
              <a:lnSpc>
                <a:spcPct val="150000"/>
              </a:lnSpc>
              <a:defRPr/>
            </a:pPr>
            <a:r>
              <a:rPr lang="en-US" sz="2400" dirty="0" smtClean="0">
                <a:solidFill>
                  <a:srgbClr val="3366FF"/>
                </a:solidFill>
              </a:rPr>
              <a:t>many blocks of addresses are aggregated in one block and granted to one ISP.</a:t>
            </a:r>
            <a:endParaRPr lang="en-US" sz="2400" dirty="0">
              <a:solidFill>
                <a:srgbClr val="3366FF"/>
              </a:solidFill>
            </a:endParaRPr>
          </a:p>
        </p:txBody>
      </p:sp>
      <p:sp>
        <p:nvSpPr>
          <p:cNvPr id="2" name="Date Placeholder 1"/>
          <p:cNvSpPr>
            <a:spLocks noGrp="1"/>
          </p:cNvSpPr>
          <p:nvPr>
            <p:ph type="dt" sz="half" idx="10"/>
          </p:nvPr>
        </p:nvSpPr>
        <p:spPr/>
        <p:txBody>
          <a:bodyPr/>
          <a:lstStyle/>
          <a:p>
            <a:fld id="{BE2EAA71-6E7B-3D45-A880-CD751427D1FD}"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77</a:t>
            </a:fld>
            <a:endParaRPr lang="en-US"/>
          </a:p>
        </p:txBody>
      </p:sp>
    </p:spTree>
    <p:extLst>
      <p:ext uri="{BB962C8B-B14F-4D97-AF65-F5344CB8AC3E}">
        <p14:creationId xmlns:p14="http://schemas.microsoft.com/office/powerpoint/2010/main" val="2507789067"/>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Example </a:t>
            </a:r>
            <a:r>
              <a:rPr lang="en-US" b="1" dirty="0" smtClean="0"/>
              <a:t>7</a:t>
            </a:r>
            <a:endParaRPr lang="en-US" b="1" dirty="0"/>
          </a:p>
        </p:txBody>
      </p:sp>
      <p:sp>
        <p:nvSpPr>
          <p:cNvPr id="6" name="Content Placeholder 5"/>
          <p:cNvSpPr>
            <a:spLocks noGrp="1"/>
          </p:cNvSpPr>
          <p:nvPr>
            <p:ph idx="1"/>
          </p:nvPr>
        </p:nvSpPr>
        <p:spPr/>
        <p:txBody>
          <a:bodyPr>
            <a:noAutofit/>
          </a:bodyPr>
          <a:lstStyle/>
          <a:p>
            <a:pPr>
              <a:lnSpc>
                <a:spcPct val="140000"/>
              </a:lnSpc>
              <a:defRPr/>
            </a:pPr>
            <a:r>
              <a:rPr lang="en-US" sz="2200" dirty="0"/>
              <a:t>An ISP is granted a block of addresses starting with 190.100.0.0/16 (65,536 addresses). </a:t>
            </a:r>
            <a:endParaRPr lang="en-US" sz="2200" dirty="0" smtClean="0"/>
          </a:p>
          <a:p>
            <a:pPr>
              <a:lnSpc>
                <a:spcPct val="140000"/>
              </a:lnSpc>
              <a:defRPr/>
            </a:pPr>
            <a:r>
              <a:rPr lang="en-US" sz="2200" dirty="0" smtClean="0"/>
              <a:t>The </a:t>
            </a:r>
            <a:r>
              <a:rPr lang="en-US" sz="2200" dirty="0"/>
              <a:t>ISP needs to distribute these addresses to three groups of customers as follows:</a:t>
            </a:r>
          </a:p>
          <a:p>
            <a:pPr marL="457200" lvl="1" indent="0">
              <a:lnSpc>
                <a:spcPct val="120000"/>
              </a:lnSpc>
              <a:buNone/>
              <a:defRPr/>
            </a:pPr>
            <a:r>
              <a:rPr lang="en-US" sz="2200" dirty="0">
                <a:solidFill>
                  <a:schemeClr val="hlink"/>
                </a:solidFill>
              </a:rPr>
              <a:t>a.</a:t>
            </a:r>
            <a:r>
              <a:rPr lang="en-US" sz="2200" dirty="0"/>
              <a:t> </a:t>
            </a:r>
            <a:r>
              <a:rPr lang="en-US" sz="2200" dirty="0">
                <a:solidFill>
                  <a:schemeClr val="hlink"/>
                </a:solidFill>
              </a:rPr>
              <a:t>The </a:t>
            </a:r>
            <a:r>
              <a:rPr lang="en-US" sz="2200" dirty="0" smtClean="0">
                <a:solidFill>
                  <a:schemeClr val="hlink"/>
                </a:solidFill>
              </a:rPr>
              <a:t>1</a:t>
            </a:r>
            <a:r>
              <a:rPr lang="en-US" sz="2200" baseline="30000" dirty="0" smtClean="0">
                <a:solidFill>
                  <a:schemeClr val="hlink"/>
                </a:solidFill>
              </a:rPr>
              <a:t>st</a:t>
            </a:r>
            <a:r>
              <a:rPr lang="en-US" sz="2200" dirty="0" smtClean="0">
                <a:solidFill>
                  <a:schemeClr val="hlink"/>
                </a:solidFill>
              </a:rPr>
              <a:t>  </a:t>
            </a:r>
            <a:r>
              <a:rPr lang="en-US" sz="2200" dirty="0">
                <a:solidFill>
                  <a:schemeClr val="hlink"/>
                </a:solidFill>
              </a:rPr>
              <a:t>group has 64 customers; each needs </a:t>
            </a:r>
            <a:r>
              <a:rPr lang="en-US" sz="2200" dirty="0" smtClean="0">
                <a:solidFill>
                  <a:schemeClr val="hlink"/>
                </a:solidFill>
              </a:rPr>
              <a:t>256</a:t>
            </a:r>
            <a:r>
              <a:rPr lang="en-US" sz="2200" dirty="0">
                <a:solidFill>
                  <a:schemeClr val="hlink"/>
                </a:solidFill>
              </a:rPr>
              <a:t> </a:t>
            </a:r>
            <a:r>
              <a:rPr lang="en-US" sz="2200" dirty="0" smtClean="0">
                <a:solidFill>
                  <a:schemeClr val="hlink"/>
                </a:solidFill>
              </a:rPr>
              <a:t>addresses</a:t>
            </a:r>
            <a:r>
              <a:rPr lang="en-US" sz="2200" dirty="0">
                <a:solidFill>
                  <a:schemeClr val="hlink"/>
                </a:solidFill>
              </a:rPr>
              <a:t>.</a:t>
            </a:r>
          </a:p>
          <a:p>
            <a:pPr marL="457200" lvl="1" indent="0">
              <a:lnSpc>
                <a:spcPct val="120000"/>
              </a:lnSpc>
              <a:buNone/>
              <a:defRPr/>
            </a:pPr>
            <a:r>
              <a:rPr lang="en-US" sz="2200" dirty="0">
                <a:solidFill>
                  <a:schemeClr val="hlink"/>
                </a:solidFill>
              </a:rPr>
              <a:t>b. The </a:t>
            </a:r>
            <a:r>
              <a:rPr lang="en-US" sz="2200" dirty="0" smtClean="0">
                <a:solidFill>
                  <a:schemeClr val="hlink"/>
                </a:solidFill>
              </a:rPr>
              <a:t>2</a:t>
            </a:r>
            <a:r>
              <a:rPr lang="en-US" sz="2200" baseline="30000" dirty="0" smtClean="0">
                <a:solidFill>
                  <a:schemeClr val="hlink"/>
                </a:solidFill>
              </a:rPr>
              <a:t>nd</a:t>
            </a:r>
            <a:r>
              <a:rPr lang="en-US" sz="2200" dirty="0" smtClean="0">
                <a:solidFill>
                  <a:schemeClr val="hlink"/>
                </a:solidFill>
              </a:rPr>
              <a:t> group </a:t>
            </a:r>
            <a:r>
              <a:rPr lang="en-US" sz="2200" dirty="0">
                <a:solidFill>
                  <a:schemeClr val="hlink"/>
                </a:solidFill>
              </a:rPr>
              <a:t>has 128 customers; each needs </a:t>
            </a:r>
            <a:r>
              <a:rPr lang="en-US" sz="2200" dirty="0" smtClean="0">
                <a:solidFill>
                  <a:schemeClr val="hlink"/>
                </a:solidFill>
              </a:rPr>
              <a:t>128</a:t>
            </a:r>
            <a:r>
              <a:rPr lang="en-US" sz="2200" dirty="0">
                <a:solidFill>
                  <a:schemeClr val="hlink"/>
                </a:solidFill>
              </a:rPr>
              <a:t> </a:t>
            </a:r>
            <a:r>
              <a:rPr lang="en-US" sz="2200" dirty="0" smtClean="0">
                <a:solidFill>
                  <a:schemeClr val="hlink"/>
                </a:solidFill>
              </a:rPr>
              <a:t>addresses</a:t>
            </a:r>
            <a:r>
              <a:rPr lang="en-US" sz="2200" dirty="0">
                <a:solidFill>
                  <a:schemeClr val="hlink"/>
                </a:solidFill>
              </a:rPr>
              <a:t>.</a:t>
            </a:r>
          </a:p>
          <a:p>
            <a:pPr marL="457200" lvl="1" indent="0">
              <a:lnSpc>
                <a:spcPct val="120000"/>
              </a:lnSpc>
              <a:buNone/>
              <a:defRPr/>
            </a:pPr>
            <a:r>
              <a:rPr lang="en-US" sz="2200" dirty="0">
                <a:solidFill>
                  <a:schemeClr val="hlink"/>
                </a:solidFill>
              </a:rPr>
              <a:t>c. The </a:t>
            </a:r>
            <a:r>
              <a:rPr lang="en-US" sz="2200" dirty="0" smtClean="0">
                <a:solidFill>
                  <a:schemeClr val="hlink"/>
                </a:solidFill>
              </a:rPr>
              <a:t>3</a:t>
            </a:r>
            <a:r>
              <a:rPr lang="en-US" sz="2200" baseline="30000" dirty="0" smtClean="0">
                <a:solidFill>
                  <a:schemeClr val="hlink"/>
                </a:solidFill>
              </a:rPr>
              <a:t>rd</a:t>
            </a:r>
            <a:r>
              <a:rPr lang="en-US" sz="2200" dirty="0" smtClean="0">
                <a:solidFill>
                  <a:schemeClr val="hlink"/>
                </a:solidFill>
              </a:rPr>
              <a:t> </a:t>
            </a:r>
            <a:r>
              <a:rPr lang="en-US" sz="2200" dirty="0">
                <a:solidFill>
                  <a:schemeClr val="hlink"/>
                </a:solidFill>
              </a:rPr>
              <a:t>group has 128 customers; each needs </a:t>
            </a:r>
            <a:r>
              <a:rPr lang="en-US" sz="2200" dirty="0" smtClean="0">
                <a:solidFill>
                  <a:schemeClr val="hlink"/>
                </a:solidFill>
              </a:rPr>
              <a:t>64</a:t>
            </a:r>
            <a:r>
              <a:rPr lang="en-US" sz="2200" dirty="0">
                <a:solidFill>
                  <a:schemeClr val="hlink"/>
                </a:solidFill>
              </a:rPr>
              <a:t> </a:t>
            </a:r>
            <a:r>
              <a:rPr lang="en-US" sz="2200" dirty="0" smtClean="0">
                <a:solidFill>
                  <a:schemeClr val="hlink"/>
                </a:solidFill>
              </a:rPr>
              <a:t>addresses</a:t>
            </a:r>
            <a:r>
              <a:rPr lang="en-US" sz="2200" dirty="0">
                <a:solidFill>
                  <a:schemeClr val="hlink"/>
                </a:solidFill>
              </a:rPr>
              <a:t>.</a:t>
            </a:r>
          </a:p>
          <a:p>
            <a:pPr>
              <a:lnSpc>
                <a:spcPct val="140000"/>
              </a:lnSpc>
              <a:defRPr/>
            </a:pPr>
            <a:r>
              <a:rPr lang="en-US" sz="2200" dirty="0">
                <a:solidFill>
                  <a:srgbClr val="FF0000"/>
                </a:solidFill>
              </a:rPr>
              <a:t>Design the sub blocks and find out how many addresses are still available after these allocations.</a:t>
            </a:r>
          </a:p>
          <a:p>
            <a:endParaRPr lang="en-US" sz="2200" dirty="0"/>
          </a:p>
        </p:txBody>
      </p:sp>
      <p:sp>
        <p:nvSpPr>
          <p:cNvPr id="2" name="Date Placeholder 1"/>
          <p:cNvSpPr>
            <a:spLocks noGrp="1"/>
          </p:cNvSpPr>
          <p:nvPr>
            <p:ph type="dt" sz="half" idx="10"/>
          </p:nvPr>
        </p:nvSpPr>
        <p:spPr/>
        <p:txBody>
          <a:bodyPr/>
          <a:lstStyle/>
          <a:p>
            <a:fld id="{2F897FDD-9F56-3442-975E-878042F699A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pPr>
              <a:defRPr/>
            </a:pPr>
            <a:fld id="{37D3E142-7188-41AC-8787-CFF8E30676BC}" type="slidenum">
              <a:rPr lang="en-US" smtClean="0"/>
              <a:pPr>
                <a:defRPr/>
              </a:pPr>
              <a:t>78</a:t>
            </a:fld>
            <a:endParaRPr lang="en-US"/>
          </a:p>
        </p:txBody>
      </p:sp>
    </p:spTree>
    <p:extLst>
      <p:ext uri="{BB962C8B-B14F-4D97-AF65-F5344CB8AC3E}">
        <p14:creationId xmlns:p14="http://schemas.microsoft.com/office/powerpoint/2010/main" val="1015317775"/>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rgbClr val="3366FF"/>
                </a:solidFill>
              </a:rPr>
              <a:t>solution</a:t>
            </a:r>
          </a:p>
        </p:txBody>
      </p:sp>
      <p:sp>
        <p:nvSpPr>
          <p:cNvPr id="3" name="Content Placeholder 2"/>
          <p:cNvSpPr>
            <a:spLocks noGrp="1"/>
          </p:cNvSpPr>
          <p:nvPr>
            <p:ph idx="1"/>
          </p:nvPr>
        </p:nvSpPr>
        <p:spPr/>
        <p:txBody>
          <a:bodyPr/>
          <a:lstStyle/>
          <a:p>
            <a:pPr marL="0" indent="0" algn="just">
              <a:buNone/>
              <a:defRPr/>
            </a:pPr>
            <a:r>
              <a:rPr lang="en-US" sz="2400" b="1" dirty="0">
                <a:solidFill>
                  <a:schemeClr val="hlink"/>
                </a:solidFill>
              </a:rPr>
              <a:t>Group 1</a:t>
            </a:r>
          </a:p>
          <a:p>
            <a:pPr>
              <a:defRPr/>
            </a:pPr>
            <a:r>
              <a:rPr lang="en-US" sz="2400" dirty="0"/>
              <a:t>For this group, each customer needs 256 addresses. </a:t>
            </a:r>
            <a:endParaRPr lang="en-US" sz="2400" dirty="0" smtClean="0"/>
          </a:p>
          <a:p>
            <a:pPr>
              <a:defRPr/>
            </a:pPr>
            <a:r>
              <a:rPr lang="en-US" sz="2400" dirty="0" smtClean="0"/>
              <a:t>This </a:t>
            </a:r>
            <a:r>
              <a:rPr lang="en-US" sz="2400" dirty="0"/>
              <a:t>means that 8 bits are needed to define each host. </a:t>
            </a:r>
            <a:endParaRPr lang="en-US" sz="2400" dirty="0" smtClean="0"/>
          </a:p>
          <a:p>
            <a:pPr>
              <a:defRPr/>
            </a:pPr>
            <a:r>
              <a:rPr lang="en-US" sz="2400" dirty="0" smtClean="0"/>
              <a:t>The </a:t>
            </a:r>
            <a:r>
              <a:rPr lang="en-US" sz="2400" dirty="0"/>
              <a:t>prefix length is then 32 − 8 = 24. The addresses are</a:t>
            </a:r>
          </a:p>
          <a:p>
            <a:endParaRPr lang="en-US" dirty="0"/>
          </a:p>
        </p:txBody>
      </p:sp>
      <p:sp>
        <p:nvSpPr>
          <p:cNvPr id="2" name="Date Placeholder 1"/>
          <p:cNvSpPr>
            <a:spLocks noGrp="1"/>
          </p:cNvSpPr>
          <p:nvPr>
            <p:ph type="dt" sz="half" idx="10"/>
          </p:nvPr>
        </p:nvSpPr>
        <p:spPr/>
        <p:txBody>
          <a:bodyPr/>
          <a:lstStyle/>
          <a:p>
            <a:fld id="{BCCC5C1F-96E8-604F-9597-B416486CD804}" type="datetime2">
              <a:rPr lang="en-US" smtClean="0"/>
              <a:t>Wednesday, September 8, 21</a:t>
            </a:fld>
            <a:endParaRPr lang="en-US"/>
          </a:p>
        </p:txBody>
      </p:sp>
      <p:sp>
        <p:nvSpPr>
          <p:cNvPr id="8" name="Slide Number Placeholder 7"/>
          <p:cNvSpPr>
            <a:spLocks noGrp="1"/>
          </p:cNvSpPr>
          <p:nvPr>
            <p:ph type="sldNum" sz="quarter" idx="12"/>
          </p:nvPr>
        </p:nvSpPr>
        <p:spPr/>
        <p:txBody>
          <a:bodyPr/>
          <a:lstStyle/>
          <a:p>
            <a:pPr>
              <a:defRPr/>
            </a:pPr>
            <a:fld id="{37D3E142-7188-41AC-8787-CFF8E30676BC}" type="slidenum">
              <a:rPr lang="en-US" smtClean="0"/>
              <a:pPr>
                <a:defRPr/>
              </a:pPr>
              <a:t>79</a:t>
            </a:fld>
            <a:endParaRPr lang="en-US"/>
          </a:p>
        </p:txBody>
      </p:sp>
      <p:pic>
        <p:nvPicPr>
          <p:cNvPr id="41988" name="Picture 13"/>
          <p:cNvPicPr>
            <a:picLocks noChangeAspect="1" noChangeArrowheads="1"/>
          </p:cNvPicPr>
          <p:nvPr/>
        </p:nvPicPr>
        <p:blipFill>
          <a:blip r:embed="rId2" cstate="print"/>
          <a:srcRect/>
          <a:stretch>
            <a:fillRect/>
          </a:stretch>
        </p:blipFill>
        <p:spPr bwMode="auto">
          <a:xfrm>
            <a:off x="1005553" y="3650711"/>
            <a:ext cx="7092295" cy="1941028"/>
          </a:xfrm>
          <a:prstGeom prst="rect">
            <a:avLst/>
          </a:prstGeom>
          <a:noFill/>
          <a:ln w="57150" cmpd="thickThin">
            <a:solidFill>
              <a:srgbClr val="4F81BD"/>
            </a:solidFill>
            <a:miter lim="800000"/>
            <a:headEnd/>
            <a:tailEnd/>
          </a:ln>
        </p:spPr>
      </p:pic>
    </p:spTree>
    <p:extLst>
      <p:ext uri="{BB962C8B-B14F-4D97-AF65-F5344CB8AC3E}">
        <p14:creationId xmlns:p14="http://schemas.microsoft.com/office/powerpoint/2010/main" val="117519923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BA29B91-17F9-47AE-926E-1A5DF68B5AE7}" type="slidenum">
              <a:rPr lang="en-US"/>
              <a:pPr>
                <a:defRPr/>
              </a:pPr>
              <a:t>8</a:t>
            </a:fld>
            <a:endParaRPr lang="en-US"/>
          </a:p>
        </p:txBody>
      </p:sp>
      <p:pic>
        <p:nvPicPr>
          <p:cNvPr id="5124" name="Picture 6"/>
          <p:cNvPicPr>
            <a:picLocks noChangeAspect="1" noChangeArrowheads="1"/>
          </p:cNvPicPr>
          <p:nvPr/>
        </p:nvPicPr>
        <p:blipFill>
          <a:blip r:embed="rId2"/>
          <a:srcRect/>
          <a:stretch>
            <a:fillRect/>
          </a:stretch>
        </p:blipFill>
        <p:spPr bwMode="auto">
          <a:xfrm>
            <a:off x="1270039" y="749034"/>
            <a:ext cx="6241638" cy="3343637"/>
          </a:xfrm>
          <a:prstGeom prst="rect">
            <a:avLst/>
          </a:prstGeom>
          <a:noFill/>
          <a:ln w="9525">
            <a:noFill/>
            <a:miter lim="800000"/>
            <a:headEnd/>
            <a:tailEnd/>
          </a:ln>
        </p:spPr>
      </p:pic>
      <p:pic>
        <p:nvPicPr>
          <p:cNvPr id="5" name="Picture 6"/>
          <p:cNvPicPr>
            <a:picLocks noChangeAspect="1" noChangeArrowheads="1"/>
          </p:cNvPicPr>
          <p:nvPr/>
        </p:nvPicPr>
        <p:blipFill>
          <a:blip r:embed="rId3"/>
          <a:srcRect/>
          <a:stretch>
            <a:fillRect/>
          </a:stretch>
        </p:blipFill>
        <p:spPr bwMode="auto">
          <a:xfrm>
            <a:off x="879255" y="4199956"/>
            <a:ext cx="7699423" cy="2156394"/>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8EA5A3EC-2312-044E-B54F-BE64E5D73B57}" type="datetime2">
              <a:rPr lang="en-US" smtClean="0"/>
              <a:t>Wednesday, September 8, 21</a:t>
            </a:fld>
            <a:endParaRPr lang="en-US"/>
          </a:p>
        </p:txBody>
      </p:sp>
    </p:spTree>
    <p:extLst>
      <p:ext uri="{BB962C8B-B14F-4D97-AF65-F5344CB8AC3E}">
        <p14:creationId xmlns:p14="http://schemas.microsoft.com/office/powerpoint/2010/main" val="30944740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rgbClr val="3366FF"/>
                </a:solidFill>
              </a:rPr>
              <a:t>solution</a:t>
            </a:r>
          </a:p>
        </p:txBody>
      </p:sp>
      <p:sp>
        <p:nvSpPr>
          <p:cNvPr id="3" name="Content Placeholder 2"/>
          <p:cNvSpPr>
            <a:spLocks noGrp="1"/>
          </p:cNvSpPr>
          <p:nvPr>
            <p:ph idx="1"/>
          </p:nvPr>
        </p:nvSpPr>
        <p:spPr/>
        <p:txBody>
          <a:bodyPr>
            <a:normAutofit/>
          </a:bodyPr>
          <a:lstStyle/>
          <a:p>
            <a:pPr marL="0" indent="0">
              <a:buNone/>
            </a:pPr>
            <a:r>
              <a:rPr lang="en-US" sz="2400" b="1" dirty="0">
                <a:solidFill>
                  <a:srgbClr val="3366FF"/>
                </a:solidFill>
              </a:rPr>
              <a:t>Group 2</a:t>
            </a:r>
          </a:p>
          <a:p>
            <a:r>
              <a:rPr lang="en-US" sz="2400" dirty="0"/>
              <a:t>For this group, each customer needs 128 addresses. </a:t>
            </a:r>
            <a:endParaRPr lang="en-US" sz="2400" dirty="0" smtClean="0"/>
          </a:p>
          <a:p>
            <a:r>
              <a:rPr lang="en-US" sz="2400" dirty="0" smtClean="0"/>
              <a:t>This </a:t>
            </a:r>
            <a:r>
              <a:rPr lang="en-US" sz="2400" dirty="0"/>
              <a:t>means that 7 bits are needed to define each host. </a:t>
            </a:r>
            <a:endParaRPr lang="en-US" sz="2400" dirty="0" smtClean="0"/>
          </a:p>
          <a:p>
            <a:r>
              <a:rPr lang="en-US" sz="2400" dirty="0" smtClean="0"/>
              <a:t>The </a:t>
            </a:r>
            <a:r>
              <a:rPr lang="en-US" sz="2400" dirty="0"/>
              <a:t>prefix length is then 32 − 7 = 25. The addresses </a:t>
            </a:r>
            <a:r>
              <a:rPr lang="en-US" sz="2400" dirty="0" smtClean="0"/>
              <a:t>are</a:t>
            </a:r>
            <a:endParaRPr lang="en-US" sz="2400" dirty="0"/>
          </a:p>
        </p:txBody>
      </p:sp>
      <p:sp>
        <p:nvSpPr>
          <p:cNvPr id="2" name="Date Placeholder 1"/>
          <p:cNvSpPr>
            <a:spLocks noGrp="1"/>
          </p:cNvSpPr>
          <p:nvPr>
            <p:ph type="dt" sz="half" idx="10"/>
          </p:nvPr>
        </p:nvSpPr>
        <p:spPr/>
        <p:txBody>
          <a:bodyPr/>
          <a:lstStyle/>
          <a:p>
            <a:fld id="{550F6821-C0A3-204F-85EC-8FA2BFDCADC7}" type="datetime2">
              <a:rPr lang="en-US" smtClean="0"/>
              <a:t>Wednesday, September 8, 21</a:t>
            </a:fld>
            <a:endParaRPr lang="en-US"/>
          </a:p>
        </p:txBody>
      </p:sp>
      <p:sp>
        <p:nvSpPr>
          <p:cNvPr id="8" name="Slide Number Placeholder 7"/>
          <p:cNvSpPr>
            <a:spLocks noGrp="1"/>
          </p:cNvSpPr>
          <p:nvPr>
            <p:ph type="sldNum" sz="quarter" idx="12"/>
          </p:nvPr>
        </p:nvSpPr>
        <p:spPr/>
        <p:txBody>
          <a:bodyPr/>
          <a:lstStyle/>
          <a:p>
            <a:pPr>
              <a:defRPr/>
            </a:pPr>
            <a:fld id="{37D3E142-7188-41AC-8787-CFF8E30676BC}" type="slidenum">
              <a:rPr lang="en-US" smtClean="0"/>
              <a:pPr>
                <a:defRPr/>
              </a:pPr>
              <a:t>80</a:t>
            </a:fld>
            <a:endParaRPr lang="en-US"/>
          </a:p>
        </p:txBody>
      </p:sp>
      <p:pic>
        <p:nvPicPr>
          <p:cNvPr id="41990" name="Picture 13"/>
          <p:cNvPicPr>
            <a:picLocks noChangeAspect="1" noChangeArrowheads="1"/>
          </p:cNvPicPr>
          <p:nvPr/>
        </p:nvPicPr>
        <p:blipFill>
          <a:blip r:embed="rId2" cstate="print"/>
          <a:srcRect/>
          <a:stretch>
            <a:fillRect/>
          </a:stretch>
        </p:blipFill>
        <p:spPr bwMode="auto">
          <a:xfrm>
            <a:off x="1118067" y="3766879"/>
            <a:ext cx="6534724" cy="1960351"/>
          </a:xfrm>
          <a:prstGeom prst="rect">
            <a:avLst/>
          </a:prstGeom>
          <a:noFill/>
          <a:ln w="57150" cmpd="thickThin">
            <a:solidFill>
              <a:srgbClr val="4F81BD"/>
            </a:solidFill>
            <a:miter lim="800000"/>
            <a:headEnd/>
            <a:tailEnd/>
          </a:ln>
        </p:spPr>
      </p:pic>
    </p:spTree>
    <p:extLst>
      <p:ext uri="{BB962C8B-B14F-4D97-AF65-F5344CB8AC3E}">
        <p14:creationId xmlns:p14="http://schemas.microsoft.com/office/powerpoint/2010/main" val="999254424"/>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1" name="Picture 12"/>
          <p:cNvPicPr>
            <a:picLocks noChangeAspect="1" noChangeArrowheads="1"/>
          </p:cNvPicPr>
          <p:nvPr/>
        </p:nvPicPr>
        <p:blipFill>
          <a:blip r:embed="rId2" cstate="print"/>
          <a:srcRect/>
          <a:stretch>
            <a:fillRect/>
          </a:stretch>
        </p:blipFill>
        <p:spPr bwMode="auto">
          <a:xfrm>
            <a:off x="1058253" y="3506347"/>
            <a:ext cx="7232147" cy="1428564"/>
          </a:xfrm>
          <a:prstGeom prst="rect">
            <a:avLst/>
          </a:prstGeom>
          <a:noFill/>
          <a:ln w="57150" cmpd="thickThin">
            <a:solidFill>
              <a:srgbClr val="4F81BD"/>
            </a:solidFill>
            <a:miter lim="800000"/>
            <a:headEnd/>
            <a:tailEnd/>
          </a:ln>
        </p:spPr>
      </p:pic>
      <p:sp>
        <p:nvSpPr>
          <p:cNvPr id="6" name="Rectangle 13"/>
          <p:cNvSpPr>
            <a:spLocks noChangeArrowheads="1"/>
          </p:cNvSpPr>
          <p:nvPr/>
        </p:nvSpPr>
        <p:spPr bwMode="auto">
          <a:xfrm>
            <a:off x="1470743" y="5053609"/>
            <a:ext cx="5856397" cy="1015663"/>
          </a:xfrm>
          <a:prstGeom prst="rect">
            <a:avLst/>
          </a:prstGeom>
          <a:solidFill>
            <a:schemeClr val="bg1"/>
          </a:solidFill>
          <a:ln w="9525">
            <a:noFill/>
            <a:miter lim="800000"/>
            <a:headEnd/>
            <a:tailEnd/>
          </a:ln>
          <a:effectLst/>
        </p:spPr>
        <p:txBody>
          <a:bodyPr wrap="square">
            <a:spAutoFit/>
          </a:bodyPr>
          <a:lstStyle/>
          <a:p>
            <a:pPr>
              <a:defRPr/>
            </a:pPr>
            <a:r>
              <a:rPr lang="en-US" sz="2000" dirty="0">
                <a:latin typeface="+mj-lt"/>
              </a:rPr>
              <a:t>Number of granted addresses to the ISP: 65,536</a:t>
            </a:r>
          </a:p>
          <a:p>
            <a:pPr>
              <a:defRPr/>
            </a:pPr>
            <a:r>
              <a:rPr lang="en-US" sz="2000" dirty="0">
                <a:latin typeface="+mj-lt"/>
              </a:rPr>
              <a:t>Number of allocated addresses by the ISP: 40,960</a:t>
            </a:r>
          </a:p>
          <a:p>
            <a:pPr>
              <a:defRPr/>
            </a:pPr>
            <a:r>
              <a:rPr lang="en-US" sz="2000" dirty="0">
                <a:latin typeface="+mj-lt"/>
              </a:rPr>
              <a:t>Number of available addresses: 24,576</a:t>
            </a:r>
          </a:p>
        </p:txBody>
      </p:sp>
      <p:sp>
        <p:nvSpPr>
          <p:cNvPr id="7" name="Title 6"/>
          <p:cNvSpPr>
            <a:spLocks noGrp="1"/>
          </p:cNvSpPr>
          <p:nvPr>
            <p:ph type="title"/>
          </p:nvPr>
        </p:nvSpPr>
        <p:spPr/>
        <p:txBody>
          <a:bodyPr/>
          <a:lstStyle/>
          <a:p>
            <a:r>
              <a:rPr lang="en-US" b="1" dirty="0" smtClean="0">
                <a:solidFill>
                  <a:srgbClr val="3366FF"/>
                </a:solidFill>
              </a:rPr>
              <a:t>Solution</a:t>
            </a:r>
            <a:r>
              <a:rPr lang="en-US" b="1" dirty="0" smtClean="0"/>
              <a:t> </a:t>
            </a:r>
            <a:endParaRPr lang="en-US" b="1" dirty="0"/>
          </a:p>
        </p:txBody>
      </p:sp>
      <p:sp>
        <p:nvSpPr>
          <p:cNvPr id="9" name="Content Placeholder 8"/>
          <p:cNvSpPr>
            <a:spLocks noGrp="1"/>
          </p:cNvSpPr>
          <p:nvPr>
            <p:ph idx="1"/>
          </p:nvPr>
        </p:nvSpPr>
        <p:spPr/>
        <p:txBody>
          <a:bodyPr/>
          <a:lstStyle/>
          <a:p>
            <a:pPr marL="0" indent="0" algn="just">
              <a:buNone/>
              <a:defRPr/>
            </a:pPr>
            <a:r>
              <a:rPr lang="en-US" sz="2400" b="1" dirty="0">
                <a:solidFill>
                  <a:schemeClr val="hlink"/>
                </a:solidFill>
              </a:rPr>
              <a:t>Group 3</a:t>
            </a:r>
          </a:p>
          <a:p>
            <a:pPr>
              <a:defRPr/>
            </a:pPr>
            <a:r>
              <a:rPr lang="en-US" sz="2400" dirty="0"/>
              <a:t>For this group, each customer needs 64 addresses. This means that 6 bits are needed to each host. </a:t>
            </a:r>
            <a:endParaRPr lang="en-US" sz="2400" dirty="0" smtClean="0"/>
          </a:p>
          <a:p>
            <a:pPr>
              <a:defRPr/>
            </a:pPr>
            <a:r>
              <a:rPr lang="en-US" sz="2400" dirty="0" smtClean="0"/>
              <a:t>The </a:t>
            </a:r>
            <a:r>
              <a:rPr lang="en-US" sz="2400" dirty="0"/>
              <a:t>prefix length is then 32 − 6 = 26. The addresses </a:t>
            </a:r>
            <a:r>
              <a:rPr lang="en-US" sz="2400" dirty="0" smtClean="0"/>
              <a:t>are</a:t>
            </a:r>
            <a:endParaRPr lang="en-US" sz="2400" dirty="0"/>
          </a:p>
        </p:txBody>
      </p:sp>
      <p:sp>
        <p:nvSpPr>
          <p:cNvPr id="2" name="Date Placeholder 1"/>
          <p:cNvSpPr>
            <a:spLocks noGrp="1"/>
          </p:cNvSpPr>
          <p:nvPr>
            <p:ph type="dt" sz="half" idx="10"/>
          </p:nvPr>
        </p:nvSpPr>
        <p:spPr/>
        <p:txBody>
          <a:bodyPr/>
          <a:lstStyle/>
          <a:p>
            <a:fld id="{006AF80C-BBC6-464C-85E2-632479576C7C}"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pPr>
              <a:defRPr/>
            </a:pPr>
            <a:fld id="{37D3E142-7188-41AC-8787-CFF8E30676BC}" type="slidenum">
              <a:rPr lang="en-US" smtClean="0"/>
              <a:pPr>
                <a:defRPr/>
              </a:pPr>
              <a:t>81</a:t>
            </a:fld>
            <a:endParaRPr lang="en-US"/>
          </a:p>
        </p:txBody>
      </p:sp>
    </p:spTree>
    <p:extLst>
      <p:ext uri="{BB962C8B-B14F-4D97-AF65-F5344CB8AC3E}">
        <p14:creationId xmlns:p14="http://schemas.microsoft.com/office/powerpoint/2010/main" val="2760256374"/>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b="1" dirty="0" smtClean="0">
                <a:solidFill>
                  <a:srgbClr val="3366FF"/>
                </a:solidFill>
              </a:rPr>
              <a:t>Reading Assignment:</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90763809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fld id="{673F935E-3081-A74F-B38A-CD22606891E7}"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82</a:t>
            </a:fld>
            <a:endParaRPr lang="en-US"/>
          </a:p>
        </p:txBody>
      </p:sp>
    </p:spTree>
    <p:extLst>
      <p:ext uri="{BB962C8B-B14F-4D97-AF65-F5344CB8AC3E}">
        <p14:creationId xmlns:p14="http://schemas.microsoft.com/office/powerpoint/2010/main" val="42691452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IPv6 ADDRESSES</a:t>
            </a:r>
          </a:p>
        </p:txBody>
      </p:sp>
      <p:sp>
        <p:nvSpPr>
          <p:cNvPr id="47107" name="Content Placeholder 2"/>
          <p:cNvSpPr>
            <a:spLocks noGrp="1"/>
          </p:cNvSpPr>
          <p:nvPr>
            <p:ph idx="1"/>
          </p:nvPr>
        </p:nvSpPr>
        <p:spPr/>
        <p:txBody>
          <a:bodyPr/>
          <a:lstStyle/>
          <a:p>
            <a:pPr>
              <a:lnSpc>
                <a:spcPct val="150000"/>
              </a:lnSpc>
            </a:pPr>
            <a:r>
              <a:rPr lang="en-US" sz="2400" dirty="0" smtClean="0"/>
              <a:t>Despite all short-term solutions, address depletion is still a long-term problem for the Internet. </a:t>
            </a:r>
          </a:p>
          <a:p>
            <a:pPr>
              <a:lnSpc>
                <a:spcPct val="150000"/>
              </a:lnSpc>
            </a:pPr>
            <a:r>
              <a:rPr lang="en-US" sz="2400" dirty="0" smtClean="0"/>
              <a:t>This and other problems in the IP protocol itself have been the motivation for IPv6. </a:t>
            </a:r>
          </a:p>
          <a:p>
            <a:pPr>
              <a:lnSpc>
                <a:spcPct val="150000"/>
              </a:lnSpc>
            </a:pPr>
            <a:r>
              <a:rPr lang="en-US" sz="2400" dirty="0" smtClean="0"/>
              <a:t>An IPv6 address is </a:t>
            </a:r>
            <a:r>
              <a:rPr lang="en-US" sz="2400" dirty="0" smtClean="0">
                <a:solidFill>
                  <a:srgbClr val="3366FF"/>
                </a:solidFill>
              </a:rPr>
              <a:t>128 bits or 32 </a:t>
            </a:r>
            <a:r>
              <a:rPr lang="en-US" sz="2400" dirty="0" smtClean="0"/>
              <a:t>hexadecimal digits long.</a:t>
            </a:r>
          </a:p>
          <a:p>
            <a:endParaRPr lang="en-US" dirty="0" smtClean="0"/>
          </a:p>
        </p:txBody>
      </p:sp>
      <p:sp>
        <p:nvSpPr>
          <p:cNvPr id="3" name="Date Placeholder 2"/>
          <p:cNvSpPr>
            <a:spLocks noGrp="1"/>
          </p:cNvSpPr>
          <p:nvPr>
            <p:ph type="dt" sz="half" idx="10"/>
          </p:nvPr>
        </p:nvSpPr>
        <p:spPr/>
        <p:txBody>
          <a:bodyPr/>
          <a:lstStyle/>
          <a:p>
            <a:fld id="{3394D7E2-6D06-354A-89E8-F99A85837186}"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pPr>
              <a:defRPr/>
            </a:pPr>
            <a:fld id="{37D3E142-7188-41AC-8787-CFF8E30676BC}" type="slidenum">
              <a:rPr lang="en-US" smtClean="0"/>
              <a:pPr>
                <a:defRPr/>
              </a:pPr>
              <a:t>83</a:t>
            </a:fld>
            <a:endParaRPr lang="en-US"/>
          </a:p>
        </p:txBody>
      </p:sp>
    </p:spTree>
    <p:extLst>
      <p:ext uri="{BB962C8B-B14F-4D97-AF65-F5344CB8AC3E}">
        <p14:creationId xmlns:p14="http://schemas.microsoft.com/office/powerpoint/2010/main" val="24906351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7200" y="274638"/>
            <a:ext cx="8229600" cy="506866"/>
          </a:xfrm>
        </p:spPr>
        <p:txBody>
          <a:bodyPr>
            <a:normAutofit fontScale="90000"/>
          </a:bodyPr>
          <a:lstStyle/>
          <a:p>
            <a:r>
              <a:rPr lang="en-US" b="1" dirty="0" smtClean="0"/>
              <a:t>Internet Protocol </a:t>
            </a:r>
            <a:endParaRPr lang="en-US" b="1" dirty="0"/>
          </a:p>
        </p:txBody>
      </p:sp>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84</a:t>
            </a:fld>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3283660896"/>
              </p:ext>
            </p:extLst>
          </p:nvPr>
        </p:nvGraphicFramePr>
        <p:xfrm>
          <a:off x="457200" y="830351"/>
          <a:ext cx="7896049" cy="5334216"/>
        </p:xfrm>
        <a:graphic>
          <a:graphicData uri="http://schemas.openxmlformats.org/drawingml/2006/table">
            <a:tbl>
              <a:tblPr firstRow="1" bandRow="1">
                <a:tableStyleId>{3B4B98B0-60AC-42C2-AFA5-B58CD77FA1E5}</a:tableStyleId>
              </a:tblPr>
              <a:tblGrid>
                <a:gridCol w="3781488"/>
                <a:gridCol w="4114561"/>
              </a:tblGrid>
              <a:tr h="54790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dirty="0" smtClean="0"/>
                        <a:t>IPV4</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dirty="0" smtClean="0"/>
                        <a:t>IPV6</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48344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32 bit </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128 bit</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48344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4 octate </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8 blocks</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48781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Decimal Representation </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Hexadecimal Representation </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48344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1 ocate -8 bit </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1 block -16bit </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48344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4*8 =32bit </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8*16 =128bit </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48344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Subnet mask </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No subnet mask </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48344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5 classes </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No class </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44737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Use broadcast address </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Not use any broadcast </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431944">
                <a:tc>
                  <a:txBody>
                    <a:bodyPr/>
                    <a:lstStyle/>
                    <a:p>
                      <a:pPr algn="ctr"/>
                      <a:r>
                        <a:rPr lang="en-US" sz="2400" dirty="0" smtClean="0"/>
                        <a:t>Contain 0-255 devices </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Contain 65,536 (FFFF)</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r h="48344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Security add on </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Embedded Security </a:t>
                      </a:r>
                    </a:p>
                  </a:txBody>
                  <a:tcPr>
                    <a:lnL w="12700" cap="flat" cmpd="sng" algn="ctr">
                      <a:solidFill>
                        <a:srgbClr val="8EB4E3"/>
                      </a:solidFill>
                      <a:prstDash val="solid"/>
                      <a:round/>
                      <a:headEnd type="none" w="med" len="med"/>
                      <a:tailEnd type="none" w="med" len="med"/>
                    </a:lnL>
                    <a:lnR w="12700" cap="flat" cmpd="sng" algn="ctr">
                      <a:solidFill>
                        <a:srgbClr val="8EB4E3"/>
                      </a:solidFill>
                      <a:prstDash val="solid"/>
                      <a:round/>
                      <a:headEnd type="none" w="med" len="med"/>
                      <a:tailEnd type="none" w="med" len="med"/>
                    </a:lnR>
                    <a:lnT w="12700" cap="flat" cmpd="sng" algn="ctr">
                      <a:solidFill>
                        <a:srgbClr val="8EB4E3"/>
                      </a:solidFill>
                      <a:prstDash val="solid"/>
                      <a:round/>
                      <a:headEnd type="none" w="med" len="med"/>
                      <a:tailEnd type="none" w="med" len="med"/>
                    </a:lnT>
                    <a:lnB w="12700" cap="flat" cmpd="sng" algn="ctr">
                      <a:solidFill>
                        <a:srgbClr val="8EB4E3"/>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905011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IPv6 ADDRESSES</a:t>
            </a:r>
          </a:p>
        </p:txBody>
      </p:sp>
      <p:sp>
        <p:nvSpPr>
          <p:cNvPr id="3" name="Date Placeholder 2"/>
          <p:cNvSpPr>
            <a:spLocks noGrp="1"/>
          </p:cNvSpPr>
          <p:nvPr>
            <p:ph type="dt" sz="half" idx="10"/>
          </p:nvPr>
        </p:nvSpPr>
        <p:spPr/>
        <p:txBody>
          <a:bodyPr/>
          <a:lstStyle/>
          <a:p>
            <a:fld id="{C92C8CAC-1F55-3741-A1CA-65C20CAA9E2A}"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pPr>
              <a:defRPr/>
            </a:pPr>
            <a:fld id="{37D3E142-7188-41AC-8787-CFF8E30676BC}" type="slidenum">
              <a:rPr lang="en-US" smtClean="0"/>
              <a:pPr>
                <a:defRPr/>
              </a:pPr>
              <a:t>85</a:t>
            </a:fld>
            <a:endParaRPr lang="en-US"/>
          </a:p>
        </p:txBody>
      </p:sp>
      <p:pic>
        <p:nvPicPr>
          <p:cNvPr id="47108" name="Picture 7"/>
          <p:cNvPicPr>
            <a:picLocks noChangeAspect="1" noChangeArrowheads="1"/>
          </p:cNvPicPr>
          <p:nvPr/>
        </p:nvPicPr>
        <p:blipFill>
          <a:blip r:embed="rId2" cstate="print"/>
          <a:srcRect/>
          <a:stretch>
            <a:fillRect/>
          </a:stretch>
        </p:blipFill>
        <p:spPr bwMode="auto">
          <a:xfrm>
            <a:off x="565024" y="2072021"/>
            <a:ext cx="7989888" cy="2317099"/>
          </a:xfrm>
          <a:prstGeom prst="rect">
            <a:avLst/>
          </a:prstGeom>
          <a:noFill/>
          <a:ln w="9525">
            <a:noFill/>
            <a:miter lim="800000"/>
            <a:headEnd/>
            <a:tailEnd/>
          </a:ln>
        </p:spPr>
      </p:pic>
    </p:spTree>
    <p:extLst>
      <p:ext uri="{BB962C8B-B14F-4D97-AF65-F5344CB8AC3E}">
        <p14:creationId xmlns:p14="http://schemas.microsoft.com/office/powerpoint/2010/main" val="18369554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Abbreviated IPv6 addresses</a:t>
            </a:r>
          </a:p>
        </p:txBody>
      </p:sp>
      <p:pic>
        <p:nvPicPr>
          <p:cNvPr id="48131" name="Picture 6"/>
          <p:cNvPicPr>
            <a:picLocks noGrp="1" noChangeAspect="1" noChangeArrowheads="1"/>
          </p:cNvPicPr>
          <p:nvPr>
            <p:ph idx="1"/>
          </p:nvPr>
        </p:nvPicPr>
        <p:blipFill>
          <a:blip r:embed="rId2" cstate="print"/>
          <a:srcRect t="-11094" b="-11094"/>
          <a:stretch>
            <a:fillRect/>
          </a:stretch>
        </p:blipFill>
        <p:spPr>
          <a:noFill/>
        </p:spPr>
      </p:pic>
      <p:sp>
        <p:nvSpPr>
          <p:cNvPr id="3" name="Date Placeholder 2"/>
          <p:cNvSpPr>
            <a:spLocks noGrp="1"/>
          </p:cNvSpPr>
          <p:nvPr>
            <p:ph type="dt" sz="half" idx="10"/>
          </p:nvPr>
        </p:nvSpPr>
        <p:spPr/>
        <p:txBody>
          <a:bodyPr/>
          <a:lstStyle/>
          <a:p>
            <a:fld id="{5F52F69C-CE44-604E-9A03-49AC36D92448}"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86</a:t>
            </a:fld>
            <a:endParaRPr lang="en-US"/>
          </a:p>
        </p:txBody>
      </p:sp>
    </p:spTree>
    <p:extLst>
      <p:ext uri="{BB962C8B-B14F-4D97-AF65-F5344CB8AC3E}">
        <p14:creationId xmlns:p14="http://schemas.microsoft.com/office/powerpoint/2010/main" val="9021385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solidFill>
                  <a:srgbClr val="3366FF"/>
                </a:solidFill>
              </a:rPr>
              <a:t>Example </a:t>
            </a:r>
            <a:r>
              <a:rPr lang="en-US" b="1" dirty="0" smtClean="0">
                <a:solidFill>
                  <a:srgbClr val="3366FF"/>
                </a:solidFill>
              </a:rPr>
              <a:t>9</a:t>
            </a:r>
            <a:endParaRPr lang="en-US" b="1" dirty="0">
              <a:solidFill>
                <a:srgbClr val="3366FF"/>
              </a:solidFill>
            </a:endParaRPr>
          </a:p>
        </p:txBody>
      </p:sp>
      <p:sp>
        <p:nvSpPr>
          <p:cNvPr id="4" name="Content Placeholder 3"/>
          <p:cNvSpPr>
            <a:spLocks noGrp="1"/>
          </p:cNvSpPr>
          <p:nvPr>
            <p:ph idx="1"/>
          </p:nvPr>
        </p:nvSpPr>
        <p:spPr/>
        <p:txBody>
          <a:bodyPr>
            <a:normAutofit/>
          </a:bodyPr>
          <a:lstStyle/>
          <a:p>
            <a:r>
              <a:rPr lang="en-US" sz="2400" dirty="0"/>
              <a:t>Expand the address 0:15::1:12:1213 to its original</a:t>
            </a:r>
            <a:r>
              <a:rPr lang="en-US" sz="2400" dirty="0" smtClean="0"/>
              <a:t>.</a:t>
            </a:r>
          </a:p>
          <a:p>
            <a:pPr marL="0" indent="0" algn="ctr">
              <a:buNone/>
            </a:pPr>
            <a:r>
              <a:rPr lang="en-US" sz="2400" b="1" dirty="0">
                <a:solidFill>
                  <a:schemeClr val="hlink"/>
                </a:solidFill>
              </a:rPr>
              <a:t>Solution</a:t>
            </a:r>
          </a:p>
          <a:p>
            <a:r>
              <a:rPr lang="en-US" sz="2400" dirty="0"/>
              <a:t>We first need to align the left side of the double colon to the left of the original pattern and the right side of the double colon to the right of the original pattern to find how many 0s we need to replace the double colon.</a:t>
            </a:r>
          </a:p>
          <a:p>
            <a:endParaRPr lang="en-US" sz="2400" dirty="0"/>
          </a:p>
          <a:p>
            <a:endParaRPr lang="en-US" sz="2400" dirty="0"/>
          </a:p>
        </p:txBody>
      </p:sp>
      <p:sp>
        <p:nvSpPr>
          <p:cNvPr id="2" name="Date Placeholder 1"/>
          <p:cNvSpPr>
            <a:spLocks noGrp="1"/>
          </p:cNvSpPr>
          <p:nvPr>
            <p:ph type="dt" sz="half" idx="10"/>
          </p:nvPr>
        </p:nvSpPr>
        <p:spPr/>
        <p:txBody>
          <a:bodyPr/>
          <a:lstStyle/>
          <a:p>
            <a:fld id="{8F2AD825-38D3-4847-BEC4-84ECE5097D3F}" type="datetime2">
              <a:rPr lang="en-US" smtClean="0"/>
              <a:t>Wednesday, September 8, 21</a:t>
            </a:fld>
            <a:endParaRPr lang="en-US"/>
          </a:p>
        </p:txBody>
      </p:sp>
      <p:sp>
        <p:nvSpPr>
          <p:cNvPr id="15" name="Slide Number Placeholder 1"/>
          <p:cNvSpPr>
            <a:spLocks noGrp="1"/>
          </p:cNvSpPr>
          <p:nvPr>
            <p:ph type="sldNum" sz="quarter" idx="12"/>
          </p:nvPr>
        </p:nvSpPr>
        <p:spPr/>
        <p:txBody>
          <a:bodyPr/>
          <a:lstStyle/>
          <a:p>
            <a:pPr algn="l">
              <a:defRPr/>
            </a:pPr>
            <a:r>
              <a:rPr lang="en-US"/>
              <a:t>19.</a:t>
            </a:r>
            <a:fld id="{D7BF91D2-CCD1-41C9-9233-E77915F39FF4}" type="slidenum">
              <a:rPr lang="en-US"/>
              <a:pPr algn="l">
                <a:defRPr/>
              </a:pPr>
              <a:t>87</a:t>
            </a:fld>
            <a:endParaRPr lang="en-US"/>
          </a:p>
        </p:txBody>
      </p:sp>
      <p:pic>
        <p:nvPicPr>
          <p:cNvPr id="49158" name="Picture 12"/>
          <p:cNvPicPr>
            <a:picLocks noChangeAspect="1" noChangeArrowheads="1"/>
          </p:cNvPicPr>
          <p:nvPr/>
        </p:nvPicPr>
        <p:blipFill>
          <a:blip r:embed="rId3" cstate="print"/>
          <a:srcRect/>
          <a:stretch>
            <a:fillRect/>
          </a:stretch>
        </p:blipFill>
        <p:spPr bwMode="auto">
          <a:xfrm>
            <a:off x="2001838" y="4152900"/>
            <a:ext cx="5138737" cy="647700"/>
          </a:xfrm>
          <a:prstGeom prst="rect">
            <a:avLst/>
          </a:prstGeom>
          <a:noFill/>
          <a:ln w="57150" cmpd="thickThin">
            <a:solidFill>
              <a:schemeClr val="folHlink"/>
            </a:solidFill>
            <a:miter lim="800000"/>
            <a:headEnd/>
            <a:tailEnd/>
          </a:ln>
        </p:spPr>
      </p:pic>
      <p:pic>
        <p:nvPicPr>
          <p:cNvPr id="49160" name="Picture 14"/>
          <p:cNvPicPr>
            <a:picLocks noChangeAspect="1" noChangeArrowheads="1"/>
          </p:cNvPicPr>
          <p:nvPr/>
        </p:nvPicPr>
        <p:blipFill>
          <a:blip r:embed="rId4" cstate="print"/>
          <a:srcRect/>
          <a:stretch>
            <a:fillRect/>
          </a:stretch>
        </p:blipFill>
        <p:spPr bwMode="auto">
          <a:xfrm>
            <a:off x="2020888" y="5799138"/>
            <a:ext cx="5102225" cy="296862"/>
          </a:xfrm>
          <a:prstGeom prst="rect">
            <a:avLst/>
          </a:prstGeom>
          <a:noFill/>
          <a:ln w="57150" cmpd="thickThin">
            <a:solidFill>
              <a:schemeClr val="folHlink"/>
            </a:solidFill>
            <a:miter lim="800000"/>
            <a:headEnd/>
            <a:tailEnd/>
          </a:ln>
        </p:spPr>
      </p:pic>
      <p:sp>
        <p:nvSpPr>
          <p:cNvPr id="5" name="Rectangle 4"/>
          <p:cNvSpPr/>
          <p:nvPr/>
        </p:nvSpPr>
        <p:spPr>
          <a:xfrm>
            <a:off x="831517" y="5023724"/>
            <a:ext cx="5108858" cy="461665"/>
          </a:xfrm>
          <a:prstGeom prst="rect">
            <a:avLst/>
          </a:prstGeom>
        </p:spPr>
        <p:txBody>
          <a:bodyPr wrap="none">
            <a:spAutoFit/>
          </a:bodyPr>
          <a:lstStyle/>
          <a:p>
            <a:pPr algn="just"/>
            <a:r>
              <a:rPr lang="en-US" sz="2400" dirty="0">
                <a:solidFill>
                  <a:srgbClr val="3366FF"/>
                </a:solidFill>
              </a:rPr>
              <a:t>This means that the original address is</a:t>
            </a:r>
            <a:r>
              <a:rPr lang="en-US" i="1" dirty="0">
                <a:latin typeface="Times New Roman" pitchFamily="18" charset="0"/>
              </a:rPr>
              <a:t>.</a:t>
            </a:r>
          </a:p>
        </p:txBody>
      </p:sp>
    </p:spTree>
    <p:extLst>
      <p:ext uri="{BB962C8B-B14F-4D97-AF65-F5344CB8AC3E}">
        <p14:creationId xmlns:p14="http://schemas.microsoft.com/office/powerpoint/2010/main" val="4149302508"/>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does a router do?</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3369475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88</a:t>
            </a:fld>
            <a:endParaRPr lang="en-US"/>
          </a:p>
        </p:txBody>
      </p:sp>
    </p:spTree>
    <p:extLst>
      <p:ext uri="{BB962C8B-B14F-4D97-AF65-F5344CB8AC3E}">
        <p14:creationId xmlns:p14="http://schemas.microsoft.com/office/powerpoint/2010/main" val="16378623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Routing </a:t>
            </a:r>
            <a:r>
              <a:rPr lang="en-US" b="1" dirty="0" err="1" smtClean="0"/>
              <a:t>vs</a:t>
            </a:r>
            <a:r>
              <a:rPr lang="en-US" b="1" dirty="0" smtClean="0"/>
              <a:t> Forwarding</a:t>
            </a:r>
            <a:endParaRPr lang="en-US" b="1" dirty="0"/>
          </a:p>
        </p:txBody>
      </p:sp>
      <p:sp>
        <p:nvSpPr>
          <p:cNvPr id="3" name="Content Placeholder 2"/>
          <p:cNvSpPr>
            <a:spLocks noGrp="1"/>
          </p:cNvSpPr>
          <p:nvPr>
            <p:ph idx="1"/>
          </p:nvPr>
        </p:nvSpPr>
        <p:spPr/>
        <p:txBody>
          <a:bodyPr>
            <a:normAutofit/>
          </a:bodyPr>
          <a:lstStyle/>
          <a:p>
            <a:pPr>
              <a:lnSpc>
                <a:spcPct val="150000"/>
              </a:lnSpc>
            </a:pPr>
            <a:r>
              <a:rPr lang="en-US" sz="2400" b="1" dirty="0" smtClean="0"/>
              <a:t>Routing :</a:t>
            </a:r>
          </a:p>
          <a:p>
            <a:pPr lvl="1">
              <a:lnSpc>
                <a:spcPct val="150000"/>
              </a:lnSpc>
            </a:pPr>
            <a:r>
              <a:rPr lang="en-US" sz="2400" dirty="0" smtClean="0"/>
              <a:t>Building maps and giving directions </a:t>
            </a:r>
          </a:p>
          <a:p>
            <a:pPr marL="457200" lvl="1" indent="0">
              <a:lnSpc>
                <a:spcPct val="150000"/>
              </a:lnSpc>
              <a:buNone/>
            </a:pPr>
            <a:endParaRPr lang="en-US" sz="2400" dirty="0" smtClean="0"/>
          </a:p>
          <a:p>
            <a:pPr>
              <a:lnSpc>
                <a:spcPct val="150000"/>
              </a:lnSpc>
            </a:pPr>
            <a:r>
              <a:rPr lang="en-US" sz="2400" b="1" dirty="0" smtClean="0"/>
              <a:t>Forwarding:</a:t>
            </a:r>
          </a:p>
          <a:p>
            <a:pPr lvl="1">
              <a:lnSpc>
                <a:spcPct val="150000"/>
              </a:lnSpc>
            </a:pPr>
            <a:r>
              <a:rPr lang="en-US" sz="2400" dirty="0" smtClean="0"/>
              <a:t>Moving packets between interfaces according to the directions </a:t>
            </a:r>
            <a:endParaRPr lang="en-US" sz="2400" dirty="0"/>
          </a:p>
        </p:txBody>
      </p:sp>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89</a:t>
            </a:fld>
            <a:endParaRPr lang="en-US"/>
          </a:p>
        </p:txBody>
      </p:sp>
    </p:spTree>
    <p:extLst>
      <p:ext uri="{BB962C8B-B14F-4D97-AF65-F5344CB8AC3E}">
        <p14:creationId xmlns:p14="http://schemas.microsoft.com/office/powerpoint/2010/main" val="2734533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Internet Protocol (IP)</a:t>
            </a:r>
          </a:p>
        </p:txBody>
      </p:sp>
      <p:sp>
        <p:nvSpPr>
          <p:cNvPr id="3" name="Content Placeholder 2"/>
          <p:cNvSpPr>
            <a:spLocks noGrp="1"/>
          </p:cNvSpPr>
          <p:nvPr>
            <p:ph idx="1"/>
          </p:nvPr>
        </p:nvSpPr>
        <p:spPr/>
        <p:txBody>
          <a:bodyPr rtlCol="0">
            <a:noAutofit/>
          </a:bodyPr>
          <a:lstStyle/>
          <a:p>
            <a:pPr>
              <a:lnSpc>
                <a:spcPct val="150000"/>
              </a:lnSpc>
              <a:defRPr/>
            </a:pPr>
            <a:r>
              <a:rPr lang="en-US" sz="2400" dirty="0" smtClean="0"/>
              <a:t>used for </a:t>
            </a:r>
            <a:r>
              <a:rPr lang="en-US" sz="2400" dirty="0" smtClean="0">
                <a:solidFill>
                  <a:srgbClr val="3366FF"/>
                </a:solidFill>
              </a:rPr>
              <a:t>communicating data </a:t>
            </a:r>
            <a:r>
              <a:rPr lang="en-US" sz="2400" dirty="0" smtClean="0"/>
              <a:t>across a </a:t>
            </a:r>
            <a:r>
              <a:rPr lang="en-US" sz="2400" dirty="0">
                <a:solidFill>
                  <a:srgbClr val="3366FF"/>
                </a:solidFill>
              </a:rPr>
              <a:t>p</a:t>
            </a:r>
            <a:r>
              <a:rPr lang="en-US" sz="2400" dirty="0" smtClean="0">
                <a:solidFill>
                  <a:srgbClr val="3366FF"/>
                </a:solidFill>
              </a:rPr>
              <a:t>acket-switched </a:t>
            </a:r>
            <a:r>
              <a:rPr lang="en-US" sz="2400" dirty="0" smtClean="0"/>
              <a:t>internetwork using the IP Suite, also referred to as TCP/IP.</a:t>
            </a:r>
          </a:p>
          <a:p>
            <a:pPr>
              <a:lnSpc>
                <a:spcPct val="150000"/>
              </a:lnSpc>
              <a:defRPr/>
            </a:pPr>
            <a:r>
              <a:rPr lang="en-US" sz="2400" dirty="0" smtClean="0"/>
              <a:t>IP is the </a:t>
            </a:r>
            <a:r>
              <a:rPr lang="en-US" sz="2400" dirty="0" smtClean="0">
                <a:solidFill>
                  <a:srgbClr val="3366FF"/>
                </a:solidFill>
              </a:rPr>
              <a:t>primary protocol in the Internet Layer </a:t>
            </a:r>
            <a:r>
              <a:rPr lang="en-US" sz="2400" dirty="0" smtClean="0"/>
              <a:t>of the Internet Protocol Suite </a:t>
            </a:r>
          </a:p>
          <a:p>
            <a:pPr>
              <a:lnSpc>
                <a:spcPct val="150000"/>
              </a:lnSpc>
              <a:defRPr/>
            </a:pPr>
            <a:r>
              <a:rPr lang="en-US" sz="2400" dirty="0" smtClean="0"/>
              <a:t>IP has the task of </a:t>
            </a:r>
            <a:r>
              <a:rPr lang="en-US" sz="2400" dirty="0" smtClean="0">
                <a:solidFill>
                  <a:srgbClr val="3366FF"/>
                </a:solidFill>
              </a:rPr>
              <a:t>delivering</a:t>
            </a:r>
            <a:r>
              <a:rPr lang="en-US" sz="2400" dirty="0" smtClean="0"/>
              <a:t> distinguished protocol datagrams (packets) from the </a:t>
            </a:r>
            <a:r>
              <a:rPr lang="en-US" sz="2400" dirty="0" smtClean="0">
                <a:solidFill>
                  <a:srgbClr val="3366FF"/>
                </a:solidFill>
              </a:rPr>
              <a:t>source host </a:t>
            </a:r>
            <a:r>
              <a:rPr lang="en-US" sz="2400" dirty="0" smtClean="0"/>
              <a:t>to the </a:t>
            </a:r>
            <a:r>
              <a:rPr lang="en-US" sz="2400" dirty="0" smtClean="0">
                <a:solidFill>
                  <a:srgbClr val="3366FF"/>
                </a:solidFill>
              </a:rPr>
              <a:t>destination host </a:t>
            </a:r>
            <a:r>
              <a:rPr lang="en-US" sz="2400" dirty="0" smtClean="0"/>
              <a:t>solely </a:t>
            </a:r>
            <a:r>
              <a:rPr lang="en-US" sz="2400" dirty="0" smtClean="0">
                <a:solidFill>
                  <a:srgbClr val="3366FF"/>
                </a:solidFill>
              </a:rPr>
              <a:t>based on their addresses. </a:t>
            </a:r>
          </a:p>
        </p:txBody>
      </p:sp>
      <p:sp>
        <p:nvSpPr>
          <p:cNvPr id="5" name="Date Placeholder 4"/>
          <p:cNvSpPr>
            <a:spLocks noGrp="1"/>
          </p:cNvSpPr>
          <p:nvPr>
            <p:ph type="dt" sz="half" idx="10"/>
          </p:nvPr>
        </p:nvSpPr>
        <p:spPr/>
        <p:txBody>
          <a:bodyPr/>
          <a:lstStyle/>
          <a:p>
            <a:fld id="{D83240B0-EA2E-AF44-8158-2BB6DFFE85E5}"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9</a:t>
            </a:fld>
            <a:endParaRPr lang="en-US"/>
          </a:p>
        </p:txBody>
      </p:sp>
    </p:spTree>
    <p:extLst>
      <p:ext uri="{BB962C8B-B14F-4D97-AF65-F5344CB8AC3E}">
        <p14:creationId xmlns:p14="http://schemas.microsoft.com/office/powerpoint/2010/main" val="1228317453"/>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IP Routing </a:t>
            </a:r>
            <a:endParaRPr lang="en-US" b="1" dirty="0"/>
          </a:p>
        </p:txBody>
      </p:sp>
      <p:sp>
        <p:nvSpPr>
          <p:cNvPr id="3" name="Content Placeholder 2"/>
          <p:cNvSpPr>
            <a:spLocks noGrp="1"/>
          </p:cNvSpPr>
          <p:nvPr>
            <p:ph idx="1"/>
          </p:nvPr>
        </p:nvSpPr>
        <p:spPr/>
        <p:txBody>
          <a:bodyPr>
            <a:normAutofit fontScale="92500"/>
          </a:bodyPr>
          <a:lstStyle/>
          <a:p>
            <a:pPr>
              <a:lnSpc>
                <a:spcPct val="130000"/>
              </a:lnSpc>
            </a:pPr>
            <a:r>
              <a:rPr lang="en-US" sz="2400" dirty="0"/>
              <a:t>Path derived from information received from </a:t>
            </a:r>
            <a:r>
              <a:rPr lang="en-US" sz="2400" dirty="0" smtClean="0"/>
              <a:t>a routing protocol </a:t>
            </a:r>
            <a:endParaRPr lang="en-US" sz="2400" dirty="0"/>
          </a:p>
          <a:p>
            <a:pPr>
              <a:lnSpc>
                <a:spcPct val="130000"/>
              </a:lnSpc>
            </a:pPr>
            <a:r>
              <a:rPr lang="en-US" sz="2400" dirty="0" smtClean="0"/>
              <a:t>Several </a:t>
            </a:r>
            <a:r>
              <a:rPr lang="en-US" sz="2400" dirty="0"/>
              <a:t>alternative paths may </a:t>
            </a:r>
            <a:r>
              <a:rPr lang="en-US" sz="2400" dirty="0" smtClean="0"/>
              <a:t>exist</a:t>
            </a:r>
          </a:p>
          <a:p>
            <a:pPr lvl="1">
              <a:lnSpc>
                <a:spcPct val="130000"/>
              </a:lnSpc>
            </a:pPr>
            <a:r>
              <a:rPr lang="en-US" sz="2400" dirty="0" smtClean="0"/>
              <a:t>best </a:t>
            </a:r>
            <a:r>
              <a:rPr lang="en-US" sz="2400" dirty="0"/>
              <a:t>path stored in </a:t>
            </a:r>
            <a:r>
              <a:rPr lang="en-US" sz="2400" dirty="0">
                <a:solidFill>
                  <a:srgbClr val="3366FF"/>
                </a:solidFill>
              </a:rPr>
              <a:t>forwarding </a:t>
            </a:r>
            <a:r>
              <a:rPr lang="en-US" sz="2400" dirty="0" smtClean="0">
                <a:solidFill>
                  <a:srgbClr val="3366FF"/>
                </a:solidFill>
              </a:rPr>
              <a:t>table</a:t>
            </a:r>
          </a:p>
          <a:p>
            <a:pPr>
              <a:lnSpc>
                <a:spcPct val="130000"/>
              </a:lnSpc>
            </a:pPr>
            <a:r>
              <a:rPr lang="en-US" sz="2400" dirty="0" smtClean="0"/>
              <a:t>Decisions </a:t>
            </a:r>
            <a:r>
              <a:rPr lang="en-US" sz="2400" dirty="0"/>
              <a:t>are updated periodically or </a:t>
            </a:r>
            <a:r>
              <a:rPr lang="en-US" sz="2400" dirty="0" smtClean="0"/>
              <a:t>as topology </a:t>
            </a:r>
            <a:r>
              <a:rPr lang="en-US" sz="2400" dirty="0"/>
              <a:t>changes (event driven)</a:t>
            </a:r>
          </a:p>
          <a:p>
            <a:pPr>
              <a:lnSpc>
                <a:spcPct val="130000"/>
              </a:lnSpc>
            </a:pPr>
            <a:r>
              <a:rPr lang="en-US" sz="2400" dirty="0" smtClean="0"/>
              <a:t>Decisions </a:t>
            </a:r>
            <a:r>
              <a:rPr lang="en-US" sz="2400" dirty="0"/>
              <a:t>are based </a:t>
            </a:r>
            <a:r>
              <a:rPr lang="en-US" sz="2400" dirty="0" smtClean="0"/>
              <a:t>on:</a:t>
            </a:r>
          </a:p>
          <a:p>
            <a:pPr lvl="1">
              <a:lnSpc>
                <a:spcPct val="130000"/>
              </a:lnSpc>
            </a:pPr>
            <a:r>
              <a:rPr lang="en-US" sz="2400" dirty="0" smtClean="0"/>
              <a:t>topology</a:t>
            </a:r>
          </a:p>
          <a:p>
            <a:pPr lvl="1">
              <a:lnSpc>
                <a:spcPct val="130000"/>
              </a:lnSpc>
            </a:pPr>
            <a:r>
              <a:rPr lang="en-US" sz="2400" dirty="0" smtClean="0"/>
              <a:t>policies </a:t>
            </a:r>
            <a:r>
              <a:rPr lang="en-US" sz="2400" dirty="0"/>
              <a:t>and metrics (hop </a:t>
            </a:r>
            <a:r>
              <a:rPr lang="en-US" sz="2400" dirty="0" smtClean="0"/>
              <a:t>count, filtering, </a:t>
            </a:r>
            <a:r>
              <a:rPr lang="en-US" sz="2400" dirty="0"/>
              <a:t>delay, bandwidth, etc.)</a:t>
            </a:r>
          </a:p>
          <a:p>
            <a:endParaRPr lang="en-US" sz="2400" dirty="0"/>
          </a:p>
        </p:txBody>
      </p:sp>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90</a:t>
            </a:fld>
            <a:endParaRPr lang="en-US"/>
          </a:p>
        </p:txBody>
      </p:sp>
    </p:spTree>
    <p:extLst>
      <p:ext uri="{BB962C8B-B14F-4D97-AF65-F5344CB8AC3E}">
        <p14:creationId xmlns:p14="http://schemas.microsoft.com/office/powerpoint/2010/main" val="38133906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IP Forwarding </a:t>
            </a:r>
            <a:endParaRPr lang="en-US" b="1" dirty="0"/>
          </a:p>
        </p:txBody>
      </p:sp>
      <p:sp>
        <p:nvSpPr>
          <p:cNvPr id="3" name="Content Placeholder 2"/>
          <p:cNvSpPr>
            <a:spLocks noGrp="1"/>
          </p:cNvSpPr>
          <p:nvPr>
            <p:ph idx="1"/>
          </p:nvPr>
        </p:nvSpPr>
        <p:spPr/>
        <p:txBody>
          <a:bodyPr>
            <a:normAutofit/>
          </a:bodyPr>
          <a:lstStyle/>
          <a:p>
            <a:pPr>
              <a:lnSpc>
                <a:spcPct val="150000"/>
              </a:lnSpc>
            </a:pPr>
            <a:r>
              <a:rPr lang="en-US" sz="2400" dirty="0" smtClean="0"/>
              <a:t>Router </a:t>
            </a:r>
            <a:r>
              <a:rPr lang="en-US" sz="2400" dirty="0"/>
              <a:t>decides which interface a packet </a:t>
            </a:r>
            <a:r>
              <a:rPr lang="en-US" sz="2400" dirty="0" smtClean="0"/>
              <a:t>is sent </a:t>
            </a:r>
            <a:r>
              <a:rPr lang="en-US" sz="2400" dirty="0"/>
              <a:t>to</a:t>
            </a:r>
          </a:p>
          <a:p>
            <a:pPr>
              <a:lnSpc>
                <a:spcPct val="150000"/>
              </a:lnSpc>
            </a:pPr>
            <a:r>
              <a:rPr lang="en-US" sz="2400" dirty="0" smtClean="0"/>
              <a:t>Forwarding </a:t>
            </a:r>
            <a:r>
              <a:rPr lang="en-US" sz="2400" dirty="0"/>
              <a:t>table populated by </a:t>
            </a:r>
            <a:r>
              <a:rPr lang="en-US" sz="2400" dirty="0" smtClean="0"/>
              <a:t>routing process</a:t>
            </a:r>
            <a:endParaRPr lang="en-US" sz="2400" dirty="0"/>
          </a:p>
          <a:p>
            <a:pPr>
              <a:lnSpc>
                <a:spcPct val="150000"/>
              </a:lnSpc>
            </a:pPr>
            <a:r>
              <a:rPr lang="en-US" sz="2400" dirty="0" smtClean="0"/>
              <a:t>Forwarding </a:t>
            </a:r>
            <a:r>
              <a:rPr lang="en-US" sz="2400" dirty="0"/>
              <a:t>decisions:</a:t>
            </a:r>
          </a:p>
          <a:p>
            <a:pPr lvl="1">
              <a:lnSpc>
                <a:spcPct val="150000"/>
              </a:lnSpc>
            </a:pPr>
            <a:r>
              <a:rPr lang="en-US" sz="2400" dirty="0" smtClean="0"/>
              <a:t>destination </a:t>
            </a:r>
            <a:r>
              <a:rPr lang="en-US" sz="2400" dirty="0"/>
              <a:t>address</a:t>
            </a:r>
          </a:p>
          <a:p>
            <a:pPr lvl="1">
              <a:lnSpc>
                <a:spcPct val="150000"/>
              </a:lnSpc>
            </a:pPr>
            <a:r>
              <a:rPr lang="en-US" sz="2400" dirty="0" smtClean="0"/>
              <a:t>class </a:t>
            </a:r>
            <a:r>
              <a:rPr lang="en-US" sz="2400" dirty="0"/>
              <a:t>of service (fair queuing, precedence, others)</a:t>
            </a:r>
          </a:p>
          <a:p>
            <a:pPr lvl="1">
              <a:lnSpc>
                <a:spcPct val="150000"/>
              </a:lnSpc>
            </a:pPr>
            <a:r>
              <a:rPr lang="en-US" sz="2400" dirty="0" smtClean="0"/>
              <a:t>local </a:t>
            </a:r>
            <a:r>
              <a:rPr lang="en-US" sz="2400" dirty="0"/>
              <a:t>requirements (packet filtering)</a:t>
            </a:r>
          </a:p>
          <a:p>
            <a:pPr>
              <a:lnSpc>
                <a:spcPct val="150000"/>
              </a:lnSpc>
            </a:pPr>
            <a:r>
              <a:rPr lang="en-US" sz="2400" dirty="0" smtClean="0"/>
              <a:t>Forwarding </a:t>
            </a:r>
            <a:r>
              <a:rPr lang="en-US" sz="2400" dirty="0"/>
              <a:t>is usually aided by </a:t>
            </a:r>
            <a:r>
              <a:rPr lang="en-US" sz="2400" dirty="0" smtClean="0"/>
              <a:t>special hardware</a:t>
            </a:r>
            <a:endParaRPr lang="en-US" sz="2400" dirty="0"/>
          </a:p>
          <a:p>
            <a:pPr>
              <a:lnSpc>
                <a:spcPct val="150000"/>
              </a:lnSpc>
            </a:pPr>
            <a:endParaRPr lang="en-US" sz="2400" dirty="0"/>
          </a:p>
        </p:txBody>
      </p:sp>
      <p:sp>
        <p:nvSpPr>
          <p:cNvPr id="4" name="Date Placeholder 3"/>
          <p:cNvSpPr>
            <a:spLocks noGrp="1"/>
          </p:cNvSpPr>
          <p:nvPr>
            <p:ph type="dt" sz="half" idx="10"/>
          </p:nvPr>
        </p:nvSpPr>
        <p:spPr/>
        <p:txBody>
          <a:bodyPr/>
          <a:lstStyle/>
          <a:p>
            <a:fld id="{6F154D0A-4843-2747-BE22-3A330C93A104}"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91</a:t>
            </a:fld>
            <a:endParaRPr lang="en-US"/>
          </a:p>
        </p:txBody>
      </p:sp>
    </p:spTree>
    <p:extLst>
      <p:ext uri="{BB962C8B-B14F-4D97-AF65-F5344CB8AC3E}">
        <p14:creationId xmlns:p14="http://schemas.microsoft.com/office/powerpoint/2010/main" val="28974960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b="1" dirty="0" smtClean="0"/>
              <a:t>Contd. </a:t>
            </a:r>
            <a:endParaRPr lang="en-IN" dirty="0"/>
          </a:p>
        </p:txBody>
      </p:sp>
      <p:sp>
        <p:nvSpPr>
          <p:cNvPr id="3" name="Content Placeholder 2"/>
          <p:cNvSpPr>
            <a:spLocks noGrp="1"/>
          </p:cNvSpPr>
          <p:nvPr>
            <p:ph idx="1"/>
          </p:nvPr>
        </p:nvSpPr>
        <p:spPr/>
        <p:txBody>
          <a:bodyPr>
            <a:normAutofit/>
          </a:bodyPr>
          <a:lstStyle/>
          <a:p>
            <a:pPr>
              <a:lnSpc>
                <a:spcPct val="150000"/>
              </a:lnSpc>
            </a:pPr>
            <a:r>
              <a:rPr lang="en-US" sz="2400" dirty="0" smtClean="0"/>
              <a:t>The delivery of a packet to its final destination is accomplished by using two different methods of delivery, </a:t>
            </a:r>
            <a:r>
              <a:rPr lang="en-US" sz="2400" dirty="0" smtClean="0">
                <a:solidFill>
                  <a:srgbClr val="3366FF"/>
                </a:solidFill>
              </a:rPr>
              <a:t>direct </a:t>
            </a:r>
            <a:r>
              <a:rPr lang="en-US" sz="2400" dirty="0" smtClean="0"/>
              <a:t>and </a:t>
            </a:r>
            <a:r>
              <a:rPr lang="en-US" sz="2400" dirty="0" smtClean="0">
                <a:solidFill>
                  <a:srgbClr val="3366FF"/>
                </a:solidFill>
              </a:rPr>
              <a:t>indirect.</a:t>
            </a:r>
          </a:p>
          <a:p>
            <a:pPr>
              <a:lnSpc>
                <a:spcPct val="150000"/>
              </a:lnSpc>
            </a:pPr>
            <a:r>
              <a:rPr lang="en-US" sz="2400" dirty="0"/>
              <a:t>Direct delivery occurs when the source and destination of the packet are located on the same physical network or when the delivery is between the last router and the destination host</a:t>
            </a:r>
          </a:p>
          <a:p>
            <a:pPr>
              <a:lnSpc>
                <a:spcPct val="150000"/>
              </a:lnSpc>
            </a:pPr>
            <a:endParaRPr lang="en-US" sz="2400" dirty="0" smtClean="0">
              <a:solidFill>
                <a:srgbClr val="3366FF"/>
              </a:solidFill>
            </a:endParaRPr>
          </a:p>
          <a:p>
            <a:pPr algn="just"/>
            <a:endParaRPr lang="en-IN" sz="3000" dirty="0">
              <a:latin typeface="Perpetua" pitchFamily="18" charset="0"/>
              <a:cs typeface="Times New Roman" pitchFamily="18" charset="0"/>
            </a:endParaRPr>
          </a:p>
        </p:txBody>
      </p:sp>
      <p:sp>
        <p:nvSpPr>
          <p:cNvPr id="5" name="Date Placeholder 4"/>
          <p:cNvSpPr>
            <a:spLocks noGrp="1"/>
          </p:cNvSpPr>
          <p:nvPr>
            <p:ph type="dt" sz="half" idx="10"/>
          </p:nvPr>
        </p:nvSpPr>
        <p:spPr/>
        <p:txBody>
          <a:bodyPr/>
          <a:lstStyle/>
          <a:p>
            <a:fld id="{82B9EAE3-E9B2-9F48-9FC2-3EEC1AE527A4}"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92</a:t>
            </a:fld>
            <a:endParaRPr lang="en-US"/>
          </a:p>
        </p:txBody>
      </p:sp>
    </p:spTree>
    <p:extLst>
      <p:ext uri="{BB962C8B-B14F-4D97-AF65-F5344CB8AC3E}">
        <p14:creationId xmlns:p14="http://schemas.microsoft.com/office/powerpoint/2010/main" val="26555610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b="1" dirty="0" smtClean="0"/>
              <a:t>Contd. </a:t>
            </a:r>
            <a:endParaRPr lang="en-IN" dirty="0"/>
          </a:p>
        </p:txBody>
      </p:sp>
      <p:sp>
        <p:nvSpPr>
          <p:cNvPr id="3" name="Date Placeholder 2"/>
          <p:cNvSpPr>
            <a:spLocks noGrp="1"/>
          </p:cNvSpPr>
          <p:nvPr>
            <p:ph type="dt" sz="half" idx="10"/>
          </p:nvPr>
        </p:nvSpPr>
        <p:spPr/>
        <p:txBody>
          <a:bodyPr/>
          <a:lstStyle/>
          <a:p>
            <a:fld id="{D83D31EE-A6D2-C847-85EC-2470CD4D4ED3}"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93</a:t>
            </a:fld>
            <a:endParaRPr lang="en-US"/>
          </a:p>
        </p:txBody>
      </p:sp>
      <p:pic>
        <p:nvPicPr>
          <p:cNvPr id="1026" name="Picture 2"/>
          <p:cNvPicPr>
            <a:picLocks noChangeAspect="1" noChangeArrowheads="1"/>
          </p:cNvPicPr>
          <p:nvPr/>
        </p:nvPicPr>
        <p:blipFill>
          <a:blip r:embed="rId2"/>
          <a:srcRect l="1088" t="1791" r="778"/>
          <a:stretch>
            <a:fillRect/>
          </a:stretch>
        </p:blipFill>
        <p:spPr bwMode="auto">
          <a:xfrm>
            <a:off x="757166" y="1526374"/>
            <a:ext cx="7144227" cy="4017417"/>
          </a:xfrm>
          <a:prstGeom prst="rect">
            <a:avLst/>
          </a:prstGeom>
          <a:noFill/>
          <a:ln w="9525">
            <a:noFill/>
            <a:miter lim="800000"/>
            <a:headEnd/>
            <a:tailEnd/>
          </a:ln>
        </p:spPr>
      </p:pic>
    </p:spTree>
    <p:extLst>
      <p:ext uri="{BB962C8B-B14F-4D97-AF65-F5344CB8AC3E}">
        <p14:creationId xmlns:p14="http://schemas.microsoft.com/office/powerpoint/2010/main" val="13572718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Routing Table</a:t>
            </a:r>
          </a:p>
        </p:txBody>
      </p:sp>
      <p:sp>
        <p:nvSpPr>
          <p:cNvPr id="3" name="Content Placeholder 2"/>
          <p:cNvSpPr>
            <a:spLocks noGrp="1"/>
          </p:cNvSpPr>
          <p:nvPr>
            <p:ph idx="1"/>
          </p:nvPr>
        </p:nvSpPr>
        <p:spPr/>
        <p:txBody>
          <a:bodyPr>
            <a:noAutofit/>
          </a:bodyPr>
          <a:lstStyle/>
          <a:p>
            <a:pPr>
              <a:lnSpc>
                <a:spcPct val="140000"/>
              </a:lnSpc>
              <a:spcBef>
                <a:spcPts val="600"/>
              </a:spcBef>
            </a:pPr>
            <a:r>
              <a:rPr lang="en-US" sz="2400" dirty="0" smtClean="0">
                <a:cs typeface="Times New Roman" pitchFamily="18" charset="0"/>
              </a:rPr>
              <a:t>A host/router has routing table with an entry for each destination, or combination of destinations, to route IP packets. </a:t>
            </a:r>
          </a:p>
          <a:p>
            <a:pPr>
              <a:lnSpc>
                <a:spcPct val="140000"/>
              </a:lnSpc>
              <a:spcBef>
                <a:spcPts val="600"/>
              </a:spcBef>
            </a:pPr>
            <a:r>
              <a:rPr lang="en-US" sz="2400" dirty="0" smtClean="0">
                <a:cs typeface="Times New Roman" pitchFamily="18" charset="0"/>
              </a:rPr>
              <a:t>The routing table can be either </a:t>
            </a:r>
            <a:r>
              <a:rPr lang="en-US" sz="2400" dirty="0" smtClean="0">
                <a:solidFill>
                  <a:srgbClr val="3366FF"/>
                </a:solidFill>
                <a:cs typeface="Times New Roman" pitchFamily="18" charset="0"/>
              </a:rPr>
              <a:t>static </a:t>
            </a:r>
            <a:r>
              <a:rPr lang="en-US" sz="2400" dirty="0" smtClean="0">
                <a:cs typeface="Times New Roman" pitchFamily="18" charset="0"/>
              </a:rPr>
              <a:t>or </a:t>
            </a:r>
            <a:r>
              <a:rPr lang="en-US" sz="2400" dirty="0" smtClean="0">
                <a:solidFill>
                  <a:srgbClr val="3366FF"/>
                </a:solidFill>
                <a:cs typeface="Times New Roman" pitchFamily="18" charset="0"/>
              </a:rPr>
              <a:t>dynamic.</a:t>
            </a:r>
          </a:p>
          <a:p>
            <a:pPr>
              <a:lnSpc>
                <a:spcPct val="140000"/>
              </a:lnSpc>
              <a:spcBef>
                <a:spcPts val="600"/>
              </a:spcBef>
            </a:pPr>
            <a:r>
              <a:rPr lang="en-US" sz="2400" dirty="0">
                <a:cs typeface="Times New Roman" pitchFamily="18" charset="0"/>
              </a:rPr>
              <a:t>Depending on network requirement we can use </a:t>
            </a:r>
            <a:r>
              <a:rPr lang="en-US" sz="2400" dirty="0" smtClean="0">
                <a:cs typeface="Times New Roman" pitchFamily="18" charset="0"/>
              </a:rPr>
              <a:t>:</a:t>
            </a:r>
          </a:p>
          <a:p>
            <a:pPr lvl="1">
              <a:lnSpc>
                <a:spcPct val="140000"/>
              </a:lnSpc>
              <a:spcBef>
                <a:spcPts val="600"/>
              </a:spcBef>
            </a:pPr>
            <a:r>
              <a:rPr lang="en-US" sz="2400" dirty="0">
                <a:solidFill>
                  <a:srgbClr val="3366FF"/>
                </a:solidFill>
                <a:cs typeface="Times New Roman" pitchFamily="18" charset="0"/>
              </a:rPr>
              <a:t>S</a:t>
            </a:r>
            <a:r>
              <a:rPr lang="en-US" sz="2400" dirty="0" smtClean="0">
                <a:solidFill>
                  <a:srgbClr val="3366FF"/>
                </a:solidFill>
                <a:cs typeface="Times New Roman" pitchFamily="18" charset="0"/>
              </a:rPr>
              <a:t>tatic </a:t>
            </a:r>
            <a:r>
              <a:rPr lang="en-US" sz="2400" dirty="0">
                <a:solidFill>
                  <a:srgbClr val="3366FF"/>
                </a:solidFill>
                <a:cs typeface="Times New Roman" pitchFamily="18" charset="0"/>
              </a:rPr>
              <a:t>routing </a:t>
            </a:r>
          </a:p>
          <a:p>
            <a:pPr lvl="1">
              <a:lnSpc>
                <a:spcPct val="140000"/>
              </a:lnSpc>
              <a:spcBef>
                <a:spcPts val="600"/>
              </a:spcBef>
            </a:pPr>
            <a:r>
              <a:rPr lang="en-US" sz="2400" dirty="0" smtClean="0">
                <a:solidFill>
                  <a:srgbClr val="3366FF"/>
                </a:solidFill>
                <a:cs typeface="Times New Roman" pitchFamily="18" charset="0"/>
              </a:rPr>
              <a:t>Dynamic routing</a:t>
            </a:r>
          </a:p>
          <a:p>
            <a:pPr lvl="1">
              <a:lnSpc>
                <a:spcPct val="140000"/>
              </a:lnSpc>
              <a:spcBef>
                <a:spcPts val="600"/>
              </a:spcBef>
            </a:pPr>
            <a:r>
              <a:rPr lang="en-US" sz="2400" dirty="0" smtClean="0">
                <a:solidFill>
                  <a:srgbClr val="3366FF"/>
                </a:solidFill>
                <a:cs typeface="Times New Roman" pitchFamily="18" charset="0"/>
              </a:rPr>
              <a:t>a </a:t>
            </a:r>
            <a:r>
              <a:rPr lang="en-US" sz="2400" dirty="0">
                <a:solidFill>
                  <a:srgbClr val="3366FF"/>
                </a:solidFill>
                <a:cs typeface="Times New Roman" pitchFamily="18" charset="0"/>
              </a:rPr>
              <a:t>combination of both dynamic and static routing. </a:t>
            </a:r>
          </a:p>
          <a:p>
            <a:pPr lvl="1">
              <a:lnSpc>
                <a:spcPct val="140000"/>
              </a:lnSpc>
              <a:spcBef>
                <a:spcPts val="600"/>
              </a:spcBef>
            </a:pPr>
            <a:endParaRPr lang="en-US" sz="2400" dirty="0" smtClean="0">
              <a:cs typeface="Times New Roman" pitchFamily="18" charset="0"/>
            </a:endParaRPr>
          </a:p>
        </p:txBody>
      </p:sp>
      <p:sp>
        <p:nvSpPr>
          <p:cNvPr id="5" name="Date Placeholder 4"/>
          <p:cNvSpPr>
            <a:spLocks noGrp="1"/>
          </p:cNvSpPr>
          <p:nvPr>
            <p:ph type="dt" sz="half" idx="10"/>
          </p:nvPr>
        </p:nvSpPr>
        <p:spPr/>
        <p:txBody>
          <a:bodyPr/>
          <a:lstStyle/>
          <a:p>
            <a:fld id="{1B3E67C1-A3BF-8A45-AB86-26178397C38C}"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94</a:t>
            </a:fld>
            <a:endParaRPr lang="en-US"/>
          </a:p>
        </p:txBody>
      </p:sp>
    </p:spTree>
    <p:extLst>
      <p:ext uri="{BB962C8B-B14F-4D97-AF65-F5344CB8AC3E}">
        <p14:creationId xmlns:p14="http://schemas.microsoft.com/office/powerpoint/2010/main" val="26720174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b="1" dirty="0"/>
              <a:t>Static Routing </a:t>
            </a:r>
            <a:r>
              <a:rPr lang="en-US" b="1" dirty="0" smtClean="0"/>
              <a:t>Table</a:t>
            </a:r>
            <a:endParaRPr lang="en-US" b="1" dirty="0"/>
          </a:p>
        </p:txBody>
      </p:sp>
      <p:sp>
        <p:nvSpPr>
          <p:cNvPr id="3" name="Content Placeholder 2"/>
          <p:cNvSpPr>
            <a:spLocks noGrp="1"/>
          </p:cNvSpPr>
          <p:nvPr>
            <p:ph idx="1"/>
          </p:nvPr>
        </p:nvSpPr>
        <p:spPr/>
        <p:txBody>
          <a:bodyPr>
            <a:noAutofit/>
          </a:bodyPr>
          <a:lstStyle/>
          <a:p>
            <a:pPr>
              <a:lnSpc>
                <a:spcPct val="120000"/>
              </a:lnSpc>
              <a:spcBef>
                <a:spcPts val="600"/>
              </a:spcBef>
              <a:buFont typeface="Wingdings" pitchFamily="2" charset="2"/>
              <a:buChar char="§"/>
            </a:pPr>
            <a:r>
              <a:rPr lang="en-US" sz="2400" dirty="0" smtClean="0">
                <a:cs typeface="Times New Roman" pitchFamily="18" charset="0"/>
              </a:rPr>
              <a:t>Contains information entered manually. </a:t>
            </a:r>
          </a:p>
          <a:p>
            <a:pPr>
              <a:lnSpc>
                <a:spcPct val="120000"/>
              </a:lnSpc>
              <a:spcBef>
                <a:spcPts val="600"/>
              </a:spcBef>
              <a:buFont typeface="Wingdings" pitchFamily="2" charset="2"/>
              <a:buChar char="§"/>
            </a:pPr>
            <a:r>
              <a:rPr lang="en-US" sz="2400" dirty="0" smtClean="0">
                <a:cs typeface="Times New Roman" pitchFamily="18" charset="0"/>
              </a:rPr>
              <a:t>Administrator enters the route for each destination into table. </a:t>
            </a:r>
          </a:p>
          <a:p>
            <a:pPr>
              <a:lnSpc>
                <a:spcPct val="120000"/>
              </a:lnSpc>
              <a:spcBef>
                <a:spcPts val="600"/>
              </a:spcBef>
              <a:buFont typeface="Wingdings" pitchFamily="2" charset="2"/>
              <a:buChar char="§"/>
            </a:pPr>
            <a:r>
              <a:rPr lang="en-US" sz="2400" dirty="0" smtClean="0">
                <a:cs typeface="Times New Roman" pitchFamily="18" charset="0"/>
              </a:rPr>
              <a:t>When a table is created, it </a:t>
            </a:r>
            <a:r>
              <a:rPr lang="en-US" sz="2400" dirty="0" smtClean="0">
                <a:solidFill>
                  <a:srgbClr val="3366FF"/>
                </a:solidFill>
                <a:cs typeface="Times New Roman" pitchFamily="18" charset="0"/>
              </a:rPr>
              <a:t>cannot update automatically </a:t>
            </a:r>
            <a:r>
              <a:rPr lang="en-US" sz="2400" dirty="0" smtClean="0">
                <a:cs typeface="Times New Roman" pitchFamily="18" charset="0"/>
              </a:rPr>
              <a:t>when there is a change in the Internet and the table must be manually altered by the administrator.</a:t>
            </a:r>
          </a:p>
          <a:p>
            <a:pPr>
              <a:lnSpc>
                <a:spcPct val="120000"/>
              </a:lnSpc>
              <a:spcBef>
                <a:spcPts val="600"/>
              </a:spcBef>
              <a:buFont typeface="Wingdings" pitchFamily="2" charset="2"/>
              <a:buChar char="§"/>
            </a:pPr>
            <a:r>
              <a:rPr lang="en-US" sz="2400" dirty="0" smtClean="0">
                <a:cs typeface="Times New Roman" pitchFamily="18" charset="0"/>
              </a:rPr>
              <a:t>Can be used in small internet that doesn’t change very often, or in an experimental internet for troubleshooting. </a:t>
            </a:r>
          </a:p>
          <a:p>
            <a:pPr>
              <a:lnSpc>
                <a:spcPct val="120000"/>
              </a:lnSpc>
              <a:spcBef>
                <a:spcPts val="600"/>
              </a:spcBef>
              <a:buFont typeface="Wingdings" pitchFamily="2" charset="2"/>
              <a:buChar char="§"/>
            </a:pPr>
            <a:r>
              <a:rPr lang="en-US" sz="2400" dirty="0" smtClean="0">
                <a:cs typeface="Times New Roman" pitchFamily="18" charset="0"/>
              </a:rPr>
              <a:t>It is poor strategy to use a static routing table in a big internet such as the Internet.</a:t>
            </a:r>
          </a:p>
        </p:txBody>
      </p:sp>
      <p:sp>
        <p:nvSpPr>
          <p:cNvPr id="5" name="Date Placeholder 4"/>
          <p:cNvSpPr>
            <a:spLocks noGrp="1"/>
          </p:cNvSpPr>
          <p:nvPr>
            <p:ph type="dt" sz="half" idx="10"/>
          </p:nvPr>
        </p:nvSpPr>
        <p:spPr/>
        <p:txBody>
          <a:bodyPr/>
          <a:lstStyle/>
          <a:p>
            <a:fld id="{F57977D2-283A-D64F-BA20-94662ED8AC47}"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95</a:t>
            </a:fld>
            <a:endParaRPr lang="en-US"/>
          </a:p>
        </p:txBody>
      </p:sp>
    </p:spTree>
    <p:extLst>
      <p:ext uri="{BB962C8B-B14F-4D97-AF65-F5344CB8AC3E}">
        <p14:creationId xmlns:p14="http://schemas.microsoft.com/office/powerpoint/2010/main" val="18929352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40000"/>
              </a:lnSpc>
              <a:spcBef>
                <a:spcPts val="600"/>
              </a:spcBef>
              <a:buFont typeface="Wingdings" pitchFamily="2" charset="2"/>
              <a:buChar char="§"/>
            </a:pPr>
            <a:r>
              <a:rPr lang="en-US" sz="2400" dirty="0" smtClean="0">
                <a:cs typeface="Times New Roman" pitchFamily="18" charset="0"/>
              </a:rPr>
              <a:t>Updated periodically by using one of the dynamic routing protocols such as RIP, OSPF, or BGP.</a:t>
            </a:r>
          </a:p>
          <a:p>
            <a:pPr>
              <a:lnSpc>
                <a:spcPct val="140000"/>
              </a:lnSpc>
              <a:spcBef>
                <a:spcPts val="600"/>
              </a:spcBef>
              <a:buFont typeface="Wingdings" pitchFamily="2" charset="2"/>
              <a:buChar char="§"/>
            </a:pPr>
            <a:r>
              <a:rPr lang="en-US" sz="2400" dirty="0" smtClean="0">
                <a:cs typeface="Times New Roman" pitchFamily="18" charset="0"/>
              </a:rPr>
              <a:t>Whenever there is a change in the Internet, such as a shutdown of a router or breaking of a link, the dynamic routing protocols update all the tables in the routers (and eventually in the host) automatically.</a:t>
            </a:r>
          </a:p>
          <a:p>
            <a:pPr>
              <a:lnSpc>
                <a:spcPct val="140000"/>
              </a:lnSpc>
              <a:spcBef>
                <a:spcPts val="600"/>
              </a:spcBef>
              <a:buFont typeface="Wingdings" pitchFamily="2" charset="2"/>
              <a:buChar char="§"/>
            </a:pPr>
            <a:r>
              <a:rPr lang="en-US" sz="2400" dirty="0" smtClean="0">
                <a:cs typeface="Times New Roman" pitchFamily="18" charset="0"/>
              </a:rPr>
              <a:t>The routers in a big internet such as the Internet need to be updated dynamically for efficient delivery of the IP packets. </a:t>
            </a:r>
          </a:p>
        </p:txBody>
      </p:sp>
      <p:sp>
        <p:nvSpPr>
          <p:cNvPr id="5" name="Date Placeholder 4"/>
          <p:cNvSpPr>
            <a:spLocks noGrp="1"/>
          </p:cNvSpPr>
          <p:nvPr>
            <p:ph type="dt" sz="half" idx="10"/>
          </p:nvPr>
        </p:nvSpPr>
        <p:spPr/>
        <p:txBody>
          <a:bodyPr/>
          <a:lstStyle/>
          <a:p>
            <a:fld id="{14929EE9-0579-3548-9EC1-84F9364DE5E4}"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96</a:t>
            </a:fld>
            <a:endParaRPr lang="en-US"/>
          </a:p>
        </p:txBody>
      </p:sp>
      <p:sp>
        <p:nvSpPr>
          <p:cNvPr id="6" name="Title 5"/>
          <p:cNvSpPr>
            <a:spLocks noGrp="1"/>
          </p:cNvSpPr>
          <p:nvPr>
            <p:ph type="title"/>
          </p:nvPr>
        </p:nvSpPr>
        <p:spPr/>
        <p:txBody>
          <a:bodyPr>
            <a:normAutofit/>
          </a:bodyPr>
          <a:lstStyle/>
          <a:p>
            <a:r>
              <a:rPr lang="en-US" b="1" dirty="0"/>
              <a:t>Dynamic Routing </a:t>
            </a:r>
            <a:r>
              <a:rPr lang="en-US" b="1" dirty="0" smtClean="0"/>
              <a:t>Table</a:t>
            </a:r>
            <a:endParaRPr lang="en-US" b="1" dirty="0"/>
          </a:p>
        </p:txBody>
      </p:sp>
    </p:spTree>
    <p:extLst>
      <p:ext uri="{BB962C8B-B14F-4D97-AF65-F5344CB8AC3E}">
        <p14:creationId xmlns:p14="http://schemas.microsoft.com/office/powerpoint/2010/main" val="6800956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Routing Table Format</a:t>
            </a:r>
          </a:p>
        </p:txBody>
      </p:sp>
      <p:sp>
        <p:nvSpPr>
          <p:cNvPr id="3" name="Content Placeholder 2"/>
          <p:cNvSpPr>
            <a:spLocks noGrp="1"/>
          </p:cNvSpPr>
          <p:nvPr>
            <p:ph idx="1"/>
          </p:nvPr>
        </p:nvSpPr>
        <p:spPr/>
        <p:txBody>
          <a:bodyPr>
            <a:normAutofit/>
          </a:bodyPr>
          <a:lstStyle/>
          <a:p>
            <a:pPr>
              <a:spcBef>
                <a:spcPts val="1800"/>
              </a:spcBef>
            </a:pPr>
            <a:r>
              <a:rPr lang="en-US" sz="2400" dirty="0" smtClean="0"/>
              <a:t>A routing table for classless addressing has a minimum of four columns. </a:t>
            </a:r>
          </a:p>
          <a:p>
            <a:pPr marL="0" indent="0">
              <a:spcBef>
                <a:spcPts val="1800"/>
              </a:spcBef>
              <a:buNone/>
            </a:pPr>
            <a:endParaRPr lang="en-US" sz="2400" dirty="0"/>
          </a:p>
          <a:p>
            <a:pPr marL="0" indent="0">
              <a:spcBef>
                <a:spcPts val="1800"/>
              </a:spcBef>
              <a:buNone/>
            </a:pPr>
            <a:endParaRPr lang="en-US" sz="2400" dirty="0" smtClean="0"/>
          </a:p>
          <a:p>
            <a:pPr>
              <a:spcBef>
                <a:spcPts val="1800"/>
              </a:spcBef>
            </a:pPr>
            <a:r>
              <a:rPr lang="en-US" sz="2400" dirty="0" smtClean="0"/>
              <a:t>However, some of today's routers have even more columns.  </a:t>
            </a:r>
          </a:p>
          <a:p>
            <a:pPr>
              <a:spcBef>
                <a:spcPts val="1800"/>
              </a:spcBef>
            </a:pPr>
            <a:r>
              <a:rPr lang="en-US" sz="2400" dirty="0" smtClean="0"/>
              <a:t>We should be aware that the number of columns is vendor-dependent, and not all columns can be found in all routers.</a:t>
            </a:r>
          </a:p>
          <a:p>
            <a:pPr lvl="1" algn="just">
              <a:spcBef>
                <a:spcPts val="600"/>
              </a:spcBef>
            </a:pPr>
            <a:endParaRPr lang="en-US" sz="2000" dirty="0" smtClean="0">
              <a:cs typeface="Times New Roman" pitchFamily="18" charset="0"/>
            </a:endParaRPr>
          </a:p>
        </p:txBody>
      </p:sp>
      <p:sp>
        <p:nvSpPr>
          <p:cNvPr id="5" name="Date Placeholder 4"/>
          <p:cNvSpPr>
            <a:spLocks noGrp="1"/>
          </p:cNvSpPr>
          <p:nvPr>
            <p:ph type="dt" sz="half" idx="10"/>
          </p:nvPr>
        </p:nvSpPr>
        <p:spPr/>
        <p:txBody>
          <a:bodyPr/>
          <a:lstStyle/>
          <a:p>
            <a:fld id="{1C2467BA-7C93-7442-A20E-7906F9C8C25B}"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97</a:t>
            </a:fld>
            <a:endParaRPr lang="en-US"/>
          </a:p>
        </p:txBody>
      </p:sp>
      <p:pic>
        <p:nvPicPr>
          <p:cNvPr id="4098" name="Picture 2"/>
          <p:cNvPicPr>
            <a:picLocks noChangeAspect="1" noChangeArrowheads="1"/>
          </p:cNvPicPr>
          <p:nvPr/>
        </p:nvPicPr>
        <p:blipFill>
          <a:blip r:embed="rId2"/>
          <a:srcRect/>
          <a:stretch>
            <a:fillRect/>
          </a:stretch>
        </p:blipFill>
        <p:spPr bwMode="auto">
          <a:xfrm>
            <a:off x="2320772" y="2109267"/>
            <a:ext cx="3206365" cy="1374156"/>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449622" y="5174612"/>
            <a:ext cx="5906312" cy="1208833"/>
          </a:xfrm>
          <a:prstGeom prst="rect">
            <a:avLst/>
          </a:prstGeom>
          <a:noFill/>
          <a:ln w="9525">
            <a:noFill/>
            <a:miter lim="800000"/>
            <a:headEnd/>
            <a:tailEnd/>
          </a:ln>
          <a:effectLst/>
        </p:spPr>
      </p:pic>
    </p:spTree>
    <p:extLst>
      <p:ext uri="{BB962C8B-B14F-4D97-AF65-F5344CB8AC3E}">
        <p14:creationId xmlns:p14="http://schemas.microsoft.com/office/powerpoint/2010/main" val="415457989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3" algn="l"/>
            <a:r>
              <a:rPr lang="en-IN" sz="3200" b="1" i="1" dirty="0" smtClean="0">
                <a:latin typeface="Perpetua" pitchFamily="18" charset="0"/>
                <a:cs typeface="Times New Roman" pitchFamily="18" charset="0"/>
              </a:rPr>
              <a:t>Routing Table Format</a:t>
            </a:r>
          </a:p>
        </p:txBody>
      </p:sp>
      <p:sp>
        <p:nvSpPr>
          <p:cNvPr id="3" name="Content Placeholder 2"/>
          <p:cNvSpPr>
            <a:spLocks noGrp="1"/>
          </p:cNvSpPr>
          <p:nvPr>
            <p:ph idx="1"/>
          </p:nvPr>
        </p:nvSpPr>
        <p:spPr/>
        <p:txBody>
          <a:bodyPr>
            <a:noAutofit/>
          </a:bodyPr>
          <a:lstStyle/>
          <a:p>
            <a:pPr algn="just">
              <a:spcBef>
                <a:spcPts val="600"/>
              </a:spcBef>
            </a:pPr>
            <a:r>
              <a:rPr lang="en-US" sz="1600" b="1" dirty="0" smtClean="0">
                <a:cs typeface="Times New Roman" pitchFamily="18" charset="0"/>
              </a:rPr>
              <a:t>Mask:- </a:t>
            </a:r>
            <a:r>
              <a:rPr lang="en-US" sz="1600" i="1" dirty="0" smtClean="0">
                <a:cs typeface="Times New Roman" pitchFamily="18" charset="0"/>
              </a:rPr>
              <a:t>defines the mask applied for the entry.</a:t>
            </a:r>
          </a:p>
          <a:p>
            <a:pPr algn="just">
              <a:spcBef>
                <a:spcPts val="600"/>
              </a:spcBef>
            </a:pPr>
            <a:r>
              <a:rPr lang="en-US" sz="1600" b="1" dirty="0" smtClean="0">
                <a:cs typeface="Times New Roman" pitchFamily="18" charset="0"/>
              </a:rPr>
              <a:t>Network address:- </a:t>
            </a:r>
            <a:r>
              <a:rPr lang="en-US" sz="1600" i="1" dirty="0" smtClean="0">
                <a:cs typeface="Times New Roman" pitchFamily="18" charset="0"/>
              </a:rPr>
              <a:t>defines network address to which packet is finally delivered. </a:t>
            </a:r>
          </a:p>
          <a:p>
            <a:pPr algn="just">
              <a:spcBef>
                <a:spcPts val="600"/>
              </a:spcBef>
            </a:pPr>
            <a:r>
              <a:rPr lang="en-US" sz="1600" b="1" dirty="0" smtClean="0">
                <a:cs typeface="Times New Roman" pitchFamily="18" charset="0"/>
              </a:rPr>
              <a:t>Next-hop address:- </a:t>
            </a:r>
            <a:r>
              <a:rPr lang="en-US" sz="1600" i="1" dirty="0" smtClean="0">
                <a:cs typeface="Times New Roman" pitchFamily="18" charset="0"/>
              </a:rPr>
              <a:t>defines address of next-hop to which packet is delivered</a:t>
            </a:r>
          </a:p>
          <a:p>
            <a:pPr algn="just">
              <a:spcBef>
                <a:spcPts val="600"/>
              </a:spcBef>
            </a:pPr>
            <a:r>
              <a:rPr lang="en-US" sz="1600" b="1" dirty="0" smtClean="0">
                <a:cs typeface="Times New Roman" pitchFamily="18" charset="0"/>
              </a:rPr>
              <a:t>Interface:- </a:t>
            </a:r>
            <a:r>
              <a:rPr lang="en-US" sz="1600" dirty="0" smtClean="0">
                <a:cs typeface="Times New Roman" pitchFamily="18" charset="0"/>
              </a:rPr>
              <a:t>shows the name of the interface.</a:t>
            </a:r>
          </a:p>
          <a:p>
            <a:pPr algn="just">
              <a:spcBef>
                <a:spcPts val="600"/>
              </a:spcBef>
            </a:pPr>
            <a:r>
              <a:rPr lang="en-US" sz="1600" b="1" dirty="0" smtClean="0">
                <a:cs typeface="Times New Roman" pitchFamily="18" charset="0"/>
              </a:rPr>
              <a:t>Flags:- </a:t>
            </a:r>
            <a:r>
              <a:rPr lang="en-US" sz="1600" dirty="0" smtClean="0">
                <a:cs typeface="Times New Roman" pitchFamily="18" charset="0"/>
              </a:rPr>
              <a:t>on/off switches that signify either presence/absence. There 5 flags</a:t>
            </a:r>
          </a:p>
          <a:p>
            <a:pPr lvl="1" algn="just">
              <a:spcBef>
                <a:spcPts val="600"/>
              </a:spcBef>
            </a:pPr>
            <a:r>
              <a:rPr lang="en-US" sz="1600" i="1" dirty="0" smtClean="0">
                <a:cs typeface="Times New Roman" pitchFamily="18" charset="0"/>
              </a:rPr>
              <a:t>U (up):- indicates the router is up and running</a:t>
            </a:r>
          </a:p>
          <a:p>
            <a:pPr lvl="1" algn="just">
              <a:spcBef>
                <a:spcPts val="600"/>
              </a:spcBef>
            </a:pPr>
            <a:r>
              <a:rPr lang="en-US" sz="1600" i="1" dirty="0" smtClean="0">
                <a:cs typeface="Times New Roman" pitchFamily="18" charset="0"/>
              </a:rPr>
              <a:t>G (gateway):- means that the destination is in another network</a:t>
            </a:r>
          </a:p>
          <a:p>
            <a:pPr lvl="1" algn="just">
              <a:spcBef>
                <a:spcPts val="600"/>
              </a:spcBef>
            </a:pPr>
            <a:r>
              <a:rPr lang="en-US" sz="1600" i="1" dirty="0" smtClean="0">
                <a:cs typeface="Times New Roman" pitchFamily="18" charset="0"/>
              </a:rPr>
              <a:t>H (host-specific):- indicates that the entry in the network address field is a host-specific address. </a:t>
            </a:r>
          </a:p>
          <a:p>
            <a:pPr lvl="1" algn="just">
              <a:spcBef>
                <a:spcPts val="600"/>
              </a:spcBef>
            </a:pPr>
            <a:r>
              <a:rPr lang="en-US" sz="1600" i="1" dirty="0" smtClean="0">
                <a:cs typeface="Times New Roman" pitchFamily="18" charset="0"/>
              </a:rPr>
              <a:t>D (added by redirection):- indicates that routing information for this destination has been added to the host routing table by a redirection message from ICMP. </a:t>
            </a:r>
          </a:p>
          <a:p>
            <a:pPr lvl="1" algn="just">
              <a:spcBef>
                <a:spcPts val="600"/>
              </a:spcBef>
            </a:pPr>
            <a:r>
              <a:rPr lang="en-US" sz="1600" i="1" dirty="0" smtClean="0">
                <a:cs typeface="Times New Roman" pitchFamily="18" charset="0"/>
              </a:rPr>
              <a:t>M (modified by redirection):- indicates that the routing information for this destination has been modified by a redirection message from ICMP.</a:t>
            </a:r>
          </a:p>
          <a:p>
            <a:pPr algn="just">
              <a:spcBef>
                <a:spcPts val="600"/>
              </a:spcBef>
            </a:pPr>
            <a:r>
              <a:rPr lang="en-US" sz="1600" b="1" dirty="0" smtClean="0">
                <a:cs typeface="Times New Roman" pitchFamily="18" charset="0"/>
              </a:rPr>
              <a:t>Reference count:-  </a:t>
            </a:r>
            <a:r>
              <a:rPr lang="en-US" sz="1600" i="1" dirty="0" smtClean="0">
                <a:cs typeface="Times New Roman" pitchFamily="18" charset="0"/>
              </a:rPr>
              <a:t>gives the number of users of this route at the moment.</a:t>
            </a:r>
          </a:p>
          <a:p>
            <a:pPr algn="just">
              <a:spcBef>
                <a:spcPts val="600"/>
              </a:spcBef>
            </a:pPr>
            <a:r>
              <a:rPr lang="en-US" sz="1600" b="1" dirty="0" smtClean="0">
                <a:cs typeface="Times New Roman" pitchFamily="18" charset="0"/>
              </a:rPr>
              <a:t>Use:</a:t>
            </a:r>
            <a:r>
              <a:rPr lang="en-US" sz="1600" dirty="0" smtClean="0">
                <a:cs typeface="Times New Roman" pitchFamily="18" charset="0"/>
              </a:rPr>
              <a:t>- shows the number of packets transmitted through this router</a:t>
            </a:r>
          </a:p>
        </p:txBody>
      </p:sp>
      <p:sp>
        <p:nvSpPr>
          <p:cNvPr id="4" name="Date Placeholder 3"/>
          <p:cNvSpPr>
            <a:spLocks noGrp="1"/>
          </p:cNvSpPr>
          <p:nvPr>
            <p:ph type="dt" sz="half" idx="10"/>
          </p:nvPr>
        </p:nvSpPr>
        <p:spPr/>
        <p:txBody>
          <a:bodyPr/>
          <a:lstStyle/>
          <a:p>
            <a:fld id="{08B6C252-C46E-3941-8686-DA65C8F5AED3}" type="datetime2">
              <a:rPr lang="en-US" smtClean="0"/>
              <a:t>Wednesday, September 8, 21</a:t>
            </a:fld>
            <a:endParaRPr lang="en-US"/>
          </a:p>
        </p:txBody>
      </p:sp>
      <p:sp>
        <p:nvSpPr>
          <p:cNvPr id="5" name="Slide Number Placeholder 4"/>
          <p:cNvSpPr>
            <a:spLocks noGrp="1"/>
          </p:cNvSpPr>
          <p:nvPr>
            <p:ph type="sldNum" sz="quarter" idx="12"/>
          </p:nvPr>
        </p:nvSpPr>
        <p:spPr/>
        <p:txBody>
          <a:bodyPr/>
          <a:lstStyle/>
          <a:p>
            <a:fld id="{4C098522-576E-FD43-85CB-3289FADA32F2}" type="slidenum">
              <a:rPr lang="en-US" smtClean="0"/>
              <a:t>98</a:t>
            </a:fld>
            <a:endParaRPr lang="en-US"/>
          </a:p>
        </p:txBody>
      </p:sp>
    </p:spTree>
    <p:extLst>
      <p:ext uri="{BB962C8B-B14F-4D97-AF65-F5344CB8AC3E}">
        <p14:creationId xmlns:p14="http://schemas.microsoft.com/office/powerpoint/2010/main" val="12797029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Routing Protocols</a:t>
            </a:r>
          </a:p>
        </p:txBody>
      </p:sp>
      <p:sp>
        <p:nvSpPr>
          <p:cNvPr id="3" name="Content Placeholder 2"/>
          <p:cNvSpPr>
            <a:spLocks noGrp="1"/>
          </p:cNvSpPr>
          <p:nvPr>
            <p:ph idx="1"/>
          </p:nvPr>
        </p:nvSpPr>
        <p:spPr/>
        <p:txBody>
          <a:bodyPr>
            <a:normAutofit/>
          </a:bodyPr>
          <a:lstStyle/>
          <a:p>
            <a:pPr>
              <a:lnSpc>
                <a:spcPct val="150000"/>
              </a:lnSpc>
              <a:spcBef>
                <a:spcPts val="600"/>
              </a:spcBef>
            </a:pPr>
            <a:r>
              <a:rPr lang="en-US" sz="2400" dirty="0" smtClean="0">
                <a:cs typeface="Times New Roman" pitchFamily="18" charset="0"/>
              </a:rPr>
              <a:t>Routing protocols have been </a:t>
            </a:r>
            <a:r>
              <a:rPr lang="en-US" sz="2400" dirty="0" smtClean="0">
                <a:solidFill>
                  <a:srgbClr val="3366FF"/>
                </a:solidFill>
                <a:cs typeface="Times New Roman" pitchFamily="18" charset="0"/>
              </a:rPr>
              <a:t>created in response to the demand for dynamic routing tables</a:t>
            </a:r>
            <a:r>
              <a:rPr lang="en-US" sz="2400" dirty="0" smtClean="0">
                <a:cs typeface="Times New Roman" pitchFamily="18" charset="0"/>
              </a:rPr>
              <a:t>. </a:t>
            </a:r>
          </a:p>
          <a:p>
            <a:pPr>
              <a:lnSpc>
                <a:spcPct val="150000"/>
              </a:lnSpc>
              <a:spcBef>
                <a:spcPts val="600"/>
              </a:spcBef>
            </a:pPr>
            <a:r>
              <a:rPr lang="en-US" sz="2400" dirty="0" smtClean="0">
                <a:cs typeface="Times New Roman" pitchFamily="18" charset="0"/>
              </a:rPr>
              <a:t>A routing protocol is </a:t>
            </a:r>
            <a:r>
              <a:rPr lang="en-US" sz="2400" dirty="0" smtClean="0">
                <a:solidFill>
                  <a:srgbClr val="3366FF"/>
                </a:solidFill>
                <a:cs typeface="Times New Roman" pitchFamily="18" charset="0"/>
              </a:rPr>
              <a:t>a combination of rules and procedures that lets routers in the internet inform each other of changes</a:t>
            </a:r>
            <a:r>
              <a:rPr lang="en-US" sz="2400" dirty="0" smtClean="0">
                <a:cs typeface="Times New Roman" pitchFamily="18" charset="0"/>
              </a:rPr>
              <a:t>. </a:t>
            </a:r>
          </a:p>
          <a:p>
            <a:pPr>
              <a:lnSpc>
                <a:spcPct val="150000"/>
              </a:lnSpc>
              <a:spcBef>
                <a:spcPts val="600"/>
              </a:spcBef>
            </a:pPr>
            <a:r>
              <a:rPr lang="en-US" sz="2400" dirty="0" smtClean="0">
                <a:cs typeface="Times New Roman" pitchFamily="18" charset="0"/>
              </a:rPr>
              <a:t>It </a:t>
            </a:r>
            <a:r>
              <a:rPr lang="en-US" sz="2400" dirty="0" smtClean="0">
                <a:solidFill>
                  <a:srgbClr val="3366FF"/>
                </a:solidFill>
                <a:cs typeface="Times New Roman" pitchFamily="18" charset="0"/>
              </a:rPr>
              <a:t>allows routers to share whatever they know </a:t>
            </a:r>
            <a:r>
              <a:rPr lang="en-US" sz="2400" dirty="0" smtClean="0">
                <a:cs typeface="Times New Roman" pitchFamily="18" charset="0"/>
              </a:rPr>
              <a:t>about the internet or their neighborhood.</a:t>
            </a:r>
          </a:p>
        </p:txBody>
      </p:sp>
      <p:sp>
        <p:nvSpPr>
          <p:cNvPr id="5" name="Date Placeholder 4"/>
          <p:cNvSpPr>
            <a:spLocks noGrp="1"/>
          </p:cNvSpPr>
          <p:nvPr>
            <p:ph type="dt" sz="half" idx="10"/>
          </p:nvPr>
        </p:nvSpPr>
        <p:spPr/>
        <p:txBody>
          <a:bodyPr/>
          <a:lstStyle/>
          <a:p>
            <a:fld id="{B5603832-856E-DB48-820A-1392D44F5E0E}" type="datetime2">
              <a:rPr lang="en-US" smtClean="0"/>
              <a:t>Wednesday, September 8, 21</a:t>
            </a:fld>
            <a:endParaRPr lang="en-US"/>
          </a:p>
        </p:txBody>
      </p:sp>
      <p:sp>
        <p:nvSpPr>
          <p:cNvPr id="4" name="Slide Number Placeholder 3"/>
          <p:cNvSpPr>
            <a:spLocks noGrp="1"/>
          </p:cNvSpPr>
          <p:nvPr>
            <p:ph type="sldNum" sz="quarter" idx="12"/>
          </p:nvPr>
        </p:nvSpPr>
        <p:spPr/>
        <p:txBody>
          <a:bodyPr/>
          <a:lstStyle/>
          <a:p>
            <a:pPr>
              <a:defRPr/>
            </a:pPr>
            <a:fld id="{37D3E142-7188-41AC-8787-CFF8E30676BC}" type="slidenum">
              <a:rPr lang="en-US" smtClean="0"/>
              <a:pPr>
                <a:defRPr/>
              </a:pPr>
              <a:t>99</a:t>
            </a:fld>
            <a:endParaRPr lang="en-US" dirty="0"/>
          </a:p>
        </p:txBody>
      </p:sp>
    </p:spTree>
    <p:extLst>
      <p:ext uri="{BB962C8B-B14F-4D97-AF65-F5344CB8AC3E}">
        <p14:creationId xmlns:p14="http://schemas.microsoft.com/office/powerpoint/2010/main" val="2102146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6401</TotalTime>
  <Words>5690</Words>
  <Application>Microsoft Macintosh PowerPoint</Application>
  <PresentationFormat>On-screen Show (4:3)</PresentationFormat>
  <Paragraphs>1090</Paragraphs>
  <Slides>114</Slides>
  <Notes>9</Notes>
  <HiddenSlides>0</HiddenSlides>
  <MMClips>0</MMClips>
  <ScaleCrop>false</ScaleCrop>
  <HeadingPairs>
    <vt:vector size="4" baseType="variant">
      <vt:variant>
        <vt:lpstr>Theme</vt:lpstr>
      </vt:variant>
      <vt:variant>
        <vt:i4>1</vt:i4>
      </vt:variant>
      <vt:variant>
        <vt:lpstr>Slide Titles</vt:lpstr>
      </vt:variant>
      <vt:variant>
        <vt:i4>114</vt:i4>
      </vt:variant>
    </vt:vector>
  </HeadingPairs>
  <TitlesOfParts>
    <vt:vector size="115" baseType="lpstr">
      <vt:lpstr>Office Theme</vt:lpstr>
      <vt:lpstr>Network Layer </vt:lpstr>
      <vt:lpstr>Network Layer (3rd OSI Layer)</vt:lpstr>
      <vt:lpstr>Network Layer (3rd OSI Layer)</vt:lpstr>
      <vt:lpstr>Contd.</vt:lpstr>
      <vt:lpstr>Network Layer Functionalities </vt:lpstr>
      <vt:lpstr>Contd.</vt:lpstr>
      <vt:lpstr>Contd.</vt:lpstr>
      <vt:lpstr>PowerPoint Presentation</vt:lpstr>
      <vt:lpstr>Internet Protocol (IP)</vt:lpstr>
      <vt:lpstr>Internet Protocol (IP)</vt:lpstr>
      <vt:lpstr>Contd.</vt:lpstr>
      <vt:lpstr>Contd.</vt:lpstr>
      <vt:lpstr>IPv4 Addresses </vt:lpstr>
      <vt:lpstr>Address Space </vt:lpstr>
      <vt:lpstr>Address Space </vt:lpstr>
      <vt:lpstr>Notations</vt:lpstr>
      <vt:lpstr>Notations</vt:lpstr>
      <vt:lpstr>Notations: Example</vt:lpstr>
      <vt:lpstr>Example 1</vt:lpstr>
      <vt:lpstr>Example 2</vt:lpstr>
      <vt:lpstr>Example 3</vt:lpstr>
      <vt:lpstr>Class full and Classless addressing </vt:lpstr>
      <vt:lpstr>Class full Addressing</vt:lpstr>
      <vt:lpstr>Classful Addressing</vt:lpstr>
      <vt:lpstr>PowerPoint Presentation</vt:lpstr>
      <vt:lpstr>PowerPoint Presentation</vt:lpstr>
      <vt:lpstr>Example 4</vt:lpstr>
      <vt:lpstr>Classes and Blocks </vt:lpstr>
      <vt:lpstr>Cont’d</vt:lpstr>
      <vt:lpstr>Network ID and Host ID</vt:lpstr>
      <vt:lpstr>Mask </vt:lpstr>
      <vt:lpstr>Mask </vt:lpstr>
      <vt:lpstr>Mask </vt:lpstr>
      <vt:lpstr>Address Depletion</vt:lpstr>
      <vt:lpstr>Classless Addressing </vt:lpstr>
      <vt:lpstr>Contd.</vt:lpstr>
      <vt:lpstr>Classless Addressing </vt:lpstr>
      <vt:lpstr>Restriction</vt:lpstr>
      <vt:lpstr>Restriction</vt:lpstr>
      <vt:lpstr>Contd.</vt:lpstr>
      <vt:lpstr>Classless addressing Mask </vt:lpstr>
      <vt:lpstr>Classless addressing Mask </vt:lpstr>
      <vt:lpstr>Classless addressing Mask </vt:lpstr>
      <vt:lpstr>2 Power Table </vt:lpstr>
      <vt:lpstr>Example 5:</vt:lpstr>
      <vt:lpstr>Solution-Option 1</vt:lpstr>
      <vt:lpstr>Solution-Option 1</vt:lpstr>
      <vt:lpstr>Solution-Option 1</vt:lpstr>
      <vt:lpstr>Option Two  </vt:lpstr>
      <vt:lpstr>Cont’d</vt:lpstr>
      <vt:lpstr>Solution-Option 2</vt:lpstr>
      <vt:lpstr>Solution-Option 2</vt:lpstr>
      <vt:lpstr>Solution-Option 2</vt:lpstr>
      <vt:lpstr>Subnetting </vt:lpstr>
      <vt:lpstr>Attributes of Subnetting </vt:lpstr>
      <vt:lpstr>Network Address and Host Address</vt:lpstr>
      <vt:lpstr>Network Address and Host Address</vt:lpstr>
      <vt:lpstr>Subnetting Types  </vt:lpstr>
      <vt:lpstr>PowerPoint Presentation</vt:lpstr>
      <vt:lpstr>Subnetting table  </vt:lpstr>
      <vt:lpstr>Cont’d </vt:lpstr>
      <vt:lpstr>Exercise  find all subnet attributes </vt:lpstr>
      <vt:lpstr>Exercise  find all subnet attributes </vt:lpstr>
      <vt:lpstr>Exercise  find all subnet attributes </vt:lpstr>
      <vt:lpstr>Exercise  find all subnet attributes </vt:lpstr>
      <vt:lpstr>Exercise  find all subnet attributes </vt:lpstr>
      <vt:lpstr>Example </vt:lpstr>
      <vt:lpstr>VLSM:100 hosts</vt:lpstr>
      <vt:lpstr>VLSM: 40 hosts</vt:lpstr>
      <vt:lpstr>VLSM : 20 hosts</vt:lpstr>
      <vt:lpstr>VLSM: 10 hosts</vt:lpstr>
      <vt:lpstr>VLSM</vt:lpstr>
      <vt:lpstr>Example 6: Problem </vt:lpstr>
      <vt:lpstr>Example 6: Solution </vt:lpstr>
      <vt:lpstr>PowerPoint Presentation</vt:lpstr>
      <vt:lpstr>Address Allocation</vt:lpstr>
      <vt:lpstr>Address Allocation</vt:lpstr>
      <vt:lpstr>Example 7</vt:lpstr>
      <vt:lpstr>solution</vt:lpstr>
      <vt:lpstr>solution</vt:lpstr>
      <vt:lpstr>Solution </vt:lpstr>
      <vt:lpstr>Reading Assignment:</vt:lpstr>
      <vt:lpstr>IPv6 ADDRESSES</vt:lpstr>
      <vt:lpstr>Internet Protocol </vt:lpstr>
      <vt:lpstr>IPv6 ADDRESSES</vt:lpstr>
      <vt:lpstr>Abbreviated IPv6 addresses</vt:lpstr>
      <vt:lpstr>Example 9</vt:lpstr>
      <vt:lpstr>What does a router do?</vt:lpstr>
      <vt:lpstr>Routing vs Forwarding</vt:lpstr>
      <vt:lpstr>IP Routing </vt:lpstr>
      <vt:lpstr>IP Forwarding </vt:lpstr>
      <vt:lpstr>Contd. </vt:lpstr>
      <vt:lpstr>Contd. </vt:lpstr>
      <vt:lpstr>Routing Table</vt:lpstr>
      <vt:lpstr>Static Routing Table</vt:lpstr>
      <vt:lpstr>Dynamic Routing Table</vt:lpstr>
      <vt:lpstr>Routing Table Format</vt:lpstr>
      <vt:lpstr>Routing Table Format</vt:lpstr>
      <vt:lpstr>Routing Protocols</vt:lpstr>
      <vt:lpstr>Routing Protocols</vt:lpstr>
      <vt:lpstr>Purpose of Dynamic Routing Protocols</vt:lpstr>
      <vt:lpstr>Routing Updates</vt:lpstr>
      <vt:lpstr>Types of Routing Protocols</vt:lpstr>
      <vt:lpstr>Intra  and Inter domain Routing</vt:lpstr>
      <vt:lpstr>Autonomous systems (AS)</vt:lpstr>
      <vt:lpstr>Intra domain vs Inter domain</vt:lpstr>
      <vt:lpstr>Intra domain vs Inter domain</vt:lpstr>
      <vt:lpstr>Distance Vector Routing</vt:lpstr>
      <vt:lpstr>Distance Vector Routing</vt:lpstr>
      <vt:lpstr>Cont….</vt:lpstr>
      <vt:lpstr>Link State Routing</vt:lpstr>
      <vt:lpstr>Cont….</vt:lpstr>
      <vt:lpstr>Distance vector and Link State</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Layer </dc:title>
  <dc:creator>Yonas</dc:creator>
  <cp:lastModifiedBy>Yonas</cp:lastModifiedBy>
  <cp:revision>442</cp:revision>
  <dcterms:created xsi:type="dcterms:W3CDTF">2021-08-15T14:01:06Z</dcterms:created>
  <dcterms:modified xsi:type="dcterms:W3CDTF">2021-09-08T12:50:15Z</dcterms:modified>
</cp:coreProperties>
</file>