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93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72" r:id="rId14"/>
    <p:sldId id="274" r:id="rId15"/>
    <p:sldId id="275" r:id="rId16"/>
    <p:sldId id="276" r:id="rId17"/>
    <p:sldId id="281" r:id="rId18"/>
    <p:sldId id="287" r:id="rId19"/>
    <p:sldId id="291" r:id="rId20"/>
  </p:sldIdLst>
  <p:sldSz cx="9144000" cy="5143500" type="screen16x9"/>
  <p:notesSz cx="6858000" cy="9144000"/>
  <p:embeddedFontLst>
    <p:embeddedFont>
      <p:font typeface="Fredoka One" panose="020B0604020202020204" charset="0"/>
      <p:regular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8E0EC-A6E8-46B7-895E-5C1B97367A43}">
  <a:tblStyle styleId="{2A58E0EC-A6E8-46B7-895E-5C1B97367A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BB4EA2-A9B1-4904-9041-647B281430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2280" autoAdjust="0"/>
  </p:normalViewPr>
  <p:slideViewPr>
    <p:cSldViewPr snapToGrid="0">
      <p:cViewPr varScale="1">
        <p:scale>
          <a:sx n="91" d="100"/>
          <a:sy n="91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64085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644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64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949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477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809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874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72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354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9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441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62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03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91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92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19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4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6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63425" y="1991825"/>
            <a:ext cx="5334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14524" r="-515"/>
          <a:stretch/>
        </p:blipFill>
        <p:spPr>
          <a:xfrm>
            <a:off x="0" y="645375"/>
            <a:ext cx="3087949" cy="385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3363425" y="1529498"/>
            <a:ext cx="5334600" cy="12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363425" y="2805597"/>
            <a:ext cx="5334600" cy="3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l="5944"/>
          <a:stretch/>
        </p:blipFill>
        <p:spPr>
          <a:xfrm>
            <a:off x="0" y="758976"/>
            <a:ext cx="3263074" cy="36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175" y="884675"/>
            <a:ext cx="4197548" cy="425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36625" y="1314775"/>
            <a:ext cx="3857100" cy="27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  <a:defRPr sz="2600" i="1">
                <a:solidFill>
                  <a:schemeClr val="accent4"/>
                </a:solidFill>
              </a:defRPr>
            </a:lvl1pPr>
            <a:lvl2pPr marL="914400" lvl="1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  <a:defRPr sz="2600" i="1">
                <a:solidFill>
                  <a:schemeClr val="accent4"/>
                </a:solidFill>
              </a:defRPr>
            </a:lvl2pPr>
            <a:lvl3pPr marL="1371600" lvl="2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■"/>
              <a:defRPr sz="2600" i="1">
                <a:solidFill>
                  <a:schemeClr val="accent4"/>
                </a:solidFill>
              </a:defRPr>
            </a:lvl3pPr>
            <a:lvl4pPr marL="1828800" lvl="3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  <a:defRPr sz="2600" i="1">
                <a:solidFill>
                  <a:schemeClr val="accent4"/>
                </a:solidFill>
              </a:defRPr>
            </a:lvl4pPr>
            <a:lvl5pPr marL="2286000" lvl="4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  <a:defRPr sz="2600" i="1">
                <a:solidFill>
                  <a:schemeClr val="accent4"/>
                </a:solidFill>
              </a:defRPr>
            </a:lvl5pPr>
            <a:lvl6pPr marL="2743200" lvl="5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■"/>
              <a:defRPr sz="2600" i="1">
                <a:solidFill>
                  <a:schemeClr val="accent4"/>
                </a:solidFill>
              </a:defRPr>
            </a:lvl6pPr>
            <a:lvl7pPr marL="3200400" lvl="6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  <a:defRPr sz="2600" i="1">
                <a:solidFill>
                  <a:schemeClr val="accent4"/>
                </a:solidFill>
              </a:defRPr>
            </a:lvl7pPr>
            <a:lvl8pPr marL="3657600" lvl="7" indent="-393700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  <a:defRPr sz="2600" i="1">
                <a:solidFill>
                  <a:schemeClr val="accent4"/>
                </a:solidFill>
              </a:defRPr>
            </a:lvl8pPr>
            <a:lvl9pPr marL="4114800" lvl="8" indent="-393700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2600"/>
              <a:buChar char="■"/>
              <a:defRPr sz="2600" i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381070" y="1002876"/>
            <a:ext cx="1502400" cy="501900"/>
          </a:xfrm>
          <a:prstGeom prst="rect">
            <a:avLst/>
          </a:prstGeom>
          <a:noFill/>
          <a:ln>
            <a:noFill/>
          </a:ln>
          <a:effectLst>
            <a:outerShdw blurRad="85725" dist="9525" dir="5400000" algn="bl" rotWithShape="0">
              <a:srgbClr val="1F006E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“</a:t>
            </a:r>
            <a:endParaRPr sz="72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363425" y="1345638"/>
            <a:ext cx="5334600" cy="69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363425" y="2236050"/>
            <a:ext cx="53346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4607"/>
          <a:stretch/>
        </p:blipFill>
        <p:spPr>
          <a:xfrm>
            <a:off x="0" y="781850"/>
            <a:ext cx="3152199" cy="35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363425" y="1345638"/>
            <a:ext cx="5334600" cy="69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363425" y="2236050"/>
            <a:ext cx="24924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205504" y="2236050"/>
            <a:ext cx="24924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3075" y="702987"/>
            <a:ext cx="2849300" cy="3737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363425" y="1345638"/>
            <a:ext cx="5334600" cy="69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363425" y="2236050"/>
            <a:ext cx="16620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5199751" y="2236050"/>
            <a:ext cx="16620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7036076" y="2236050"/>
            <a:ext cx="16620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7750" y="1345650"/>
            <a:ext cx="1858535" cy="37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799750" y="375100"/>
            <a:ext cx="7898100" cy="56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l="9828"/>
          <a:stretch/>
        </p:blipFill>
        <p:spPr>
          <a:xfrm>
            <a:off x="0" y="375175"/>
            <a:ext cx="656125" cy="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778" y="3409225"/>
            <a:ext cx="1831348" cy="15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D3D1E7"/>
            </a:gs>
            <a:gs pos="100000">
              <a:srgbClr val="9D93B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363425" y="4406300"/>
            <a:ext cx="5334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89193" y="731302"/>
            <a:ext cx="2454275" cy="4412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63425" y="1345638"/>
            <a:ext cx="5334600" cy="6927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1F006E">
                <a:alpha val="4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/>
              <a:buNone/>
              <a:defRPr sz="4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/>
              <a:buNone/>
              <a:defRPr sz="4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/>
              <a:buNone/>
              <a:defRPr sz="4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/>
              <a:buNone/>
              <a:defRPr sz="4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/>
              <a:buNone/>
              <a:defRPr sz="4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/>
              <a:buNone/>
              <a:defRPr sz="4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/>
              <a:buNone/>
              <a:defRPr sz="4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/>
              <a:buNone/>
              <a:defRPr sz="4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edoka One"/>
              <a:buNone/>
              <a:defRPr sz="4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63425" y="2236050"/>
            <a:ext cx="5334600" cy="1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429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42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copyright-and-legal-inform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3363425" y="1991825"/>
            <a:ext cx="5334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NEGAT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568593" y="3151625"/>
            <a:ext cx="312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Fredoka One" panose="020B0604020202020204" charset="0"/>
              </a:rPr>
              <a:t>Online Ticket purchasing Website</a:t>
            </a:r>
            <a:endParaRPr lang="en-US" sz="1600" dirty="0">
              <a:solidFill>
                <a:schemeClr val="bg1"/>
              </a:solidFill>
              <a:latin typeface="Fredoka On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52" y="-22670"/>
            <a:ext cx="3010748" cy="31742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393221" y="-452063"/>
            <a:ext cx="4784400" cy="12479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M</a:t>
            </a:r>
            <a:r>
              <a:rPr lang="en" sz="4300" dirty="0" smtClean="0"/>
              <a:t>ethdology</a:t>
            </a:r>
            <a:endParaRPr sz="4300"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714750" y="986319"/>
            <a:ext cx="4784400" cy="28063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lt1"/>
                </a:solidFill>
              </a:rPr>
              <a:t>Identify objectives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lt1"/>
                </a:solidFill>
              </a:rPr>
              <a:t>Design general layout of website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lt1"/>
                </a:solidFill>
              </a:rPr>
              <a:t>Collect some important information needed to develop our website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lt1"/>
                </a:solidFill>
              </a:rPr>
              <a:t>Implementation through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hard code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 </a:t>
            </a:r>
            <a:endParaRPr lang="en-US" dirty="0" smtClean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99750" y="375100"/>
            <a:ext cx="7898100" cy="56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" dirty="0" smtClean="0"/>
              <a:t>o </a:t>
            </a:r>
            <a:r>
              <a:rPr lang="en" dirty="0"/>
              <a:t>explain </a:t>
            </a:r>
            <a:r>
              <a:rPr lang="en" dirty="0" smtClean="0"/>
              <a:t>our ideas graphically:</a:t>
            </a:r>
            <a:endParaRPr dirty="0"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295320" y="1237355"/>
            <a:ext cx="1385100" cy="559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Tickets</a:t>
            </a:r>
            <a:endParaRPr sz="24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748963" y="2588954"/>
            <a:ext cx="1385100" cy="55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Concert</a:t>
            </a:r>
            <a:endParaRPr sz="20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1560849" y="2588954"/>
            <a:ext cx="1385100" cy="55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Football</a:t>
            </a:r>
            <a:r>
              <a:rPr lang="en" sz="1000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Matches</a:t>
            </a:r>
            <a:endParaRPr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799750" y="3727059"/>
            <a:ext cx="1385100" cy="55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Friendly</a:t>
            </a:r>
            <a:endParaRPr sz="20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2321948" y="3727059"/>
            <a:ext cx="1385100" cy="55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Comptetive</a:t>
            </a:r>
            <a:endParaRPr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987870" y="3727059"/>
            <a:ext cx="1385100" cy="55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music</a:t>
            </a:r>
            <a:endParaRPr sz="24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510068" y="3727059"/>
            <a:ext cx="1385100" cy="55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theatre</a:t>
            </a:r>
            <a:endParaRPr sz="24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6" name="Google Shape;156;p22"/>
          <p:cNvCxnSpPr>
            <a:stCxn id="149" idx="2"/>
            <a:endCxn id="150" idx="0"/>
          </p:cNvCxnSpPr>
          <p:nvPr/>
        </p:nvCxnSpPr>
        <p:spPr>
          <a:xfrm rot="16200000" flipH="1">
            <a:off x="4318642" y="1466082"/>
            <a:ext cx="792099" cy="14536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22"/>
          <p:cNvCxnSpPr>
            <a:stCxn id="151" idx="0"/>
            <a:endCxn id="149" idx="2"/>
          </p:cNvCxnSpPr>
          <p:nvPr/>
        </p:nvCxnSpPr>
        <p:spPr>
          <a:xfrm rot="5400000" flipH="1" flipV="1">
            <a:off x="2724585" y="1325670"/>
            <a:ext cx="792099" cy="17344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22"/>
          <p:cNvCxnSpPr>
            <a:stCxn id="151" idx="2"/>
            <a:endCxn id="153" idx="0"/>
          </p:cNvCxnSpPr>
          <p:nvPr/>
        </p:nvCxnSpPr>
        <p:spPr>
          <a:xfrm rot="-5400000" flipH="1">
            <a:off x="2344599" y="3057254"/>
            <a:ext cx="578700" cy="76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22"/>
          <p:cNvCxnSpPr>
            <a:stCxn id="152" idx="0"/>
            <a:endCxn id="151" idx="2"/>
          </p:cNvCxnSpPr>
          <p:nvPr/>
        </p:nvCxnSpPr>
        <p:spPr>
          <a:xfrm rot="-5400000">
            <a:off x="1583500" y="3057159"/>
            <a:ext cx="578700" cy="76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22"/>
          <p:cNvCxnSpPr>
            <a:stCxn id="150" idx="2"/>
            <a:endCxn id="155" idx="0"/>
          </p:cNvCxnSpPr>
          <p:nvPr/>
        </p:nvCxnSpPr>
        <p:spPr>
          <a:xfrm rot="-5400000" flipH="1">
            <a:off x="5532713" y="3057254"/>
            <a:ext cx="578700" cy="76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22"/>
          <p:cNvCxnSpPr>
            <a:stCxn id="154" idx="0"/>
            <a:endCxn id="150" idx="2"/>
          </p:cNvCxnSpPr>
          <p:nvPr/>
        </p:nvCxnSpPr>
        <p:spPr>
          <a:xfrm rot="-5400000">
            <a:off x="4771620" y="3057159"/>
            <a:ext cx="578700" cy="76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799750" y="375100"/>
            <a:ext cx="7898100" cy="56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Special features </a:t>
            </a:r>
            <a:endParaRPr dirty="0"/>
          </a:p>
        </p:txBody>
      </p:sp>
      <p:graphicFrame>
        <p:nvGraphicFramePr>
          <p:cNvPr id="167" name="Google Shape;167;p23"/>
          <p:cNvGraphicFramePr/>
          <p:nvPr>
            <p:extLst>
              <p:ext uri="{D42A27DB-BD31-4B8C-83A1-F6EECF244321}">
                <p14:modId xmlns:p14="http://schemas.microsoft.com/office/powerpoint/2010/main" val="490758212"/>
              </p:ext>
            </p:extLst>
          </p:nvPr>
        </p:nvGraphicFramePr>
        <p:xfrm>
          <a:off x="667820" y="1232558"/>
          <a:ext cx="3375874" cy="2270750"/>
        </p:xfrm>
        <a:graphic>
          <a:graphicData uri="http://schemas.openxmlformats.org/drawingml/2006/table">
            <a:tbl>
              <a:tblPr>
                <a:noFill/>
                <a:tableStyleId>{2A58E0EC-A6E8-46B7-895E-5C1B97367A43}</a:tableStyleId>
              </a:tblPr>
              <a:tblGrid>
                <a:gridCol w="3375874"/>
              </a:tblGrid>
              <a:tr h="200380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8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We</a:t>
                      </a:r>
                      <a:r>
                        <a:rPr lang="en-US" sz="1800" baseline="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 have Added QR code generator for security issue and related phenomena</a:t>
                      </a:r>
                    </a:p>
                    <a:p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800" baseline="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We have Added SMPT server to reset user password and to send mail text to the user</a:t>
                      </a:r>
                      <a:endParaRPr lang="en-US" sz="18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87" y="178388"/>
            <a:ext cx="3811711" cy="2665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02" y="2395483"/>
            <a:ext cx="2527443" cy="255116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799750" y="375100"/>
            <a:ext cx="7898100" cy="56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Our Platform Gives </a:t>
            </a:r>
            <a:endParaRPr dirty="0"/>
          </a:p>
        </p:txBody>
      </p:sp>
      <p:sp>
        <p:nvSpPr>
          <p:cNvPr id="210" name="Google Shape;210;p27"/>
          <p:cNvSpPr/>
          <p:nvPr/>
        </p:nvSpPr>
        <p:spPr>
          <a:xfrm rot="2700000">
            <a:off x="3571877" y="1309537"/>
            <a:ext cx="561726" cy="304027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872404" y="3471098"/>
            <a:ext cx="374100" cy="374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rPr>
              <a:t>1</a:t>
            </a:r>
            <a:endParaRPr sz="1200" dirty="0">
              <a:solidFill>
                <a:schemeClr val="accent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 rot="-2700000">
            <a:off x="2802918" y="2484301"/>
            <a:ext cx="2332604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Access Of Online Tickets </a:t>
            </a:r>
            <a:endParaRPr sz="8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 rot="-2700000">
            <a:off x="3187359" y="2728364"/>
            <a:ext cx="2203628" cy="50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</a:t>
            </a:r>
            <a:r>
              <a:rPr lang="en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</a:t>
            </a:r>
            <a:r>
              <a:rPr lang="en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get</a:t>
            </a:r>
            <a:r>
              <a:rPr lang="en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2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ticket for concert and football matches ontime !!! </a:t>
            </a: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27"/>
          <p:cNvSpPr/>
          <p:nvPr/>
        </p:nvSpPr>
        <p:spPr>
          <a:xfrm rot="2700000">
            <a:off x="5054809" y="1204506"/>
            <a:ext cx="561726" cy="3692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4045831" y="3937640"/>
            <a:ext cx="374100" cy="374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2</a:t>
            </a:r>
            <a:endParaRPr sz="1200" dirty="0">
              <a:solidFill>
                <a:schemeClr val="accent3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 rot="-2700000">
            <a:off x="3942773" y="2737311"/>
            <a:ext cx="2989836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Access of some detail info about football clubs and Artists</a:t>
            </a:r>
            <a:endParaRPr sz="8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 rot="-2700000">
            <a:off x="4518974" y="3224240"/>
            <a:ext cx="2203628" cy="50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this website there are short and precise informations about Ethiopian football clus and artists that contribute in different aspects for us and for our country!!!  </a:t>
            </a:r>
            <a:endParaRPr sz="8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body" idx="1"/>
          </p:nvPr>
        </p:nvSpPr>
        <p:spPr>
          <a:xfrm>
            <a:off x="3363425" y="4406300"/>
            <a:ext cx="5334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We plan to be the #1 ticket selling site in Ethiopia </a:t>
            </a:r>
            <a:endParaRPr dirty="0"/>
          </a:p>
        </p:txBody>
      </p:sp>
      <p:sp>
        <p:nvSpPr>
          <p:cNvPr id="239" name="Google Shape;23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240" name="Google Shape;240;p29"/>
          <p:cNvCxnSpPr/>
          <p:nvPr/>
        </p:nvCxnSpPr>
        <p:spPr>
          <a:xfrm>
            <a:off x="3363425" y="1074701"/>
            <a:ext cx="517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9"/>
          <p:cNvCxnSpPr/>
          <p:nvPr/>
        </p:nvCxnSpPr>
        <p:spPr>
          <a:xfrm>
            <a:off x="3363425" y="1784183"/>
            <a:ext cx="517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9"/>
          <p:cNvCxnSpPr/>
          <p:nvPr/>
        </p:nvCxnSpPr>
        <p:spPr>
          <a:xfrm>
            <a:off x="3363425" y="2493664"/>
            <a:ext cx="517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9"/>
          <p:cNvCxnSpPr/>
          <p:nvPr/>
        </p:nvCxnSpPr>
        <p:spPr>
          <a:xfrm>
            <a:off x="3363425" y="3203146"/>
            <a:ext cx="517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9"/>
          <p:cNvCxnSpPr/>
          <p:nvPr/>
        </p:nvCxnSpPr>
        <p:spPr>
          <a:xfrm>
            <a:off x="3363425" y="3934526"/>
            <a:ext cx="5171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9"/>
          <p:cNvSpPr txBox="1"/>
          <p:nvPr/>
        </p:nvSpPr>
        <p:spPr>
          <a:xfrm>
            <a:off x="3312590" y="915950"/>
            <a:ext cx="352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4000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3000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2000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1000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3806567" y="2380937"/>
            <a:ext cx="167100" cy="1553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4031070" y="1986874"/>
            <a:ext cx="167100" cy="1947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4255572" y="2493664"/>
            <a:ext cx="167100" cy="1441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5058950" y="2694727"/>
            <a:ext cx="167100" cy="1239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5283452" y="2096344"/>
            <a:ext cx="167100" cy="18384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5507955" y="1229025"/>
            <a:ext cx="167100" cy="2706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6311333" y="2140120"/>
            <a:ext cx="167100" cy="1794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6535835" y="1074577"/>
            <a:ext cx="167100" cy="2860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6760338" y="2322562"/>
            <a:ext cx="167100" cy="16119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7563715" y="2753101"/>
            <a:ext cx="167100" cy="1181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7788218" y="1293620"/>
            <a:ext cx="167100" cy="2641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8012720" y="1607410"/>
            <a:ext cx="167100" cy="23274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37" y="-75"/>
            <a:ext cx="5143500" cy="5143500"/>
          </a:xfrm>
          <a:prstGeom prst="rect">
            <a:avLst/>
          </a:prstGeom>
        </p:spPr>
      </p:pic>
      <p:sp>
        <p:nvSpPr>
          <p:cNvPr id="262" name="Google Shape;262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63" name="Google Shape;263;p30"/>
          <p:cNvGrpSpPr/>
          <p:nvPr/>
        </p:nvGrpSpPr>
        <p:grpSpPr>
          <a:xfrm>
            <a:off x="1266477" y="1163045"/>
            <a:ext cx="1197323" cy="2608855"/>
            <a:chOff x="2151950" y="373572"/>
            <a:chExt cx="2119546" cy="4396359"/>
          </a:xfrm>
        </p:grpSpPr>
        <p:sp>
          <p:nvSpPr>
            <p:cNvPr id="264" name="Google Shape;264;p30"/>
            <p:cNvSpPr/>
            <p:nvPr/>
          </p:nvSpPr>
          <p:spPr>
            <a:xfrm>
              <a:off x="215195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99943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253873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00730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9" name="Google Shape;2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5320" y="2703875"/>
            <a:ext cx="1097551" cy="224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>
            <a:spLocks noGrp="1"/>
          </p:cNvSpPr>
          <p:nvPr>
            <p:ph type="body" idx="4294967295"/>
          </p:nvPr>
        </p:nvSpPr>
        <p:spPr>
          <a:xfrm>
            <a:off x="5243791" y="269372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smtClean="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rPr>
              <a:t>Future App project</a:t>
            </a:r>
            <a:endParaRPr sz="4600" dirty="0">
              <a:solidFill>
                <a:schemeClr val="accent5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80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W</a:t>
            </a:r>
            <a:r>
              <a:rPr lang="en" dirty="0" smtClean="0">
                <a:solidFill>
                  <a:schemeClr val="lt1"/>
                </a:solidFill>
              </a:rPr>
              <a:t>e are planning to incoperate an android application that can scan the QR code generated on the ticket for security</a:t>
            </a:r>
            <a:r>
              <a:rPr lang="en" sz="1800" dirty="0" smtClean="0">
                <a:solidFill>
                  <a:schemeClr val="lt1"/>
                </a:solidFill>
              </a:rPr>
              <a:t>.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4294967295"/>
          </p:nvPr>
        </p:nvSpPr>
        <p:spPr>
          <a:xfrm>
            <a:off x="48382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smtClean="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rPr>
              <a:t>Future Digital  Project</a:t>
            </a:r>
            <a:endParaRPr sz="4600" dirty="0">
              <a:solidFill>
                <a:schemeClr val="accent5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800"/>
              </a:spcAft>
              <a:buNone/>
            </a:pPr>
            <a:r>
              <a:rPr lang="en" sz="1800" dirty="0" smtClean="0">
                <a:solidFill>
                  <a:schemeClr val="lt1"/>
                </a:solidFill>
              </a:rPr>
              <a:t>We are planning to mogernize the gates of stadiums and cinemas that can sense the coming person is legal or illegal</a:t>
            </a:r>
            <a:r>
              <a:rPr lang="en" dirty="0">
                <a:solidFill>
                  <a:schemeClr val="lt1"/>
                </a:solidFill>
              </a:rPr>
              <a:t>.</a:t>
            </a:r>
            <a:endParaRPr lang="en" sz="1800" dirty="0" smtClean="0">
              <a:solidFill>
                <a:schemeClr val="lt1"/>
              </a:solidFill>
            </a:endParaRPr>
          </a:p>
        </p:txBody>
      </p:sp>
      <p:pic>
        <p:nvPicPr>
          <p:cNvPr id="1026" name="Picture 2" descr="Visual search query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664467" cy="51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543138"/>
            <a:ext cx="6059114" cy="4092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>
            <a:spLocks noGrp="1"/>
          </p:cNvSpPr>
          <p:nvPr>
            <p:ph type="title"/>
          </p:nvPr>
        </p:nvSpPr>
        <p:spPr>
          <a:xfrm>
            <a:off x="799750" y="375100"/>
            <a:ext cx="7898100" cy="56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71" name="Google Shape;471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72" name="Google Shape;472;p42"/>
          <p:cNvGrpSpPr/>
          <p:nvPr/>
        </p:nvGrpSpPr>
        <p:grpSpPr>
          <a:xfrm>
            <a:off x="855292" y="1413043"/>
            <a:ext cx="3608219" cy="3243858"/>
            <a:chOff x="855292" y="1413043"/>
            <a:chExt cx="3608219" cy="3243858"/>
          </a:xfrm>
        </p:grpSpPr>
        <p:sp>
          <p:nvSpPr>
            <p:cNvPr id="473" name="Google Shape;473;p42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FEATURES</a:t>
              </a:r>
              <a:endParaRPr sz="1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DEPLOY</a:t>
              </a:r>
              <a:endParaRPr sz="1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CONCEPT</a:t>
              </a:r>
              <a:endParaRPr sz="1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IMPLEMENTATION</a:t>
              </a:r>
              <a:endParaRPr sz="1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RESEARCH</a:t>
              </a:r>
              <a:endParaRPr sz="1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TESTED</a:t>
              </a:r>
              <a:endParaRPr sz="12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480" name="Google Shape;480;p42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1" name="Google Shape;481;p42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made a plan for what the website should include</a:t>
            </a:r>
            <a:endParaRPr sz="1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2" name="Google Shape;482;p42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3" name="Google Shape;483;p42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Searched websites in Ethiopia that give such services.</a:t>
            </a:r>
            <a:endParaRPr sz="1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4" name="Google Shape;484;p42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5" name="Google Shape;485;p42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used HTML,CSS,PHP,JAVASCRIPT</a:t>
            </a:r>
            <a:endParaRPr sz="1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6" name="Google Shape;486;p42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7" name="Google Shape;487;p42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Tested it out like a pro!</a:t>
            </a:r>
            <a:endParaRPr sz="1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8" name="Google Shape;488;p42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9" name="Google Shape;489;p42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QR CODE SCANNER,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LOCAL SMTP MAIL SERVER</a:t>
            </a:r>
            <a:endParaRPr sz="1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0" name="Google Shape;490;p42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1" name="Google Shape;491;p42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Made ready for deployment</a:t>
            </a:r>
            <a:endParaRPr sz="1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D1E7"/>
            </a:gs>
            <a:gs pos="100000">
              <a:srgbClr val="9D93B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07" name="Google Shape;607;p46"/>
          <p:cNvSpPr txBox="1">
            <a:spLocks noGrp="1"/>
          </p:cNvSpPr>
          <p:nvPr>
            <p:ph type="title" idx="4294967295"/>
          </p:nvPr>
        </p:nvSpPr>
        <p:spPr>
          <a:xfrm>
            <a:off x="-166569" y="3561299"/>
            <a:ext cx="8372803" cy="11885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00B050"/>
                </a:solidFill>
              </a:rPr>
              <a:t/>
            </a:r>
            <a:br>
              <a:rPr lang="en" sz="4000" dirty="0" smtClean="0">
                <a:solidFill>
                  <a:srgbClr val="00B050"/>
                </a:solidFill>
              </a:rPr>
            </a:br>
            <a:r>
              <a:rPr lang="en" sz="4000" dirty="0" smtClean="0">
                <a:solidFill>
                  <a:srgbClr val="00B050"/>
                </a:solidFill>
              </a:rPr>
              <a:t>REACH </a:t>
            </a:r>
            <a:r>
              <a:rPr lang="en" sz="4000" dirty="0" smtClean="0">
                <a:solidFill>
                  <a:srgbClr val="00B050"/>
                </a:solidFill>
              </a:rPr>
              <a:t>THE </a:t>
            </a:r>
            <a:r>
              <a:rPr lang="en" sz="4000" dirty="0" smtClean="0">
                <a:solidFill>
                  <a:srgbClr val="00B050"/>
                </a:solidFill>
              </a:rPr>
              <a:t>HEIGHT </a:t>
            </a:r>
            <a:r>
              <a:rPr lang="en" sz="4000" dirty="0" smtClean="0">
                <a:solidFill>
                  <a:srgbClr val="00B050"/>
                </a:solidFill>
              </a:rPr>
              <a:t>WITH US</a:t>
            </a:r>
            <a:r>
              <a:rPr lang="en" sz="4000" dirty="0" smtClean="0">
                <a:solidFill>
                  <a:srgbClr val="00B050"/>
                </a:solidFill>
              </a:rPr>
              <a:t>!</a:t>
            </a:r>
            <a:br>
              <a:rPr lang="en" sz="4000" dirty="0" smtClean="0">
                <a:solidFill>
                  <a:srgbClr val="00B050"/>
                </a:solidFill>
              </a:rPr>
            </a:br>
            <a:r>
              <a:rPr lang="en" sz="4000" dirty="0" smtClean="0">
                <a:solidFill>
                  <a:srgbClr val="00B050"/>
                </a:solidFill>
              </a:rPr>
              <a:t/>
            </a:r>
            <a:br>
              <a:rPr lang="en" sz="4000" dirty="0" smtClean="0">
                <a:solidFill>
                  <a:srgbClr val="00B050"/>
                </a:solidFill>
              </a:rPr>
            </a:br>
            <a:r>
              <a:rPr lang="en" sz="4000" dirty="0" smtClean="0">
                <a:solidFill>
                  <a:srgbClr val="00B050"/>
                </a:solidFill>
              </a:rPr>
              <a:t>Thank YOU!</a:t>
            </a:r>
            <a:endParaRPr sz="40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" y="82194"/>
            <a:ext cx="8996602" cy="29384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D1E7"/>
            </a:gs>
            <a:gs pos="100000">
              <a:srgbClr val="9D93B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3363425" y="1345638"/>
            <a:ext cx="5334600" cy="69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Negat?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6205504" y="2236050"/>
            <a:ext cx="24924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/>
              <a:t>Developers: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 smtClean="0"/>
              <a:t>Firaol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Tolessa</a:t>
            </a:r>
            <a:r>
              <a:rPr lang="en-US" sz="1000" b="1" dirty="0" smtClean="0"/>
              <a:t>(CTO)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 smtClean="0"/>
              <a:t>Gizachew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Tsega</a:t>
            </a:r>
            <a:r>
              <a:rPr lang="en-US" sz="1000" b="1" dirty="0" smtClean="0"/>
              <a:t>(Chief Brand Manager)</a:t>
            </a:r>
            <a:endParaRPr sz="1000" b="1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363425" y="2236050"/>
            <a:ext cx="24924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b="1" dirty="0" smtClean="0"/>
              <a:t>Negat is an Ethiopian based startup company founded by two </a:t>
            </a:r>
            <a:r>
              <a:rPr lang="en-US" sz="1050" b="1" dirty="0"/>
              <a:t>B</a:t>
            </a:r>
            <a:r>
              <a:rPr lang="en-US" sz="1050" b="1" dirty="0" smtClean="0"/>
              <a:t>ahirdar university students. It currently has over 250,000 active users with 50+ daily event handles.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3363425" y="3816925"/>
            <a:ext cx="5334600" cy="5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 smtClean="0">
                <a:solidFill>
                  <a:schemeClr val="accent4"/>
                </a:solidFill>
              </a:rPr>
              <a:t>Negat.net is </a:t>
            </a:r>
            <a:r>
              <a:rPr lang="en" sz="800" dirty="0">
                <a:solidFill>
                  <a:schemeClr val="accent4"/>
                </a:solidFill>
              </a:rPr>
              <a:t>free to use under </a:t>
            </a:r>
            <a:r>
              <a:rPr lang="en" sz="800" u="sng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</a:t>
            </a:r>
            <a:r>
              <a:rPr lang="en" sz="800" u="sng" dirty="0" smtClean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license</a:t>
            </a:r>
            <a:r>
              <a:rPr lang="en" sz="800" dirty="0">
                <a:solidFill>
                  <a:schemeClr val="accent4"/>
                </a:solidFill>
              </a:rPr>
              <a:t> </a:t>
            </a:r>
            <a:r>
              <a:rPr lang="en" sz="800" dirty="0" smtClean="0">
                <a:solidFill>
                  <a:schemeClr val="accent4"/>
                </a:solidFill>
              </a:rPr>
              <a:t>based in Ethiopia,Bahirdar. </a:t>
            </a:r>
            <a:r>
              <a:rPr lang="en" sz="800" dirty="0">
                <a:solidFill>
                  <a:schemeClr val="accent4"/>
                </a:solidFill>
              </a:rPr>
              <a:t/>
            </a:r>
            <a:br>
              <a:rPr lang="en" sz="800" dirty="0">
                <a:solidFill>
                  <a:schemeClr val="accent4"/>
                </a:solidFill>
              </a:rPr>
            </a:br>
            <a:r>
              <a:rPr lang="en" sz="800" dirty="0" smtClean="0">
                <a:solidFill>
                  <a:schemeClr val="accent4"/>
                </a:solidFill>
              </a:rPr>
              <a:t>Negat is licened through:</a:t>
            </a:r>
            <a:br>
              <a:rPr lang="en" sz="800" dirty="0" smtClean="0">
                <a:solidFill>
                  <a:schemeClr val="accent4"/>
                </a:solidFill>
              </a:rPr>
            </a:br>
            <a:r>
              <a:rPr lang="en" sz="800" dirty="0" smtClean="0">
                <a:solidFill>
                  <a:schemeClr val="accent4"/>
                </a:solidFill>
              </a:rPr>
              <a:t>Negat©TM</a:t>
            </a:r>
            <a:endParaRPr sz="8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accent4"/>
              </a:solidFill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1359900" y="719785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5"/>
                </a:solidFill>
              </a:rPr>
              <a:t>Why Negat?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1359900" y="1919409"/>
            <a:ext cx="6424200" cy="12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lt1"/>
                </a:solidFill>
              </a:rPr>
              <a:t>As the sunrises with new hope entangled with a sprit of joy, Negat has with in its root a sense of HOPE and belongingness. It is a  means of creating a new and connected Ethiopia.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388" y="2948650"/>
            <a:ext cx="5119224" cy="21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04375" y="2803826"/>
            <a:ext cx="2277760" cy="2401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3363425" y="1529498"/>
            <a:ext cx="5334600" cy="12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he problem that </a:t>
            </a:r>
            <a:r>
              <a:rPr lang="en" dirty="0" smtClean="0"/>
              <a:t>initiated </a:t>
            </a:r>
            <a:r>
              <a:rPr lang="en" dirty="0" smtClean="0"/>
              <a:t>us to develop this website: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3363425" y="2805597"/>
            <a:ext cx="5334600" cy="11499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/>
              <a:t>We faced some problems around the </a:t>
            </a:r>
            <a:r>
              <a:rPr lang="en" dirty="0" smtClean="0"/>
              <a:t>stadium  </a:t>
            </a:r>
            <a:r>
              <a:rPr lang="en" dirty="0" smtClean="0"/>
              <a:t>,when we tried to enjoy the match between Fasil kenema football club and Ethiopian </a:t>
            </a:r>
            <a:r>
              <a:rPr lang="en" dirty="0" smtClean="0"/>
              <a:t>Coffee fc.  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363425" y="2236050"/>
            <a:ext cx="24924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General Objective</a:t>
            </a:r>
            <a:endParaRPr sz="2000" b="1" dirty="0">
              <a:solidFill>
                <a:schemeClr val="accent3"/>
              </a:solidFill>
            </a:endParaRPr>
          </a:p>
          <a:p>
            <a:pPr marL="0" lvl="0" indent="0">
              <a:spcAft>
                <a:spcPts val="800"/>
              </a:spcAft>
              <a:buNone/>
            </a:pPr>
            <a:r>
              <a:rPr lang="e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primary objective of the website: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e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solving </a:t>
            </a:r>
            <a:r>
              <a:rPr lang="e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problems  that occure during ticket selling  and purchasing for football matches and concerts.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363425" y="1345638"/>
            <a:ext cx="5334600" cy="69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6205504" y="2236050"/>
            <a:ext cx="24924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3"/>
                </a:solidFill>
              </a:rPr>
              <a:t>Specific Objective</a:t>
            </a:r>
            <a:endParaRPr sz="1800" b="1" dirty="0">
              <a:solidFill>
                <a:schemeClr val="accent3"/>
              </a:solidFill>
            </a:endParaRP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</a:t>
            </a:r>
            <a:r>
              <a:rPr lang="e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eveloping </a:t>
            </a:r>
            <a:r>
              <a:rPr lang="e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habit of online purchasing.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</a:t>
            </a:r>
            <a:r>
              <a:rPr lang="e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nd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</a:t>
            </a:r>
            <a:r>
              <a:rPr lang="e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educing physical existence for searching </a:t>
            </a:r>
            <a:r>
              <a:rPr lang="e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tickets. </a:t>
            </a:r>
            <a:endParaRPr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3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460425" y="1162375"/>
            <a:ext cx="3857100" cy="27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Wake up with Negat!!!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i="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Negat</a:t>
            </a:r>
            <a:r>
              <a:rPr lang="en-US" sz="3200" i="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makes life easy for football funs and art lovers!!!</a:t>
            </a:r>
            <a:endParaRPr sz="3200" i="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2" y="2152608"/>
            <a:ext cx="3429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33" b="26358"/>
          <a:stretch/>
        </p:blipFill>
        <p:spPr>
          <a:xfrm>
            <a:off x="6515101" y="2612862"/>
            <a:ext cx="2628899" cy="2525195"/>
          </a:xfrm>
          <a:prstGeom prst="rect">
            <a:avLst/>
          </a:prstGeom>
        </p:spPr>
      </p:pic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363425" y="1345638"/>
            <a:ext cx="5334600" cy="69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There are a lot of tickets sold online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45984" y="2153857"/>
            <a:ext cx="53346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There are a lot of options available for purchase methods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Will get rid of the traffic for ticket purchasing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Will increase the security of ticketing</a:t>
            </a: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l="9485"/>
          <a:stretch/>
        </p:blipFill>
        <p:spPr>
          <a:xfrm>
            <a:off x="0" y="619800"/>
            <a:ext cx="4656976" cy="37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ctrTitle" idx="4294967295"/>
          </p:nvPr>
        </p:nvSpPr>
        <p:spPr>
          <a:xfrm rot="-990589">
            <a:off x="2070090" y="929765"/>
            <a:ext cx="2572668" cy="9906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Big concept</a:t>
            </a:r>
            <a:endParaRPr sz="3000"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294967295"/>
          </p:nvPr>
        </p:nvSpPr>
        <p:spPr>
          <a:xfrm>
            <a:off x="2606813" y="2673116"/>
            <a:ext cx="2794733" cy="138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 smtClean="0">
                <a:solidFill>
                  <a:schemeClr val="accent5"/>
                </a:solidFill>
              </a:rPr>
              <a:t>Reduce the ticket waiting lines we observe at stadium ticket center.</a:t>
            </a:r>
            <a:endParaRPr sz="2000" dirty="0">
              <a:solidFill>
                <a:schemeClr val="accent5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213070" y="3549884"/>
            <a:ext cx="322340" cy="3077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7"/>
          <p:cNvGrpSpPr/>
          <p:nvPr/>
        </p:nvGrpSpPr>
        <p:grpSpPr>
          <a:xfrm rot="1056975">
            <a:off x="5804115" y="3057119"/>
            <a:ext cx="912409" cy="912518"/>
            <a:chOff x="570875" y="4322250"/>
            <a:chExt cx="443300" cy="443325"/>
          </a:xfrm>
        </p:grpSpPr>
        <p:sp>
          <p:nvSpPr>
            <p:cNvPr id="103" name="Google Shape;10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rgbClr val="D3D1E7"/>
                </a:gs>
                <a:gs pos="100000">
                  <a:srgbClr val="9D93B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D3D1E7"/>
                </a:gs>
                <a:gs pos="100000">
                  <a:srgbClr val="9D93B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rgbClr val="D3D1E7"/>
                </a:gs>
                <a:gs pos="100000">
                  <a:srgbClr val="9D93B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rgbClr val="D3D1E7"/>
                </a:gs>
                <a:gs pos="100000">
                  <a:srgbClr val="9D93B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7"/>
          <p:cNvSpPr/>
          <p:nvPr/>
        </p:nvSpPr>
        <p:spPr>
          <a:xfrm rot="2466590">
            <a:off x="5584433" y="2089159"/>
            <a:ext cx="447868" cy="4276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-1609254">
            <a:off x="6239413" y="2358246"/>
            <a:ext cx="322294" cy="30773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 rot="2926258">
            <a:off x="8193666" y="2602040"/>
            <a:ext cx="241382" cy="2304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1609427">
            <a:off x="7189235" y="1058078"/>
            <a:ext cx="217470" cy="20764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08" y="1804096"/>
            <a:ext cx="1300636" cy="12453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678518" y="1222349"/>
            <a:ext cx="5334600" cy="69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roblems encountered along the way:</a:t>
            </a:r>
            <a:endParaRPr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2"/>
          </p:nvPr>
        </p:nvSpPr>
        <p:spPr>
          <a:xfrm>
            <a:off x="3267182" y="2143863"/>
            <a:ext cx="2825393" cy="22534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When we tried to use presenter’s photo 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tickets ,it requires copy right and restricts us to use their photo.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Because of this we have understand how much deep is Google security.</a:t>
            </a:r>
            <a:endParaRPr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3"/>
          </p:nvPr>
        </p:nvSpPr>
        <p:spPr>
          <a:xfrm>
            <a:off x="6793849" y="2143863"/>
            <a:ext cx="1662000" cy="18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66533"/>
              </p:ext>
            </p:extLst>
          </p:nvPr>
        </p:nvGraphicFramePr>
        <p:xfrm>
          <a:off x="139522" y="3090663"/>
          <a:ext cx="8191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Packager Shell Object" showAsIcon="1" r:id="rId4" imgW="819360" imgH="582120" progId="Package">
                  <p:embed/>
                </p:oleObj>
              </mc:Choice>
              <mc:Fallback>
                <p:oleObj name="Packager Shell Object" showAsIcon="1" r:id="rId4" imgW="81936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522" y="3090663"/>
                        <a:ext cx="81915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andys template">
  <a:themeElements>
    <a:clrScheme name="Custom 347">
      <a:dk1>
        <a:srgbClr val="353149"/>
      </a:dk1>
      <a:lt1>
        <a:srgbClr val="FFFFFF"/>
      </a:lt1>
      <a:dk2>
        <a:srgbClr val="9B8D99"/>
      </a:dk2>
      <a:lt2>
        <a:srgbClr val="E6E5EF"/>
      </a:lt2>
      <a:accent1>
        <a:srgbClr val="FC8172"/>
      </a:accent1>
      <a:accent2>
        <a:srgbClr val="DF4584"/>
      </a:accent2>
      <a:accent3>
        <a:srgbClr val="8579E1"/>
      </a:accent3>
      <a:accent4>
        <a:srgbClr val="432581"/>
      </a:accent4>
      <a:accent5>
        <a:srgbClr val="E5C771"/>
      </a:accent5>
      <a:accent6>
        <a:srgbClr val="DB951D"/>
      </a:accent6>
      <a:hlink>
        <a:srgbClr val="43258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545</Words>
  <Application>Microsoft Office PowerPoint</Application>
  <PresentationFormat>On-screen Show (16:9)</PresentationFormat>
  <Paragraphs>96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Fredoka One</vt:lpstr>
      <vt:lpstr>Nunito</vt:lpstr>
      <vt:lpstr>Arial</vt:lpstr>
      <vt:lpstr>Wingdings</vt:lpstr>
      <vt:lpstr>Calibri</vt:lpstr>
      <vt:lpstr>Sandys template</vt:lpstr>
      <vt:lpstr>Package</vt:lpstr>
      <vt:lpstr>NEGAT</vt:lpstr>
      <vt:lpstr>What is Negat?</vt:lpstr>
      <vt:lpstr>Why Negat?</vt:lpstr>
      <vt:lpstr> The problem that initiated us to develop this website:</vt:lpstr>
      <vt:lpstr>OBJECTIVES</vt:lpstr>
      <vt:lpstr>PowerPoint Presentation</vt:lpstr>
      <vt:lpstr>There are a lot of tickets sold online</vt:lpstr>
      <vt:lpstr>Big concept</vt:lpstr>
      <vt:lpstr>Problems encountered along the way:</vt:lpstr>
      <vt:lpstr>Methdology</vt:lpstr>
      <vt:lpstr>To explain our ideas graphically:</vt:lpstr>
      <vt:lpstr>Special features </vt:lpstr>
      <vt:lpstr>What Our Platform Gives </vt:lpstr>
      <vt:lpstr>PowerPoint Presentation</vt:lpstr>
      <vt:lpstr>PowerPoint Presentation</vt:lpstr>
      <vt:lpstr>PowerPoint Presentation</vt:lpstr>
      <vt:lpstr>PowerPoint Presentation</vt:lpstr>
      <vt:lpstr>Funnel</vt:lpstr>
      <vt:lpstr> REACH THE HEIGHT WITH US!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</dc:title>
  <dc:creator>SWL</dc:creator>
  <cp:lastModifiedBy>SWL</cp:lastModifiedBy>
  <cp:revision>48</cp:revision>
  <dcterms:modified xsi:type="dcterms:W3CDTF">2022-07-27T14:17:24Z</dcterms:modified>
</cp:coreProperties>
</file>