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9" r:id="rId3"/>
    <p:sldId id="260" r:id="rId4"/>
    <p:sldId id="261" r:id="rId5"/>
    <p:sldId id="272" r:id="rId6"/>
    <p:sldId id="310" r:id="rId7"/>
    <p:sldId id="311" r:id="rId8"/>
    <p:sldId id="317" r:id="rId9"/>
    <p:sldId id="316" r:id="rId10"/>
    <p:sldId id="318" r:id="rId11"/>
    <p:sldId id="319" r:id="rId12"/>
    <p:sldId id="312" r:id="rId13"/>
    <p:sldId id="321" r:id="rId14"/>
    <p:sldId id="322" r:id="rId15"/>
  </p:sldIdLst>
  <p:sldSz cx="9144000" cy="5143500" type="screen16x9"/>
  <p:notesSz cx="6858000" cy="9144000"/>
  <p:embeddedFontLst>
    <p:embeddedFont>
      <p:font typeface="Poppins" panose="00000500000000000000" pitchFamily="2" charset="0"/>
      <p:regular r:id="rId17"/>
      <p:bold r:id="rId18"/>
      <p:italic r:id="rId19"/>
      <p:boldItalic r:id="rId20"/>
    </p:embeddedFont>
    <p:embeddedFont>
      <p:font typeface="Poppins SemiBold" panose="000007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A3EC66-955C-45B1-ADF1-38D314568F2E}">
  <a:tblStyle styleId="{D4A3EC66-955C-45B1-ADF1-38D314568F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379"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F9964697-72A2-DB43-9F0E-5C6BE1092C40}"/>
            </a:ext>
          </a:extLst>
        </p:cNvPr>
        <p:cNvGrpSpPr/>
        <p:nvPr/>
      </p:nvGrpSpPr>
      <p:grpSpPr>
        <a:xfrm>
          <a:off x="0" y="0"/>
          <a:ext cx="0" cy="0"/>
          <a:chOff x="0" y="0"/>
          <a:chExt cx="0" cy="0"/>
        </a:xfrm>
      </p:grpSpPr>
      <p:sp>
        <p:nvSpPr>
          <p:cNvPr id="363" name="Google Shape;363;g1196d4d0dd9_0_18:notes">
            <a:extLst>
              <a:ext uri="{FF2B5EF4-FFF2-40B4-BE49-F238E27FC236}">
                <a16:creationId xmlns:a16="http://schemas.microsoft.com/office/drawing/2014/main" id="{41A3E6E4-3D47-833C-0989-158B3AC5B3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a:extLst>
              <a:ext uri="{FF2B5EF4-FFF2-40B4-BE49-F238E27FC236}">
                <a16:creationId xmlns:a16="http://schemas.microsoft.com/office/drawing/2014/main" id="{01D9DB9A-0BF6-F648-DF2A-1EAB47F47C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122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11A20C5F-FBA7-63B3-E64D-3E0092258A1D}"/>
            </a:ext>
          </a:extLst>
        </p:cNvPr>
        <p:cNvGrpSpPr/>
        <p:nvPr/>
      </p:nvGrpSpPr>
      <p:grpSpPr>
        <a:xfrm>
          <a:off x="0" y="0"/>
          <a:ext cx="0" cy="0"/>
          <a:chOff x="0" y="0"/>
          <a:chExt cx="0" cy="0"/>
        </a:xfrm>
      </p:grpSpPr>
      <p:sp>
        <p:nvSpPr>
          <p:cNvPr id="363" name="Google Shape;363;g1196d4d0dd9_0_18:notes">
            <a:extLst>
              <a:ext uri="{FF2B5EF4-FFF2-40B4-BE49-F238E27FC236}">
                <a16:creationId xmlns:a16="http://schemas.microsoft.com/office/drawing/2014/main" id="{B5824157-4DF6-5B06-9269-E461A5A7AA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a:extLst>
              <a:ext uri="{FF2B5EF4-FFF2-40B4-BE49-F238E27FC236}">
                <a16:creationId xmlns:a16="http://schemas.microsoft.com/office/drawing/2014/main" id="{B3B76040-9886-DCA4-2557-4DEAF1DD77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54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a:extLst>
            <a:ext uri="{FF2B5EF4-FFF2-40B4-BE49-F238E27FC236}">
              <a16:creationId xmlns:a16="http://schemas.microsoft.com/office/drawing/2014/main" id="{71CF35B1-5586-6521-FF9C-2E375A213664}"/>
            </a:ext>
          </a:extLst>
        </p:cNvPr>
        <p:cNvGrpSpPr/>
        <p:nvPr/>
      </p:nvGrpSpPr>
      <p:grpSpPr>
        <a:xfrm>
          <a:off x="0" y="0"/>
          <a:ext cx="0" cy="0"/>
          <a:chOff x="0" y="0"/>
          <a:chExt cx="0" cy="0"/>
        </a:xfrm>
      </p:grpSpPr>
      <p:sp>
        <p:nvSpPr>
          <p:cNvPr id="351" name="Google Shape;351;gd20c5dacb7_0_11:notes">
            <a:extLst>
              <a:ext uri="{FF2B5EF4-FFF2-40B4-BE49-F238E27FC236}">
                <a16:creationId xmlns:a16="http://schemas.microsoft.com/office/drawing/2014/main" id="{30E7489E-1016-4C4A-996F-845A5D047F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20c5dacb7_0_11:notes">
            <a:extLst>
              <a:ext uri="{FF2B5EF4-FFF2-40B4-BE49-F238E27FC236}">
                <a16:creationId xmlns:a16="http://schemas.microsoft.com/office/drawing/2014/main" id="{92D68AA0-48B3-5C8F-3560-CDFAE1384A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72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C63D9A3B-6AB4-E3E5-CEFA-B79567021FCD}"/>
            </a:ext>
          </a:extLst>
        </p:cNvPr>
        <p:cNvGrpSpPr/>
        <p:nvPr/>
      </p:nvGrpSpPr>
      <p:grpSpPr>
        <a:xfrm>
          <a:off x="0" y="0"/>
          <a:ext cx="0" cy="0"/>
          <a:chOff x="0" y="0"/>
          <a:chExt cx="0" cy="0"/>
        </a:xfrm>
      </p:grpSpPr>
      <p:sp>
        <p:nvSpPr>
          <p:cNvPr id="363" name="Google Shape;363;g1196d4d0dd9_0_18:notes">
            <a:extLst>
              <a:ext uri="{FF2B5EF4-FFF2-40B4-BE49-F238E27FC236}">
                <a16:creationId xmlns:a16="http://schemas.microsoft.com/office/drawing/2014/main" id="{526B74C4-55AF-0D0C-CFF3-DA10E6FD5D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a:extLst>
              <a:ext uri="{FF2B5EF4-FFF2-40B4-BE49-F238E27FC236}">
                <a16:creationId xmlns:a16="http://schemas.microsoft.com/office/drawing/2014/main" id="{FED11C96-58C8-34A1-E2CC-046B27D64D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0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a:extLst>
            <a:ext uri="{FF2B5EF4-FFF2-40B4-BE49-F238E27FC236}">
              <a16:creationId xmlns:a16="http://schemas.microsoft.com/office/drawing/2014/main" id="{8E649328-468D-0BBB-1F8C-36021F93D428}"/>
            </a:ext>
          </a:extLst>
        </p:cNvPr>
        <p:cNvGrpSpPr/>
        <p:nvPr/>
      </p:nvGrpSpPr>
      <p:grpSpPr>
        <a:xfrm>
          <a:off x="0" y="0"/>
          <a:ext cx="0" cy="0"/>
          <a:chOff x="0" y="0"/>
          <a:chExt cx="0" cy="0"/>
        </a:xfrm>
      </p:grpSpPr>
      <p:sp>
        <p:nvSpPr>
          <p:cNvPr id="351" name="Google Shape;351;gd20c5dacb7_0_11:notes">
            <a:extLst>
              <a:ext uri="{FF2B5EF4-FFF2-40B4-BE49-F238E27FC236}">
                <a16:creationId xmlns:a16="http://schemas.microsoft.com/office/drawing/2014/main" id="{C63F5839-5281-A453-EC79-AD479DFDDA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20c5dacb7_0_11:notes">
            <a:extLst>
              <a:ext uri="{FF2B5EF4-FFF2-40B4-BE49-F238E27FC236}">
                <a16:creationId xmlns:a16="http://schemas.microsoft.com/office/drawing/2014/main" id="{CC3C8324-6BF7-8C78-87C3-A6C200763D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32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9685e331d_0_17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9685e331d_0_17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20c5dac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20c5dac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96d4d0dd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9685e331d_0_17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19685e331d_0_17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a:extLst>
            <a:ext uri="{FF2B5EF4-FFF2-40B4-BE49-F238E27FC236}">
              <a16:creationId xmlns:a16="http://schemas.microsoft.com/office/drawing/2014/main" id="{ECE6B8BA-9845-6568-32E4-D6FD232E40FD}"/>
            </a:ext>
          </a:extLst>
        </p:cNvPr>
        <p:cNvGrpSpPr/>
        <p:nvPr/>
      </p:nvGrpSpPr>
      <p:grpSpPr>
        <a:xfrm>
          <a:off x="0" y="0"/>
          <a:ext cx="0" cy="0"/>
          <a:chOff x="0" y="0"/>
          <a:chExt cx="0" cy="0"/>
        </a:xfrm>
      </p:grpSpPr>
      <p:sp>
        <p:nvSpPr>
          <p:cNvPr id="351" name="Google Shape;351;gd20c5dacb7_0_11:notes">
            <a:extLst>
              <a:ext uri="{FF2B5EF4-FFF2-40B4-BE49-F238E27FC236}">
                <a16:creationId xmlns:a16="http://schemas.microsoft.com/office/drawing/2014/main" id="{42596E8A-08ED-C4F6-A9F1-F2631F764D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20c5dacb7_0_11:notes">
            <a:extLst>
              <a:ext uri="{FF2B5EF4-FFF2-40B4-BE49-F238E27FC236}">
                <a16:creationId xmlns:a16="http://schemas.microsoft.com/office/drawing/2014/main" id="{2252928A-5F9B-F1F2-7871-9E60C0613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97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3604ED1D-7328-812F-D451-560C58DCF4DB}"/>
            </a:ext>
          </a:extLst>
        </p:cNvPr>
        <p:cNvGrpSpPr/>
        <p:nvPr/>
      </p:nvGrpSpPr>
      <p:grpSpPr>
        <a:xfrm>
          <a:off x="0" y="0"/>
          <a:ext cx="0" cy="0"/>
          <a:chOff x="0" y="0"/>
          <a:chExt cx="0" cy="0"/>
        </a:xfrm>
      </p:grpSpPr>
      <p:sp>
        <p:nvSpPr>
          <p:cNvPr id="363" name="Google Shape;363;g1196d4d0dd9_0_18:notes">
            <a:extLst>
              <a:ext uri="{FF2B5EF4-FFF2-40B4-BE49-F238E27FC236}">
                <a16:creationId xmlns:a16="http://schemas.microsoft.com/office/drawing/2014/main" id="{32DB4AF4-61CD-2EC8-481A-AD3B01B3ED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a:extLst>
              <a:ext uri="{FF2B5EF4-FFF2-40B4-BE49-F238E27FC236}">
                <a16:creationId xmlns:a16="http://schemas.microsoft.com/office/drawing/2014/main" id="{FFA480DB-B55F-1675-CBC3-F8AB8DA205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3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a:extLst>
            <a:ext uri="{FF2B5EF4-FFF2-40B4-BE49-F238E27FC236}">
              <a16:creationId xmlns:a16="http://schemas.microsoft.com/office/drawing/2014/main" id="{D203E5FC-4F11-5D01-3D27-8466AB38B496}"/>
            </a:ext>
          </a:extLst>
        </p:cNvPr>
        <p:cNvGrpSpPr/>
        <p:nvPr/>
      </p:nvGrpSpPr>
      <p:grpSpPr>
        <a:xfrm>
          <a:off x="0" y="0"/>
          <a:ext cx="0" cy="0"/>
          <a:chOff x="0" y="0"/>
          <a:chExt cx="0" cy="0"/>
        </a:xfrm>
      </p:grpSpPr>
      <p:sp>
        <p:nvSpPr>
          <p:cNvPr id="616" name="Google Shape;616;g119685e331d_0_17674:notes">
            <a:extLst>
              <a:ext uri="{FF2B5EF4-FFF2-40B4-BE49-F238E27FC236}">
                <a16:creationId xmlns:a16="http://schemas.microsoft.com/office/drawing/2014/main" id="{33BA8A57-37FF-E6EE-71A2-59093E80B2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19685e331d_0_17674:notes">
            <a:extLst>
              <a:ext uri="{FF2B5EF4-FFF2-40B4-BE49-F238E27FC236}">
                <a16:creationId xmlns:a16="http://schemas.microsoft.com/office/drawing/2014/main" id="{505B65D9-9A7F-ED92-FD3D-2FDF40FC43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68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a:extLst>
            <a:ext uri="{FF2B5EF4-FFF2-40B4-BE49-F238E27FC236}">
              <a16:creationId xmlns:a16="http://schemas.microsoft.com/office/drawing/2014/main" id="{839B7EDA-5442-CE35-697D-B64606964DE3}"/>
            </a:ext>
          </a:extLst>
        </p:cNvPr>
        <p:cNvGrpSpPr/>
        <p:nvPr/>
      </p:nvGrpSpPr>
      <p:grpSpPr>
        <a:xfrm>
          <a:off x="0" y="0"/>
          <a:ext cx="0" cy="0"/>
          <a:chOff x="0" y="0"/>
          <a:chExt cx="0" cy="0"/>
        </a:xfrm>
      </p:grpSpPr>
      <p:sp>
        <p:nvSpPr>
          <p:cNvPr id="363" name="Google Shape;363;g1196d4d0dd9_0_18:notes">
            <a:extLst>
              <a:ext uri="{FF2B5EF4-FFF2-40B4-BE49-F238E27FC236}">
                <a16:creationId xmlns:a16="http://schemas.microsoft.com/office/drawing/2014/main" id="{D455ACD8-5F10-E8C6-06DC-9E4D571124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96d4d0dd9_0_18:notes">
            <a:extLst>
              <a:ext uri="{FF2B5EF4-FFF2-40B4-BE49-F238E27FC236}">
                <a16:creationId xmlns:a16="http://schemas.microsoft.com/office/drawing/2014/main" id="{DB0A6658-09C4-694F-3A5F-27E4502BB4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608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rot="-1720358">
            <a:off x="-795996" y="-869105"/>
            <a:ext cx="3728393" cy="3728393"/>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337999" y="1010498"/>
            <a:ext cx="6468000" cy="184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464116" y="3184649"/>
            <a:ext cx="4213200" cy="33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2"/>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5" name="Google Shape;15;p2"/>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16" name="Google Shape;16;p2"/>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p:nvPr/>
        </p:nvSpPr>
        <p:spPr>
          <a:xfrm rot="-908231">
            <a:off x="-659279" y="-1163274"/>
            <a:ext cx="3029514" cy="3029514"/>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713075" y="2179717"/>
            <a:ext cx="72345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21" name="Google Shape;21;p3"/>
          <p:cNvSpPr txBox="1">
            <a:spLocks noGrp="1"/>
          </p:cNvSpPr>
          <p:nvPr>
            <p:ph type="subTitle" idx="1"/>
          </p:nvPr>
        </p:nvSpPr>
        <p:spPr>
          <a:xfrm>
            <a:off x="713075" y="3326963"/>
            <a:ext cx="4616400" cy="33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2" name="Google Shape;22;p3"/>
          <p:cNvSpPr txBox="1">
            <a:spLocks noGrp="1"/>
          </p:cNvSpPr>
          <p:nvPr>
            <p:ph type="title" idx="2" hasCustomPrompt="1"/>
          </p:nvPr>
        </p:nvSpPr>
        <p:spPr>
          <a:xfrm>
            <a:off x="784175" y="1067386"/>
            <a:ext cx="1027200" cy="77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45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23" name="Google Shape;23;p3"/>
          <p:cNvSpPr txBox="1">
            <a:spLocks noGrp="1"/>
          </p:cNvSpPr>
          <p:nvPr>
            <p:ph type="subTitle" idx="3"/>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subTitle" idx="4"/>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cxnSp>
        <p:nvCxnSpPr>
          <p:cNvPr id="25" name="Google Shape;25;p3"/>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26" name="Google Shape;26;p3"/>
          <p:cNvSpPr/>
          <p:nvPr/>
        </p:nvSpPr>
        <p:spPr>
          <a:xfrm rot="-8701193">
            <a:off x="6244336" y="-1138937"/>
            <a:ext cx="4261178" cy="4261178"/>
          </a:xfrm>
          <a:prstGeom prst="ellipse">
            <a:avLst/>
          </a:prstGeom>
          <a:gradFill>
            <a:gsLst>
              <a:gs pos="0">
                <a:srgbClr val="FFFFFF">
                  <a:alpha val="0"/>
                  <a:alpha val="20540"/>
                </a:srgbClr>
              </a:gs>
              <a:gs pos="100000">
                <a:srgbClr val="CC527A">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Google Shape;54;p7"/>
          <p:cNvSpPr/>
          <p:nvPr/>
        </p:nvSpPr>
        <p:spPr>
          <a:xfrm rot="-1720358">
            <a:off x="-923271" y="-1116905"/>
            <a:ext cx="3728393" cy="3728393"/>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cxnSp>
        <p:nvCxnSpPr>
          <p:cNvPr id="56" name="Google Shape;56;p7"/>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57" name="Google Shape;57;p7"/>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58" name="Google Shape;58;p7"/>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59" name="Google Shape;59;p7"/>
          <p:cNvSpPr txBox="1">
            <a:spLocks noGrp="1"/>
          </p:cNvSpPr>
          <p:nvPr>
            <p:ph type="title"/>
          </p:nvPr>
        </p:nvSpPr>
        <p:spPr>
          <a:xfrm>
            <a:off x="713075" y="539400"/>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0" name="Google Shape;60;p7"/>
          <p:cNvSpPr txBox="1">
            <a:spLocks noGrp="1"/>
          </p:cNvSpPr>
          <p:nvPr>
            <p:ph type="subTitle" idx="3"/>
          </p:nvPr>
        </p:nvSpPr>
        <p:spPr>
          <a:xfrm>
            <a:off x="713075" y="1746850"/>
            <a:ext cx="4155300" cy="21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9"/>
          <p:cNvSpPr/>
          <p:nvPr/>
        </p:nvSpPr>
        <p:spPr>
          <a:xfrm rot="-7618588">
            <a:off x="4834560" y="-1783655"/>
            <a:ext cx="5322309" cy="5322309"/>
          </a:xfrm>
          <a:prstGeom prst="ellipse">
            <a:avLst/>
          </a:prstGeom>
          <a:gradFill>
            <a:gsLst>
              <a:gs pos="0">
                <a:srgbClr val="FFFFFF">
                  <a:alpha val="0"/>
                  <a:alpha val="20540"/>
                </a:srgbClr>
              </a:gs>
              <a:gs pos="100000">
                <a:srgbClr val="CC527A">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cxnSp>
        <p:nvCxnSpPr>
          <p:cNvPr id="71" name="Google Shape;71;p9"/>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72" name="Google Shape;72;p9"/>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9"/>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4" name="Google Shape;74;p9"/>
          <p:cNvSpPr txBox="1">
            <a:spLocks noGrp="1"/>
          </p:cNvSpPr>
          <p:nvPr>
            <p:ph type="title"/>
          </p:nvPr>
        </p:nvSpPr>
        <p:spPr>
          <a:xfrm>
            <a:off x="2839350" y="1233242"/>
            <a:ext cx="346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5" name="Google Shape;75;p9"/>
          <p:cNvSpPr txBox="1">
            <a:spLocks noGrp="1"/>
          </p:cNvSpPr>
          <p:nvPr>
            <p:ph type="subTitle" idx="3"/>
          </p:nvPr>
        </p:nvSpPr>
        <p:spPr>
          <a:xfrm>
            <a:off x="2839350" y="1924342"/>
            <a:ext cx="3465300" cy="144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9"/>
          <p:cNvSpPr/>
          <p:nvPr/>
        </p:nvSpPr>
        <p:spPr>
          <a:xfrm rot="-4596179">
            <a:off x="-1309904" y="2330426"/>
            <a:ext cx="1937010" cy="193701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1"/>
          <p:cNvSpPr/>
          <p:nvPr/>
        </p:nvSpPr>
        <p:spPr>
          <a:xfrm rot="-1720418">
            <a:off x="-682332" y="-1060841"/>
            <a:ext cx="4364764" cy="4364764"/>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952225" y="1282765"/>
            <a:ext cx="7234500" cy="133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10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88" name="Google Shape;88;p11"/>
          <p:cNvSpPr txBox="1">
            <a:spLocks noGrp="1"/>
          </p:cNvSpPr>
          <p:nvPr>
            <p:ph type="sldNum" idx="12"/>
          </p:nvPr>
        </p:nvSpPr>
        <p:spPr>
          <a:xfrm>
            <a:off x="713075" y="4616554"/>
            <a:ext cx="455700" cy="307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9" name="Google Shape;89;p11"/>
          <p:cNvSpPr txBox="1">
            <a:spLocks noGrp="1"/>
          </p:cNvSpPr>
          <p:nvPr>
            <p:ph type="subTitle" idx="1"/>
          </p:nvPr>
        </p:nvSpPr>
        <p:spPr>
          <a:xfrm>
            <a:off x="2185980" y="2893495"/>
            <a:ext cx="4778700" cy="36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90" name="Google Shape;90;p11"/>
          <p:cNvCxnSpPr/>
          <p:nvPr/>
        </p:nvCxnSpPr>
        <p:spPr>
          <a:xfrm>
            <a:off x="711850" y="4610125"/>
            <a:ext cx="7720200" cy="0"/>
          </a:xfrm>
          <a:prstGeom prst="straightConnector1">
            <a:avLst/>
          </a:prstGeom>
          <a:noFill/>
          <a:ln w="9525" cap="flat" cmpd="sng">
            <a:solidFill>
              <a:schemeClr val="lt1"/>
            </a:solidFill>
            <a:prstDash val="solid"/>
            <a:round/>
            <a:headEnd type="none" w="med" len="med"/>
            <a:tailEnd type="none" w="med" len="med"/>
          </a:ln>
        </p:spPr>
      </p:cxnSp>
      <p:sp>
        <p:nvSpPr>
          <p:cNvPr id="91" name="Google Shape;91;p11"/>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2" name="Google Shape;92;p11"/>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4">
    <p:bg>
      <p:bgPr>
        <a:blipFill>
          <a:blip r:embed="rId2">
            <a:alphaModFix/>
          </a:blip>
          <a:stretch>
            <a:fillRect/>
          </a:stretch>
        </a:blipFill>
        <a:effectLst/>
      </p:bgPr>
    </p:bg>
    <p:spTree>
      <p:nvGrpSpPr>
        <p:cNvPr id="1" name="Shape 284"/>
        <p:cNvGrpSpPr/>
        <p:nvPr/>
      </p:nvGrpSpPr>
      <p:grpSpPr>
        <a:xfrm>
          <a:off x="0" y="0"/>
          <a:ext cx="0" cy="0"/>
          <a:chOff x="0" y="0"/>
          <a:chExt cx="0" cy="0"/>
        </a:xfrm>
      </p:grpSpPr>
      <p:sp>
        <p:nvSpPr>
          <p:cNvPr id="285" name="Google Shape;285;p30"/>
          <p:cNvSpPr/>
          <p:nvPr/>
        </p:nvSpPr>
        <p:spPr>
          <a:xfrm rot="7618588" flipH="1">
            <a:off x="-1147397" y="-1622169"/>
            <a:ext cx="5322309" cy="5322309"/>
          </a:xfrm>
          <a:prstGeom prst="ellipse">
            <a:avLst/>
          </a:prstGeom>
          <a:gradFill>
            <a:gsLst>
              <a:gs pos="0">
                <a:srgbClr val="FFFFFF">
                  <a:alpha val="0"/>
                  <a:alpha val="20540"/>
                </a:srgbClr>
              </a:gs>
              <a:gs pos="100000">
                <a:srgbClr val="CC527A">
                  <a:alpha val="2054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3">
    <p:bg>
      <p:bgPr>
        <a:blipFill>
          <a:blip r:embed="rId2">
            <a:alphaModFix/>
          </a:blip>
          <a:stretch>
            <a:fillRect/>
          </a:stretch>
        </a:blipFill>
        <a:effectLst/>
      </p:bgPr>
    </p:bg>
    <p:spTree>
      <p:nvGrpSpPr>
        <p:cNvPr id="1" name="Shape 286"/>
        <p:cNvGrpSpPr/>
        <p:nvPr/>
      </p:nvGrpSpPr>
      <p:grpSpPr>
        <a:xfrm>
          <a:off x="0" y="0"/>
          <a:ext cx="0" cy="0"/>
          <a:chOff x="0" y="0"/>
          <a:chExt cx="0" cy="0"/>
        </a:xfrm>
      </p:grpSpPr>
      <p:sp>
        <p:nvSpPr>
          <p:cNvPr id="287" name="Google Shape;287;p31"/>
          <p:cNvSpPr/>
          <p:nvPr/>
        </p:nvSpPr>
        <p:spPr>
          <a:xfrm rot="-6962841">
            <a:off x="-1235620" y="3067256"/>
            <a:ext cx="3073690" cy="3073690"/>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rgbClr val="CC527A"/>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075" y="539400"/>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3200"/>
              <a:buFont typeface="Poppins SemiBold"/>
              <a:buNone/>
              <a:defRPr sz="3200">
                <a:solidFill>
                  <a:schemeClr val="lt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075" y="1279575"/>
            <a:ext cx="7717800" cy="3289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00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713075" y="4616554"/>
            <a:ext cx="455700" cy="307500"/>
          </a:xfrm>
          <a:prstGeom prst="rect">
            <a:avLst/>
          </a:prstGeom>
          <a:noFill/>
          <a:ln>
            <a:noFill/>
          </a:ln>
        </p:spPr>
        <p:txBody>
          <a:bodyPr spcFirstLastPara="1" wrap="square" lIns="91425" tIns="91425" rIns="91425" bIns="91425" anchor="ctr" anchorCtr="0">
            <a:noAutofit/>
          </a:bodyPr>
          <a:lstStyle>
            <a:lvl1pPr lvl="0">
              <a:buNone/>
              <a:defRPr sz="1000">
                <a:solidFill>
                  <a:schemeClr val="lt1"/>
                </a:solidFill>
                <a:latin typeface="Poppins"/>
                <a:ea typeface="Poppins"/>
                <a:cs typeface="Poppins"/>
                <a:sym typeface="Poppins"/>
              </a:defRPr>
            </a:lvl1pPr>
            <a:lvl2pPr lvl="1">
              <a:buNone/>
              <a:defRPr sz="1000">
                <a:solidFill>
                  <a:schemeClr val="lt1"/>
                </a:solidFill>
                <a:latin typeface="Poppins"/>
                <a:ea typeface="Poppins"/>
                <a:cs typeface="Poppins"/>
                <a:sym typeface="Poppins"/>
              </a:defRPr>
            </a:lvl2pPr>
            <a:lvl3pPr lvl="2">
              <a:buNone/>
              <a:defRPr sz="1000">
                <a:solidFill>
                  <a:schemeClr val="lt1"/>
                </a:solidFill>
                <a:latin typeface="Poppins"/>
                <a:ea typeface="Poppins"/>
                <a:cs typeface="Poppins"/>
                <a:sym typeface="Poppins"/>
              </a:defRPr>
            </a:lvl3pPr>
            <a:lvl4pPr lvl="3">
              <a:buNone/>
              <a:defRPr sz="1000">
                <a:solidFill>
                  <a:schemeClr val="lt1"/>
                </a:solidFill>
                <a:latin typeface="Poppins"/>
                <a:ea typeface="Poppins"/>
                <a:cs typeface="Poppins"/>
                <a:sym typeface="Poppins"/>
              </a:defRPr>
            </a:lvl4pPr>
            <a:lvl5pPr lvl="4">
              <a:buNone/>
              <a:defRPr sz="1000">
                <a:solidFill>
                  <a:schemeClr val="lt1"/>
                </a:solidFill>
                <a:latin typeface="Poppins"/>
                <a:ea typeface="Poppins"/>
                <a:cs typeface="Poppins"/>
                <a:sym typeface="Poppins"/>
              </a:defRPr>
            </a:lvl5pPr>
            <a:lvl6pPr lvl="5">
              <a:buNone/>
              <a:defRPr sz="1000">
                <a:solidFill>
                  <a:schemeClr val="lt1"/>
                </a:solidFill>
                <a:latin typeface="Poppins"/>
                <a:ea typeface="Poppins"/>
                <a:cs typeface="Poppins"/>
                <a:sym typeface="Poppins"/>
              </a:defRPr>
            </a:lvl6pPr>
            <a:lvl7pPr lvl="6">
              <a:buNone/>
              <a:defRPr sz="1000">
                <a:solidFill>
                  <a:schemeClr val="lt1"/>
                </a:solidFill>
                <a:latin typeface="Poppins"/>
                <a:ea typeface="Poppins"/>
                <a:cs typeface="Poppins"/>
                <a:sym typeface="Poppins"/>
              </a:defRPr>
            </a:lvl7pPr>
            <a:lvl8pPr lvl="7">
              <a:buNone/>
              <a:defRPr sz="1000">
                <a:solidFill>
                  <a:schemeClr val="lt1"/>
                </a:solidFill>
                <a:latin typeface="Poppins"/>
                <a:ea typeface="Poppins"/>
                <a:cs typeface="Poppins"/>
                <a:sym typeface="Poppins"/>
              </a:defRPr>
            </a:lvl8pPr>
            <a:lvl9pPr lvl="8">
              <a:buNone/>
              <a:defRPr sz="1000">
                <a:solidFill>
                  <a:schemeClr val="lt1"/>
                </a:solidFill>
                <a:latin typeface="Poppins"/>
                <a:ea typeface="Poppins"/>
                <a:cs typeface="Poppins"/>
                <a:sym typeface="Poppins"/>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p:nvPr/>
        </p:nvSpPr>
        <p:spPr>
          <a:xfrm>
            <a:off x="2094091" y="2205620"/>
            <a:ext cx="47439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5"/>
          <p:cNvSpPr txBox="1">
            <a:spLocks noGrp="1"/>
          </p:cNvSpPr>
          <p:nvPr>
            <p:ph type="ctrTitle"/>
          </p:nvPr>
        </p:nvSpPr>
        <p:spPr>
          <a:xfrm>
            <a:off x="1795099" y="1195595"/>
            <a:ext cx="5341883" cy="7770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sz="4500" dirty="0">
                <a:solidFill>
                  <a:schemeClr val="lt1"/>
                </a:solidFill>
              </a:rPr>
              <a:t>UNISPHERE</a:t>
            </a:r>
            <a:endParaRPr sz="4500" dirty="0">
              <a:solidFill>
                <a:schemeClr val="lt1"/>
              </a:solidFill>
            </a:endParaRPr>
          </a:p>
        </p:txBody>
      </p:sp>
      <p:sp>
        <p:nvSpPr>
          <p:cNvPr id="300" name="Google Shape;300;p35"/>
          <p:cNvSpPr txBox="1">
            <a:spLocks noGrp="1"/>
          </p:cNvSpPr>
          <p:nvPr>
            <p:ph type="subTitle" idx="1"/>
          </p:nvPr>
        </p:nvSpPr>
        <p:spPr>
          <a:xfrm>
            <a:off x="2356341" y="2284970"/>
            <a:ext cx="4213200" cy="3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Empowering Universities and Students Through Data-Driven Insights</a:t>
            </a:r>
            <a:endParaRPr dirty="0"/>
          </a:p>
        </p:txBody>
      </p:sp>
      <p:sp>
        <p:nvSpPr>
          <p:cNvPr id="301" name="Google Shape;301;p35"/>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302" name="Google Shape;302;p35"/>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p>
        </p:txBody>
      </p:sp>
      <p:sp>
        <p:nvSpPr>
          <p:cNvPr id="2" name="Google Shape;347;p38">
            <a:extLst>
              <a:ext uri="{FF2B5EF4-FFF2-40B4-BE49-F238E27FC236}">
                <a16:creationId xmlns:a16="http://schemas.microsoft.com/office/drawing/2014/main" id="{E073E6F4-8D8E-2AB2-5090-B58FA16C9A80}"/>
              </a:ext>
            </a:extLst>
          </p:cNvPr>
          <p:cNvSpPr txBox="1">
            <a:spLocks/>
          </p:cNvSpPr>
          <p:nvPr/>
        </p:nvSpPr>
        <p:spPr>
          <a:xfrm>
            <a:off x="585850" y="3027674"/>
            <a:ext cx="5491850" cy="144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1pPr>
            <a:lvl2pPr marL="914400" marR="0" lvl="1"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2pPr>
            <a:lvl3pPr marL="1371600" marR="0" lvl="2"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3pPr>
            <a:lvl4pPr marL="1828800" marR="0" lvl="3"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4pPr>
            <a:lvl5pPr marL="2286000" marR="0" lvl="4"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5pPr>
            <a:lvl6pPr marL="2743200" marR="0" lvl="5"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6pPr>
            <a:lvl7pPr marL="3200400" marR="0" lvl="6"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7pPr>
            <a:lvl8pPr marL="3657600" marR="0" lvl="7"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8pPr>
            <a:lvl9pPr marL="4114800" marR="0" lvl="8" indent="-317500" algn="r" rtl="0">
              <a:lnSpc>
                <a:spcPct val="100000"/>
              </a:lnSpc>
              <a:spcBef>
                <a:spcPts val="0"/>
              </a:spcBef>
              <a:spcAft>
                <a:spcPts val="0"/>
              </a:spcAft>
              <a:buClr>
                <a:schemeClr val="lt1"/>
              </a:buClr>
              <a:buSzPts val="1000"/>
              <a:buFont typeface="Poppins"/>
              <a:buNone/>
              <a:defRPr sz="1000" b="0" i="0" u="none" strike="noStrike" cap="none">
                <a:solidFill>
                  <a:schemeClr val="lt1"/>
                </a:solidFill>
                <a:latin typeface="Poppins"/>
                <a:ea typeface="Poppins"/>
                <a:cs typeface="Poppins"/>
                <a:sym typeface="Poppins"/>
              </a:defRPr>
            </a:lvl9pPr>
          </a:lstStyle>
          <a:p>
            <a:pPr marL="0" indent="0" algn="l"/>
            <a:r>
              <a:rPr lang="en-CA" sz="1800" b="1" dirty="0"/>
              <a:t>Team T4</a:t>
            </a:r>
          </a:p>
          <a:p>
            <a:pPr marL="0" indent="0" algn="l"/>
            <a:r>
              <a:rPr lang="en-CA" sz="1800" dirty="0"/>
              <a:t>Youcef Abdelhalim</a:t>
            </a:r>
          </a:p>
          <a:p>
            <a:pPr marL="0" indent="0" algn="l"/>
            <a:r>
              <a:rPr lang="en-CA" sz="1800" dirty="0"/>
              <a:t>Riad Kadri</a:t>
            </a:r>
          </a:p>
          <a:p>
            <a:pPr marL="0" indent="0" algn="l"/>
            <a:r>
              <a:rPr lang="en-CA" sz="1800" dirty="0"/>
              <a:t>Kiram Firas Mohammed El Amine</a:t>
            </a:r>
          </a:p>
          <a:p>
            <a:pPr marL="0" indent="0" algn="l"/>
            <a:r>
              <a:rPr lang="en-CA" sz="1800" dirty="0"/>
              <a:t>Ahmed Marouane djouama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8AB04B77-D689-1C0B-2C7E-FBCA3D701A54}"/>
            </a:ext>
          </a:extLst>
        </p:cNvPr>
        <p:cNvGrpSpPr/>
        <p:nvPr/>
      </p:nvGrpSpPr>
      <p:grpSpPr>
        <a:xfrm>
          <a:off x="0" y="0"/>
          <a:ext cx="0" cy="0"/>
          <a:chOff x="0" y="0"/>
          <a:chExt cx="0" cy="0"/>
        </a:xfrm>
      </p:grpSpPr>
      <p:sp>
        <p:nvSpPr>
          <p:cNvPr id="368" name="Google Shape;368;p40">
            <a:extLst>
              <a:ext uri="{FF2B5EF4-FFF2-40B4-BE49-F238E27FC236}">
                <a16:creationId xmlns:a16="http://schemas.microsoft.com/office/drawing/2014/main" id="{3CC8C258-B835-A0B3-DD26-02F4C90147D1}"/>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370" name="Google Shape;370;p40">
            <a:extLst>
              <a:ext uri="{FF2B5EF4-FFF2-40B4-BE49-F238E27FC236}">
                <a16:creationId xmlns:a16="http://schemas.microsoft.com/office/drawing/2014/main" id="{E065E7E3-F5A1-CE67-66E0-0A3912C15481}"/>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a:extLst>
              <a:ext uri="{FF2B5EF4-FFF2-40B4-BE49-F238E27FC236}">
                <a16:creationId xmlns:a16="http://schemas.microsoft.com/office/drawing/2014/main" id="{94228910-DBF5-7401-5773-273371F1D87F}"/>
              </a:ext>
            </a:extLst>
          </p:cNvPr>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485ABAEF-AD26-F896-F9BB-9D649493A80D}"/>
              </a:ext>
            </a:extLst>
          </p:cNvPr>
          <p:cNvSpPr>
            <a:spLocks noGrp="1"/>
          </p:cNvSpPr>
          <p:nvPr>
            <p:ph type="title"/>
          </p:nvPr>
        </p:nvSpPr>
        <p:spPr>
          <a:xfrm>
            <a:off x="2581924" y="340925"/>
            <a:ext cx="3980101" cy="572700"/>
          </a:xfrm>
        </p:spPr>
        <p:txBody>
          <a:bodyPr/>
          <a:lstStyle/>
          <a:p>
            <a:pPr algn="ctr"/>
            <a:r>
              <a:rPr lang="en-CA" dirty="0"/>
              <a:t>AI Models Results</a:t>
            </a:r>
          </a:p>
        </p:txBody>
      </p:sp>
      <p:pic>
        <p:nvPicPr>
          <p:cNvPr id="10" name="Picture 9">
            <a:extLst>
              <a:ext uri="{FF2B5EF4-FFF2-40B4-BE49-F238E27FC236}">
                <a16:creationId xmlns:a16="http://schemas.microsoft.com/office/drawing/2014/main" id="{BAC2485F-F6D4-638C-197B-CEC40027B774}"/>
              </a:ext>
            </a:extLst>
          </p:cNvPr>
          <p:cNvPicPr>
            <a:picLocks noChangeAspect="1"/>
          </p:cNvPicPr>
          <p:nvPr/>
        </p:nvPicPr>
        <p:blipFill>
          <a:blip r:embed="rId3"/>
          <a:stretch>
            <a:fillRect/>
          </a:stretch>
        </p:blipFill>
        <p:spPr>
          <a:xfrm>
            <a:off x="5054896" y="1543970"/>
            <a:ext cx="3014258" cy="2927484"/>
          </a:xfrm>
          <a:prstGeom prst="rect">
            <a:avLst/>
          </a:prstGeom>
        </p:spPr>
      </p:pic>
      <p:sp>
        <p:nvSpPr>
          <p:cNvPr id="12" name="Title 4">
            <a:extLst>
              <a:ext uri="{FF2B5EF4-FFF2-40B4-BE49-F238E27FC236}">
                <a16:creationId xmlns:a16="http://schemas.microsoft.com/office/drawing/2014/main" id="{3B6C18FA-7E7E-671E-317E-58B3B73EFDB5}"/>
              </a:ext>
            </a:extLst>
          </p:cNvPr>
          <p:cNvSpPr txBox="1">
            <a:spLocks/>
          </p:cNvSpPr>
          <p:nvPr/>
        </p:nvSpPr>
        <p:spPr>
          <a:xfrm>
            <a:off x="4527949" y="971270"/>
            <a:ext cx="39801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9pPr>
          </a:lstStyle>
          <a:p>
            <a:pPr algn="ctr"/>
            <a:r>
              <a:rPr lang="en-CA" sz="2800" dirty="0"/>
              <a:t>Knowledge Map</a:t>
            </a:r>
          </a:p>
        </p:txBody>
      </p:sp>
      <p:sp>
        <p:nvSpPr>
          <p:cNvPr id="14" name="Title 4">
            <a:extLst>
              <a:ext uri="{FF2B5EF4-FFF2-40B4-BE49-F238E27FC236}">
                <a16:creationId xmlns:a16="http://schemas.microsoft.com/office/drawing/2014/main" id="{2EF168ED-A492-4133-2B03-ED7ED7942120}"/>
              </a:ext>
            </a:extLst>
          </p:cNvPr>
          <p:cNvSpPr txBox="1">
            <a:spLocks/>
          </p:cNvSpPr>
          <p:nvPr/>
        </p:nvSpPr>
        <p:spPr>
          <a:xfrm>
            <a:off x="415563" y="1210508"/>
            <a:ext cx="39801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9pPr>
          </a:lstStyle>
          <a:p>
            <a:pPr algn="ctr"/>
            <a:r>
              <a:rPr lang="en-CA" sz="2400" dirty="0"/>
              <a:t>Sentiment Analysis</a:t>
            </a:r>
          </a:p>
        </p:txBody>
      </p:sp>
      <p:pic>
        <p:nvPicPr>
          <p:cNvPr id="17" name="Picture 16">
            <a:extLst>
              <a:ext uri="{FF2B5EF4-FFF2-40B4-BE49-F238E27FC236}">
                <a16:creationId xmlns:a16="http://schemas.microsoft.com/office/drawing/2014/main" id="{577AE101-8EC4-89DA-1327-6BE88D91CD42}"/>
              </a:ext>
            </a:extLst>
          </p:cNvPr>
          <p:cNvPicPr>
            <a:picLocks noChangeAspect="1"/>
          </p:cNvPicPr>
          <p:nvPr/>
        </p:nvPicPr>
        <p:blipFill>
          <a:blip r:embed="rId4"/>
          <a:stretch>
            <a:fillRect/>
          </a:stretch>
        </p:blipFill>
        <p:spPr>
          <a:xfrm>
            <a:off x="731073" y="1888230"/>
            <a:ext cx="3358032" cy="2438741"/>
          </a:xfrm>
          <a:prstGeom prst="rect">
            <a:avLst/>
          </a:prstGeom>
        </p:spPr>
      </p:pic>
    </p:spTree>
    <p:extLst>
      <p:ext uri="{BB962C8B-B14F-4D97-AF65-F5344CB8AC3E}">
        <p14:creationId xmlns:p14="http://schemas.microsoft.com/office/powerpoint/2010/main" val="83696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444DF238-B5F9-FBCD-D29B-1BBFA96888F9}"/>
            </a:ext>
          </a:extLst>
        </p:cNvPr>
        <p:cNvGrpSpPr/>
        <p:nvPr/>
      </p:nvGrpSpPr>
      <p:grpSpPr>
        <a:xfrm>
          <a:off x="0" y="0"/>
          <a:ext cx="0" cy="0"/>
          <a:chOff x="0" y="0"/>
          <a:chExt cx="0" cy="0"/>
        </a:xfrm>
      </p:grpSpPr>
      <p:sp>
        <p:nvSpPr>
          <p:cNvPr id="368" name="Google Shape;368;p40">
            <a:extLst>
              <a:ext uri="{FF2B5EF4-FFF2-40B4-BE49-F238E27FC236}">
                <a16:creationId xmlns:a16="http://schemas.microsoft.com/office/drawing/2014/main" id="{3F97413C-4BC5-1471-AB01-9D2DD3469AE3}"/>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370" name="Google Shape;370;p40">
            <a:extLst>
              <a:ext uri="{FF2B5EF4-FFF2-40B4-BE49-F238E27FC236}">
                <a16:creationId xmlns:a16="http://schemas.microsoft.com/office/drawing/2014/main" id="{90D46A25-BA16-7658-770A-99BDD0B197A5}"/>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a:extLst>
              <a:ext uri="{FF2B5EF4-FFF2-40B4-BE49-F238E27FC236}">
                <a16:creationId xmlns:a16="http://schemas.microsoft.com/office/drawing/2014/main" id="{9986E216-3D49-F437-9D83-1B357BBD5C66}"/>
              </a:ext>
            </a:extLst>
          </p:cNvPr>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18D60B75-75B6-2F2D-2EDC-24B95B62DA5F}"/>
              </a:ext>
            </a:extLst>
          </p:cNvPr>
          <p:cNvSpPr>
            <a:spLocks noGrp="1"/>
          </p:cNvSpPr>
          <p:nvPr>
            <p:ph type="title"/>
          </p:nvPr>
        </p:nvSpPr>
        <p:spPr>
          <a:xfrm>
            <a:off x="2581924" y="293496"/>
            <a:ext cx="3980101" cy="572700"/>
          </a:xfrm>
        </p:spPr>
        <p:txBody>
          <a:bodyPr/>
          <a:lstStyle/>
          <a:p>
            <a:pPr algn="ctr"/>
            <a:r>
              <a:rPr lang="en-CA" dirty="0"/>
              <a:t>AI Models Results</a:t>
            </a:r>
          </a:p>
        </p:txBody>
      </p:sp>
      <p:sp>
        <p:nvSpPr>
          <p:cNvPr id="14" name="Title 4">
            <a:extLst>
              <a:ext uri="{FF2B5EF4-FFF2-40B4-BE49-F238E27FC236}">
                <a16:creationId xmlns:a16="http://schemas.microsoft.com/office/drawing/2014/main" id="{9DAB6940-0950-84EF-183C-0850A63EFED2}"/>
              </a:ext>
            </a:extLst>
          </p:cNvPr>
          <p:cNvSpPr txBox="1">
            <a:spLocks/>
          </p:cNvSpPr>
          <p:nvPr/>
        </p:nvSpPr>
        <p:spPr>
          <a:xfrm>
            <a:off x="2581924" y="962644"/>
            <a:ext cx="398010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lt1"/>
              </a:buClr>
              <a:buSzPts val="3200"/>
              <a:buFont typeface="Poppins SemiBold"/>
              <a:buNone/>
              <a:defRPr sz="3200" b="0" i="0" u="none" strike="noStrike" cap="none">
                <a:solidFill>
                  <a:schemeClr val="lt1"/>
                </a:solidFill>
                <a:latin typeface="Poppins SemiBold"/>
                <a:ea typeface="Poppins SemiBold"/>
                <a:cs typeface="Poppins SemiBold"/>
                <a:sym typeface="Poppins SemiBold"/>
              </a:defRPr>
            </a:lvl9pPr>
          </a:lstStyle>
          <a:p>
            <a:pPr algn="ctr"/>
            <a:r>
              <a:rPr lang="en-CA" sz="2400" dirty="0"/>
              <a:t>Topic Modelling</a:t>
            </a:r>
          </a:p>
        </p:txBody>
      </p:sp>
      <p:pic>
        <p:nvPicPr>
          <p:cNvPr id="6" name="Picture 5">
            <a:extLst>
              <a:ext uri="{FF2B5EF4-FFF2-40B4-BE49-F238E27FC236}">
                <a16:creationId xmlns:a16="http://schemas.microsoft.com/office/drawing/2014/main" id="{4E01F60A-E282-C98B-6096-1E016BE18B4F}"/>
              </a:ext>
            </a:extLst>
          </p:cNvPr>
          <p:cNvPicPr>
            <a:picLocks noChangeAspect="1"/>
          </p:cNvPicPr>
          <p:nvPr/>
        </p:nvPicPr>
        <p:blipFill>
          <a:blip r:embed="rId3"/>
          <a:stretch>
            <a:fillRect/>
          </a:stretch>
        </p:blipFill>
        <p:spPr>
          <a:xfrm>
            <a:off x="3108201" y="1597790"/>
            <a:ext cx="2927546" cy="2901171"/>
          </a:xfrm>
          <a:prstGeom prst="rect">
            <a:avLst/>
          </a:prstGeom>
        </p:spPr>
      </p:pic>
    </p:spTree>
    <p:extLst>
      <p:ext uri="{BB962C8B-B14F-4D97-AF65-F5344CB8AC3E}">
        <p14:creationId xmlns:p14="http://schemas.microsoft.com/office/powerpoint/2010/main" val="149013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a:extLst>
            <a:ext uri="{FF2B5EF4-FFF2-40B4-BE49-F238E27FC236}">
              <a16:creationId xmlns:a16="http://schemas.microsoft.com/office/drawing/2014/main" id="{0989E9B8-6928-9925-576A-3133EDC146CE}"/>
            </a:ext>
          </a:extLst>
        </p:cNvPr>
        <p:cNvGrpSpPr/>
        <p:nvPr/>
      </p:nvGrpSpPr>
      <p:grpSpPr>
        <a:xfrm>
          <a:off x="0" y="0"/>
          <a:ext cx="0" cy="0"/>
          <a:chOff x="0" y="0"/>
          <a:chExt cx="0" cy="0"/>
        </a:xfrm>
      </p:grpSpPr>
      <p:sp>
        <p:nvSpPr>
          <p:cNvPr id="354" name="Google Shape;354;p39">
            <a:extLst>
              <a:ext uri="{FF2B5EF4-FFF2-40B4-BE49-F238E27FC236}">
                <a16:creationId xmlns:a16="http://schemas.microsoft.com/office/drawing/2014/main" id="{082669CC-128B-3E54-C51F-95C691BBAF8A}"/>
              </a:ext>
            </a:extLst>
          </p:cNvPr>
          <p:cNvSpPr/>
          <p:nvPr/>
        </p:nvSpPr>
        <p:spPr>
          <a:xfrm>
            <a:off x="713075" y="3247613"/>
            <a:ext cx="46947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a:extLst>
              <a:ext uri="{FF2B5EF4-FFF2-40B4-BE49-F238E27FC236}">
                <a16:creationId xmlns:a16="http://schemas.microsoft.com/office/drawing/2014/main" id="{E8724E08-E2D2-C6CA-848D-C07A1FA7FC27}"/>
              </a:ext>
            </a:extLst>
          </p:cNvPr>
          <p:cNvSpPr/>
          <p:nvPr/>
        </p:nvSpPr>
        <p:spPr>
          <a:xfrm>
            <a:off x="713075" y="868182"/>
            <a:ext cx="1169400" cy="116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a:extLst>
              <a:ext uri="{FF2B5EF4-FFF2-40B4-BE49-F238E27FC236}">
                <a16:creationId xmlns:a16="http://schemas.microsoft.com/office/drawing/2014/main" id="{31AE14B3-8483-21F3-5EB4-CA6D838573C9}"/>
              </a:ext>
            </a:extLst>
          </p:cNvPr>
          <p:cNvSpPr txBox="1">
            <a:spLocks noGrp="1"/>
          </p:cNvSpPr>
          <p:nvPr>
            <p:ph type="title"/>
          </p:nvPr>
        </p:nvSpPr>
        <p:spPr>
          <a:xfrm>
            <a:off x="713075" y="2179717"/>
            <a:ext cx="7234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Financial Assesment</a:t>
            </a:r>
            <a:endParaRPr dirty="0"/>
          </a:p>
        </p:txBody>
      </p:sp>
      <p:sp>
        <p:nvSpPr>
          <p:cNvPr id="357" name="Google Shape;357;p39">
            <a:extLst>
              <a:ext uri="{FF2B5EF4-FFF2-40B4-BE49-F238E27FC236}">
                <a16:creationId xmlns:a16="http://schemas.microsoft.com/office/drawing/2014/main" id="{E3947E8F-5CC2-5CA7-89A6-EFCB77E6EDCC}"/>
              </a:ext>
            </a:extLst>
          </p:cNvPr>
          <p:cNvSpPr txBox="1">
            <a:spLocks noGrp="1"/>
          </p:cNvSpPr>
          <p:nvPr>
            <p:ph type="subTitle" idx="1"/>
          </p:nvPr>
        </p:nvSpPr>
        <p:spPr>
          <a:xfrm>
            <a:off x="713075" y="3326963"/>
            <a:ext cx="4616400" cy="3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How are we goint to generate income ?</a:t>
            </a:r>
            <a:endParaRPr dirty="0"/>
          </a:p>
        </p:txBody>
      </p:sp>
      <p:sp>
        <p:nvSpPr>
          <p:cNvPr id="358" name="Google Shape;358;p39">
            <a:extLst>
              <a:ext uri="{FF2B5EF4-FFF2-40B4-BE49-F238E27FC236}">
                <a16:creationId xmlns:a16="http://schemas.microsoft.com/office/drawing/2014/main" id="{0D2AEEE0-6A15-D089-CE0B-D63B576C68E1}"/>
              </a:ext>
            </a:extLst>
          </p:cNvPr>
          <p:cNvSpPr txBox="1">
            <a:spLocks noGrp="1"/>
          </p:cNvSpPr>
          <p:nvPr>
            <p:ph type="title" idx="2"/>
          </p:nvPr>
        </p:nvSpPr>
        <p:spPr>
          <a:xfrm>
            <a:off x="784175" y="1067386"/>
            <a:ext cx="10272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0" name="Google Shape;360;p39">
            <a:extLst>
              <a:ext uri="{FF2B5EF4-FFF2-40B4-BE49-F238E27FC236}">
                <a16:creationId xmlns:a16="http://schemas.microsoft.com/office/drawing/2014/main" id="{5E74B294-FEA2-8D4A-EE89-62748FCEFBA0}"/>
              </a:ext>
            </a:extLst>
          </p:cNvPr>
          <p:cNvSpPr txBox="1">
            <a:spLocks noGrp="1"/>
          </p:cNvSpPr>
          <p:nvPr>
            <p:ph type="subTitle" idx="3"/>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361" name="Google Shape;361;p39">
            <a:extLst>
              <a:ext uri="{FF2B5EF4-FFF2-40B4-BE49-F238E27FC236}">
                <a16:creationId xmlns:a16="http://schemas.microsoft.com/office/drawing/2014/main" id="{FD0F5FD6-820C-8492-4B63-6F0ACA64BB45}"/>
              </a:ext>
            </a:extLst>
          </p:cNvPr>
          <p:cNvSpPr txBox="1">
            <a:spLocks noGrp="1"/>
          </p:cNvSpPr>
          <p:nvPr>
            <p:ph type="subTitle" idx="4"/>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Tree>
    <p:extLst>
      <p:ext uri="{BB962C8B-B14F-4D97-AF65-F5344CB8AC3E}">
        <p14:creationId xmlns:p14="http://schemas.microsoft.com/office/powerpoint/2010/main" val="372109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1BBA6AB8-4931-9C35-1917-B66E64A3E277}"/>
            </a:ext>
          </a:extLst>
        </p:cNvPr>
        <p:cNvGrpSpPr/>
        <p:nvPr/>
      </p:nvGrpSpPr>
      <p:grpSpPr>
        <a:xfrm>
          <a:off x="0" y="0"/>
          <a:ext cx="0" cy="0"/>
          <a:chOff x="0" y="0"/>
          <a:chExt cx="0" cy="0"/>
        </a:xfrm>
      </p:grpSpPr>
      <p:sp>
        <p:nvSpPr>
          <p:cNvPr id="368" name="Google Shape;368;p40">
            <a:extLst>
              <a:ext uri="{FF2B5EF4-FFF2-40B4-BE49-F238E27FC236}">
                <a16:creationId xmlns:a16="http://schemas.microsoft.com/office/drawing/2014/main" id="{A3849EAB-69D6-7EE1-98BF-5268D354DDB2}"/>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370" name="Google Shape;370;p40">
            <a:extLst>
              <a:ext uri="{FF2B5EF4-FFF2-40B4-BE49-F238E27FC236}">
                <a16:creationId xmlns:a16="http://schemas.microsoft.com/office/drawing/2014/main" id="{B1EFC00C-7FC5-489A-CB25-6EEBE43DC898}"/>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a:extLst>
              <a:ext uri="{FF2B5EF4-FFF2-40B4-BE49-F238E27FC236}">
                <a16:creationId xmlns:a16="http://schemas.microsoft.com/office/drawing/2014/main" id="{FA0E2691-9330-EB57-4B37-1F399096162E}"/>
              </a:ext>
            </a:extLst>
          </p:cNvPr>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21B85BE7-72A7-FBA1-A85F-DDA9EDB4C3A5}"/>
              </a:ext>
            </a:extLst>
          </p:cNvPr>
          <p:cNvPicPr>
            <a:picLocks noChangeAspect="1"/>
          </p:cNvPicPr>
          <p:nvPr/>
        </p:nvPicPr>
        <p:blipFill>
          <a:blip r:embed="rId3"/>
          <a:stretch>
            <a:fillRect/>
          </a:stretch>
        </p:blipFill>
        <p:spPr>
          <a:xfrm>
            <a:off x="1773708" y="399885"/>
            <a:ext cx="5596533" cy="3969393"/>
          </a:xfrm>
          <a:prstGeom prst="rect">
            <a:avLst/>
          </a:prstGeom>
        </p:spPr>
      </p:pic>
    </p:spTree>
    <p:extLst>
      <p:ext uri="{BB962C8B-B14F-4D97-AF65-F5344CB8AC3E}">
        <p14:creationId xmlns:p14="http://schemas.microsoft.com/office/powerpoint/2010/main" val="159735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a:extLst>
            <a:ext uri="{FF2B5EF4-FFF2-40B4-BE49-F238E27FC236}">
              <a16:creationId xmlns:a16="http://schemas.microsoft.com/office/drawing/2014/main" id="{82210200-40BE-65E1-2184-0ED662914056}"/>
            </a:ext>
          </a:extLst>
        </p:cNvPr>
        <p:cNvGrpSpPr/>
        <p:nvPr/>
      </p:nvGrpSpPr>
      <p:grpSpPr>
        <a:xfrm>
          <a:off x="0" y="0"/>
          <a:ext cx="0" cy="0"/>
          <a:chOff x="0" y="0"/>
          <a:chExt cx="0" cy="0"/>
        </a:xfrm>
      </p:grpSpPr>
      <p:sp>
        <p:nvSpPr>
          <p:cNvPr id="356" name="Google Shape;356;p39">
            <a:extLst>
              <a:ext uri="{FF2B5EF4-FFF2-40B4-BE49-F238E27FC236}">
                <a16:creationId xmlns:a16="http://schemas.microsoft.com/office/drawing/2014/main" id="{220FF0C1-F7C8-3125-F279-920561FD8C27}"/>
              </a:ext>
            </a:extLst>
          </p:cNvPr>
          <p:cNvSpPr txBox="1">
            <a:spLocks noGrp="1"/>
          </p:cNvSpPr>
          <p:nvPr>
            <p:ph type="title"/>
          </p:nvPr>
        </p:nvSpPr>
        <p:spPr>
          <a:xfrm>
            <a:off x="2067282" y="2150850"/>
            <a:ext cx="500938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 for your attention!</a:t>
            </a:r>
            <a:endParaRPr dirty="0"/>
          </a:p>
        </p:txBody>
      </p:sp>
      <p:sp>
        <p:nvSpPr>
          <p:cNvPr id="360" name="Google Shape;360;p39">
            <a:extLst>
              <a:ext uri="{FF2B5EF4-FFF2-40B4-BE49-F238E27FC236}">
                <a16:creationId xmlns:a16="http://schemas.microsoft.com/office/drawing/2014/main" id="{536828AC-F7F5-976A-5412-B0C706B51AE1}"/>
              </a:ext>
            </a:extLst>
          </p:cNvPr>
          <p:cNvSpPr txBox="1">
            <a:spLocks noGrp="1"/>
          </p:cNvSpPr>
          <p:nvPr>
            <p:ph type="subTitle" idx="3"/>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361" name="Google Shape;361;p39">
            <a:extLst>
              <a:ext uri="{FF2B5EF4-FFF2-40B4-BE49-F238E27FC236}">
                <a16:creationId xmlns:a16="http://schemas.microsoft.com/office/drawing/2014/main" id="{DC1CEE18-2EAF-78C0-B643-110F98F341AE}"/>
              </a:ext>
            </a:extLst>
          </p:cNvPr>
          <p:cNvSpPr txBox="1">
            <a:spLocks noGrp="1"/>
          </p:cNvSpPr>
          <p:nvPr>
            <p:ph type="subTitle" idx="4"/>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Tree>
    <p:extLst>
      <p:ext uri="{BB962C8B-B14F-4D97-AF65-F5344CB8AC3E}">
        <p14:creationId xmlns:p14="http://schemas.microsoft.com/office/powerpoint/2010/main" val="152624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8"/>
          <p:cNvSpPr txBox="1">
            <a:spLocks noGrp="1"/>
          </p:cNvSpPr>
          <p:nvPr>
            <p:ph type="title"/>
          </p:nvPr>
        </p:nvSpPr>
        <p:spPr>
          <a:xfrm>
            <a:off x="2839350" y="1233242"/>
            <a:ext cx="346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347" name="Google Shape;347;p38"/>
          <p:cNvSpPr txBox="1">
            <a:spLocks noGrp="1"/>
          </p:cNvSpPr>
          <p:nvPr>
            <p:ph type="subTitle" idx="3"/>
          </p:nvPr>
        </p:nvSpPr>
        <p:spPr>
          <a:xfrm>
            <a:off x="1826050" y="2033199"/>
            <a:ext cx="5491850" cy="14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 an increasingly digital world, the education sector still suffers from fragmented and inconsistent data especially across Algerian universities. From missing faculty profiles to outdated department records and unstructured news, students, educators, and institutions face a lack of transparency and insights that limits growth, and innovation.</a:t>
            </a:r>
            <a:endParaRPr dirty="0"/>
          </a:p>
        </p:txBody>
      </p:sp>
      <p:sp>
        <p:nvSpPr>
          <p:cNvPr id="348" name="Google Shape;348;p38"/>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349" name="Google Shape;349;p38"/>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p:nvPr/>
        </p:nvSpPr>
        <p:spPr>
          <a:xfrm>
            <a:off x="713075" y="3247613"/>
            <a:ext cx="46947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713075" y="868182"/>
            <a:ext cx="1169400" cy="116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txBox="1">
            <a:spLocks noGrp="1"/>
          </p:cNvSpPr>
          <p:nvPr>
            <p:ph type="title"/>
          </p:nvPr>
        </p:nvSpPr>
        <p:spPr>
          <a:xfrm>
            <a:off x="713075" y="2179717"/>
            <a:ext cx="7234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Problem Statement</a:t>
            </a:r>
            <a:endParaRPr dirty="0"/>
          </a:p>
        </p:txBody>
      </p:sp>
      <p:sp>
        <p:nvSpPr>
          <p:cNvPr id="357" name="Google Shape;357;p39"/>
          <p:cNvSpPr txBox="1">
            <a:spLocks noGrp="1"/>
          </p:cNvSpPr>
          <p:nvPr>
            <p:ph type="subTitle" idx="1"/>
          </p:nvPr>
        </p:nvSpPr>
        <p:spPr>
          <a:xfrm>
            <a:off x="713075" y="3326963"/>
            <a:ext cx="4616400" cy="3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The Challenge in Academia</a:t>
            </a:r>
            <a:endParaRPr dirty="0"/>
          </a:p>
        </p:txBody>
      </p:sp>
      <p:sp>
        <p:nvSpPr>
          <p:cNvPr id="358" name="Google Shape;358;p39"/>
          <p:cNvSpPr txBox="1">
            <a:spLocks noGrp="1"/>
          </p:cNvSpPr>
          <p:nvPr>
            <p:ph type="title" idx="2"/>
          </p:nvPr>
        </p:nvSpPr>
        <p:spPr>
          <a:xfrm>
            <a:off x="784175" y="1067386"/>
            <a:ext cx="10272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0" name="Google Shape;360;p39"/>
          <p:cNvSpPr txBox="1">
            <a:spLocks noGrp="1"/>
          </p:cNvSpPr>
          <p:nvPr>
            <p:ph type="subTitle" idx="3"/>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61" name="Google Shape;361;p39"/>
          <p:cNvSpPr txBox="1">
            <a:spLocks noGrp="1"/>
          </p:cNvSpPr>
          <p:nvPr>
            <p:ph type="subTitle" idx="4"/>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40"/>
          <p:cNvSpPr txBox="1">
            <a:spLocks noGrp="1"/>
          </p:cNvSpPr>
          <p:nvPr>
            <p:ph type="subTitle" idx="3"/>
          </p:nvPr>
        </p:nvSpPr>
        <p:spPr>
          <a:xfrm>
            <a:off x="326571" y="1746850"/>
            <a:ext cx="4541804" cy="2110800"/>
          </a:xfrm>
          <a:prstGeom prst="rect">
            <a:avLst/>
          </a:prstGeom>
        </p:spPr>
        <p:txBody>
          <a:bodyPr spcFirstLastPara="1" wrap="square" lIns="91425" tIns="91425" rIns="91425" bIns="91425" anchor="ctr" anchorCtr="0">
            <a:noAutofit/>
          </a:bodyPr>
          <a:lstStyle/>
          <a:p>
            <a:pPr>
              <a:buNone/>
            </a:pPr>
            <a:endParaRPr lang="en-CA" sz="1200" dirty="0"/>
          </a:p>
          <a:p>
            <a:pPr>
              <a:buFont typeface="Arial" panose="020B0604020202020204" pitchFamily="34" charset="0"/>
              <a:buChar char="•"/>
            </a:pPr>
            <a:r>
              <a:rPr lang="en-CA" sz="1200" b="1" dirty="0"/>
              <a:t>Fragmented Information:</a:t>
            </a:r>
            <a:r>
              <a:rPr lang="en-CA" sz="1200" dirty="0"/>
              <a:t> Universities (especially Algerian ones) have inconsistent, incomplete information (faculty names, departments, specialities, and event details).</a:t>
            </a:r>
          </a:p>
          <a:p>
            <a:pPr>
              <a:buFont typeface="Arial" panose="020B0604020202020204" pitchFamily="34" charset="0"/>
              <a:buChar char="•"/>
            </a:pPr>
            <a:endParaRPr lang="en-CA" sz="1200" dirty="0"/>
          </a:p>
          <a:p>
            <a:pPr>
              <a:buFont typeface="Arial" panose="020B0604020202020204" pitchFamily="34" charset="0"/>
              <a:buChar char="•"/>
            </a:pPr>
            <a:r>
              <a:rPr lang="en-CA" sz="1200" b="1" dirty="0"/>
              <a:t>Limited Insights:</a:t>
            </a:r>
            <a:r>
              <a:rPr lang="en-CA" sz="1200" dirty="0"/>
              <a:t> Lack of standardized data impedes comparative analysis with universities globally.</a:t>
            </a:r>
          </a:p>
          <a:p>
            <a:pPr marL="139700" indent="0">
              <a:buNone/>
            </a:pPr>
            <a:endParaRPr lang="en-CA" sz="1200" dirty="0"/>
          </a:p>
          <a:p>
            <a:pPr>
              <a:buFont typeface="Arial" panose="020B0604020202020204" pitchFamily="34" charset="0"/>
              <a:buChar char="•"/>
            </a:pPr>
            <a:r>
              <a:rPr lang="en-CA" sz="1200" b="1" dirty="0"/>
              <a:t>Unstructured Reviews:</a:t>
            </a:r>
            <a:r>
              <a:rPr lang="en-CA" sz="1200" dirty="0"/>
              <a:t> Campus news, user posts, and reviews are scattered and unclassified, leaving sentiment and trends unexplored.</a:t>
            </a:r>
          </a:p>
          <a:p>
            <a:pPr marL="139700" indent="0">
              <a:buNone/>
            </a:pPr>
            <a:endParaRPr lang="en-CA" sz="1200" dirty="0"/>
          </a:p>
          <a:p>
            <a:pPr>
              <a:buFont typeface="Arial" panose="020B0604020202020204" pitchFamily="34" charset="0"/>
              <a:buChar char="•"/>
            </a:pPr>
            <a:r>
              <a:rPr lang="en-CA" sz="1200" b="1" dirty="0"/>
              <a:t>Opportunities Missed:</a:t>
            </a:r>
            <a:r>
              <a:rPr lang="en-CA" sz="1200" dirty="0"/>
              <a:t> Students struggle to find curated resources and a standardized marketplace for Modules Summaries.</a:t>
            </a:r>
          </a:p>
        </p:txBody>
      </p:sp>
      <p:sp>
        <p:nvSpPr>
          <p:cNvPr id="368" name="Google Shape;368;p40"/>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p>
        </p:txBody>
      </p:sp>
      <p:sp>
        <p:nvSpPr>
          <p:cNvPr id="369" name="Google Shape;369;p40"/>
          <p:cNvSpPr txBox="1">
            <a:spLocks noGrp="1"/>
          </p:cNvSpPr>
          <p:nvPr>
            <p:ph type="title"/>
          </p:nvPr>
        </p:nvSpPr>
        <p:spPr>
          <a:xfrm>
            <a:off x="713075" y="544800"/>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a:t>
            </a:r>
            <a:endParaRPr dirty="0"/>
          </a:p>
        </p:txBody>
      </p:sp>
      <p:sp>
        <p:nvSpPr>
          <p:cNvPr id="370" name="Google Shape;370;p40"/>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0" name="Google Shape;620;p51"/>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621" name="Google Shape;621;p51"/>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622" name="Google Shape;622;p51"/>
          <p:cNvSpPr/>
          <p:nvPr/>
        </p:nvSpPr>
        <p:spPr>
          <a:xfrm>
            <a:off x="1825077" y="2833045"/>
            <a:ext cx="55038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txBox="1">
            <a:spLocks noGrp="1"/>
          </p:cNvSpPr>
          <p:nvPr>
            <p:ph type="title"/>
          </p:nvPr>
        </p:nvSpPr>
        <p:spPr>
          <a:xfrm>
            <a:off x="952225" y="1282765"/>
            <a:ext cx="7234500" cy="13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114</a:t>
            </a:r>
            <a:endParaRPr dirty="0"/>
          </a:p>
        </p:txBody>
      </p:sp>
      <p:sp>
        <p:nvSpPr>
          <p:cNvPr id="624" name="Google Shape;624;p51"/>
          <p:cNvSpPr txBox="1">
            <a:spLocks noGrp="1"/>
          </p:cNvSpPr>
          <p:nvPr>
            <p:ph type="subTitle" idx="1"/>
          </p:nvPr>
        </p:nvSpPr>
        <p:spPr>
          <a:xfrm>
            <a:off x="2185980" y="2893495"/>
            <a:ext cx="4778700" cy="3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Number of universities in Algeria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a:extLst>
            <a:ext uri="{FF2B5EF4-FFF2-40B4-BE49-F238E27FC236}">
              <a16:creationId xmlns:a16="http://schemas.microsoft.com/office/drawing/2014/main" id="{A04D5244-30F4-86FA-CCA3-03F6397AB25C}"/>
            </a:ext>
          </a:extLst>
        </p:cNvPr>
        <p:cNvGrpSpPr/>
        <p:nvPr/>
      </p:nvGrpSpPr>
      <p:grpSpPr>
        <a:xfrm>
          <a:off x="0" y="0"/>
          <a:ext cx="0" cy="0"/>
          <a:chOff x="0" y="0"/>
          <a:chExt cx="0" cy="0"/>
        </a:xfrm>
      </p:grpSpPr>
      <p:sp>
        <p:nvSpPr>
          <p:cNvPr id="354" name="Google Shape;354;p39">
            <a:extLst>
              <a:ext uri="{FF2B5EF4-FFF2-40B4-BE49-F238E27FC236}">
                <a16:creationId xmlns:a16="http://schemas.microsoft.com/office/drawing/2014/main" id="{A23EC0F4-EC0A-27DD-6FB3-DFB79B69C789}"/>
              </a:ext>
            </a:extLst>
          </p:cNvPr>
          <p:cNvSpPr/>
          <p:nvPr/>
        </p:nvSpPr>
        <p:spPr>
          <a:xfrm>
            <a:off x="713075" y="3247613"/>
            <a:ext cx="46947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a:extLst>
              <a:ext uri="{FF2B5EF4-FFF2-40B4-BE49-F238E27FC236}">
                <a16:creationId xmlns:a16="http://schemas.microsoft.com/office/drawing/2014/main" id="{894AE7F8-6B06-1209-8ED0-B8B5468019BF}"/>
              </a:ext>
            </a:extLst>
          </p:cNvPr>
          <p:cNvSpPr/>
          <p:nvPr/>
        </p:nvSpPr>
        <p:spPr>
          <a:xfrm>
            <a:off x="713075" y="868182"/>
            <a:ext cx="1169400" cy="116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a:extLst>
              <a:ext uri="{FF2B5EF4-FFF2-40B4-BE49-F238E27FC236}">
                <a16:creationId xmlns:a16="http://schemas.microsoft.com/office/drawing/2014/main" id="{FDAC2EC7-9E24-CACD-7F44-A58307DD7B9C}"/>
              </a:ext>
            </a:extLst>
          </p:cNvPr>
          <p:cNvSpPr txBox="1">
            <a:spLocks noGrp="1"/>
          </p:cNvSpPr>
          <p:nvPr>
            <p:ph type="title"/>
          </p:nvPr>
        </p:nvSpPr>
        <p:spPr>
          <a:xfrm>
            <a:off x="713075" y="2179717"/>
            <a:ext cx="7234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dirty="0"/>
              <a:t>Our Solution</a:t>
            </a:r>
            <a:endParaRPr dirty="0"/>
          </a:p>
        </p:txBody>
      </p:sp>
      <p:sp>
        <p:nvSpPr>
          <p:cNvPr id="357" name="Google Shape;357;p39">
            <a:extLst>
              <a:ext uri="{FF2B5EF4-FFF2-40B4-BE49-F238E27FC236}">
                <a16:creationId xmlns:a16="http://schemas.microsoft.com/office/drawing/2014/main" id="{760D0C2E-B5BB-CCEE-0055-EAC29858FF5D}"/>
              </a:ext>
            </a:extLst>
          </p:cNvPr>
          <p:cNvSpPr txBox="1">
            <a:spLocks noGrp="1"/>
          </p:cNvSpPr>
          <p:nvPr>
            <p:ph type="subTitle" idx="1"/>
          </p:nvPr>
        </p:nvSpPr>
        <p:spPr>
          <a:xfrm>
            <a:off x="713075" y="3326963"/>
            <a:ext cx="4616400" cy="3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dirty="0"/>
              <a:t>Introducing UNISPHERE</a:t>
            </a:r>
            <a:endParaRPr dirty="0"/>
          </a:p>
        </p:txBody>
      </p:sp>
      <p:sp>
        <p:nvSpPr>
          <p:cNvPr id="358" name="Google Shape;358;p39">
            <a:extLst>
              <a:ext uri="{FF2B5EF4-FFF2-40B4-BE49-F238E27FC236}">
                <a16:creationId xmlns:a16="http://schemas.microsoft.com/office/drawing/2014/main" id="{1B634568-954B-1469-E34E-B3C613DDE88F}"/>
              </a:ext>
            </a:extLst>
          </p:cNvPr>
          <p:cNvSpPr txBox="1">
            <a:spLocks noGrp="1"/>
          </p:cNvSpPr>
          <p:nvPr>
            <p:ph type="title" idx="2"/>
          </p:nvPr>
        </p:nvSpPr>
        <p:spPr>
          <a:xfrm>
            <a:off x="784175" y="1067386"/>
            <a:ext cx="10272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0" name="Google Shape;360;p39">
            <a:extLst>
              <a:ext uri="{FF2B5EF4-FFF2-40B4-BE49-F238E27FC236}">
                <a16:creationId xmlns:a16="http://schemas.microsoft.com/office/drawing/2014/main" id="{697FDA33-52B0-E4AB-40EE-CD6819C8E3ED}"/>
              </a:ext>
            </a:extLst>
          </p:cNvPr>
          <p:cNvSpPr txBox="1">
            <a:spLocks noGrp="1"/>
          </p:cNvSpPr>
          <p:nvPr>
            <p:ph type="subTitle" idx="3"/>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361" name="Google Shape;361;p39">
            <a:extLst>
              <a:ext uri="{FF2B5EF4-FFF2-40B4-BE49-F238E27FC236}">
                <a16:creationId xmlns:a16="http://schemas.microsoft.com/office/drawing/2014/main" id="{0F1FE402-CCE7-C542-2ED9-5F4EA4DB2015}"/>
              </a:ext>
            </a:extLst>
          </p:cNvPr>
          <p:cNvSpPr txBox="1">
            <a:spLocks noGrp="1"/>
          </p:cNvSpPr>
          <p:nvPr>
            <p:ph type="subTitle" idx="4"/>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2022</a:t>
            </a:r>
            <a:endParaRPr/>
          </a:p>
        </p:txBody>
      </p:sp>
    </p:spTree>
    <p:extLst>
      <p:ext uri="{BB962C8B-B14F-4D97-AF65-F5344CB8AC3E}">
        <p14:creationId xmlns:p14="http://schemas.microsoft.com/office/powerpoint/2010/main" val="3164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B9E61450-0A3C-9921-A2FF-3C9227E2FCF4}"/>
            </a:ext>
          </a:extLst>
        </p:cNvPr>
        <p:cNvGrpSpPr/>
        <p:nvPr/>
      </p:nvGrpSpPr>
      <p:grpSpPr>
        <a:xfrm>
          <a:off x="0" y="0"/>
          <a:ext cx="0" cy="0"/>
          <a:chOff x="0" y="0"/>
          <a:chExt cx="0" cy="0"/>
        </a:xfrm>
      </p:grpSpPr>
      <p:sp>
        <p:nvSpPr>
          <p:cNvPr id="367" name="Google Shape;367;p40">
            <a:extLst>
              <a:ext uri="{FF2B5EF4-FFF2-40B4-BE49-F238E27FC236}">
                <a16:creationId xmlns:a16="http://schemas.microsoft.com/office/drawing/2014/main" id="{09D60BDC-9869-84C0-DD86-C82D884CFEFD}"/>
              </a:ext>
            </a:extLst>
          </p:cNvPr>
          <p:cNvSpPr txBox="1">
            <a:spLocks noGrp="1"/>
          </p:cNvSpPr>
          <p:nvPr>
            <p:ph type="subTitle" idx="3"/>
          </p:nvPr>
        </p:nvSpPr>
        <p:spPr>
          <a:xfrm>
            <a:off x="528775" y="1801443"/>
            <a:ext cx="4541804" cy="2110800"/>
          </a:xfrm>
          <a:prstGeom prst="rect">
            <a:avLst/>
          </a:prstGeom>
        </p:spPr>
        <p:txBody>
          <a:bodyPr spcFirstLastPara="1" wrap="square" lIns="91425" tIns="91425" rIns="91425" bIns="91425" anchor="ctr" anchorCtr="0">
            <a:noAutofit/>
          </a:bodyPr>
          <a:lstStyle/>
          <a:p>
            <a:pPr>
              <a:buNone/>
            </a:pPr>
            <a:endParaRPr lang="en-CA" sz="1100" dirty="0"/>
          </a:p>
          <a:p>
            <a:pPr>
              <a:buFont typeface="Arial" panose="020B0604020202020204" pitchFamily="34" charset="0"/>
              <a:buChar char="•"/>
            </a:pPr>
            <a:r>
              <a:rPr lang="en-CA" sz="1100" b="1" dirty="0"/>
              <a:t>Unified Data Platform:</a:t>
            </a:r>
            <a:r>
              <a:rPr lang="en-CA" sz="1100" dirty="0"/>
              <a:t> Aggregates detailed university information (faculty, departments, specialties, events, and news).</a:t>
            </a:r>
          </a:p>
          <a:p>
            <a:pPr marL="139700" indent="0">
              <a:buNone/>
            </a:pPr>
            <a:endParaRPr lang="en-CA" sz="1100" dirty="0"/>
          </a:p>
          <a:p>
            <a:pPr>
              <a:buFont typeface="Arial" panose="020B0604020202020204" pitchFamily="34" charset="0"/>
              <a:buChar char="•"/>
            </a:pPr>
            <a:r>
              <a:rPr lang="en-CA" sz="1100" b="1" dirty="0"/>
              <a:t>AI Integration:</a:t>
            </a:r>
            <a:r>
              <a:rPr lang="en-CA" sz="1100" dirty="0"/>
              <a:t> </a:t>
            </a:r>
          </a:p>
          <a:p>
            <a:pPr>
              <a:buFont typeface="Arial" panose="020B0604020202020204" pitchFamily="34" charset="0"/>
              <a:buChar char="•"/>
            </a:pPr>
            <a:endParaRPr lang="en-CA" sz="1100" dirty="0"/>
          </a:p>
          <a:p>
            <a:pPr lvl="1" algn="l">
              <a:buFont typeface="Arial" panose="020B0604020202020204" pitchFamily="34" charset="0"/>
              <a:buChar char="•"/>
            </a:pPr>
            <a:r>
              <a:rPr lang="en-CA" sz="1100" dirty="0"/>
              <a:t>Use of ML/DL Methods to Analyse user feedback and reviews (</a:t>
            </a:r>
            <a:r>
              <a:rPr lang="en-CA" sz="1100" b="1" dirty="0"/>
              <a:t>Sentiment Analysis</a:t>
            </a:r>
            <a:r>
              <a:rPr lang="en-CA" sz="1100" dirty="0"/>
              <a:t>)	</a:t>
            </a:r>
          </a:p>
          <a:p>
            <a:pPr lvl="1" algn="l">
              <a:buFont typeface="Arial" panose="020B0604020202020204" pitchFamily="34" charset="0"/>
              <a:buChar char="•"/>
            </a:pPr>
            <a:r>
              <a:rPr lang="en-CA" sz="1100" dirty="0"/>
              <a:t> cluster and lable abstract topics of the reviews (</a:t>
            </a:r>
            <a:r>
              <a:rPr lang="en-CA" sz="1100" b="1" dirty="0"/>
              <a:t>Topic Modelling</a:t>
            </a:r>
            <a:r>
              <a:rPr lang="en-CA" sz="1100" dirty="0"/>
              <a:t>),</a:t>
            </a:r>
          </a:p>
          <a:p>
            <a:pPr lvl="1" algn="l">
              <a:buFont typeface="Arial" panose="020B0604020202020204" pitchFamily="34" charset="0"/>
              <a:buChar char="•"/>
            </a:pPr>
            <a:r>
              <a:rPr lang="en-CA" sz="1100" dirty="0"/>
              <a:t> </a:t>
            </a:r>
            <a:r>
              <a:rPr lang="en-CA" sz="1100" b="1" dirty="0"/>
              <a:t>Comparative Analytics </a:t>
            </a:r>
            <a:r>
              <a:rPr lang="en-CA" sz="1100" dirty="0"/>
              <a:t>, generate knowledge maps of analysed scientific topics  to compare knowledge and information gaps in Algerian universities to global peers.</a:t>
            </a:r>
          </a:p>
          <a:p>
            <a:pPr marL="139700" indent="0">
              <a:buNone/>
            </a:pPr>
            <a:endParaRPr lang="en-CA" sz="1100" dirty="0"/>
          </a:p>
          <a:p>
            <a:pPr>
              <a:buFont typeface="Arial" panose="020B0604020202020204" pitchFamily="34" charset="0"/>
              <a:buChar char="•"/>
            </a:pPr>
            <a:r>
              <a:rPr lang="en-CA" sz="1100" b="1" dirty="0"/>
              <a:t>Marketplace for Students:</a:t>
            </a:r>
            <a:r>
              <a:rPr lang="en-CA" sz="1100" dirty="0"/>
              <a:t> A dedicated section where students can sell their resumes using curated modules and templates.</a:t>
            </a:r>
          </a:p>
          <a:p>
            <a:pPr>
              <a:buNone/>
            </a:pPr>
            <a:endParaRPr lang="en-CA" sz="1100" dirty="0"/>
          </a:p>
        </p:txBody>
      </p:sp>
      <p:sp>
        <p:nvSpPr>
          <p:cNvPr id="368" name="Google Shape;368;p40">
            <a:extLst>
              <a:ext uri="{FF2B5EF4-FFF2-40B4-BE49-F238E27FC236}">
                <a16:creationId xmlns:a16="http://schemas.microsoft.com/office/drawing/2014/main" id="{6AD71D0D-8722-7552-EB81-322F5BE8B92D}"/>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p>
        </p:txBody>
      </p:sp>
      <p:sp>
        <p:nvSpPr>
          <p:cNvPr id="369" name="Google Shape;369;p40">
            <a:extLst>
              <a:ext uri="{FF2B5EF4-FFF2-40B4-BE49-F238E27FC236}">
                <a16:creationId xmlns:a16="http://schemas.microsoft.com/office/drawing/2014/main" id="{6E84035D-23BB-4766-9270-F4E8F2BF8811}"/>
              </a:ext>
            </a:extLst>
          </p:cNvPr>
          <p:cNvSpPr txBox="1">
            <a:spLocks noGrp="1"/>
          </p:cNvSpPr>
          <p:nvPr>
            <p:ph type="title"/>
          </p:nvPr>
        </p:nvSpPr>
        <p:spPr>
          <a:xfrm>
            <a:off x="713125" y="517132"/>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Proposal</a:t>
            </a:r>
            <a:endParaRPr dirty="0"/>
          </a:p>
        </p:txBody>
      </p:sp>
      <p:sp>
        <p:nvSpPr>
          <p:cNvPr id="370" name="Google Shape;370;p40">
            <a:extLst>
              <a:ext uri="{FF2B5EF4-FFF2-40B4-BE49-F238E27FC236}">
                <a16:creationId xmlns:a16="http://schemas.microsoft.com/office/drawing/2014/main" id="{374276E4-8A03-1D5E-F470-D069224A5421}"/>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a:extLst>
              <a:ext uri="{FF2B5EF4-FFF2-40B4-BE49-F238E27FC236}">
                <a16:creationId xmlns:a16="http://schemas.microsoft.com/office/drawing/2014/main" id="{BE0230F0-FE69-C0DB-8DC1-DF4203CB24F5}"/>
              </a:ext>
            </a:extLst>
          </p:cNvPr>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19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a:extLst>
            <a:ext uri="{FF2B5EF4-FFF2-40B4-BE49-F238E27FC236}">
              <a16:creationId xmlns:a16="http://schemas.microsoft.com/office/drawing/2014/main" id="{35D65BFB-10F8-9C6E-1A65-9A906D3D363F}"/>
            </a:ext>
          </a:extLst>
        </p:cNvPr>
        <p:cNvGrpSpPr/>
        <p:nvPr/>
      </p:nvGrpSpPr>
      <p:grpSpPr>
        <a:xfrm>
          <a:off x="0" y="0"/>
          <a:ext cx="0" cy="0"/>
          <a:chOff x="0" y="0"/>
          <a:chExt cx="0" cy="0"/>
        </a:xfrm>
      </p:grpSpPr>
      <p:sp>
        <p:nvSpPr>
          <p:cNvPr id="620" name="Google Shape;620;p51">
            <a:extLst>
              <a:ext uri="{FF2B5EF4-FFF2-40B4-BE49-F238E27FC236}">
                <a16:creationId xmlns:a16="http://schemas.microsoft.com/office/drawing/2014/main" id="{25A758CF-FDA3-A416-624C-F49963AB2C54}"/>
              </a:ext>
            </a:extLst>
          </p:cNvPr>
          <p:cNvSpPr txBox="1">
            <a:spLocks noGrp="1"/>
          </p:cNvSpPr>
          <p:nvPr>
            <p:ph type="subTitle" idx="2"/>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a:t>
            </a:r>
            <a:endParaRPr dirty="0"/>
          </a:p>
        </p:txBody>
      </p:sp>
      <p:sp>
        <p:nvSpPr>
          <p:cNvPr id="621" name="Google Shape;621;p51">
            <a:extLst>
              <a:ext uri="{FF2B5EF4-FFF2-40B4-BE49-F238E27FC236}">
                <a16:creationId xmlns:a16="http://schemas.microsoft.com/office/drawing/2014/main" id="{EC8890A7-3053-082D-675B-959E3CE081FA}"/>
              </a:ext>
            </a:extLst>
          </p:cNvPr>
          <p:cNvSpPr txBox="1">
            <a:spLocks noGrp="1"/>
          </p:cNvSpPr>
          <p:nvPr>
            <p:ph type="subTitle" idx="3"/>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622" name="Google Shape;622;p51">
            <a:extLst>
              <a:ext uri="{FF2B5EF4-FFF2-40B4-BE49-F238E27FC236}">
                <a16:creationId xmlns:a16="http://schemas.microsoft.com/office/drawing/2014/main" id="{3F02AC3D-690F-2BAC-D5FD-C5937B59B638}"/>
              </a:ext>
            </a:extLst>
          </p:cNvPr>
          <p:cNvSpPr/>
          <p:nvPr/>
        </p:nvSpPr>
        <p:spPr>
          <a:xfrm>
            <a:off x="1825077" y="2833045"/>
            <a:ext cx="5503800" cy="489300"/>
          </a:xfrm>
          <a:prstGeom prst="roundRect">
            <a:avLst>
              <a:gd name="adj" fmla="val 50000"/>
            </a:avLst>
          </a:prstGeom>
          <a:solidFill>
            <a:srgbClr val="FFFFFF">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a:extLst>
              <a:ext uri="{FF2B5EF4-FFF2-40B4-BE49-F238E27FC236}">
                <a16:creationId xmlns:a16="http://schemas.microsoft.com/office/drawing/2014/main" id="{B4E1E3FE-9210-1449-4290-4CB87528E1A0}"/>
              </a:ext>
            </a:extLst>
          </p:cNvPr>
          <p:cNvSpPr txBox="1">
            <a:spLocks noGrp="1"/>
          </p:cNvSpPr>
          <p:nvPr>
            <p:ph type="title"/>
          </p:nvPr>
        </p:nvSpPr>
        <p:spPr>
          <a:xfrm>
            <a:off x="561148" y="1239150"/>
            <a:ext cx="8021654" cy="133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Around 1.5 Million</a:t>
            </a:r>
            <a:endParaRPr sz="6600" dirty="0"/>
          </a:p>
        </p:txBody>
      </p:sp>
      <p:sp>
        <p:nvSpPr>
          <p:cNvPr id="624" name="Google Shape;624;p51">
            <a:extLst>
              <a:ext uri="{FF2B5EF4-FFF2-40B4-BE49-F238E27FC236}">
                <a16:creationId xmlns:a16="http://schemas.microsoft.com/office/drawing/2014/main" id="{632C5555-865F-DBD9-74B2-7FF558BF8538}"/>
              </a:ext>
            </a:extLst>
          </p:cNvPr>
          <p:cNvSpPr txBox="1">
            <a:spLocks noGrp="1"/>
          </p:cNvSpPr>
          <p:nvPr>
            <p:ph type="subTitle" idx="1"/>
          </p:nvPr>
        </p:nvSpPr>
        <p:spPr>
          <a:xfrm>
            <a:off x="2185980" y="2893495"/>
            <a:ext cx="4778700" cy="3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Algerian university Students that can ben</a:t>
            </a:r>
            <a:r>
              <a:rPr lang="en-CA" dirty="0"/>
              <a:t>e</a:t>
            </a:r>
            <a:r>
              <a:rPr lang="en" dirty="0"/>
              <a:t>fit from our soloution</a:t>
            </a:r>
            <a:endParaRPr dirty="0"/>
          </a:p>
        </p:txBody>
      </p:sp>
    </p:spTree>
    <p:extLst>
      <p:ext uri="{BB962C8B-B14F-4D97-AF65-F5344CB8AC3E}">
        <p14:creationId xmlns:p14="http://schemas.microsoft.com/office/powerpoint/2010/main" val="200634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5">
          <a:extLst>
            <a:ext uri="{FF2B5EF4-FFF2-40B4-BE49-F238E27FC236}">
              <a16:creationId xmlns:a16="http://schemas.microsoft.com/office/drawing/2014/main" id="{67D78C55-41FB-F68E-572A-79C8F08F428B}"/>
            </a:ext>
          </a:extLst>
        </p:cNvPr>
        <p:cNvGrpSpPr/>
        <p:nvPr/>
      </p:nvGrpSpPr>
      <p:grpSpPr>
        <a:xfrm>
          <a:off x="0" y="0"/>
          <a:ext cx="0" cy="0"/>
          <a:chOff x="0" y="0"/>
          <a:chExt cx="0" cy="0"/>
        </a:xfrm>
      </p:grpSpPr>
      <p:sp>
        <p:nvSpPr>
          <p:cNvPr id="368" name="Google Shape;368;p40">
            <a:extLst>
              <a:ext uri="{FF2B5EF4-FFF2-40B4-BE49-F238E27FC236}">
                <a16:creationId xmlns:a16="http://schemas.microsoft.com/office/drawing/2014/main" id="{7CCC5F7D-3862-942A-37A8-ABEE07ED801C}"/>
              </a:ext>
            </a:extLst>
          </p:cNvPr>
          <p:cNvSpPr txBox="1">
            <a:spLocks noGrp="1"/>
          </p:cNvSpPr>
          <p:nvPr>
            <p:ph type="subTitle" idx="2"/>
          </p:nvPr>
        </p:nvSpPr>
        <p:spPr>
          <a:xfrm>
            <a:off x="7332925" y="4623854"/>
            <a:ext cx="1098000" cy="307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2025</a:t>
            </a:r>
            <a:endParaRPr dirty="0"/>
          </a:p>
        </p:txBody>
      </p:sp>
      <p:sp>
        <p:nvSpPr>
          <p:cNvPr id="370" name="Google Shape;370;p40">
            <a:extLst>
              <a:ext uri="{FF2B5EF4-FFF2-40B4-BE49-F238E27FC236}">
                <a16:creationId xmlns:a16="http://schemas.microsoft.com/office/drawing/2014/main" id="{6433A673-9FAB-FDF7-179A-53F949A3BF5A}"/>
              </a:ext>
            </a:extLst>
          </p:cNvPr>
          <p:cNvSpPr txBox="1">
            <a:spLocks noGrp="1"/>
          </p:cNvSpPr>
          <p:nvPr>
            <p:ph type="subTitle" idx="1"/>
          </p:nvPr>
        </p:nvSpPr>
        <p:spPr>
          <a:xfrm>
            <a:off x="3331775" y="4623854"/>
            <a:ext cx="2480400" cy="3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vision </a:t>
            </a:r>
            <a:endParaRPr dirty="0"/>
          </a:p>
        </p:txBody>
      </p:sp>
      <p:sp>
        <p:nvSpPr>
          <p:cNvPr id="372" name="Google Shape;372;p40">
            <a:extLst>
              <a:ext uri="{FF2B5EF4-FFF2-40B4-BE49-F238E27FC236}">
                <a16:creationId xmlns:a16="http://schemas.microsoft.com/office/drawing/2014/main" id="{0D804D85-B267-32EE-89BC-9B7467B260E3}"/>
              </a:ext>
            </a:extLst>
          </p:cNvPr>
          <p:cNvSpPr/>
          <p:nvPr/>
        </p:nvSpPr>
        <p:spPr>
          <a:xfrm rot="6775818" flipH="1">
            <a:off x="6318025" y="606215"/>
            <a:ext cx="3036875" cy="3036875"/>
          </a:xfrm>
          <a:prstGeom prst="ellipse">
            <a:avLst/>
          </a:prstGeom>
          <a:gradFill>
            <a:gsLst>
              <a:gs pos="0">
                <a:schemeClr val="accent2">
                  <a:alpha val="20540"/>
                </a:schemeClr>
              </a:gs>
              <a:gs pos="100000">
                <a:srgbClr val="737373">
                  <a:alpha val="0"/>
                  <a:alpha val="2054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A8A28EC0-2D3F-2D4B-3B81-59B140BD9D58}"/>
              </a:ext>
            </a:extLst>
          </p:cNvPr>
          <p:cNvSpPr>
            <a:spLocks noGrp="1"/>
          </p:cNvSpPr>
          <p:nvPr>
            <p:ph type="title"/>
          </p:nvPr>
        </p:nvSpPr>
        <p:spPr>
          <a:xfrm>
            <a:off x="2581924" y="366427"/>
            <a:ext cx="3980101" cy="572700"/>
          </a:xfrm>
        </p:spPr>
        <p:txBody>
          <a:bodyPr/>
          <a:lstStyle/>
          <a:p>
            <a:pPr algn="ctr"/>
            <a:r>
              <a:rPr lang="en-CA" dirty="0"/>
              <a:t>APP Presentation</a:t>
            </a:r>
          </a:p>
        </p:txBody>
      </p:sp>
      <p:pic>
        <p:nvPicPr>
          <p:cNvPr id="7" name="Picture 6">
            <a:extLst>
              <a:ext uri="{FF2B5EF4-FFF2-40B4-BE49-F238E27FC236}">
                <a16:creationId xmlns:a16="http://schemas.microsoft.com/office/drawing/2014/main" id="{6DD64A0F-9716-4177-54E2-CF71998BF565}"/>
              </a:ext>
            </a:extLst>
          </p:cNvPr>
          <p:cNvPicPr>
            <a:picLocks noChangeAspect="1"/>
          </p:cNvPicPr>
          <p:nvPr/>
        </p:nvPicPr>
        <p:blipFill>
          <a:blip r:embed="rId3"/>
          <a:stretch>
            <a:fillRect/>
          </a:stretch>
        </p:blipFill>
        <p:spPr>
          <a:xfrm>
            <a:off x="6680343" y="1710230"/>
            <a:ext cx="1082967" cy="2408160"/>
          </a:xfrm>
          <a:prstGeom prst="rect">
            <a:avLst/>
          </a:prstGeom>
        </p:spPr>
      </p:pic>
      <p:pic>
        <p:nvPicPr>
          <p:cNvPr id="9" name="Picture 8">
            <a:extLst>
              <a:ext uri="{FF2B5EF4-FFF2-40B4-BE49-F238E27FC236}">
                <a16:creationId xmlns:a16="http://schemas.microsoft.com/office/drawing/2014/main" id="{B3C355B9-87DE-5A0A-673B-7B8285C48975}"/>
              </a:ext>
            </a:extLst>
          </p:cNvPr>
          <p:cNvPicPr>
            <a:picLocks noChangeAspect="1"/>
          </p:cNvPicPr>
          <p:nvPr/>
        </p:nvPicPr>
        <p:blipFill>
          <a:blip r:embed="rId4"/>
          <a:stretch>
            <a:fillRect/>
          </a:stretch>
        </p:blipFill>
        <p:spPr>
          <a:xfrm>
            <a:off x="5486082" y="1474931"/>
            <a:ext cx="1082966" cy="2408159"/>
          </a:xfrm>
          <a:prstGeom prst="rect">
            <a:avLst/>
          </a:prstGeom>
        </p:spPr>
      </p:pic>
      <p:pic>
        <p:nvPicPr>
          <p:cNvPr id="11" name="Picture 10">
            <a:extLst>
              <a:ext uri="{FF2B5EF4-FFF2-40B4-BE49-F238E27FC236}">
                <a16:creationId xmlns:a16="http://schemas.microsoft.com/office/drawing/2014/main" id="{F419CB72-8517-565E-6B29-F0CD0B0B4E10}"/>
              </a:ext>
            </a:extLst>
          </p:cNvPr>
          <p:cNvPicPr>
            <a:picLocks noChangeAspect="1"/>
          </p:cNvPicPr>
          <p:nvPr/>
        </p:nvPicPr>
        <p:blipFill>
          <a:blip r:embed="rId5"/>
          <a:stretch>
            <a:fillRect/>
          </a:stretch>
        </p:blipFill>
        <p:spPr>
          <a:xfrm>
            <a:off x="3110735" y="1082871"/>
            <a:ext cx="1082966" cy="2408159"/>
          </a:xfrm>
          <a:prstGeom prst="rect">
            <a:avLst/>
          </a:prstGeom>
        </p:spPr>
      </p:pic>
      <p:pic>
        <p:nvPicPr>
          <p:cNvPr id="13" name="Picture 12">
            <a:extLst>
              <a:ext uri="{FF2B5EF4-FFF2-40B4-BE49-F238E27FC236}">
                <a16:creationId xmlns:a16="http://schemas.microsoft.com/office/drawing/2014/main" id="{3483194B-DC38-34A9-4011-B51A79D58CD3}"/>
              </a:ext>
            </a:extLst>
          </p:cNvPr>
          <p:cNvPicPr>
            <a:picLocks noChangeAspect="1"/>
          </p:cNvPicPr>
          <p:nvPr/>
        </p:nvPicPr>
        <p:blipFill>
          <a:blip r:embed="rId6"/>
          <a:stretch>
            <a:fillRect/>
          </a:stretch>
        </p:blipFill>
        <p:spPr>
          <a:xfrm>
            <a:off x="7885070" y="1954093"/>
            <a:ext cx="1082031" cy="2406081"/>
          </a:xfrm>
          <a:prstGeom prst="rect">
            <a:avLst/>
          </a:prstGeom>
        </p:spPr>
      </p:pic>
      <p:pic>
        <p:nvPicPr>
          <p:cNvPr id="15" name="Picture 14">
            <a:extLst>
              <a:ext uri="{FF2B5EF4-FFF2-40B4-BE49-F238E27FC236}">
                <a16:creationId xmlns:a16="http://schemas.microsoft.com/office/drawing/2014/main" id="{CBCE64B7-44E4-7B0A-4818-1CB8297A83CC}"/>
              </a:ext>
            </a:extLst>
          </p:cNvPr>
          <p:cNvPicPr>
            <a:picLocks noChangeAspect="1"/>
          </p:cNvPicPr>
          <p:nvPr/>
        </p:nvPicPr>
        <p:blipFill>
          <a:blip r:embed="rId7"/>
          <a:stretch>
            <a:fillRect/>
          </a:stretch>
        </p:blipFill>
        <p:spPr>
          <a:xfrm>
            <a:off x="4297792" y="1274584"/>
            <a:ext cx="1082966" cy="2408159"/>
          </a:xfrm>
          <a:prstGeom prst="rect">
            <a:avLst/>
          </a:prstGeom>
        </p:spPr>
      </p:pic>
      <p:pic>
        <p:nvPicPr>
          <p:cNvPr id="18" name="Picture 17">
            <a:extLst>
              <a:ext uri="{FF2B5EF4-FFF2-40B4-BE49-F238E27FC236}">
                <a16:creationId xmlns:a16="http://schemas.microsoft.com/office/drawing/2014/main" id="{4E49B9CC-478A-C4AD-A108-EE32BE878B6F}"/>
              </a:ext>
            </a:extLst>
          </p:cNvPr>
          <p:cNvPicPr>
            <a:picLocks noChangeAspect="1"/>
          </p:cNvPicPr>
          <p:nvPr/>
        </p:nvPicPr>
        <p:blipFill>
          <a:blip r:embed="rId8"/>
          <a:stretch>
            <a:fillRect/>
          </a:stretch>
        </p:blipFill>
        <p:spPr>
          <a:xfrm>
            <a:off x="54965" y="1082871"/>
            <a:ext cx="2954602" cy="1867593"/>
          </a:xfrm>
          <a:prstGeom prst="rect">
            <a:avLst/>
          </a:prstGeom>
        </p:spPr>
      </p:pic>
    </p:spTree>
    <p:extLst>
      <p:ext uri="{BB962C8B-B14F-4D97-AF65-F5344CB8AC3E}">
        <p14:creationId xmlns:p14="http://schemas.microsoft.com/office/powerpoint/2010/main" val="1000365674"/>
      </p:ext>
    </p:extLst>
  </p:cSld>
  <p:clrMapOvr>
    <a:masterClrMapping/>
  </p:clrMapOvr>
</p:sld>
</file>

<file path=ppt/theme/theme1.xml><?xml version="1.0" encoding="utf-8"?>
<a:theme xmlns:a="http://schemas.openxmlformats.org/drawingml/2006/main" name="Product Vision Pitch Deck by Slidesgo">
  <a:themeElements>
    <a:clrScheme name="Simple Light">
      <a:dk1>
        <a:srgbClr val="373737"/>
      </a:dk1>
      <a:lt1>
        <a:srgbClr val="FFFFFF"/>
      </a:lt1>
      <a:dk2>
        <a:srgbClr val="5B5555"/>
      </a:dk2>
      <a:lt2>
        <a:srgbClr val="A8A7A7"/>
      </a:lt2>
      <a:accent1>
        <a:srgbClr val="E2185B"/>
      </a:accent1>
      <a:accent2>
        <a:srgbClr val="CC527A"/>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358</Words>
  <Application>Microsoft Office PowerPoint</Application>
  <PresentationFormat>On-screen Show (16:9)</PresentationFormat>
  <Paragraphs>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Poppins SemiBold</vt:lpstr>
      <vt:lpstr>Poppins</vt:lpstr>
      <vt:lpstr>Arial</vt:lpstr>
      <vt:lpstr>Product Vision Pitch Deck by Slidesgo</vt:lpstr>
      <vt:lpstr>UNISPHERE</vt:lpstr>
      <vt:lpstr>Introduction</vt:lpstr>
      <vt:lpstr>Problem Statement</vt:lpstr>
      <vt:lpstr>Challenges</vt:lpstr>
      <vt:lpstr>114</vt:lpstr>
      <vt:lpstr>Our Solution</vt:lpstr>
      <vt:lpstr>Proposal</vt:lpstr>
      <vt:lpstr>Around 1.5 Million</vt:lpstr>
      <vt:lpstr>APP Presentation</vt:lpstr>
      <vt:lpstr>AI Models Results</vt:lpstr>
      <vt:lpstr>AI Models Results</vt:lpstr>
      <vt:lpstr>Financial Assesment</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halim youcef</cp:lastModifiedBy>
  <cp:revision>22</cp:revision>
  <dcterms:modified xsi:type="dcterms:W3CDTF">2025-04-10T08:57:33Z</dcterms:modified>
</cp:coreProperties>
</file>