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7"/>
  </p:notesMasterIdLst>
  <p:sldIdLst>
    <p:sldId id="256" r:id="rId2"/>
    <p:sldId id="261" r:id="rId3"/>
    <p:sldId id="258" r:id="rId4"/>
    <p:sldId id="260" r:id="rId5"/>
    <p:sldId id="282" r:id="rId6"/>
    <p:sldId id="266" r:id="rId7"/>
    <p:sldId id="291" r:id="rId8"/>
    <p:sldId id="288" r:id="rId9"/>
    <p:sldId id="286" r:id="rId10"/>
    <p:sldId id="287" r:id="rId11"/>
    <p:sldId id="264" r:id="rId12"/>
    <p:sldId id="320" r:id="rId13"/>
    <p:sldId id="262" r:id="rId14"/>
    <p:sldId id="322" r:id="rId15"/>
    <p:sldId id="265" r:id="rId16"/>
    <p:sldId id="323" r:id="rId17"/>
    <p:sldId id="263" r:id="rId18"/>
    <p:sldId id="324" r:id="rId19"/>
    <p:sldId id="279" r:id="rId20"/>
    <p:sldId id="272" r:id="rId21"/>
    <p:sldId id="289" r:id="rId22"/>
    <p:sldId id="326" r:id="rId23"/>
    <p:sldId id="284" r:id="rId24"/>
    <p:sldId id="270" r:id="rId25"/>
    <p:sldId id="268" r:id="rId26"/>
  </p:sldIdLst>
  <p:sldSz cx="9144000" cy="5143500" type="screen16x9"/>
  <p:notesSz cx="6858000" cy="9144000"/>
  <p:embeddedFontLst>
    <p:embeddedFont>
      <p:font typeface="Nunito"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Work Sans" pitchFamily="2" charset="0"/>
      <p:regular r:id="rId36"/>
      <p:bold r:id="rId37"/>
      <p:italic r:id="rId38"/>
      <p:boldItalic r:id="rId39"/>
    </p:embeddedFont>
    <p:embeddedFont>
      <p:font typeface="Work Sans SemiBold"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F6B"/>
    <a:srgbClr val="EAEAEB"/>
    <a:srgbClr val="2DB8DC"/>
    <a:srgbClr val="29A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B19A4-E586-4A7A-9AB3-62127B9C6D6E}" v="2" dt="2024-10-15T23:27:57.306"/>
  </p1510:revLst>
</p1510:revInfo>
</file>

<file path=ppt/tableStyles.xml><?xml version="1.0" encoding="utf-8"?>
<a:tblStyleLst xmlns:a="http://schemas.openxmlformats.org/drawingml/2006/main" def="{396FBF8C-7BE7-4DE7-A8DF-3613925DE865}">
  <a:tblStyle styleId="{396FBF8C-7BE7-4DE7-A8DF-3613925DE8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Naouali" userId="cfdb4900d7717afa" providerId="LiveId" clId="{724B19A4-E586-4A7A-9AB3-62127B9C6D6E}"/>
    <pc:docChg chg="undo custSel delSld modSld">
      <pc:chgData name="Maram Naouali" userId="cfdb4900d7717afa" providerId="LiveId" clId="{724B19A4-E586-4A7A-9AB3-62127B9C6D6E}" dt="2024-10-15T23:28:41.784" v="21" actId="478"/>
      <pc:docMkLst>
        <pc:docMk/>
      </pc:docMkLst>
      <pc:sldChg chg="addSp delSp modSp mod">
        <pc:chgData name="Maram Naouali" userId="cfdb4900d7717afa" providerId="LiveId" clId="{724B19A4-E586-4A7A-9AB3-62127B9C6D6E}" dt="2024-10-15T23:28:19.238" v="17" actId="1076"/>
        <pc:sldMkLst>
          <pc:docMk/>
          <pc:sldMk cId="0" sldId="258"/>
        </pc:sldMkLst>
        <pc:spChg chg="mod">
          <ac:chgData name="Maram Naouali" userId="cfdb4900d7717afa" providerId="LiveId" clId="{724B19A4-E586-4A7A-9AB3-62127B9C6D6E}" dt="2024-10-15T23:27:46.948" v="3" actId="6549"/>
          <ac:spMkLst>
            <pc:docMk/>
            <pc:sldMk cId="0" sldId="258"/>
            <ac:spMk id="9" creationId="{C1812C56-46AD-F976-67C7-D42E76D4C754}"/>
          </ac:spMkLst>
        </pc:spChg>
        <pc:spChg chg="del mod">
          <ac:chgData name="Maram Naouali" userId="cfdb4900d7717afa" providerId="LiveId" clId="{724B19A4-E586-4A7A-9AB3-62127B9C6D6E}" dt="2024-10-15T23:27:50.611" v="5" actId="478"/>
          <ac:spMkLst>
            <pc:docMk/>
            <pc:sldMk cId="0" sldId="258"/>
            <ac:spMk id="22" creationId="{25A1380F-4EA4-78F9-8130-2E64A4698031}"/>
          </ac:spMkLst>
        </pc:spChg>
        <pc:spChg chg="add del">
          <ac:chgData name="Maram Naouali" userId="cfdb4900d7717afa" providerId="LiveId" clId="{724B19A4-E586-4A7A-9AB3-62127B9C6D6E}" dt="2024-10-15T23:28:10.077" v="13" actId="478"/>
          <ac:spMkLst>
            <pc:docMk/>
            <pc:sldMk cId="0" sldId="258"/>
            <ac:spMk id="435" creationId="{00000000-0000-0000-0000-000000000000}"/>
          </ac:spMkLst>
        </pc:spChg>
        <pc:spChg chg="mod">
          <ac:chgData name="Maram Naouali" userId="cfdb4900d7717afa" providerId="LiveId" clId="{724B19A4-E586-4A7A-9AB3-62127B9C6D6E}" dt="2024-10-15T23:27:42.738" v="1" actId="6549"/>
          <ac:spMkLst>
            <pc:docMk/>
            <pc:sldMk cId="0" sldId="258"/>
            <ac:spMk id="444" creationId="{00000000-0000-0000-0000-000000000000}"/>
          </ac:spMkLst>
        </pc:spChg>
        <pc:spChg chg="del mod">
          <ac:chgData name="Maram Naouali" userId="cfdb4900d7717afa" providerId="LiveId" clId="{724B19A4-E586-4A7A-9AB3-62127B9C6D6E}" dt="2024-10-15T23:28:13.503" v="15" actId="478"/>
          <ac:spMkLst>
            <pc:docMk/>
            <pc:sldMk cId="0" sldId="258"/>
            <ac:spMk id="446" creationId="{00000000-0000-0000-0000-000000000000}"/>
          </ac:spMkLst>
        </pc:spChg>
        <pc:spChg chg="mod">
          <ac:chgData name="Maram Naouali" userId="cfdb4900d7717afa" providerId="LiveId" clId="{724B19A4-E586-4A7A-9AB3-62127B9C6D6E}" dt="2024-10-15T23:28:19.238" v="17" actId="1076"/>
          <ac:spMkLst>
            <pc:docMk/>
            <pc:sldMk cId="0" sldId="258"/>
            <ac:spMk id="447" creationId="{00000000-0000-0000-0000-000000000000}"/>
          </ac:spMkLst>
        </pc:spChg>
        <pc:spChg chg="del mod">
          <ac:chgData name="Maram Naouali" userId="cfdb4900d7717afa" providerId="LiveId" clId="{724B19A4-E586-4A7A-9AB3-62127B9C6D6E}" dt="2024-10-15T23:28:00.332" v="9" actId="478"/>
          <ac:spMkLst>
            <pc:docMk/>
            <pc:sldMk cId="0" sldId="258"/>
            <ac:spMk id="451" creationId="{00000000-0000-0000-0000-000000000000}"/>
          </ac:spMkLst>
        </pc:spChg>
        <pc:spChg chg="mod">
          <ac:chgData name="Maram Naouali" userId="cfdb4900d7717afa" providerId="LiveId" clId="{724B19A4-E586-4A7A-9AB3-62127B9C6D6E}" dt="2024-10-15T23:28:17.290" v="16" actId="1076"/>
          <ac:spMkLst>
            <pc:docMk/>
            <pc:sldMk cId="0" sldId="258"/>
            <ac:spMk id="452" creationId="{00000000-0000-0000-0000-000000000000}"/>
          </ac:spMkLst>
        </pc:spChg>
        <pc:spChg chg="mod">
          <ac:chgData name="Maram Naouali" userId="cfdb4900d7717afa" providerId="LiveId" clId="{724B19A4-E586-4A7A-9AB3-62127B9C6D6E}" dt="2024-10-15T23:27:44.406" v="2" actId="6549"/>
          <ac:spMkLst>
            <pc:docMk/>
            <pc:sldMk cId="0" sldId="258"/>
            <ac:spMk id="453" creationId="{00000000-0000-0000-0000-000000000000}"/>
          </ac:spMkLst>
        </pc:spChg>
      </pc:sldChg>
      <pc:sldChg chg="del">
        <pc:chgData name="Maram Naouali" userId="cfdb4900d7717afa" providerId="LiveId" clId="{724B19A4-E586-4A7A-9AB3-62127B9C6D6E}" dt="2024-10-15T23:27:36.293" v="0" actId="47"/>
        <pc:sldMkLst>
          <pc:docMk/>
          <pc:sldMk cId="0" sldId="259"/>
        </pc:sldMkLst>
      </pc:sldChg>
      <pc:sldChg chg="addSp delSp modSp mod">
        <pc:chgData name="Maram Naouali" userId="cfdb4900d7717afa" providerId="LiveId" clId="{724B19A4-E586-4A7A-9AB3-62127B9C6D6E}" dt="2024-10-15T23:28:32.026" v="19" actId="478"/>
        <pc:sldMkLst>
          <pc:docMk/>
          <pc:sldMk cId="0" sldId="260"/>
        </pc:sldMkLst>
        <pc:spChg chg="add del mod">
          <ac:chgData name="Maram Naouali" userId="cfdb4900d7717afa" providerId="LiveId" clId="{724B19A4-E586-4A7A-9AB3-62127B9C6D6E}" dt="2024-10-15T23:28:32.026" v="19" actId="478"/>
          <ac:spMkLst>
            <pc:docMk/>
            <pc:sldMk cId="0" sldId="260"/>
            <ac:spMk id="3" creationId="{A316E1EA-7A1B-1B9C-2940-44B28789B65B}"/>
          </ac:spMkLst>
        </pc:spChg>
        <pc:spChg chg="del">
          <ac:chgData name="Maram Naouali" userId="cfdb4900d7717afa" providerId="LiveId" clId="{724B19A4-E586-4A7A-9AB3-62127B9C6D6E}" dt="2024-10-15T23:28:29.161" v="18" actId="478"/>
          <ac:spMkLst>
            <pc:docMk/>
            <pc:sldMk cId="0" sldId="260"/>
            <ac:spMk id="466" creationId="{00000000-0000-0000-0000-000000000000}"/>
          </ac:spMkLst>
        </pc:spChg>
      </pc:sldChg>
      <pc:sldChg chg="addSp delSp modSp mod">
        <pc:chgData name="Maram Naouali" userId="cfdb4900d7717afa" providerId="LiveId" clId="{724B19A4-E586-4A7A-9AB3-62127B9C6D6E}" dt="2024-10-15T23:28:41.784" v="21" actId="478"/>
        <pc:sldMkLst>
          <pc:docMk/>
          <pc:sldMk cId="0" sldId="282"/>
        </pc:sldMkLst>
        <pc:spChg chg="add del mod">
          <ac:chgData name="Maram Naouali" userId="cfdb4900d7717afa" providerId="LiveId" clId="{724B19A4-E586-4A7A-9AB3-62127B9C6D6E}" dt="2024-10-15T23:28:41.784" v="21" actId="478"/>
          <ac:spMkLst>
            <pc:docMk/>
            <pc:sldMk cId="0" sldId="282"/>
            <ac:spMk id="3" creationId="{3BBF4F8C-16B8-5D7C-9C2E-22ABAC87A27F}"/>
          </ac:spMkLst>
        </pc:spChg>
        <pc:spChg chg="del">
          <ac:chgData name="Maram Naouali" userId="cfdb4900d7717afa" providerId="LiveId" clId="{724B19A4-E586-4A7A-9AB3-62127B9C6D6E}" dt="2024-10-15T23:28:36.824" v="20" actId="478"/>
          <ac:spMkLst>
            <pc:docMk/>
            <pc:sldMk cId="0" sldId="282"/>
            <ac:spMk id="897" creationId="{00000000-0000-0000-0000-000000000000}"/>
          </ac:spMkLst>
        </pc:spChg>
      </pc:sldChg>
      <pc:sldMasterChg chg="delSldLayout">
        <pc:chgData name="Maram Naouali" userId="cfdb4900d7717afa" providerId="LiveId" clId="{724B19A4-E586-4A7A-9AB3-62127B9C6D6E}" dt="2024-10-15T23:27:36.293" v="0" actId="47"/>
        <pc:sldMasterMkLst>
          <pc:docMk/>
          <pc:sldMasterMk cId="0" sldId="2147483681"/>
        </pc:sldMasterMkLst>
        <pc:sldLayoutChg chg="del">
          <pc:chgData name="Maram Naouali" userId="cfdb4900d7717afa" providerId="LiveId" clId="{724B19A4-E586-4A7A-9AB3-62127B9C6D6E}" dt="2024-10-15T23:27:36.293" v="0" actId="47"/>
          <pc:sldLayoutMkLst>
            <pc:docMk/>
            <pc:sldMasterMk cId="0" sldId="2147483681"/>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863ae5e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863ae5e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cc90446dd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cc8cfa50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cc8cfa50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A24A7496-505F-DD01-6731-1371B58CEC96}"/>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FB2587B0-B20D-C371-FEFB-B1E34DABAA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0F816DB4-D002-924C-93DD-5F84128323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78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0EB9D846-1DAD-76A6-0F34-44F46DFC2B9F}"/>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50C5F8FA-B812-AA9B-A670-3842A4CD0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7B211CC6-DB6D-94D8-8DED-0223E59715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9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8cfa50e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8cfa50e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1D827153-ACCC-855D-E8C1-CF37268EA027}"/>
            </a:ext>
          </a:extLst>
        </p:cNvPr>
        <p:cNvGrpSpPr/>
        <p:nvPr/>
      </p:nvGrpSpPr>
      <p:grpSpPr>
        <a:xfrm>
          <a:off x="0" y="0"/>
          <a:ext cx="0" cy="0"/>
          <a:chOff x="0" y="0"/>
          <a:chExt cx="0" cy="0"/>
        </a:xfrm>
      </p:grpSpPr>
      <p:sp>
        <p:nvSpPr>
          <p:cNvPr id="535" name="Google Shape;535;gcc8cfa50e2_0_70:notes">
            <a:extLst>
              <a:ext uri="{FF2B5EF4-FFF2-40B4-BE49-F238E27FC236}">
                <a16:creationId xmlns:a16="http://schemas.microsoft.com/office/drawing/2014/main" id="{A4869299-D128-0F17-0866-C05A66B97B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8cfa50e2_0_70:notes">
            <a:extLst>
              <a:ext uri="{FF2B5EF4-FFF2-40B4-BE49-F238E27FC236}">
                <a16:creationId xmlns:a16="http://schemas.microsoft.com/office/drawing/2014/main" id="{4B9A17F8-7B5F-ADBD-8045-E9C35F8455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338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cc8cfa50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8cfa50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39B08AB7-1063-9CE4-7D62-3CB537EC1DF9}"/>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1339F781-6638-07AB-56F6-C8A1611E65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F77E6F0E-8134-A0C0-5A97-94E2FA1ACB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2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cbec6d0839_3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cbec6d0839_3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c8bcaa2a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c8bcaa2a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cbec6d0839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cbec6d0839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cc8cfa50e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cc8cfa50e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D609BBEB-BCB7-C45F-209C-6F2A72E4DA77}"/>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08936D13-357A-8AE4-CE65-8A6FA9D30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2E7780E8-A6FC-7C06-8850-E313545DA2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153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cc8cfa50e2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cc8cfa50e2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cbf0d1b0a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cbf0d1b0a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cc8cfa50e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cc8cfa50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863ae5e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863ae5e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cc8cfa50e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cc8cfa50e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c8cfa50e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c8cfa50e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cc8cfa50e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cc8cfa50e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cc8cfa50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cc8cfa50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cc8cfa50e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cc8cfa50e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7870513" y="3869150"/>
            <a:ext cx="2765700" cy="276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8108649" y="4107286"/>
            <a:ext cx="2289300" cy="2289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8505753" y="4503562"/>
            <a:ext cx="1495500" cy="1496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1581150" y="-1580275"/>
            <a:ext cx="2943600" cy="29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27411" y="-1326536"/>
            <a:ext cx="2436300" cy="24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904778" y="-905027"/>
            <a:ext cx="1591500" cy="1592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932450" y="4444400"/>
            <a:ext cx="1615200" cy="161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1071728" y="4583678"/>
            <a:ext cx="1336800" cy="1336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03703" y="4815037"/>
            <a:ext cx="873300" cy="87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6536525" y="-1117475"/>
            <a:ext cx="1829700" cy="182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6693914" y="-960086"/>
            <a:ext cx="1514700" cy="1514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6957099" y="-697754"/>
            <a:ext cx="989100" cy="990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746350" y="1570885"/>
            <a:ext cx="5697900" cy="148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750925" y="3178413"/>
            <a:ext cx="56979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51"/>
        <p:cNvGrpSpPr/>
        <p:nvPr/>
      </p:nvGrpSpPr>
      <p:grpSpPr>
        <a:xfrm>
          <a:off x="0" y="0"/>
          <a:ext cx="0" cy="0"/>
          <a:chOff x="0" y="0"/>
          <a:chExt cx="0" cy="0"/>
        </a:xfrm>
      </p:grpSpPr>
      <p:sp>
        <p:nvSpPr>
          <p:cNvPr id="152" name="Google Shape;152;p15"/>
          <p:cNvSpPr/>
          <p:nvPr/>
        </p:nvSpPr>
        <p:spPr>
          <a:xfrm>
            <a:off x="-80347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31724"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45767"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95392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125676"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8411633"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a:spLocks noGrp="1"/>
          </p:cNvSpPr>
          <p:nvPr>
            <p:ph type="subTitle" idx="1"/>
          </p:nvPr>
        </p:nvSpPr>
        <p:spPr>
          <a:xfrm>
            <a:off x="5591875" y="1926312"/>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5"/>
          <p:cNvSpPr txBox="1">
            <a:spLocks noGrp="1"/>
          </p:cNvSpPr>
          <p:nvPr>
            <p:ph type="subTitle" idx="2"/>
          </p:nvPr>
        </p:nvSpPr>
        <p:spPr>
          <a:xfrm>
            <a:off x="5591875" y="1505088"/>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0" name="Google Shape;160;p15"/>
          <p:cNvSpPr txBox="1">
            <a:spLocks noGrp="1"/>
          </p:cNvSpPr>
          <p:nvPr>
            <p:ph type="subTitle" idx="3"/>
          </p:nvPr>
        </p:nvSpPr>
        <p:spPr>
          <a:xfrm>
            <a:off x="1600575" y="1796347"/>
            <a:ext cx="2533200" cy="5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1" name="Google Shape;161;p1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4" hasCustomPrompt="1"/>
          </p:nvPr>
        </p:nvSpPr>
        <p:spPr>
          <a:xfrm>
            <a:off x="630900" y="1741750"/>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3" name="Google Shape;163;p15"/>
          <p:cNvSpPr txBox="1">
            <a:spLocks noGrp="1"/>
          </p:cNvSpPr>
          <p:nvPr>
            <p:ph type="title" idx="5" hasCustomPrompt="1"/>
          </p:nvPr>
        </p:nvSpPr>
        <p:spPr>
          <a:xfrm>
            <a:off x="630704" y="3394278"/>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4" name="Google Shape;164;p15"/>
          <p:cNvSpPr txBox="1">
            <a:spLocks noGrp="1"/>
          </p:cNvSpPr>
          <p:nvPr>
            <p:ph type="title" idx="6" hasCustomPrompt="1"/>
          </p:nvPr>
        </p:nvSpPr>
        <p:spPr>
          <a:xfrm>
            <a:off x="4700571" y="1735600"/>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5" name="Google Shape;165;p15"/>
          <p:cNvSpPr txBox="1">
            <a:spLocks noGrp="1"/>
          </p:cNvSpPr>
          <p:nvPr>
            <p:ph type="subTitle" idx="7"/>
          </p:nvPr>
        </p:nvSpPr>
        <p:spPr>
          <a:xfrm>
            <a:off x="1600641"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5"/>
          <p:cNvSpPr txBox="1">
            <a:spLocks noGrp="1"/>
          </p:cNvSpPr>
          <p:nvPr>
            <p:ph type="subTitle" idx="8"/>
          </p:nvPr>
        </p:nvSpPr>
        <p:spPr>
          <a:xfrm>
            <a:off x="1600641"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7" name="Google Shape;167;p15"/>
          <p:cNvSpPr txBox="1">
            <a:spLocks noGrp="1"/>
          </p:cNvSpPr>
          <p:nvPr>
            <p:ph type="subTitle" idx="9"/>
          </p:nvPr>
        </p:nvSpPr>
        <p:spPr>
          <a:xfrm>
            <a:off x="5591875"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5"/>
          <p:cNvSpPr txBox="1">
            <a:spLocks noGrp="1"/>
          </p:cNvSpPr>
          <p:nvPr>
            <p:ph type="subTitle" idx="13"/>
          </p:nvPr>
        </p:nvSpPr>
        <p:spPr>
          <a:xfrm>
            <a:off x="5591875"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9" name="Google Shape;169;p15"/>
          <p:cNvSpPr txBox="1">
            <a:spLocks noGrp="1"/>
          </p:cNvSpPr>
          <p:nvPr>
            <p:ph type="subTitle" idx="14"/>
          </p:nvPr>
        </p:nvSpPr>
        <p:spPr>
          <a:xfrm>
            <a:off x="1600575" y="1461579"/>
            <a:ext cx="25332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0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0" name="Google Shape;170;p15"/>
          <p:cNvSpPr txBox="1">
            <a:spLocks noGrp="1"/>
          </p:cNvSpPr>
          <p:nvPr>
            <p:ph type="title" idx="15" hasCustomPrompt="1"/>
          </p:nvPr>
        </p:nvSpPr>
        <p:spPr>
          <a:xfrm>
            <a:off x="4700571" y="3394275"/>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6"/>
          <p:cNvSpPr/>
          <p:nvPr/>
        </p:nvSpPr>
        <p:spPr>
          <a:xfrm rot="5400000">
            <a:off x="-815175" y="-992725"/>
            <a:ext cx="2254200" cy="22542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a:off x="-620862" y="-798538"/>
            <a:ext cx="1865700" cy="186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5400000">
            <a:off x="-297615" y="-475827"/>
            <a:ext cx="1218600" cy="121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5400000">
            <a:off x="6619050" y="4234625"/>
            <a:ext cx="1886100" cy="1886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5400000">
            <a:off x="6781769" y="4397106"/>
            <a:ext cx="1560900" cy="1560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5400000">
            <a:off x="7052044" y="4667180"/>
            <a:ext cx="1019700" cy="102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9"/>
        <p:cNvGrpSpPr/>
        <p:nvPr/>
      </p:nvGrpSpPr>
      <p:grpSpPr>
        <a:xfrm>
          <a:off x="0" y="0"/>
          <a:ext cx="0" cy="0"/>
          <a:chOff x="0" y="0"/>
          <a:chExt cx="0" cy="0"/>
        </a:xfrm>
      </p:grpSpPr>
      <p:sp>
        <p:nvSpPr>
          <p:cNvPr id="180" name="Google Shape;180;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5400000">
            <a:off x="-1437431" y="-132754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5400000">
            <a:off x="-1054803" y="-94540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5400000">
            <a:off x="8257600" y="16928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5400000">
            <a:off x="8487619" y="19227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5400000">
            <a:off x="8870247" y="23048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5400000">
            <a:off x="3668400" y="4451775"/>
            <a:ext cx="1807800" cy="18078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rot="5400000">
            <a:off x="3824369" y="4607506"/>
            <a:ext cx="1496100" cy="1496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rot="5400000">
            <a:off x="4083381" y="4866340"/>
            <a:ext cx="977400" cy="9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7">
    <p:spTree>
      <p:nvGrpSpPr>
        <p:cNvPr id="1" name="Shape 190"/>
        <p:cNvGrpSpPr/>
        <p:nvPr/>
      </p:nvGrpSpPr>
      <p:grpSpPr>
        <a:xfrm>
          <a:off x="0" y="0"/>
          <a:ext cx="0" cy="0"/>
          <a:chOff x="0" y="0"/>
          <a:chExt cx="0" cy="0"/>
        </a:xfrm>
      </p:grpSpPr>
      <p:sp>
        <p:nvSpPr>
          <p:cNvPr id="191" name="Google Shape;191;p18"/>
          <p:cNvSpPr/>
          <p:nvPr/>
        </p:nvSpPr>
        <p:spPr>
          <a:xfrm rot="5400000">
            <a:off x="7428625" y="-1022150"/>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7729725" y="-721150"/>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5400000">
            <a:off x="8230817" y="-220752"/>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5400000">
            <a:off x="-953375" y="2926425"/>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5400000">
            <a:off x="-652275" y="3227425"/>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5400000">
            <a:off x="-151183" y="3727823"/>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 1">
  <p:cSld name="CUSTOM">
    <p:spTree>
      <p:nvGrpSpPr>
        <p:cNvPr id="1" name="Shape 258"/>
        <p:cNvGrpSpPr/>
        <p:nvPr/>
      </p:nvGrpSpPr>
      <p:grpSpPr>
        <a:xfrm>
          <a:off x="0" y="0"/>
          <a:ext cx="0" cy="0"/>
          <a:chOff x="0" y="0"/>
          <a:chExt cx="0" cy="0"/>
        </a:xfrm>
      </p:grpSpPr>
      <p:sp>
        <p:nvSpPr>
          <p:cNvPr id="259" name="Google Shape;259;p24"/>
          <p:cNvSpPr/>
          <p:nvPr/>
        </p:nvSpPr>
        <p:spPr>
          <a:xfrm>
            <a:off x="-2249887" y="3065499"/>
            <a:ext cx="4356000" cy="435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1874634" y="3440752"/>
            <a:ext cx="3605700" cy="360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1249855" y="4065418"/>
            <a:ext cx="2355000" cy="2357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7924838" y="3953052"/>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8147173" y="417538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8517350" y="454549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6468897" y="-1184325"/>
            <a:ext cx="1962000" cy="196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6637905" y="-1015316"/>
            <a:ext cx="1623900" cy="162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6919296" y="-733976"/>
            <a:ext cx="1060500" cy="106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24"/>
          <p:cNvSpPr txBox="1">
            <a:spLocks noGrp="1"/>
          </p:cNvSpPr>
          <p:nvPr>
            <p:ph type="subTitle" idx="1"/>
          </p:nvPr>
        </p:nvSpPr>
        <p:spPr>
          <a:xfrm>
            <a:off x="503725"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0" name="Google Shape;270;p24"/>
          <p:cNvSpPr txBox="1">
            <a:spLocks noGrp="1"/>
          </p:cNvSpPr>
          <p:nvPr>
            <p:ph type="subTitle" idx="2"/>
          </p:nvPr>
        </p:nvSpPr>
        <p:spPr>
          <a:xfrm>
            <a:off x="503775"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1" name="Google Shape;271;p24"/>
          <p:cNvSpPr txBox="1">
            <a:spLocks noGrp="1"/>
          </p:cNvSpPr>
          <p:nvPr>
            <p:ph type="subTitle" idx="3"/>
          </p:nvPr>
        </p:nvSpPr>
        <p:spPr>
          <a:xfrm>
            <a:off x="3352850" y="395570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2" name="Google Shape;272;p24"/>
          <p:cNvSpPr txBox="1">
            <a:spLocks noGrp="1"/>
          </p:cNvSpPr>
          <p:nvPr>
            <p:ph type="subTitle" idx="4"/>
          </p:nvPr>
        </p:nvSpPr>
        <p:spPr>
          <a:xfrm>
            <a:off x="3352850" y="344600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3" name="Google Shape;273;p24"/>
          <p:cNvSpPr txBox="1">
            <a:spLocks noGrp="1"/>
          </p:cNvSpPr>
          <p:nvPr>
            <p:ph type="subTitle" idx="5"/>
          </p:nvPr>
        </p:nvSpPr>
        <p:spPr>
          <a:xfrm>
            <a:off x="6212000"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24"/>
          <p:cNvSpPr txBox="1">
            <a:spLocks noGrp="1"/>
          </p:cNvSpPr>
          <p:nvPr>
            <p:ph type="subTitle" idx="6"/>
          </p:nvPr>
        </p:nvSpPr>
        <p:spPr>
          <a:xfrm>
            <a:off x="6212000"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 3">
  <p:cSld name="CUSTOM_11_1">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6"/>
          <p:cNvSpPr txBox="1">
            <a:spLocks noGrp="1"/>
          </p:cNvSpPr>
          <p:nvPr>
            <p:ph type="subTitle" idx="1"/>
          </p:nvPr>
        </p:nvSpPr>
        <p:spPr>
          <a:xfrm>
            <a:off x="5429000" y="17366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8" name="Google Shape;298;p26"/>
          <p:cNvSpPr txBox="1">
            <a:spLocks noGrp="1"/>
          </p:cNvSpPr>
          <p:nvPr>
            <p:ph type="subTitle" idx="2"/>
          </p:nvPr>
        </p:nvSpPr>
        <p:spPr>
          <a:xfrm>
            <a:off x="5429000" y="13658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99" name="Google Shape;299;p26"/>
          <p:cNvSpPr txBox="1">
            <a:spLocks noGrp="1"/>
          </p:cNvSpPr>
          <p:nvPr>
            <p:ph type="subTitle" idx="3"/>
          </p:nvPr>
        </p:nvSpPr>
        <p:spPr>
          <a:xfrm>
            <a:off x="5429000" y="3010700"/>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0" name="Google Shape;300;p26"/>
          <p:cNvSpPr txBox="1">
            <a:spLocks noGrp="1"/>
          </p:cNvSpPr>
          <p:nvPr>
            <p:ph type="subTitle" idx="4"/>
          </p:nvPr>
        </p:nvSpPr>
        <p:spPr>
          <a:xfrm>
            <a:off x="5429000" y="2639888"/>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1" name="Google Shape;301;p26"/>
          <p:cNvSpPr txBox="1">
            <a:spLocks noGrp="1"/>
          </p:cNvSpPr>
          <p:nvPr>
            <p:ph type="subTitle" idx="5"/>
          </p:nvPr>
        </p:nvSpPr>
        <p:spPr>
          <a:xfrm>
            <a:off x="5429000" y="41214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2" name="Google Shape;302;p26"/>
          <p:cNvSpPr txBox="1">
            <a:spLocks noGrp="1"/>
          </p:cNvSpPr>
          <p:nvPr>
            <p:ph type="subTitle" idx="6"/>
          </p:nvPr>
        </p:nvSpPr>
        <p:spPr>
          <a:xfrm>
            <a:off x="5429000" y="37506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3" name="Google Shape;303;p26"/>
          <p:cNvSpPr/>
          <p:nvPr/>
        </p:nvSpPr>
        <p:spPr>
          <a:xfrm rot="5400000">
            <a:off x="-1239075" y="359960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rot="5400000">
            <a:off x="-1009056" y="382948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rot="5400000">
            <a:off x="-626428" y="421162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5400000">
            <a:off x="8110425" y="-984500"/>
            <a:ext cx="2032200" cy="203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rot="5400000">
            <a:off x="8285758" y="-809433"/>
            <a:ext cx="1681800" cy="168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5400000">
            <a:off x="8576784" y="-518407"/>
            <a:ext cx="1098900" cy="109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 1">
  <p:cSld name="CUSTOM_1">
    <p:spTree>
      <p:nvGrpSpPr>
        <p:cNvPr id="1" name="Shape 309"/>
        <p:cNvGrpSpPr/>
        <p:nvPr/>
      </p:nvGrpSpPr>
      <p:grpSpPr>
        <a:xfrm>
          <a:off x="0" y="0"/>
          <a:ext cx="0" cy="0"/>
          <a:chOff x="0" y="0"/>
          <a:chExt cx="0" cy="0"/>
        </a:xfrm>
      </p:grpSpPr>
      <p:sp>
        <p:nvSpPr>
          <p:cNvPr id="310" name="Google Shape;310;p27"/>
          <p:cNvSpPr/>
          <p:nvPr/>
        </p:nvSpPr>
        <p:spPr>
          <a:xfrm>
            <a:off x="7109200" y="-1128476"/>
            <a:ext cx="3730200" cy="37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430543" y="-807132"/>
            <a:ext cx="3087600" cy="3087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965564" y="-272208"/>
            <a:ext cx="2016600" cy="2018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214165" y="-1077263"/>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843988" y="-707153"/>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7"/>
          <p:cNvSpPr txBox="1">
            <a:spLocks noGrp="1"/>
          </p:cNvSpPr>
          <p:nvPr>
            <p:ph type="subTitle" idx="1"/>
          </p:nvPr>
        </p:nvSpPr>
        <p:spPr>
          <a:xfrm>
            <a:off x="1199875" y="2121225"/>
            <a:ext cx="28854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7" name="Google Shape;317;p27"/>
          <p:cNvSpPr txBox="1">
            <a:spLocks noGrp="1"/>
          </p:cNvSpPr>
          <p:nvPr>
            <p:ph type="subTitle" idx="2"/>
          </p:nvPr>
        </p:nvSpPr>
        <p:spPr>
          <a:xfrm>
            <a:off x="1081550" y="1750425"/>
            <a:ext cx="31221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18" name="Google Shape;318;p27"/>
          <p:cNvSpPr txBox="1">
            <a:spLocks noGrp="1"/>
          </p:cNvSpPr>
          <p:nvPr>
            <p:ph type="subTitle" idx="3"/>
          </p:nvPr>
        </p:nvSpPr>
        <p:spPr>
          <a:xfrm>
            <a:off x="4938625" y="2121225"/>
            <a:ext cx="31257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9" name="Google Shape;319;p27"/>
          <p:cNvSpPr txBox="1">
            <a:spLocks noGrp="1"/>
          </p:cNvSpPr>
          <p:nvPr>
            <p:ph type="subTitle" idx="4"/>
          </p:nvPr>
        </p:nvSpPr>
        <p:spPr>
          <a:xfrm>
            <a:off x="4938625" y="1750425"/>
            <a:ext cx="31257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20" name="Google Shape;320;p27"/>
          <p:cNvSpPr txBox="1">
            <a:spLocks noGrp="1"/>
          </p:cNvSpPr>
          <p:nvPr>
            <p:ph type="subTitle" idx="5"/>
          </p:nvPr>
        </p:nvSpPr>
        <p:spPr>
          <a:xfrm>
            <a:off x="1081625" y="4121424"/>
            <a:ext cx="31221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1" name="Google Shape;321;p27"/>
          <p:cNvSpPr txBox="1">
            <a:spLocks noGrp="1"/>
          </p:cNvSpPr>
          <p:nvPr>
            <p:ph type="subTitle" idx="6"/>
          </p:nvPr>
        </p:nvSpPr>
        <p:spPr>
          <a:xfrm>
            <a:off x="1081625" y="3750625"/>
            <a:ext cx="31221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22" name="Google Shape;322;p27"/>
          <p:cNvSpPr txBox="1">
            <a:spLocks noGrp="1"/>
          </p:cNvSpPr>
          <p:nvPr>
            <p:ph type="subTitle" idx="7"/>
          </p:nvPr>
        </p:nvSpPr>
        <p:spPr>
          <a:xfrm>
            <a:off x="4938625" y="4121425"/>
            <a:ext cx="31257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3" name="Google Shape;323;p27"/>
          <p:cNvSpPr txBox="1">
            <a:spLocks noGrp="1"/>
          </p:cNvSpPr>
          <p:nvPr>
            <p:ph type="subTitle" idx="8"/>
          </p:nvPr>
        </p:nvSpPr>
        <p:spPr>
          <a:xfrm>
            <a:off x="4938625" y="3750625"/>
            <a:ext cx="31257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347"/>
        <p:cNvGrpSpPr/>
        <p:nvPr/>
      </p:nvGrpSpPr>
      <p:grpSpPr>
        <a:xfrm>
          <a:off x="0" y="0"/>
          <a:ext cx="0" cy="0"/>
          <a:chOff x="0" y="0"/>
          <a:chExt cx="0" cy="0"/>
        </a:xfrm>
      </p:grpSpPr>
      <p:sp>
        <p:nvSpPr>
          <p:cNvPr id="348" name="Google Shape;348;p29"/>
          <p:cNvSpPr/>
          <p:nvPr/>
        </p:nvSpPr>
        <p:spPr>
          <a:xfrm rot="5400000">
            <a:off x="2512537" y="3317988"/>
            <a:ext cx="4119000" cy="411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rot="5400000">
            <a:off x="2867494" y="3672831"/>
            <a:ext cx="3409200" cy="340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rot="5400000">
            <a:off x="3458205" y="4262726"/>
            <a:ext cx="2226900" cy="2228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rot="5400000">
            <a:off x="772420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rot="5400000">
            <a:off x="7954219"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rot="5400000">
            <a:off x="8336847"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rot="5400000">
            <a:off x="-124835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rot="5400000">
            <a:off x="-1018331"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rot="5400000">
            <a:off x="-635703"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txBox="1">
            <a:spLocks noGrp="1"/>
          </p:cNvSpPr>
          <p:nvPr>
            <p:ph type="title" hasCustomPrompt="1"/>
          </p:nvPr>
        </p:nvSpPr>
        <p:spPr>
          <a:xfrm>
            <a:off x="2734563" y="119810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58" name="Google Shape;358;p29"/>
          <p:cNvSpPr txBox="1">
            <a:spLocks noGrp="1"/>
          </p:cNvSpPr>
          <p:nvPr>
            <p:ph type="subTitle" idx="1"/>
          </p:nvPr>
        </p:nvSpPr>
        <p:spPr>
          <a:xfrm>
            <a:off x="2734563" y="1684706"/>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9" name="Google Shape;359;p29"/>
          <p:cNvSpPr txBox="1">
            <a:spLocks noGrp="1"/>
          </p:cNvSpPr>
          <p:nvPr>
            <p:ph type="title" idx="2" hasCustomPrompt="1"/>
          </p:nvPr>
        </p:nvSpPr>
        <p:spPr>
          <a:xfrm>
            <a:off x="511563"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0" name="Google Shape;360;p29"/>
          <p:cNvSpPr txBox="1">
            <a:spLocks noGrp="1"/>
          </p:cNvSpPr>
          <p:nvPr>
            <p:ph type="subTitle" idx="3"/>
          </p:nvPr>
        </p:nvSpPr>
        <p:spPr>
          <a:xfrm>
            <a:off x="511563" y="3605507"/>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1" name="Google Shape;361;p29"/>
          <p:cNvSpPr txBox="1">
            <a:spLocks noGrp="1"/>
          </p:cNvSpPr>
          <p:nvPr>
            <p:ph type="title" idx="4" hasCustomPrompt="1"/>
          </p:nvPr>
        </p:nvSpPr>
        <p:spPr>
          <a:xfrm>
            <a:off x="5033938"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2" name="Google Shape;362;p29"/>
          <p:cNvSpPr txBox="1">
            <a:spLocks noGrp="1"/>
          </p:cNvSpPr>
          <p:nvPr>
            <p:ph type="subTitle" idx="5"/>
          </p:nvPr>
        </p:nvSpPr>
        <p:spPr>
          <a:xfrm>
            <a:off x="5033938" y="3605507"/>
            <a:ext cx="3598500" cy="3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s">
  <p:cSld name="CUSTOM_9">
    <p:spTree>
      <p:nvGrpSpPr>
        <p:cNvPr id="1" name="Shape 363"/>
        <p:cNvGrpSpPr/>
        <p:nvPr/>
      </p:nvGrpSpPr>
      <p:grpSpPr>
        <a:xfrm>
          <a:off x="0" y="0"/>
          <a:ext cx="0" cy="0"/>
          <a:chOff x="0" y="0"/>
          <a:chExt cx="0" cy="0"/>
        </a:xfrm>
      </p:grpSpPr>
      <p:sp>
        <p:nvSpPr>
          <p:cNvPr id="364" name="Google Shape;364;p30"/>
          <p:cNvSpPr/>
          <p:nvPr/>
        </p:nvSpPr>
        <p:spPr>
          <a:xfrm rot="2700000">
            <a:off x="-2992977" y="-2522795"/>
            <a:ext cx="10187005" cy="10187005"/>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332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2781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7932727" y="-1286450"/>
            <a:ext cx="2860800" cy="2860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8179181" y="-1039995"/>
            <a:ext cx="2367900" cy="236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8589516" y="-629735"/>
            <a:ext cx="1546800" cy="154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7406225" y="3967900"/>
            <a:ext cx="2283000" cy="22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10800000">
            <a:off x="7602921" y="4164596"/>
            <a:ext cx="1889700" cy="1889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948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930373" y="4491989"/>
            <a:ext cx="1234500" cy="1235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txBox="1">
            <a:spLocks noGrp="1"/>
          </p:cNvSpPr>
          <p:nvPr>
            <p:ph type="subTitle" idx="1"/>
          </p:nvPr>
        </p:nvSpPr>
        <p:spPr>
          <a:xfrm>
            <a:off x="713225" y="1859400"/>
            <a:ext cx="4691700" cy="105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4" name="Google Shape;374;p30"/>
          <p:cNvSpPr txBox="1">
            <a:spLocks noGrp="1"/>
          </p:cNvSpPr>
          <p:nvPr>
            <p:ph type="title"/>
          </p:nvPr>
        </p:nvSpPr>
        <p:spPr>
          <a:xfrm>
            <a:off x="713225" y="2913300"/>
            <a:ext cx="4691700" cy="37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91"/>
        <p:cNvGrpSpPr/>
        <p:nvPr/>
      </p:nvGrpSpPr>
      <p:grpSpPr>
        <a:xfrm>
          <a:off x="0" y="0"/>
          <a:ext cx="0" cy="0"/>
          <a:chOff x="0" y="0"/>
          <a:chExt cx="0" cy="0"/>
        </a:xfrm>
      </p:grpSpPr>
      <p:sp>
        <p:nvSpPr>
          <p:cNvPr id="392" name="Google Shape;392;p32"/>
          <p:cNvSpPr/>
          <p:nvPr/>
        </p:nvSpPr>
        <p:spPr>
          <a:xfrm rot="5400000">
            <a:off x="-22284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rot="5400000">
            <a:off x="-1848100"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rot="5400000">
            <a:off x="-1216051"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5400000">
            <a:off x="69603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7340778"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5400000">
            <a:off x="7972827"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714137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78163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42647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316500" y="1281288"/>
            <a:ext cx="2580900" cy="25809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552899" y="1517686"/>
            <a:ext cx="2106300" cy="210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211000" y="4029175"/>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433341" y="4251516"/>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803528" y="4621636"/>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98825" y="-1299600"/>
            <a:ext cx="3057900" cy="3057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462254" y="-1036171"/>
            <a:ext cx="2531100" cy="2531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900850" y="-597654"/>
            <a:ext cx="1653300" cy="1654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4572000" y="1978550"/>
            <a:ext cx="3858900" cy="79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457200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3"/>
          <p:cNvSpPr txBox="1">
            <a:spLocks noGrp="1"/>
          </p:cNvSpPr>
          <p:nvPr>
            <p:ph type="title" idx="2" hasCustomPrompt="1"/>
          </p:nvPr>
        </p:nvSpPr>
        <p:spPr>
          <a:xfrm>
            <a:off x="17485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398"/>
        <p:cNvGrpSpPr/>
        <p:nvPr/>
      </p:nvGrpSpPr>
      <p:grpSpPr>
        <a:xfrm>
          <a:off x="0" y="0"/>
          <a:ext cx="0" cy="0"/>
          <a:chOff x="0" y="0"/>
          <a:chExt cx="0" cy="0"/>
        </a:xfrm>
      </p:grpSpPr>
      <p:sp>
        <p:nvSpPr>
          <p:cNvPr id="399" name="Google Shape;399;p33"/>
          <p:cNvSpPr/>
          <p:nvPr/>
        </p:nvSpPr>
        <p:spPr>
          <a:xfrm rot="5400000">
            <a:off x="-2287450" y="253757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rot="5400000">
            <a:off x="-1868503" y="2956227"/>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5400000">
            <a:off x="-1172362" y="3651612"/>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rot="5400000">
            <a:off x="6572050" y="-244732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5400000">
            <a:off x="6990997" y="-2028673"/>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rot="5400000">
            <a:off x="7687138" y="-1333288"/>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p:nvPr/>
        </p:nvSpPr>
        <p:spPr>
          <a:xfrm>
            <a:off x="2814625" y="3456974"/>
            <a:ext cx="3514800" cy="35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117408" y="3759757"/>
            <a:ext cx="2909400" cy="2909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621526" y="4263785"/>
            <a:ext cx="1900200" cy="190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767585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89818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268362"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43650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21416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43988"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357325" y="3018975"/>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9" name="Google Shape;59;p5"/>
          <p:cNvSpPr txBox="1">
            <a:spLocks noGrp="1"/>
          </p:cNvSpPr>
          <p:nvPr>
            <p:ph type="subTitle" idx="2"/>
          </p:nvPr>
        </p:nvSpPr>
        <p:spPr>
          <a:xfrm>
            <a:off x="144942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60" name="Google Shape;60;p5"/>
          <p:cNvSpPr txBox="1">
            <a:spLocks noGrp="1"/>
          </p:cNvSpPr>
          <p:nvPr>
            <p:ph type="subTitle" idx="3"/>
          </p:nvPr>
        </p:nvSpPr>
        <p:spPr>
          <a:xfrm>
            <a:off x="5216100" y="3145650"/>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 name="Google Shape;61;p5"/>
          <p:cNvSpPr txBox="1">
            <a:spLocks noGrp="1"/>
          </p:cNvSpPr>
          <p:nvPr>
            <p:ph type="subTitle" idx="4"/>
          </p:nvPr>
        </p:nvSpPr>
        <p:spPr>
          <a:xfrm>
            <a:off x="530817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400000">
            <a:off x="-1262461" y="-1416164"/>
            <a:ext cx="2421900" cy="242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5400000">
            <a:off x="-843038" y="-997011"/>
            <a:ext cx="1582200" cy="1583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5400000">
            <a:off x="8013061" y="-1239336"/>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5400000">
            <a:off x="8371381" y="-881492"/>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5400000">
            <a:off x="3617850" y="4559650"/>
            <a:ext cx="1908300" cy="1908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5400000">
            <a:off x="3782574" y="4724026"/>
            <a:ext cx="1579200" cy="157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5400000">
            <a:off x="4055996" y="4997253"/>
            <a:ext cx="1031700" cy="1032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7854200" y="4312450"/>
            <a:ext cx="1856100" cy="18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014074" y="4472324"/>
            <a:ext cx="1536300" cy="15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8280256" y="4738458"/>
            <a:ext cx="1003500" cy="100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8221588" y="-1240450"/>
            <a:ext cx="2404200" cy="240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8428683" y="-1033355"/>
            <a:ext cx="1989900" cy="1989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8773486" y="-688613"/>
            <a:ext cx="1299900" cy="1300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subTitle" idx="1"/>
          </p:nvPr>
        </p:nvSpPr>
        <p:spPr>
          <a:xfrm>
            <a:off x="713225" y="1582100"/>
            <a:ext cx="4696500" cy="255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81" name="Google Shape;81;p7"/>
          <p:cNvSpPr txBox="1">
            <a:spLocks noGrp="1"/>
          </p:cNvSpPr>
          <p:nvPr>
            <p:ph type="title"/>
          </p:nvPr>
        </p:nvSpPr>
        <p:spPr>
          <a:xfrm>
            <a:off x="713225" y="1017150"/>
            <a:ext cx="4696500" cy="51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txBox="1">
            <a:spLocks noGrp="1"/>
          </p:cNvSpPr>
          <p:nvPr>
            <p:ph type="body" idx="1"/>
          </p:nvPr>
        </p:nvSpPr>
        <p:spPr>
          <a:xfrm>
            <a:off x="2590363" y="2269272"/>
            <a:ext cx="39555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2400" b="1"/>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23"/>
        <p:cNvGrpSpPr/>
        <p:nvPr/>
      </p:nvGrpSpPr>
      <p:grpSpPr>
        <a:xfrm>
          <a:off x="0" y="0"/>
          <a:ext cx="0" cy="0"/>
          <a:chOff x="0" y="0"/>
          <a:chExt cx="0" cy="0"/>
        </a:xfrm>
      </p:grpSpPr>
      <p:sp>
        <p:nvSpPr>
          <p:cNvPr id="124" name="Google Shape;124;p13"/>
          <p:cNvSpPr/>
          <p:nvPr/>
        </p:nvSpPr>
        <p:spPr>
          <a:xfrm>
            <a:off x="-522300" y="-7944900"/>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62564" y="-7585164"/>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92605" y="-7231083"/>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rot="5400000">
            <a:off x="-1626275" y="3435850"/>
            <a:ext cx="3434400" cy="343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rot="5400000">
            <a:off x="-1330365" y="3731538"/>
            <a:ext cx="2842500" cy="2842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rot="5400000">
            <a:off x="-837783" y="4223344"/>
            <a:ext cx="1856700" cy="1858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5400000">
            <a:off x="7708526" y="1660825"/>
            <a:ext cx="2916600" cy="291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5400000">
            <a:off x="7959768" y="1912082"/>
            <a:ext cx="2414100" cy="241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5400000">
            <a:off x="8377913" y="2329813"/>
            <a:ext cx="1577100" cy="15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title"/>
          </p:nvPr>
        </p:nvSpPr>
        <p:spPr>
          <a:xfrm>
            <a:off x="2642550" y="3074775"/>
            <a:ext cx="3858900" cy="79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3"/>
          <p:cNvSpPr txBox="1">
            <a:spLocks noGrp="1"/>
          </p:cNvSpPr>
          <p:nvPr>
            <p:ph type="subTitle" idx="1"/>
          </p:nvPr>
        </p:nvSpPr>
        <p:spPr>
          <a:xfrm>
            <a:off x="2642550" y="3870675"/>
            <a:ext cx="38589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13"/>
          <p:cNvSpPr txBox="1">
            <a:spLocks noGrp="1"/>
          </p:cNvSpPr>
          <p:nvPr>
            <p:ph type="title" idx="2" hasCustomPrompt="1"/>
          </p:nvPr>
        </p:nvSpPr>
        <p:spPr>
          <a:xfrm>
            <a:off x="3749850" y="1482700"/>
            <a:ext cx="16443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b="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3_1">
    <p:spTree>
      <p:nvGrpSpPr>
        <p:cNvPr id="1" name="Shape 136"/>
        <p:cNvGrpSpPr/>
        <p:nvPr/>
      </p:nvGrpSpPr>
      <p:grpSpPr>
        <a:xfrm>
          <a:off x="0" y="0"/>
          <a:ext cx="0" cy="0"/>
          <a:chOff x="0" y="0"/>
          <a:chExt cx="0" cy="0"/>
        </a:xfrm>
      </p:grpSpPr>
      <p:sp>
        <p:nvSpPr>
          <p:cNvPr id="137" name="Google Shape;137;p14"/>
          <p:cNvSpPr/>
          <p:nvPr/>
        </p:nvSpPr>
        <p:spPr>
          <a:xfrm>
            <a:off x="-304752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26877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23326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5635050" y="15643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5819605" y="1748905"/>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5400000">
            <a:off x="7500000" y="379562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5400000">
            <a:off x="7730019" y="40255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5400000">
            <a:off x="8112647" y="44076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5400000">
            <a:off x="8112050" y="-865625"/>
            <a:ext cx="2014800" cy="20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5400000">
            <a:off x="8285582" y="-692057"/>
            <a:ext cx="1667700" cy="1667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5400000">
            <a:off x="8574603" y="-403526"/>
            <a:ext cx="1089300" cy="1090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txBox="1">
            <a:spLocks noGrp="1"/>
          </p:cNvSpPr>
          <p:nvPr>
            <p:ph type="title"/>
          </p:nvPr>
        </p:nvSpPr>
        <p:spPr>
          <a:xfrm>
            <a:off x="924250" y="1978550"/>
            <a:ext cx="3858900" cy="795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14"/>
          <p:cNvSpPr txBox="1">
            <a:spLocks noGrp="1"/>
          </p:cNvSpPr>
          <p:nvPr>
            <p:ph type="subTitle" idx="1"/>
          </p:nvPr>
        </p:nvSpPr>
        <p:spPr>
          <a:xfrm>
            <a:off x="92425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14"/>
          <p:cNvSpPr txBox="1">
            <a:spLocks noGrp="1"/>
          </p:cNvSpPr>
          <p:nvPr>
            <p:ph type="title" idx="2" hasCustomPrompt="1"/>
          </p:nvPr>
        </p:nvSpPr>
        <p:spPr>
          <a:xfrm>
            <a:off x="57849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CF0">
            <a:alpha val="480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70" r:id="rId14"/>
    <p:sldLayoutId id="2147483672" r:id="rId15"/>
    <p:sldLayoutId id="2147483673" r:id="rId16"/>
    <p:sldLayoutId id="2147483675" r:id="rId17"/>
    <p:sldLayoutId id="2147483676" r:id="rId18"/>
    <p:sldLayoutId id="2147483678" r:id="rId19"/>
    <p:sldLayoutId id="214748367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AiZtxXXzfn-ZMSIQ_626nzTk0gsYDAIdAY1js_t8DhY/cop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p:nvPr/>
        </p:nvSpPr>
        <p:spPr>
          <a:xfrm rot="10800000">
            <a:off x="588257" y="1146399"/>
            <a:ext cx="8014086" cy="3153384"/>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rot="10800000">
            <a:off x="783359" y="1342581"/>
            <a:ext cx="7623882" cy="276102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txBox="1">
            <a:spLocks noGrp="1"/>
          </p:cNvSpPr>
          <p:nvPr>
            <p:ph type="subTitle" idx="1"/>
          </p:nvPr>
        </p:nvSpPr>
        <p:spPr>
          <a:xfrm>
            <a:off x="1750925" y="3178413"/>
            <a:ext cx="56979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Transformer les défis en opportunités</a:t>
            </a:r>
            <a:endParaRPr/>
          </a:p>
        </p:txBody>
      </p:sp>
      <p:sp>
        <p:nvSpPr>
          <p:cNvPr id="416" name="Google Shape;416;p36"/>
          <p:cNvSpPr txBox="1">
            <a:spLocks noGrp="1"/>
          </p:cNvSpPr>
          <p:nvPr>
            <p:ph type="ctrTitle"/>
          </p:nvPr>
        </p:nvSpPr>
        <p:spPr>
          <a:xfrm>
            <a:off x="1746350" y="1570885"/>
            <a:ext cx="5697900" cy="1484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t>Innovacteurs</a:t>
            </a:r>
            <a:endParaRPr/>
          </a:p>
        </p:txBody>
      </p:sp>
      <p:pic>
        <p:nvPicPr>
          <p:cNvPr id="1026" name="Picture 2">
            <a:extLst>
              <a:ext uri="{FF2B5EF4-FFF2-40B4-BE49-F238E27FC236}">
                <a16:creationId xmlns:a16="http://schemas.microsoft.com/office/drawing/2014/main" id="{D30E64D2-F5A3-5073-7BCB-3C7DA2FE4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0" y="9951"/>
            <a:ext cx="2253680" cy="1007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67"/>
          <p:cNvSpPr txBox="1">
            <a:spLocks noGrp="1"/>
          </p:cNvSpPr>
          <p:nvPr>
            <p:ph type="title"/>
          </p:nvPr>
        </p:nvSpPr>
        <p:spPr>
          <a:xfrm>
            <a:off x="-67465" y="1602540"/>
            <a:ext cx="5912005"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La cible principale</a:t>
            </a:r>
          </a:p>
        </p:txBody>
      </p:sp>
      <p:sp>
        <p:nvSpPr>
          <p:cNvPr id="1014" name="Google Shape;1014;p67"/>
          <p:cNvSpPr txBox="1">
            <a:spLocks noGrp="1"/>
          </p:cNvSpPr>
          <p:nvPr>
            <p:ph type="subTitle" idx="1"/>
          </p:nvPr>
        </p:nvSpPr>
        <p:spPr>
          <a:xfrm>
            <a:off x="825190" y="2430986"/>
            <a:ext cx="38589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600"/>
              <a:t>Cible du projet.</a:t>
            </a:r>
          </a:p>
        </p:txBody>
      </p:sp>
      <p:sp>
        <p:nvSpPr>
          <p:cNvPr id="1015" name="Google Shape;1015;p67"/>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p:nvPr/>
        </p:nvSpPr>
        <p:spPr>
          <a:xfrm>
            <a:off x="6045975" y="1231524"/>
            <a:ext cx="2770800" cy="2931255"/>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a:off x="6179025" y="1359824"/>
            <a:ext cx="2511600" cy="2663535"/>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3203583" y="1796528"/>
            <a:ext cx="2770800" cy="3346971"/>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3336633" y="1924828"/>
            <a:ext cx="2511600" cy="312723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334525" y="1231524"/>
            <a:ext cx="2770800" cy="3630035"/>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467575" y="1359825"/>
            <a:ext cx="2511600" cy="34357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p:nvPr/>
        </p:nvSpPr>
        <p:spPr>
          <a:xfrm>
            <a:off x="6831075" y="840405"/>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6940499" y="949829"/>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3994575" y="1397521"/>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4100982" y="1507321"/>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1125675" y="840405"/>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1235099" y="949829"/>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La cible</a:t>
            </a:r>
            <a:endParaRPr/>
          </a:p>
        </p:txBody>
      </p:sp>
      <p:sp>
        <p:nvSpPr>
          <p:cNvPr id="521" name="Google Shape;521;p44"/>
          <p:cNvSpPr txBox="1">
            <a:spLocks noGrp="1"/>
          </p:cNvSpPr>
          <p:nvPr>
            <p:ph type="subTitle" idx="3"/>
          </p:nvPr>
        </p:nvSpPr>
        <p:spPr>
          <a:xfrm>
            <a:off x="3280404" y="3706780"/>
            <a:ext cx="2583192" cy="456000"/>
          </a:xfrm>
          <a:prstGeom prst="rect">
            <a:avLst/>
          </a:prstGeom>
        </p:spPr>
        <p:txBody>
          <a:bodyPr spcFirstLastPara="1" wrap="square" lIns="91425" tIns="91425" rIns="91425" bIns="91425" anchor="ctr" anchorCtr="0">
            <a:noAutofit/>
          </a:bodyPr>
          <a:lstStyle/>
          <a:p>
            <a:pPr marL="127000" lvl="0" indent="-127000" algn="l" rtl="0">
              <a:spcBef>
                <a:spcPts val="0"/>
              </a:spcBef>
              <a:spcAft>
                <a:spcPts val="0"/>
              </a:spcAft>
              <a:buNone/>
            </a:pPr>
            <a:r>
              <a:rPr lang="fr-FR" sz="1400"/>
              <a:t>Création de points de collecte dans les campus</a:t>
            </a:r>
          </a:p>
          <a:p>
            <a:pPr marL="127000" lvl="0" indent="-127000" algn="l" rtl="0">
              <a:spcBef>
                <a:spcPts val="0"/>
              </a:spcBef>
              <a:spcAft>
                <a:spcPts val="0"/>
              </a:spcAft>
              <a:buNone/>
            </a:pPr>
            <a:r>
              <a:rPr lang="fr-FR" sz="1400"/>
              <a:t>Les étudiants sont souvent engagés dans des initiatives environnementales et peuvent être des ambassadeurs de la sensibilisation au recyclage.</a:t>
            </a:r>
            <a:endParaRPr sz="1400"/>
          </a:p>
        </p:txBody>
      </p:sp>
      <p:sp>
        <p:nvSpPr>
          <p:cNvPr id="522" name="Google Shape;522;p44"/>
          <p:cNvSpPr txBox="1">
            <a:spLocks noGrp="1"/>
          </p:cNvSpPr>
          <p:nvPr>
            <p:ph type="subTitle" idx="4"/>
          </p:nvPr>
        </p:nvSpPr>
        <p:spPr>
          <a:xfrm>
            <a:off x="3369633" y="2744404"/>
            <a:ext cx="24384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Facultés</a:t>
            </a:r>
            <a:endParaRPr/>
          </a:p>
        </p:txBody>
      </p:sp>
      <p:sp>
        <p:nvSpPr>
          <p:cNvPr id="523" name="Google Shape;523;p44"/>
          <p:cNvSpPr txBox="1">
            <a:spLocks noGrp="1"/>
          </p:cNvSpPr>
          <p:nvPr>
            <p:ph type="subTitle" idx="5"/>
          </p:nvPr>
        </p:nvSpPr>
        <p:spPr>
          <a:xfrm>
            <a:off x="6215624" y="3037288"/>
            <a:ext cx="2438400" cy="456000"/>
          </a:xfrm>
          <a:prstGeom prst="rect">
            <a:avLst/>
          </a:prstGeom>
        </p:spPr>
        <p:txBody>
          <a:bodyPr spcFirstLastPara="1" wrap="square" lIns="91425" tIns="91425" rIns="91425" bIns="91425" anchor="ctr" anchorCtr="0">
            <a:noAutofit/>
          </a:bodyPr>
          <a:lstStyle/>
          <a:p>
            <a:pPr marL="0" lvl="0" indent="25400" algn="l" rtl="0">
              <a:spcBef>
                <a:spcPts val="0"/>
              </a:spcBef>
              <a:spcAft>
                <a:spcPts val="0"/>
              </a:spcAft>
              <a:buNone/>
            </a:pPr>
            <a:r>
              <a:rPr lang="fr-FR" sz="1400"/>
              <a:t>Possibilité d'installer des conteneurs de recyclage pour améliorer la gestion des déchets et renforcer leur image de marque en tant qu'acteurs responsables.</a:t>
            </a:r>
            <a:endParaRPr sz="1400">
              <a:solidFill>
                <a:srgbClr val="000000"/>
              </a:solidFill>
              <a:latin typeface="Arial"/>
              <a:ea typeface="Arial"/>
              <a:cs typeface="Arial"/>
              <a:sym typeface="Arial"/>
            </a:endParaRPr>
          </a:p>
        </p:txBody>
      </p:sp>
      <p:sp>
        <p:nvSpPr>
          <p:cNvPr id="524" name="Google Shape;524;p44"/>
          <p:cNvSpPr txBox="1">
            <a:spLocks noGrp="1"/>
          </p:cNvSpPr>
          <p:nvPr>
            <p:ph type="subTitle" idx="6"/>
          </p:nvPr>
        </p:nvSpPr>
        <p:spPr>
          <a:xfrm>
            <a:off x="6212000" y="2169650"/>
            <a:ext cx="24384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Publics</a:t>
            </a:r>
            <a:endParaRPr/>
          </a:p>
        </p:txBody>
      </p:sp>
      <p:sp>
        <p:nvSpPr>
          <p:cNvPr id="532" name="Google Shape;532;p44"/>
          <p:cNvSpPr txBox="1">
            <a:spLocks noGrp="1"/>
          </p:cNvSpPr>
          <p:nvPr>
            <p:ph type="subTitle" idx="1"/>
          </p:nvPr>
        </p:nvSpPr>
        <p:spPr>
          <a:xfrm>
            <a:off x="427349" y="2721530"/>
            <a:ext cx="2633301" cy="456000"/>
          </a:xfrm>
          <a:prstGeom prst="rect">
            <a:avLst/>
          </a:prstGeom>
        </p:spPr>
        <p:txBody>
          <a:bodyPr spcFirstLastPara="1" wrap="square" lIns="91425" tIns="91425" rIns="91425" bIns="91425" anchor="ctr" anchorCtr="0">
            <a:noAutofit/>
          </a:bodyPr>
          <a:lstStyle/>
          <a:p>
            <a:pPr marL="0" lvl="0" indent="50800" algn="l" rtl="0">
              <a:spcBef>
                <a:spcPts val="0"/>
              </a:spcBef>
              <a:spcAft>
                <a:spcPts val="0"/>
              </a:spcAft>
              <a:buNone/>
            </a:pPr>
            <a:r>
              <a:rPr lang="fr-FR" sz="1400"/>
              <a:t>Mise en place de partenariats avec ces magasins pour faciliter le recyclage et offrir des récompenses aux clients qui recyclent.</a:t>
            </a:r>
            <a:endParaRPr sz="1400"/>
          </a:p>
        </p:txBody>
      </p:sp>
      <p:sp>
        <p:nvSpPr>
          <p:cNvPr id="533" name="Google Shape;533;p44"/>
          <p:cNvSpPr txBox="1">
            <a:spLocks noGrp="1"/>
          </p:cNvSpPr>
          <p:nvPr>
            <p:ph type="subTitle" idx="2"/>
          </p:nvPr>
        </p:nvSpPr>
        <p:spPr>
          <a:xfrm>
            <a:off x="497881" y="2060653"/>
            <a:ext cx="2438400" cy="370800"/>
          </a:xfrm>
          <a:prstGeom prst="rect">
            <a:avLst/>
          </a:prstGeom>
        </p:spPr>
        <p:txBody>
          <a:bodyPr spcFirstLastPara="1" wrap="square" lIns="91425" tIns="91425" rIns="91425" bIns="91425" anchor="ctr" anchorCtr="0">
            <a:noAutofit/>
          </a:bodyPr>
          <a:lstStyle/>
          <a:p>
            <a:r>
              <a:rPr lang="en-US" b="1"/>
              <a:t>Grandes Surfaces </a:t>
            </a:r>
            <a:endParaRPr lang="en-US"/>
          </a:p>
        </p:txBody>
      </p:sp>
      <p:sp>
        <p:nvSpPr>
          <p:cNvPr id="2" name="Google Shape;11515;p97">
            <a:extLst>
              <a:ext uri="{FF2B5EF4-FFF2-40B4-BE49-F238E27FC236}">
                <a16:creationId xmlns:a16="http://schemas.microsoft.com/office/drawing/2014/main" id="{B198C701-E229-5191-21BA-04BBBBC6CC88}"/>
              </a:ext>
            </a:extLst>
          </p:cNvPr>
          <p:cNvSpPr/>
          <p:nvPr/>
        </p:nvSpPr>
        <p:spPr>
          <a:xfrm>
            <a:off x="4378084" y="1796529"/>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1631;p97">
            <a:extLst>
              <a:ext uri="{FF2B5EF4-FFF2-40B4-BE49-F238E27FC236}">
                <a16:creationId xmlns:a16="http://schemas.microsoft.com/office/drawing/2014/main" id="{216B13EF-7FC5-DCAC-B9F6-DF6B89AFEBC2}"/>
              </a:ext>
            </a:extLst>
          </p:cNvPr>
          <p:cNvGrpSpPr/>
          <p:nvPr/>
        </p:nvGrpSpPr>
        <p:grpSpPr>
          <a:xfrm>
            <a:off x="1504410" y="1147731"/>
            <a:ext cx="425343" cy="424188"/>
            <a:chOff x="-3854375" y="2405000"/>
            <a:chExt cx="294600" cy="293800"/>
          </a:xfrm>
        </p:grpSpPr>
        <p:sp>
          <p:nvSpPr>
            <p:cNvPr id="4" name="Google Shape;11632;p97">
              <a:extLst>
                <a:ext uri="{FF2B5EF4-FFF2-40B4-BE49-F238E27FC236}">
                  <a16:creationId xmlns:a16="http://schemas.microsoft.com/office/drawing/2014/main" id="{723FA0DE-A254-5CC8-BD71-46F5B432FE09}"/>
                </a:ext>
              </a:extLst>
            </p:cNvPr>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633;p97">
              <a:extLst>
                <a:ext uri="{FF2B5EF4-FFF2-40B4-BE49-F238E27FC236}">
                  <a16:creationId xmlns:a16="http://schemas.microsoft.com/office/drawing/2014/main" id="{C09F5A82-1AB0-D5FC-8A0D-0C74420C014A}"/>
                </a:ext>
              </a:extLst>
            </p:cNvPr>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687;p97">
            <a:extLst>
              <a:ext uri="{FF2B5EF4-FFF2-40B4-BE49-F238E27FC236}">
                <a16:creationId xmlns:a16="http://schemas.microsoft.com/office/drawing/2014/main" id="{2F1BC153-A6A6-1534-E943-0C519DA79039}"/>
              </a:ext>
            </a:extLst>
          </p:cNvPr>
          <p:cNvGrpSpPr/>
          <p:nvPr/>
        </p:nvGrpSpPr>
        <p:grpSpPr>
          <a:xfrm>
            <a:off x="7230059" y="1232020"/>
            <a:ext cx="409531" cy="410617"/>
            <a:chOff x="6679825" y="2693700"/>
            <a:chExt cx="257875" cy="258575"/>
          </a:xfrm>
        </p:grpSpPr>
        <p:sp>
          <p:nvSpPr>
            <p:cNvPr id="7" name="Google Shape;11688;p97">
              <a:extLst>
                <a:ext uri="{FF2B5EF4-FFF2-40B4-BE49-F238E27FC236}">
                  <a16:creationId xmlns:a16="http://schemas.microsoft.com/office/drawing/2014/main" id="{9894F831-8101-0643-886E-1F5079D8A6FA}"/>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89;p97">
              <a:extLst>
                <a:ext uri="{FF2B5EF4-FFF2-40B4-BE49-F238E27FC236}">
                  <a16:creationId xmlns:a16="http://schemas.microsoft.com/office/drawing/2014/main" id="{13BD9014-E3A9-2F64-20A9-8D13EEADA08D}"/>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2;p44">
            <a:extLst>
              <a:ext uri="{FF2B5EF4-FFF2-40B4-BE49-F238E27FC236}">
                <a16:creationId xmlns:a16="http://schemas.microsoft.com/office/drawing/2014/main" id="{9CAAD366-7447-FD72-B458-75D21FDAB219}"/>
              </a:ext>
            </a:extLst>
          </p:cNvPr>
          <p:cNvSpPr txBox="1">
            <a:spLocks/>
          </p:cNvSpPr>
          <p:nvPr/>
        </p:nvSpPr>
        <p:spPr>
          <a:xfrm>
            <a:off x="400431" y="3791544"/>
            <a:ext cx="2633302" cy="4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a:ea typeface="Nunito"/>
                <a:cs typeface="Nunito"/>
                <a:sym typeface="Nunito"/>
              </a:defRPr>
            </a:lvl1pPr>
            <a:lvl2pPr marL="914400" marR="0" lvl="1"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9pPr>
          </a:lstStyle>
          <a:p>
            <a:pPr marL="0" indent="50800" algn="l"/>
            <a:r>
              <a:rPr lang="fr-FR" sz="1400"/>
              <a:t>Lieu fréquenté par une large population, ce qui offre une opportunité pour sensibiliser et encourager le recyclage.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262FB22A-184B-533C-72BB-B7FBE6935846}"/>
            </a:ext>
          </a:extLst>
        </p:cNvPr>
        <p:cNvGrpSpPr/>
        <p:nvPr/>
      </p:nvGrpSpPr>
      <p:grpSpPr>
        <a:xfrm>
          <a:off x="0" y="0"/>
          <a:ext cx="0" cy="0"/>
          <a:chOff x="0" y="0"/>
          <a:chExt cx="0" cy="0"/>
        </a:xfrm>
      </p:grpSpPr>
      <p:pic>
        <p:nvPicPr>
          <p:cNvPr id="3" name="Image 2" descr="Une image contenant terrain de jeux, groupe, personnes, plein air&#10;&#10;Description générée automatiquement">
            <a:extLst>
              <a:ext uri="{FF2B5EF4-FFF2-40B4-BE49-F238E27FC236}">
                <a16:creationId xmlns:a16="http://schemas.microsoft.com/office/drawing/2014/main" id="{4E1CA56C-45F6-8089-7415-88DFA10F899D}"/>
              </a:ext>
            </a:extLst>
          </p:cNvPr>
          <p:cNvPicPr>
            <a:picLocks noChangeAspect="1"/>
          </p:cNvPicPr>
          <p:nvPr/>
        </p:nvPicPr>
        <p:blipFill>
          <a:blip r:embed="rId3">
            <a:alphaModFix amt="50000"/>
          </a:blip>
          <a:stretch>
            <a:fillRect/>
          </a:stretch>
        </p:blipFill>
        <p:spPr>
          <a:xfrm>
            <a:off x="-1405319" y="-243840"/>
            <a:ext cx="6186222" cy="6186222"/>
          </a:xfrm>
          <a:prstGeom prst="rect">
            <a:avLst/>
          </a:prstGeom>
          <a:ln>
            <a:noFill/>
          </a:ln>
          <a:effectLst>
            <a:softEdge rad="112500"/>
          </a:effectLst>
        </p:spPr>
      </p:pic>
      <p:sp>
        <p:nvSpPr>
          <p:cNvPr id="1013" name="Google Shape;1013;p67">
            <a:extLst>
              <a:ext uri="{FF2B5EF4-FFF2-40B4-BE49-F238E27FC236}">
                <a16:creationId xmlns:a16="http://schemas.microsoft.com/office/drawing/2014/main" id="{6D2C3BF4-A814-8B23-1496-F1AED0BAA04C}"/>
              </a:ext>
            </a:extLst>
          </p:cNvPr>
          <p:cNvSpPr txBox="1">
            <a:spLocks noGrp="1"/>
          </p:cNvSpPr>
          <p:nvPr>
            <p:ph type="title"/>
          </p:nvPr>
        </p:nvSpPr>
        <p:spPr>
          <a:xfrm>
            <a:off x="249527" y="1626924"/>
            <a:ext cx="5912005"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La </a:t>
            </a:r>
            <a:r>
              <a:rPr lang="en-US" err="1"/>
              <a:t>Problématique</a:t>
            </a:r>
            <a:endParaRPr lang="en-US"/>
          </a:p>
        </p:txBody>
      </p:sp>
      <p:sp>
        <p:nvSpPr>
          <p:cNvPr id="1014" name="Google Shape;1014;p67">
            <a:extLst>
              <a:ext uri="{FF2B5EF4-FFF2-40B4-BE49-F238E27FC236}">
                <a16:creationId xmlns:a16="http://schemas.microsoft.com/office/drawing/2014/main" id="{C50BBAED-EB50-F710-D407-FE25C54C4352}"/>
              </a:ext>
            </a:extLst>
          </p:cNvPr>
          <p:cNvSpPr txBox="1">
            <a:spLocks noGrp="1"/>
          </p:cNvSpPr>
          <p:nvPr>
            <p:ph type="subTitle" idx="1"/>
          </p:nvPr>
        </p:nvSpPr>
        <p:spPr>
          <a:xfrm>
            <a:off x="0" y="2551250"/>
            <a:ext cx="527845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err="1"/>
              <a:t>Problématique</a:t>
            </a:r>
            <a:r>
              <a:rPr lang="en-US" sz="2800" b="1"/>
              <a:t> Principale :</a:t>
            </a:r>
            <a:br>
              <a:rPr lang="en-US" sz="2800"/>
            </a:br>
            <a:endParaRPr lang="en-US" sz="2800"/>
          </a:p>
        </p:txBody>
      </p:sp>
      <p:sp>
        <p:nvSpPr>
          <p:cNvPr id="1015" name="Google Shape;1015;p67">
            <a:extLst>
              <a:ext uri="{FF2B5EF4-FFF2-40B4-BE49-F238E27FC236}">
                <a16:creationId xmlns:a16="http://schemas.microsoft.com/office/drawing/2014/main" id="{E445E2BC-98A9-DCB6-FEA9-2486BC606237}"/>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162761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5614800" y="1163750"/>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2" name="Google Shape;482;p42"/>
          <p:cNvPicPr preferRelativeResize="0"/>
          <p:nvPr/>
        </p:nvPicPr>
        <p:blipFill rotWithShape="1">
          <a:blip r:embed="rId3">
            <a:alphaModFix/>
          </a:blip>
          <a:srcRect l="22462" t="5440" r="24004" b="5671"/>
          <a:stretch/>
        </p:blipFill>
        <p:spPr>
          <a:xfrm>
            <a:off x="5902100" y="1450250"/>
            <a:ext cx="2241300" cy="2241300"/>
          </a:xfrm>
          <a:prstGeom prst="ellipse">
            <a:avLst/>
          </a:prstGeom>
          <a:noFill/>
          <a:ln>
            <a:noFill/>
          </a:ln>
          <a:effectLst>
            <a:outerShdw blurRad="571500" dist="142875" dir="4800000" algn="bl" rotWithShape="0">
              <a:srgbClr val="000000">
                <a:alpha val="20000"/>
              </a:srgbClr>
            </a:outerShdw>
          </a:effectLst>
        </p:spPr>
      </p:pic>
      <p:sp>
        <p:nvSpPr>
          <p:cNvPr id="483" name="Google Shape;483;p42"/>
          <p:cNvSpPr txBox="1">
            <a:spLocks noGrp="1"/>
          </p:cNvSpPr>
          <p:nvPr>
            <p:ph type="subTitle" idx="1"/>
          </p:nvPr>
        </p:nvSpPr>
        <p:spPr>
          <a:xfrm>
            <a:off x="713225" y="1582100"/>
            <a:ext cx="4696500" cy="25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84480"/>
              </a:buClr>
              <a:buFont typeface="Arial"/>
              <a:buNone/>
            </a:pPr>
            <a:r>
              <a:rPr lang="fr-FR" sz="2200"/>
              <a:t>Le faible taux de recyclage des bouteilles plastiques contribue à une pollution croissante, affectant gravement l'environnement</a:t>
            </a:r>
            <a:endParaRPr sz="2200"/>
          </a:p>
        </p:txBody>
      </p:sp>
      <p:sp>
        <p:nvSpPr>
          <p:cNvPr id="484" name="Google Shape;484;p42"/>
          <p:cNvSpPr txBox="1">
            <a:spLocks noGrp="1"/>
          </p:cNvSpPr>
          <p:nvPr>
            <p:ph type="title"/>
          </p:nvPr>
        </p:nvSpPr>
        <p:spPr>
          <a:xfrm>
            <a:off x="713225" y="1017150"/>
            <a:ext cx="4835400" cy="518400"/>
          </a:xfrm>
          <a:prstGeom prst="rect">
            <a:avLst/>
          </a:prstGeom>
        </p:spPr>
        <p:txBody>
          <a:bodyPr spcFirstLastPara="1" wrap="square" lIns="91425" tIns="91425" rIns="91425" bIns="91425" anchor="ctr" anchorCtr="0">
            <a:noAutofit/>
          </a:bodyPr>
          <a:lstStyle/>
          <a:p>
            <a:r>
              <a:rPr lang="en-US" sz="3000" b="1" err="1"/>
              <a:t>Contexte</a:t>
            </a:r>
            <a:r>
              <a:rPr lang="en-US" sz="3000" b="1"/>
              <a:t> </a:t>
            </a:r>
            <a:r>
              <a:rPr lang="en-US" sz="3000" b="1" err="1"/>
              <a:t>Général</a:t>
            </a:r>
            <a:r>
              <a:rPr lang="en-US" sz="3000" b="1"/>
              <a:t> :</a:t>
            </a:r>
            <a:endParaRPr lang="en-US" sz="3000"/>
          </a:p>
        </p:txBody>
      </p:sp>
      <p:pic>
        <p:nvPicPr>
          <p:cNvPr id="3074" name="Picture 2">
            <a:extLst>
              <a:ext uri="{FF2B5EF4-FFF2-40B4-BE49-F238E27FC236}">
                <a16:creationId xmlns:a16="http://schemas.microsoft.com/office/drawing/2014/main" id="{84C1024E-C58E-50B4-1281-9568EA3CE1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73"/>
          <a:stretch/>
        </p:blipFill>
        <p:spPr bwMode="auto">
          <a:xfrm>
            <a:off x="5030499" y="310046"/>
            <a:ext cx="4696501" cy="45217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316A8F3A-4043-D2C1-050A-962E99B995EA}"/>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E02FBC53-E13A-846C-4E94-025CC1D70641}"/>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r>
              <a:rPr lang="en-US" b="1"/>
              <a:t>Étude de </a:t>
            </a:r>
            <a:r>
              <a:rPr lang="en-US" b="1" err="1"/>
              <a:t>l'Existant</a:t>
            </a:r>
            <a:endParaRPr lang="en-US" b="1"/>
          </a:p>
        </p:txBody>
      </p:sp>
      <p:sp>
        <p:nvSpPr>
          <p:cNvPr id="1014" name="Google Shape;1014;p67">
            <a:extLst>
              <a:ext uri="{FF2B5EF4-FFF2-40B4-BE49-F238E27FC236}">
                <a16:creationId xmlns:a16="http://schemas.microsoft.com/office/drawing/2014/main" id="{4299EDCD-5D2F-3768-FDF2-305C639B7FC7}"/>
              </a:ext>
            </a:extLst>
          </p:cNvPr>
          <p:cNvSpPr txBox="1">
            <a:spLocks noGrp="1"/>
          </p:cNvSpPr>
          <p:nvPr>
            <p:ph type="subTitle" idx="1"/>
          </p:nvPr>
        </p:nvSpPr>
        <p:spPr>
          <a:xfrm>
            <a:off x="1217818" y="2286193"/>
            <a:ext cx="527845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a:t>(local et international)</a:t>
            </a:r>
            <a:endParaRPr lang="en-US" sz="2800"/>
          </a:p>
        </p:txBody>
      </p:sp>
      <p:sp>
        <p:nvSpPr>
          <p:cNvPr id="1015" name="Google Shape;1015;p67">
            <a:extLst>
              <a:ext uri="{FF2B5EF4-FFF2-40B4-BE49-F238E27FC236}">
                <a16:creationId xmlns:a16="http://schemas.microsoft.com/office/drawing/2014/main" id="{94A6B993-66F7-AAEE-57AC-6F40793875E2}"/>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120632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5"/>
          <p:cNvSpPr/>
          <p:nvPr/>
        </p:nvSpPr>
        <p:spPr>
          <a:xfrm>
            <a:off x="4761789" y="1463657"/>
            <a:ext cx="3490200" cy="3066418"/>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859339" y="1557631"/>
            <a:ext cx="3299400" cy="2856397"/>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892012" y="2863915"/>
            <a:ext cx="3490200" cy="2197942"/>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989562" y="2957890"/>
            <a:ext cx="3299400" cy="1990334"/>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892012" y="814565"/>
            <a:ext cx="3490200" cy="177523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989562" y="908539"/>
            <a:ext cx="3299400" cy="159335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2244999" y="25990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2317852" y="2671945"/>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2244999" y="5965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2317852" y="66945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6107301" y="119863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6180154" y="127148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txBox="1">
            <a:spLocks noGrp="1"/>
          </p:cNvSpPr>
          <p:nvPr>
            <p:ph type="title"/>
          </p:nvPr>
        </p:nvSpPr>
        <p:spPr>
          <a:xfrm>
            <a:off x="713100" y="195276"/>
            <a:ext cx="7717800" cy="370800"/>
          </a:xfrm>
          <a:prstGeom prst="rect">
            <a:avLst/>
          </a:prstGeom>
        </p:spPr>
        <p:txBody>
          <a:bodyPr spcFirstLastPara="1" wrap="square" lIns="91425" tIns="91425" rIns="91425" bIns="91425" anchor="ctr" anchorCtr="0">
            <a:noAutofit/>
          </a:bodyPr>
          <a:lstStyle/>
          <a:p>
            <a:r>
              <a:rPr lang="en-US" b="1" err="1"/>
              <a:t>Contexte</a:t>
            </a:r>
            <a:r>
              <a:rPr lang="en-US" b="1"/>
              <a:t> Local (</a:t>
            </a:r>
            <a:r>
              <a:rPr lang="en-US" b="1" err="1"/>
              <a:t>Tunisie</a:t>
            </a:r>
            <a:r>
              <a:rPr lang="en-US" b="1"/>
              <a:t>) </a:t>
            </a:r>
            <a:endParaRPr lang="en-US"/>
          </a:p>
        </p:txBody>
      </p:sp>
      <p:sp>
        <p:nvSpPr>
          <p:cNvPr id="558" name="Google Shape;558;p45"/>
          <p:cNvSpPr txBox="1">
            <a:spLocks noGrp="1"/>
          </p:cNvSpPr>
          <p:nvPr>
            <p:ph type="subTitle" idx="6"/>
          </p:nvPr>
        </p:nvSpPr>
        <p:spPr>
          <a:xfrm>
            <a:off x="1081624" y="3375707"/>
            <a:ext cx="3122100" cy="370800"/>
          </a:xfrm>
          <a:prstGeom prst="rect">
            <a:avLst/>
          </a:prstGeom>
        </p:spPr>
        <p:txBody>
          <a:bodyPr spcFirstLastPara="1" wrap="square" lIns="91425" tIns="91425" rIns="91425" bIns="91425" anchor="ctr" anchorCtr="0">
            <a:noAutofit/>
          </a:bodyPr>
          <a:lstStyle/>
          <a:p>
            <a:r>
              <a:rPr lang="en-US" b="1"/>
              <a:t>Situation </a:t>
            </a:r>
            <a:r>
              <a:rPr lang="en-US" b="1" err="1"/>
              <a:t>Actuelle</a:t>
            </a:r>
            <a:r>
              <a:rPr lang="en-US" b="1"/>
              <a:t> </a:t>
            </a:r>
            <a:endParaRPr lang="en-US"/>
          </a:p>
        </p:txBody>
      </p:sp>
      <p:sp>
        <p:nvSpPr>
          <p:cNvPr id="559" name="Google Shape;559;p45"/>
          <p:cNvSpPr txBox="1">
            <a:spLocks noGrp="1"/>
          </p:cNvSpPr>
          <p:nvPr>
            <p:ph type="subTitle" idx="7"/>
          </p:nvPr>
        </p:nvSpPr>
        <p:spPr>
          <a:xfrm>
            <a:off x="4929844" y="3342236"/>
            <a:ext cx="3125700" cy="456000"/>
          </a:xfrm>
          <a:prstGeom prst="rect">
            <a:avLst/>
          </a:prstGeom>
        </p:spPr>
        <p:txBody>
          <a:bodyPr spcFirstLastPara="1" wrap="square" lIns="91425" tIns="91425" rIns="91425" bIns="91425" anchor="ctr" anchorCtr="0">
            <a:noAutofit/>
          </a:bodyPr>
          <a:lstStyle/>
          <a:p>
            <a:pPr marL="0" lvl="0" indent="50800" algn="l" rtl="0">
              <a:spcBef>
                <a:spcPts val="0"/>
              </a:spcBef>
              <a:spcAft>
                <a:spcPts val="0"/>
              </a:spcAft>
              <a:buNone/>
            </a:pPr>
            <a:r>
              <a:rPr lang="en"/>
              <a:t>Saturn is composed mostly of hydrogen and helium</a:t>
            </a:r>
          </a:p>
          <a:p>
            <a:pPr marL="0" lvl="0" indent="50800" algn="l" rtl="0">
              <a:spcBef>
                <a:spcPts val="0"/>
              </a:spcBef>
              <a:spcAft>
                <a:spcPts val="0"/>
              </a:spcAft>
              <a:buNone/>
            </a:pPr>
            <a:endParaRPr lang="en"/>
          </a:p>
          <a:p>
            <a:pPr marL="0" lvl="0" indent="50800" algn="l" rtl="0">
              <a:spcBef>
                <a:spcPts val="0"/>
              </a:spcBef>
              <a:spcAft>
                <a:spcPts val="0"/>
              </a:spcAft>
              <a:buNone/>
            </a:pPr>
            <a:r>
              <a:rPr lang="fr-FR"/>
              <a:t>Faible participation de la population due à un manque d'incitations et d'éducation.</a:t>
            </a:r>
          </a:p>
          <a:p>
            <a:pPr marL="0" lvl="0" indent="50800" algn="l" rtl="0">
              <a:spcBef>
                <a:spcPts val="0"/>
              </a:spcBef>
              <a:spcAft>
                <a:spcPts val="0"/>
              </a:spcAft>
              <a:buNone/>
            </a:pPr>
            <a:endParaRPr/>
          </a:p>
        </p:txBody>
      </p:sp>
      <p:sp>
        <p:nvSpPr>
          <p:cNvPr id="560" name="Google Shape;560;p45"/>
          <p:cNvSpPr txBox="1">
            <a:spLocks noGrp="1"/>
          </p:cNvSpPr>
          <p:nvPr>
            <p:ph type="subTitle" idx="8"/>
          </p:nvPr>
        </p:nvSpPr>
        <p:spPr>
          <a:xfrm>
            <a:off x="4942301" y="2036482"/>
            <a:ext cx="3125700" cy="370800"/>
          </a:xfrm>
          <a:prstGeom prst="rect">
            <a:avLst/>
          </a:prstGeom>
        </p:spPr>
        <p:txBody>
          <a:bodyPr spcFirstLastPara="1" wrap="square" lIns="91425" tIns="91425" rIns="91425" bIns="91425" anchor="ctr" anchorCtr="0">
            <a:noAutofit/>
          </a:bodyPr>
          <a:lstStyle/>
          <a:p>
            <a:r>
              <a:rPr lang="en-US" b="1" err="1"/>
              <a:t>Défis</a:t>
            </a:r>
            <a:r>
              <a:rPr lang="en-US" b="1"/>
              <a:t> </a:t>
            </a:r>
            <a:r>
              <a:rPr lang="en-US" b="1" err="1"/>
              <a:t>Rencontrés</a:t>
            </a:r>
            <a:r>
              <a:rPr lang="en-US" b="1"/>
              <a:t> </a:t>
            </a:r>
            <a:endParaRPr lang="en-US"/>
          </a:p>
        </p:txBody>
      </p:sp>
      <p:sp>
        <p:nvSpPr>
          <p:cNvPr id="564" name="Google Shape;564;p45"/>
          <p:cNvSpPr/>
          <p:nvPr/>
        </p:nvSpPr>
        <p:spPr>
          <a:xfrm>
            <a:off x="2463262" y="765715"/>
            <a:ext cx="347675" cy="347075"/>
          </a:xfrm>
          <a:custGeom>
            <a:avLst/>
            <a:gdLst/>
            <a:ahLst/>
            <a:cxnLst/>
            <a:rect l="l" t="t" r="r" b="b"/>
            <a:pathLst>
              <a:path w="13907" h="13883" extrusionOk="0">
                <a:moveTo>
                  <a:pt x="9204" y="822"/>
                </a:moveTo>
                <a:lnTo>
                  <a:pt x="8811" y="1203"/>
                </a:lnTo>
                <a:cubicBezTo>
                  <a:pt x="8644" y="1369"/>
                  <a:pt x="8644" y="1619"/>
                  <a:pt x="8811" y="1774"/>
                </a:cubicBezTo>
                <a:lnTo>
                  <a:pt x="9204" y="2155"/>
                </a:lnTo>
                <a:lnTo>
                  <a:pt x="7334" y="2155"/>
                </a:lnTo>
                <a:lnTo>
                  <a:pt x="7334" y="822"/>
                </a:lnTo>
                <a:close/>
                <a:moveTo>
                  <a:pt x="6941" y="5691"/>
                </a:moveTo>
                <a:cubicBezTo>
                  <a:pt x="7060" y="5691"/>
                  <a:pt x="7180" y="5763"/>
                  <a:pt x="7263" y="5882"/>
                </a:cubicBezTo>
                <a:lnTo>
                  <a:pt x="9204" y="8453"/>
                </a:lnTo>
                <a:lnTo>
                  <a:pt x="8334" y="9406"/>
                </a:lnTo>
                <a:lnTo>
                  <a:pt x="7251" y="8203"/>
                </a:lnTo>
                <a:cubicBezTo>
                  <a:pt x="7180" y="8108"/>
                  <a:pt x="7060" y="8072"/>
                  <a:pt x="6953" y="8072"/>
                </a:cubicBezTo>
                <a:cubicBezTo>
                  <a:pt x="6834" y="8072"/>
                  <a:pt x="6727" y="8108"/>
                  <a:pt x="6656" y="8203"/>
                </a:cubicBezTo>
                <a:lnTo>
                  <a:pt x="5572" y="9406"/>
                </a:lnTo>
                <a:lnTo>
                  <a:pt x="4703" y="8453"/>
                </a:lnTo>
                <a:lnTo>
                  <a:pt x="6608" y="5882"/>
                </a:lnTo>
                <a:cubicBezTo>
                  <a:pt x="6703" y="5751"/>
                  <a:pt x="6822" y="5691"/>
                  <a:pt x="6941" y="5691"/>
                </a:cubicBezTo>
                <a:close/>
                <a:moveTo>
                  <a:pt x="6918" y="9096"/>
                </a:moveTo>
                <a:lnTo>
                  <a:pt x="8013" y="10299"/>
                </a:lnTo>
                <a:cubicBezTo>
                  <a:pt x="8084" y="10394"/>
                  <a:pt x="8203" y="10430"/>
                  <a:pt x="8311" y="10430"/>
                </a:cubicBezTo>
                <a:cubicBezTo>
                  <a:pt x="8418" y="10430"/>
                  <a:pt x="8525" y="10394"/>
                  <a:pt x="8608" y="10299"/>
                </a:cubicBezTo>
                <a:lnTo>
                  <a:pt x="9656" y="9120"/>
                </a:lnTo>
                <a:lnTo>
                  <a:pt x="12621" y="13073"/>
                </a:lnTo>
                <a:lnTo>
                  <a:pt x="1226" y="13073"/>
                </a:lnTo>
                <a:lnTo>
                  <a:pt x="4179" y="9120"/>
                </a:lnTo>
                <a:lnTo>
                  <a:pt x="5239" y="10299"/>
                </a:lnTo>
                <a:cubicBezTo>
                  <a:pt x="5310" y="10394"/>
                  <a:pt x="5429" y="10430"/>
                  <a:pt x="5536" y="10430"/>
                </a:cubicBezTo>
                <a:cubicBezTo>
                  <a:pt x="5656" y="10430"/>
                  <a:pt x="5763" y="10394"/>
                  <a:pt x="5834" y="10299"/>
                </a:cubicBezTo>
                <a:lnTo>
                  <a:pt x="6918" y="9096"/>
                </a:lnTo>
                <a:close/>
                <a:moveTo>
                  <a:pt x="6953" y="0"/>
                </a:moveTo>
                <a:cubicBezTo>
                  <a:pt x="6727" y="0"/>
                  <a:pt x="6549" y="179"/>
                  <a:pt x="6549" y="405"/>
                </a:cubicBezTo>
                <a:lnTo>
                  <a:pt x="6549" y="4941"/>
                </a:lnTo>
                <a:cubicBezTo>
                  <a:pt x="6322" y="5036"/>
                  <a:pt x="6132" y="5179"/>
                  <a:pt x="5989" y="5394"/>
                </a:cubicBezTo>
                <a:lnTo>
                  <a:pt x="107" y="13228"/>
                </a:lnTo>
                <a:cubicBezTo>
                  <a:pt x="12" y="13347"/>
                  <a:pt x="0" y="13514"/>
                  <a:pt x="60" y="13657"/>
                </a:cubicBezTo>
                <a:cubicBezTo>
                  <a:pt x="131" y="13799"/>
                  <a:pt x="274" y="13883"/>
                  <a:pt x="417" y="13883"/>
                </a:cubicBezTo>
                <a:lnTo>
                  <a:pt x="13490" y="13883"/>
                </a:lnTo>
                <a:cubicBezTo>
                  <a:pt x="13609" y="13883"/>
                  <a:pt x="13728" y="13835"/>
                  <a:pt x="13799" y="13752"/>
                </a:cubicBezTo>
                <a:cubicBezTo>
                  <a:pt x="13907" y="13597"/>
                  <a:pt x="13907" y="13383"/>
                  <a:pt x="13799" y="13228"/>
                </a:cubicBezTo>
                <a:lnTo>
                  <a:pt x="7918" y="5394"/>
                </a:lnTo>
                <a:cubicBezTo>
                  <a:pt x="7775" y="5179"/>
                  <a:pt x="7561" y="5036"/>
                  <a:pt x="7358" y="4941"/>
                </a:cubicBezTo>
                <a:lnTo>
                  <a:pt x="7358" y="2977"/>
                </a:lnTo>
                <a:lnTo>
                  <a:pt x="10216" y="2977"/>
                </a:lnTo>
                <a:cubicBezTo>
                  <a:pt x="10430" y="2977"/>
                  <a:pt x="10609" y="2798"/>
                  <a:pt x="10609" y="2572"/>
                </a:cubicBezTo>
                <a:cubicBezTo>
                  <a:pt x="10609" y="2453"/>
                  <a:pt x="10573" y="2358"/>
                  <a:pt x="10478" y="2274"/>
                </a:cubicBezTo>
                <a:lnTo>
                  <a:pt x="9692" y="1488"/>
                </a:lnTo>
                <a:lnTo>
                  <a:pt x="10489" y="691"/>
                </a:lnTo>
                <a:cubicBezTo>
                  <a:pt x="10632" y="548"/>
                  <a:pt x="10656" y="345"/>
                  <a:pt x="10549" y="179"/>
                </a:cubicBezTo>
                <a:cubicBezTo>
                  <a:pt x="10478" y="60"/>
                  <a:pt x="10347" y="0"/>
                  <a:pt x="10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45"/>
          <p:cNvGrpSpPr/>
          <p:nvPr/>
        </p:nvGrpSpPr>
        <p:grpSpPr>
          <a:xfrm>
            <a:off x="2463412" y="2809353"/>
            <a:ext cx="347375" cy="347375"/>
            <a:chOff x="1602463" y="2878688"/>
            <a:chExt cx="347375" cy="347375"/>
          </a:xfrm>
        </p:grpSpPr>
        <p:sp>
          <p:nvSpPr>
            <p:cNvPr id="566" name="Google Shape;566;p45"/>
            <p:cNvSpPr/>
            <p:nvPr/>
          </p:nvSpPr>
          <p:spPr>
            <a:xfrm>
              <a:off x="1602463" y="2878688"/>
              <a:ext cx="347375" cy="347375"/>
            </a:xfrm>
            <a:custGeom>
              <a:avLst/>
              <a:gdLst/>
              <a:ahLst/>
              <a:cxnLst/>
              <a:rect l="l" t="t" r="r" b="b"/>
              <a:pathLst>
                <a:path w="13895" h="13895" extrusionOk="0">
                  <a:moveTo>
                    <a:pt x="6942" y="810"/>
                  </a:moveTo>
                  <a:cubicBezTo>
                    <a:pt x="10323" y="810"/>
                    <a:pt x="13073" y="3560"/>
                    <a:pt x="13073" y="6941"/>
                  </a:cubicBezTo>
                  <a:cubicBezTo>
                    <a:pt x="13073" y="10311"/>
                    <a:pt x="10335" y="13073"/>
                    <a:pt x="6942" y="13073"/>
                  </a:cubicBezTo>
                  <a:cubicBezTo>
                    <a:pt x="3572" y="13073"/>
                    <a:pt x="810" y="10311"/>
                    <a:pt x="810" y="6941"/>
                  </a:cubicBezTo>
                  <a:cubicBezTo>
                    <a:pt x="810" y="3560"/>
                    <a:pt x="3572" y="810"/>
                    <a:pt x="6942" y="810"/>
                  </a:cubicBezTo>
                  <a:close/>
                  <a:moveTo>
                    <a:pt x="6942" y="0"/>
                  </a:moveTo>
                  <a:cubicBezTo>
                    <a:pt x="5084" y="0"/>
                    <a:pt x="3346" y="726"/>
                    <a:pt x="2036" y="2036"/>
                  </a:cubicBezTo>
                  <a:cubicBezTo>
                    <a:pt x="727" y="3346"/>
                    <a:pt x="0" y="5096"/>
                    <a:pt x="0" y="6953"/>
                  </a:cubicBezTo>
                  <a:cubicBezTo>
                    <a:pt x="0" y="8811"/>
                    <a:pt x="727" y="10549"/>
                    <a:pt x="2036" y="11859"/>
                  </a:cubicBezTo>
                  <a:cubicBezTo>
                    <a:pt x="3346" y="13168"/>
                    <a:pt x="5084" y="13895"/>
                    <a:pt x="6942" y="13895"/>
                  </a:cubicBezTo>
                  <a:cubicBezTo>
                    <a:pt x="8811" y="13895"/>
                    <a:pt x="10549" y="13168"/>
                    <a:pt x="11859" y="11859"/>
                  </a:cubicBezTo>
                  <a:cubicBezTo>
                    <a:pt x="13169" y="10549"/>
                    <a:pt x="13895" y="8811"/>
                    <a:pt x="13895" y="6953"/>
                  </a:cubicBezTo>
                  <a:cubicBezTo>
                    <a:pt x="13895" y="5096"/>
                    <a:pt x="13169" y="3346"/>
                    <a:pt x="11859" y="2036"/>
                  </a:cubicBezTo>
                  <a:cubicBezTo>
                    <a:pt x="10549" y="726"/>
                    <a:pt x="8811"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1671513" y="3042088"/>
              <a:ext cx="209575" cy="101825"/>
            </a:xfrm>
            <a:custGeom>
              <a:avLst/>
              <a:gdLst/>
              <a:ahLst/>
              <a:cxnLst/>
              <a:rect l="l" t="t" r="r" b="b"/>
              <a:pathLst>
                <a:path w="8383" h="4073" extrusionOk="0">
                  <a:moveTo>
                    <a:pt x="417" y="1"/>
                  </a:moveTo>
                  <a:cubicBezTo>
                    <a:pt x="203" y="1"/>
                    <a:pt x="12" y="167"/>
                    <a:pt x="12" y="370"/>
                  </a:cubicBezTo>
                  <a:cubicBezTo>
                    <a:pt x="1" y="596"/>
                    <a:pt x="179" y="786"/>
                    <a:pt x="405" y="786"/>
                  </a:cubicBezTo>
                  <a:lnTo>
                    <a:pt x="536" y="786"/>
                  </a:lnTo>
                  <a:cubicBezTo>
                    <a:pt x="536" y="786"/>
                    <a:pt x="2287" y="4073"/>
                    <a:pt x="4180" y="4073"/>
                  </a:cubicBezTo>
                  <a:cubicBezTo>
                    <a:pt x="6073" y="4073"/>
                    <a:pt x="7823" y="822"/>
                    <a:pt x="7823" y="822"/>
                  </a:cubicBezTo>
                  <a:lnTo>
                    <a:pt x="7942" y="786"/>
                  </a:lnTo>
                  <a:cubicBezTo>
                    <a:pt x="8156" y="786"/>
                    <a:pt x="8347" y="620"/>
                    <a:pt x="8347" y="417"/>
                  </a:cubicBezTo>
                  <a:cubicBezTo>
                    <a:pt x="8383" y="191"/>
                    <a:pt x="8204" y="1"/>
                    <a:pt x="7978" y="1"/>
                  </a:cubicBezTo>
                  <a:lnTo>
                    <a:pt x="6942" y="1"/>
                  </a:lnTo>
                  <a:cubicBezTo>
                    <a:pt x="6728" y="1"/>
                    <a:pt x="6537" y="167"/>
                    <a:pt x="6537" y="370"/>
                  </a:cubicBezTo>
                  <a:cubicBezTo>
                    <a:pt x="6525" y="596"/>
                    <a:pt x="6692" y="786"/>
                    <a:pt x="6918" y="786"/>
                  </a:cubicBezTo>
                  <a:lnTo>
                    <a:pt x="7013" y="786"/>
                  </a:lnTo>
                  <a:cubicBezTo>
                    <a:pt x="7013" y="786"/>
                    <a:pt x="5608" y="3275"/>
                    <a:pt x="4180" y="3275"/>
                  </a:cubicBezTo>
                  <a:cubicBezTo>
                    <a:pt x="2739" y="3275"/>
                    <a:pt x="1358" y="822"/>
                    <a:pt x="1358" y="822"/>
                  </a:cubicBezTo>
                  <a:lnTo>
                    <a:pt x="1441" y="786"/>
                  </a:lnTo>
                  <a:cubicBezTo>
                    <a:pt x="1656" y="786"/>
                    <a:pt x="1846" y="620"/>
                    <a:pt x="1846" y="417"/>
                  </a:cubicBezTo>
                  <a:cubicBezTo>
                    <a:pt x="1858" y="191"/>
                    <a:pt x="1679"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820638" y="2971188"/>
              <a:ext cx="20275" cy="31100"/>
            </a:xfrm>
            <a:custGeom>
              <a:avLst/>
              <a:gdLst/>
              <a:ahLst/>
              <a:cxnLst/>
              <a:rect l="l" t="t" r="r" b="b"/>
              <a:pathLst>
                <a:path w="811" h="1244" extrusionOk="0">
                  <a:moveTo>
                    <a:pt x="413" y="1"/>
                  </a:moveTo>
                  <a:cubicBezTo>
                    <a:pt x="191" y="1"/>
                    <a:pt x="1" y="183"/>
                    <a:pt x="1" y="408"/>
                  </a:cubicBezTo>
                  <a:lnTo>
                    <a:pt x="1" y="836"/>
                  </a:lnTo>
                  <a:cubicBezTo>
                    <a:pt x="1" y="1061"/>
                    <a:pt x="191" y="1243"/>
                    <a:pt x="413" y="1243"/>
                  </a:cubicBezTo>
                  <a:cubicBezTo>
                    <a:pt x="426" y="1243"/>
                    <a:pt x="439" y="1243"/>
                    <a:pt x="453" y="1241"/>
                  </a:cubicBezTo>
                  <a:cubicBezTo>
                    <a:pt x="655" y="1229"/>
                    <a:pt x="810" y="1051"/>
                    <a:pt x="810" y="836"/>
                  </a:cubicBezTo>
                  <a:lnTo>
                    <a:pt x="810" y="420"/>
                  </a:lnTo>
                  <a:cubicBezTo>
                    <a:pt x="810" y="217"/>
                    <a:pt x="655" y="39"/>
                    <a:pt x="453" y="3"/>
                  </a:cubicBezTo>
                  <a:cubicBezTo>
                    <a:pt x="439"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1711688" y="2971188"/>
              <a:ext cx="20275" cy="31100"/>
            </a:xfrm>
            <a:custGeom>
              <a:avLst/>
              <a:gdLst/>
              <a:ahLst/>
              <a:cxnLst/>
              <a:rect l="l" t="t" r="r" b="b"/>
              <a:pathLst>
                <a:path w="811" h="1244" extrusionOk="0">
                  <a:moveTo>
                    <a:pt x="413" y="1"/>
                  </a:moveTo>
                  <a:cubicBezTo>
                    <a:pt x="192" y="1"/>
                    <a:pt x="1" y="183"/>
                    <a:pt x="1" y="408"/>
                  </a:cubicBezTo>
                  <a:lnTo>
                    <a:pt x="1" y="836"/>
                  </a:lnTo>
                  <a:cubicBezTo>
                    <a:pt x="1" y="1061"/>
                    <a:pt x="192" y="1243"/>
                    <a:pt x="413" y="1243"/>
                  </a:cubicBezTo>
                  <a:cubicBezTo>
                    <a:pt x="426" y="1243"/>
                    <a:pt x="440" y="1243"/>
                    <a:pt x="453" y="1241"/>
                  </a:cubicBezTo>
                  <a:cubicBezTo>
                    <a:pt x="644" y="1229"/>
                    <a:pt x="811" y="1051"/>
                    <a:pt x="811" y="836"/>
                  </a:cubicBezTo>
                  <a:lnTo>
                    <a:pt x="811" y="420"/>
                  </a:lnTo>
                  <a:cubicBezTo>
                    <a:pt x="811" y="217"/>
                    <a:pt x="656" y="39"/>
                    <a:pt x="453" y="3"/>
                  </a:cubicBezTo>
                  <a:cubicBezTo>
                    <a:pt x="440"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45"/>
          <p:cNvSpPr/>
          <p:nvPr/>
        </p:nvSpPr>
        <p:spPr>
          <a:xfrm>
            <a:off x="6330751" y="1409395"/>
            <a:ext cx="348000" cy="346800"/>
          </a:xfrm>
          <a:custGeom>
            <a:avLst/>
            <a:gdLst/>
            <a:ahLst/>
            <a:cxnLst/>
            <a:rect l="l" t="t" r="r" b="b"/>
            <a:pathLst>
              <a:path w="13920" h="13872" extrusionOk="0">
                <a:moveTo>
                  <a:pt x="6978" y="799"/>
                </a:moveTo>
                <a:cubicBezTo>
                  <a:pt x="7680" y="799"/>
                  <a:pt x="8264" y="1370"/>
                  <a:pt x="8264" y="2073"/>
                </a:cubicBezTo>
                <a:cubicBezTo>
                  <a:pt x="8264" y="2775"/>
                  <a:pt x="7680" y="3359"/>
                  <a:pt x="6978" y="3359"/>
                </a:cubicBezTo>
                <a:cubicBezTo>
                  <a:pt x="6275" y="3359"/>
                  <a:pt x="5704" y="2775"/>
                  <a:pt x="5704" y="2073"/>
                </a:cubicBezTo>
                <a:cubicBezTo>
                  <a:pt x="5704" y="1370"/>
                  <a:pt x="6275" y="799"/>
                  <a:pt x="6978" y="799"/>
                </a:cubicBezTo>
                <a:close/>
                <a:moveTo>
                  <a:pt x="10907" y="1573"/>
                </a:moveTo>
                <a:cubicBezTo>
                  <a:pt x="11026" y="1573"/>
                  <a:pt x="11145" y="1608"/>
                  <a:pt x="11240" y="1704"/>
                </a:cubicBezTo>
                <a:cubicBezTo>
                  <a:pt x="11419" y="1882"/>
                  <a:pt x="11419" y="2180"/>
                  <a:pt x="11240" y="2358"/>
                </a:cubicBezTo>
                <a:lnTo>
                  <a:pt x="8418" y="5156"/>
                </a:lnTo>
                <a:cubicBezTo>
                  <a:pt x="8347" y="5228"/>
                  <a:pt x="8299" y="5335"/>
                  <a:pt x="8299" y="5442"/>
                </a:cubicBezTo>
                <a:lnTo>
                  <a:pt x="8299" y="7371"/>
                </a:lnTo>
                <a:lnTo>
                  <a:pt x="5620" y="7371"/>
                </a:lnTo>
                <a:lnTo>
                  <a:pt x="5620" y="5442"/>
                </a:lnTo>
                <a:cubicBezTo>
                  <a:pt x="5620" y="5335"/>
                  <a:pt x="5585" y="5228"/>
                  <a:pt x="5501" y="5156"/>
                </a:cubicBezTo>
                <a:lnTo>
                  <a:pt x="2703" y="2358"/>
                </a:lnTo>
                <a:cubicBezTo>
                  <a:pt x="2525" y="2180"/>
                  <a:pt x="2525" y="1882"/>
                  <a:pt x="2703" y="1704"/>
                </a:cubicBezTo>
                <a:cubicBezTo>
                  <a:pt x="2799" y="1608"/>
                  <a:pt x="2918" y="1573"/>
                  <a:pt x="3037" y="1573"/>
                </a:cubicBezTo>
                <a:cubicBezTo>
                  <a:pt x="3156" y="1573"/>
                  <a:pt x="3275" y="1608"/>
                  <a:pt x="3358" y="1704"/>
                </a:cubicBezTo>
                <a:lnTo>
                  <a:pt x="5716" y="4037"/>
                </a:lnTo>
                <a:cubicBezTo>
                  <a:pt x="5787" y="4109"/>
                  <a:pt x="5894" y="4156"/>
                  <a:pt x="6001" y="4156"/>
                </a:cubicBezTo>
                <a:lnTo>
                  <a:pt x="7942" y="4156"/>
                </a:lnTo>
                <a:cubicBezTo>
                  <a:pt x="8049" y="4156"/>
                  <a:pt x="8157" y="4109"/>
                  <a:pt x="8228" y="4037"/>
                </a:cubicBezTo>
                <a:lnTo>
                  <a:pt x="10585" y="1704"/>
                </a:lnTo>
                <a:cubicBezTo>
                  <a:pt x="10669" y="1608"/>
                  <a:pt x="10788" y="1573"/>
                  <a:pt x="10907" y="1573"/>
                </a:cubicBezTo>
                <a:close/>
                <a:moveTo>
                  <a:pt x="6561" y="8204"/>
                </a:moveTo>
                <a:lnTo>
                  <a:pt x="6561" y="10407"/>
                </a:lnTo>
                <a:cubicBezTo>
                  <a:pt x="6561" y="10645"/>
                  <a:pt x="6371" y="10859"/>
                  <a:pt x="6144" y="10871"/>
                </a:cubicBezTo>
                <a:cubicBezTo>
                  <a:pt x="6130" y="10873"/>
                  <a:pt x="6115" y="10873"/>
                  <a:pt x="6101" y="10873"/>
                </a:cubicBezTo>
                <a:cubicBezTo>
                  <a:pt x="5837" y="10873"/>
                  <a:pt x="5644" y="10667"/>
                  <a:pt x="5644" y="10407"/>
                </a:cubicBezTo>
                <a:lnTo>
                  <a:pt x="5644" y="8204"/>
                </a:lnTo>
                <a:close/>
                <a:moveTo>
                  <a:pt x="8335" y="8204"/>
                </a:moveTo>
                <a:lnTo>
                  <a:pt x="8335" y="10407"/>
                </a:lnTo>
                <a:cubicBezTo>
                  <a:pt x="8335" y="10645"/>
                  <a:pt x="8145" y="10859"/>
                  <a:pt x="7918" y="10871"/>
                </a:cubicBezTo>
                <a:cubicBezTo>
                  <a:pt x="7904" y="10873"/>
                  <a:pt x="7889" y="10873"/>
                  <a:pt x="7875" y="10873"/>
                </a:cubicBezTo>
                <a:cubicBezTo>
                  <a:pt x="7610" y="10873"/>
                  <a:pt x="7406" y="10667"/>
                  <a:pt x="7406" y="10407"/>
                </a:cubicBezTo>
                <a:lnTo>
                  <a:pt x="7406" y="8204"/>
                </a:lnTo>
                <a:close/>
                <a:moveTo>
                  <a:pt x="3287" y="12133"/>
                </a:moveTo>
                <a:cubicBezTo>
                  <a:pt x="3656" y="12133"/>
                  <a:pt x="3966" y="12348"/>
                  <a:pt x="3966" y="12598"/>
                </a:cubicBezTo>
                <a:lnTo>
                  <a:pt x="3966" y="13062"/>
                </a:lnTo>
                <a:lnTo>
                  <a:pt x="846" y="13062"/>
                </a:lnTo>
                <a:lnTo>
                  <a:pt x="846" y="12598"/>
                </a:lnTo>
                <a:cubicBezTo>
                  <a:pt x="846" y="12348"/>
                  <a:pt x="1179" y="12133"/>
                  <a:pt x="1537" y="12133"/>
                </a:cubicBezTo>
                <a:close/>
                <a:moveTo>
                  <a:pt x="8514" y="11705"/>
                </a:moveTo>
                <a:cubicBezTo>
                  <a:pt x="8883" y="11705"/>
                  <a:pt x="9192" y="12014"/>
                  <a:pt x="9192" y="12383"/>
                </a:cubicBezTo>
                <a:lnTo>
                  <a:pt x="9192" y="13062"/>
                </a:lnTo>
                <a:lnTo>
                  <a:pt x="4775" y="13062"/>
                </a:lnTo>
                <a:lnTo>
                  <a:pt x="4775" y="12383"/>
                </a:lnTo>
                <a:cubicBezTo>
                  <a:pt x="4775" y="12014"/>
                  <a:pt x="5085" y="11705"/>
                  <a:pt x="5454" y="11705"/>
                </a:cubicBezTo>
                <a:close/>
                <a:moveTo>
                  <a:pt x="12443" y="12133"/>
                </a:moveTo>
                <a:cubicBezTo>
                  <a:pt x="12812" y="12133"/>
                  <a:pt x="13121" y="12348"/>
                  <a:pt x="13121" y="12598"/>
                </a:cubicBezTo>
                <a:lnTo>
                  <a:pt x="13121" y="13062"/>
                </a:lnTo>
                <a:lnTo>
                  <a:pt x="10002" y="13062"/>
                </a:lnTo>
                <a:lnTo>
                  <a:pt x="10002" y="12598"/>
                </a:lnTo>
                <a:cubicBezTo>
                  <a:pt x="10002" y="12348"/>
                  <a:pt x="10323" y="12133"/>
                  <a:pt x="10681" y="12133"/>
                </a:cubicBezTo>
                <a:close/>
                <a:moveTo>
                  <a:pt x="6966" y="1"/>
                </a:moveTo>
                <a:cubicBezTo>
                  <a:pt x="5799" y="1"/>
                  <a:pt x="4870" y="942"/>
                  <a:pt x="4870" y="2085"/>
                </a:cubicBezTo>
                <a:lnTo>
                  <a:pt x="3942" y="1168"/>
                </a:lnTo>
                <a:cubicBezTo>
                  <a:pt x="3704" y="930"/>
                  <a:pt x="3382" y="787"/>
                  <a:pt x="3037" y="787"/>
                </a:cubicBezTo>
                <a:cubicBezTo>
                  <a:pt x="2692" y="787"/>
                  <a:pt x="2370" y="930"/>
                  <a:pt x="2132" y="1168"/>
                </a:cubicBezTo>
                <a:cubicBezTo>
                  <a:pt x="1620" y="1656"/>
                  <a:pt x="1620" y="2477"/>
                  <a:pt x="2132" y="2966"/>
                </a:cubicBezTo>
                <a:lnTo>
                  <a:pt x="4811" y="5645"/>
                </a:lnTo>
                <a:lnTo>
                  <a:pt x="4811" y="10443"/>
                </a:lnTo>
                <a:cubicBezTo>
                  <a:pt x="4811" y="10633"/>
                  <a:pt x="4847" y="10824"/>
                  <a:pt x="4930" y="10990"/>
                </a:cubicBezTo>
                <a:cubicBezTo>
                  <a:pt x="4597" y="11109"/>
                  <a:pt x="4335" y="11312"/>
                  <a:pt x="4156" y="11598"/>
                </a:cubicBezTo>
                <a:cubicBezTo>
                  <a:pt x="3894" y="11431"/>
                  <a:pt x="3585" y="11324"/>
                  <a:pt x="3239" y="11324"/>
                </a:cubicBezTo>
                <a:lnTo>
                  <a:pt x="1501" y="11324"/>
                </a:lnTo>
                <a:cubicBezTo>
                  <a:pt x="679" y="11324"/>
                  <a:pt x="1" y="11895"/>
                  <a:pt x="1" y="12610"/>
                </a:cubicBezTo>
                <a:lnTo>
                  <a:pt x="1" y="13467"/>
                </a:lnTo>
                <a:cubicBezTo>
                  <a:pt x="1" y="13693"/>
                  <a:pt x="179" y="13872"/>
                  <a:pt x="406" y="13872"/>
                </a:cubicBezTo>
                <a:lnTo>
                  <a:pt x="13467" y="13872"/>
                </a:lnTo>
                <a:cubicBezTo>
                  <a:pt x="13693" y="13872"/>
                  <a:pt x="13872" y="13693"/>
                  <a:pt x="13872" y="13467"/>
                </a:cubicBezTo>
                <a:lnTo>
                  <a:pt x="13872" y="12610"/>
                </a:lnTo>
                <a:cubicBezTo>
                  <a:pt x="13919" y="11895"/>
                  <a:pt x="13240" y="11336"/>
                  <a:pt x="12407" y="11336"/>
                </a:cubicBezTo>
                <a:lnTo>
                  <a:pt x="10704" y="11336"/>
                </a:lnTo>
                <a:cubicBezTo>
                  <a:pt x="10359" y="11336"/>
                  <a:pt x="10050" y="11431"/>
                  <a:pt x="9788" y="11598"/>
                </a:cubicBezTo>
                <a:cubicBezTo>
                  <a:pt x="9609" y="11312"/>
                  <a:pt x="9347" y="11098"/>
                  <a:pt x="9014" y="10990"/>
                </a:cubicBezTo>
                <a:cubicBezTo>
                  <a:pt x="9097" y="10824"/>
                  <a:pt x="9133" y="10633"/>
                  <a:pt x="9133" y="10443"/>
                </a:cubicBezTo>
                <a:lnTo>
                  <a:pt x="9133" y="5645"/>
                </a:lnTo>
                <a:lnTo>
                  <a:pt x="11812" y="2966"/>
                </a:lnTo>
                <a:cubicBezTo>
                  <a:pt x="12086" y="2704"/>
                  <a:pt x="12217" y="2347"/>
                  <a:pt x="12193" y="1954"/>
                </a:cubicBezTo>
                <a:cubicBezTo>
                  <a:pt x="12169" y="1680"/>
                  <a:pt x="12074" y="1430"/>
                  <a:pt x="11895" y="1239"/>
                </a:cubicBezTo>
                <a:cubicBezTo>
                  <a:pt x="11635" y="946"/>
                  <a:pt x="11276" y="782"/>
                  <a:pt x="10890" y="782"/>
                </a:cubicBezTo>
                <a:cubicBezTo>
                  <a:pt x="10852" y="782"/>
                  <a:pt x="10814" y="784"/>
                  <a:pt x="10776" y="787"/>
                </a:cubicBezTo>
                <a:cubicBezTo>
                  <a:pt x="10478" y="823"/>
                  <a:pt x="10192" y="953"/>
                  <a:pt x="9990" y="1180"/>
                </a:cubicBezTo>
                <a:lnTo>
                  <a:pt x="9061" y="2085"/>
                </a:lnTo>
                <a:cubicBezTo>
                  <a:pt x="9061" y="942"/>
                  <a:pt x="8109"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txBox="1">
            <a:spLocks noGrp="1"/>
          </p:cNvSpPr>
          <p:nvPr>
            <p:ph type="subTitle" idx="1"/>
          </p:nvPr>
        </p:nvSpPr>
        <p:spPr>
          <a:xfrm>
            <a:off x="1194399" y="1846800"/>
            <a:ext cx="2885400" cy="456000"/>
          </a:xfrm>
          <a:prstGeom prst="rect">
            <a:avLst/>
          </a:prstGeom>
        </p:spPr>
        <p:txBody>
          <a:bodyPr spcFirstLastPara="1" wrap="square" lIns="91425" tIns="91425" rIns="91425" bIns="91425" anchor="ctr" anchorCtr="0">
            <a:noAutofit/>
          </a:bodyPr>
          <a:lstStyle/>
          <a:p>
            <a:pPr marL="0" lvl="0" indent="50800" algn="ctr" rtl="0">
              <a:spcBef>
                <a:spcPts val="0"/>
              </a:spcBef>
              <a:spcAft>
                <a:spcPts val="0"/>
              </a:spcAft>
              <a:buNone/>
            </a:pPr>
            <a:r>
              <a:rPr lang="fr-FR" sz="1400"/>
              <a:t>Systèmes de collecte sélective en place dans certaines grandes villes, mais souvent inégaux et mal appliqués.</a:t>
            </a:r>
            <a:endParaRPr sz="1400"/>
          </a:p>
        </p:txBody>
      </p:sp>
      <p:sp>
        <p:nvSpPr>
          <p:cNvPr id="572" name="Google Shape;572;p45"/>
          <p:cNvSpPr txBox="1">
            <a:spLocks noGrp="1"/>
          </p:cNvSpPr>
          <p:nvPr>
            <p:ph type="subTitle" idx="2"/>
          </p:nvPr>
        </p:nvSpPr>
        <p:spPr>
          <a:xfrm>
            <a:off x="1081624" y="1325227"/>
            <a:ext cx="3122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900"/>
              <a:t>Initiatives </a:t>
            </a:r>
            <a:r>
              <a:rPr lang="en-US" sz="1900" err="1"/>
              <a:t>Existantes</a:t>
            </a:r>
            <a:endParaRPr sz="1900"/>
          </a:p>
        </p:txBody>
      </p:sp>
      <p:sp>
        <p:nvSpPr>
          <p:cNvPr id="6" name="Rectangle 1">
            <a:extLst>
              <a:ext uri="{FF2B5EF4-FFF2-40B4-BE49-F238E27FC236}">
                <a16:creationId xmlns:a16="http://schemas.microsoft.com/office/drawing/2014/main" id="{BB67644B-F8EC-AEDA-141D-23D131BECE9A}"/>
              </a:ext>
            </a:extLst>
          </p:cNvPr>
          <p:cNvSpPr>
            <a:spLocks noChangeArrowheads="1"/>
          </p:cNvSpPr>
          <p:nvPr/>
        </p:nvSpPr>
        <p:spPr bwMode="auto">
          <a:xfrm>
            <a:off x="956762" y="3421551"/>
            <a:ext cx="34254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a:ln>
                  <a:noFill/>
                </a:ln>
                <a:solidFill>
                  <a:schemeClr val="tx1"/>
                </a:solidFill>
                <a:effectLst/>
                <a:latin typeface="Arial" panose="020B0604020202020204" pitchFamily="34" charset="0"/>
              </a:rPr>
              <a:t>Environ </a:t>
            </a:r>
            <a:r>
              <a:rPr kumimoji="0" lang="en-US" altLang="en-US" b="1" i="0" u="none" strike="noStrike" cap="none" normalizeH="0" baseline="0">
                <a:ln>
                  <a:noFill/>
                </a:ln>
                <a:solidFill>
                  <a:schemeClr val="tx1"/>
                </a:solidFill>
                <a:effectLst/>
                <a:latin typeface="Arial" panose="020B0604020202020204" pitchFamily="34" charset="0"/>
              </a:rPr>
              <a:t>2,8 millions de </a:t>
            </a:r>
            <a:r>
              <a:rPr kumimoji="0" lang="en-US" altLang="en-US" b="1" i="0" u="none" strike="noStrike" cap="none" normalizeH="0" baseline="0" err="1">
                <a:ln>
                  <a:noFill/>
                </a:ln>
                <a:solidFill>
                  <a:schemeClr val="tx1"/>
                </a:solidFill>
                <a:effectLst/>
                <a:latin typeface="Arial" panose="020B0604020202020204" pitchFamily="34" charset="0"/>
              </a:rPr>
              <a:t>tonnes</a:t>
            </a:r>
            <a:r>
              <a:rPr kumimoji="0" lang="en-US" altLang="en-US" b="0" i="0" u="none" strike="noStrike" cap="none" normalizeH="0" baseline="0">
                <a:ln>
                  <a:noFill/>
                </a:ln>
                <a:solidFill>
                  <a:schemeClr val="tx1"/>
                </a:solidFill>
                <a:effectLst/>
                <a:latin typeface="Arial" panose="020B0604020202020204" pitchFamily="34" charset="0"/>
              </a:rPr>
              <a:t> de </a:t>
            </a:r>
            <a:r>
              <a:rPr kumimoji="0" lang="en-US" altLang="en-US" b="0" i="0" u="none" strike="noStrike" cap="none" normalizeH="0" baseline="0" err="1">
                <a:ln>
                  <a:noFill/>
                </a:ln>
                <a:solidFill>
                  <a:schemeClr val="tx1"/>
                </a:solidFill>
                <a:effectLst/>
                <a:latin typeface="Arial" panose="020B0604020202020204" pitchFamily="34" charset="0"/>
              </a:rPr>
              <a:t>déchets</a:t>
            </a:r>
            <a:r>
              <a:rPr kumimoji="0" lang="en-US" altLang="en-US" b="0" i="0" u="none" strike="noStrike" cap="none" normalizeH="0" baseline="0">
                <a:ln>
                  <a:noFill/>
                </a:ln>
                <a:solidFill>
                  <a:schemeClr val="tx1"/>
                </a:solidFill>
                <a:effectLst/>
                <a:latin typeface="Arial" panose="020B0604020202020204" pitchFamily="34" charset="0"/>
              </a:rPr>
              <a:t> </a:t>
            </a:r>
            <a:r>
              <a:rPr kumimoji="0" lang="en-US" altLang="en-US" b="0" i="0" u="none" strike="noStrike" cap="none" normalizeH="0" baseline="0" err="1">
                <a:ln>
                  <a:noFill/>
                </a:ln>
                <a:solidFill>
                  <a:schemeClr val="tx1"/>
                </a:solidFill>
                <a:effectLst/>
                <a:latin typeface="Arial" panose="020B0604020202020204" pitchFamily="34" charset="0"/>
              </a:rPr>
              <a:t>solides</a:t>
            </a:r>
            <a:r>
              <a:rPr kumimoji="0" lang="en-US" altLang="en-US" b="0" i="0" u="none" strike="noStrike" cap="none" normalizeH="0" baseline="0">
                <a:ln>
                  <a:noFill/>
                </a:ln>
                <a:solidFill>
                  <a:schemeClr val="tx1"/>
                </a:solidFill>
                <a:effectLst/>
                <a:latin typeface="Arial" panose="020B0604020202020204" pitchFamily="34" charset="0"/>
              </a:rPr>
              <a:t> </a:t>
            </a:r>
            <a:r>
              <a:rPr kumimoji="0" lang="en-US" altLang="en-US" b="0" i="0" u="none" strike="noStrike" cap="none" normalizeH="0" baseline="0" err="1">
                <a:ln>
                  <a:noFill/>
                </a:ln>
                <a:solidFill>
                  <a:schemeClr val="tx1"/>
                </a:solidFill>
                <a:effectLst/>
                <a:latin typeface="Arial" panose="020B0604020202020204" pitchFamily="34" charset="0"/>
              </a:rPr>
              <a:t>générés</a:t>
            </a:r>
            <a:r>
              <a:rPr kumimoji="0" lang="en-US" altLang="en-US" b="0" i="0" u="none" strike="noStrike" cap="none" normalizeH="0" baseline="0">
                <a:ln>
                  <a:noFill/>
                </a:ln>
                <a:solidFill>
                  <a:schemeClr val="tx1"/>
                </a:solidFill>
                <a:effectLst/>
                <a:latin typeface="Arial" panose="020B0604020202020204" pitchFamily="34" charset="0"/>
              </a:rPr>
              <a:t> </a:t>
            </a:r>
            <a:r>
              <a:rPr kumimoji="0" lang="en-US" altLang="en-US" b="0" i="0" u="none" strike="noStrike" cap="none" normalizeH="0" baseline="0" err="1">
                <a:ln>
                  <a:noFill/>
                </a:ln>
                <a:solidFill>
                  <a:schemeClr val="tx1"/>
                </a:solidFill>
                <a:effectLst/>
                <a:latin typeface="Arial" panose="020B0604020202020204" pitchFamily="34" charset="0"/>
              </a:rPr>
              <a:t>chaque</a:t>
            </a:r>
            <a:r>
              <a:rPr kumimoji="0" lang="en-US" altLang="en-US" b="0" i="0" u="none" strike="noStrike" cap="none" normalizeH="0" baseline="0">
                <a:ln>
                  <a:noFill/>
                </a:ln>
                <a:solidFill>
                  <a:schemeClr val="tx1"/>
                </a:solidFill>
                <a:effectLst/>
                <a:latin typeface="Arial" panose="020B0604020202020204" pitchFamily="34" charset="0"/>
              </a:rPr>
              <a:t> </a:t>
            </a:r>
            <a:r>
              <a:rPr kumimoji="0" lang="en-US" altLang="en-US" b="0" i="0" u="none" strike="noStrike" cap="none" normalizeH="0" baseline="0" err="1">
                <a:ln>
                  <a:noFill/>
                </a:ln>
                <a:solidFill>
                  <a:schemeClr val="tx1"/>
                </a:solidFill>
                <a:effectLst/>
                <a:latin typeface="Arial" panose="020B0604020202020204" pitchFamily="34" charset="0"/>
              </a:rPr>
              <a:t>année</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A33FCEE3-3570-64C4-C4E8-F0D221842BEE}"/>
              </a:ext>
            </a:extLst>
          </p:cNvPr>
          <p:cNvSpPr>
            <a:spLocks noChangeArrowheads="1"/>
          </p:cNvSpPr>
          <p:nvPr/>
        </p:nvSpPr>
        <p:spPr bwMode="auto">
          <a:xfrm>
            <a:off x="968862" y="4234187"/>
            <a:ext cx="3425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b="0" i="0" u="none" strike="noStrike" cap="none" normalizeH="0" baseline="0">
                <a:ln>
                  <a:noFill/>
                </a:ln>
                <a:solidFill>
                  <a:schemeClr val="tx1"/>
                </a:solidFill>
                <a:effectLst/>
                <a:latin typeface="Arial" panose="020B0604020202020204" pitchFamily="34" charset="0"/>
              </a:rPr>
              <a:t>Seulement 5 % des déchets plastiques sont recyclés</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EC4A34C6-1BE4-92AD-90B4-37DAC4A1DAF5}"/>
            </a:ext>
          </a:extLst>
        </p:cNvPr>
        <p:cNvGrpSpPr/>
        <p:nvPr/>
      </p:nvGrpSpPr>
      <p:grpSpPr>
        <a:xfrm>
          <a:off x="0" y="0"/>
          <a:ext cx="0" cy="0"/>
          <a:chOff x="0" y="0"/>
          <a:chExt cx="0" cy="0"/>
        </a:xfrm>
      </p:grpSpPr>
      <p:sp>
        <p:nvSpPr>
          <p:cNvPr id="538" name="Google Shape;538;p45">
            <a:extLst>
              <a:ext uri="{FF2B5EF4-FFF2-40B4-BE49-F238E27FC236}">
                <a16:creationId xmlns:a16="http://schemas.microsoft.com/office/drawing/2014/main" id="{CBD8FB2B-1BEB-EEE0-085B-BBB5DACFF983}"/>
              </a:ext>
            </a:extLst>
          </p:cNvPr>
          <p:cNvSpPr/>
          <p:nvPr/>
        </p:nvSpPr>
        <p:spPr>
          <a:xfrm>
            <a:off x="4761789" y="1463657"/>
            <a:ext cx="3490200" cy="2675636"/>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a:extLst>
              <a:ext uri="{FF2B5EF4-FFF2-40B4-BE49-F238E27FC236}">
                <a16:creationId xmlns:a16="http://schemas.microsoft.com/office/drawing/2014/main" id="{AB624ED6-9F6E-E027-608D-FCC4F8795F4A}"/>
              </a:ext>
            </a:extLst>
          </p:cNvPr>
          <p:cNvSpPr/>
          <p:nvPr/>
        </p:nvSpPr>
        <p:spPr>
          <a:xfrm>
            <a:off x="4859339" y="1557632"/>
            <a:ext cx="3299400" cy="2475526"/>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a:extLst>
              <a:ext uri="{FF2B5EF4-FFF2-40B4-BE49-F238E27FC236}">
                <a16:creationId xmlns:a16="http://schemas.microsoft.com/office/drawing/2014/main" id="{C6A153B1-AE21-73B1-90F9-EEABCBEB6E31}"/>
              </a:ext>
            </a:extLst>
          </p:cNvPr>
          <p:cNvSpPr/>
          <p:nvPr/>
        </p:nvSpPr>
        <p:spPr>
          <a:xfrm>
            <a:off x="892012" y="2863915"/>
            <a:ext cx="3490200" cy="2197942"/>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a:extLst>
              <a:ext uri="{FF2B5EF4-FFF2-40B4-BE49-F238E27FC236}">
                <a16:creationId xmlns:a16="http://schemas.microsoft.com/office/drawing/2014/main" id="{4FCAC75C-57F7-F4F1-555B-89CA4364D9A6}"/>
              </a:ext>
            </a:extLst>
          </p:cNvPr>
          <p:cNvSpPr/>
          <p:nvPr/>
        </p:nvSpPr>
        <p:spPr>
          <a:xfrm>
            <a:off x="989562" y="2957890"/>
            <a:ext cx="3299400" cy="1990334"/>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a:extLst>
              <a:ext uri="{FF2B5EF4-FFF2-40B4-BE49-F238E27FC236}">
                <a16:creationId xmlns:a16="http://schemas.microsoft.com/office/drawing/2014/main" id="{B4DBD6CB-92A7-E9A7-44F2-1BE7662AD380}"/>
              </a:ext>
            </a:extLst>
          </p:cNvPr>
          <p:cNvSpPr/>
          <p:nvPr/>
        </p:nvSpPr>
        <p:spPr>
          <a:xfrm>
            <a:off x="892012" y="814565"/>
            <a:ext cx="3490200" cy="177523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a:extLst>
              <a:ext uri="{FF2B5EF4-FFF2-40B4-BE49-F238E27FC236}">
                <a16:creationId xmlns:a16="http://schemas.microsoft.com/office/drawing/2014/main" id="{DB764618-32DC-BE9F-8AF2-8E76691661D8}"/>
              </a:ext>
            </a:extLst>
          </p:cNvPr>
          <p:cNvSpPr/>
          <p:nvPr/>
        </p:nvSpPr>
        <p:spPr>
          <a:xfrm>
            <a:off x="989562" y="908539"/>
            <a:ext cx="3299400" cy="159335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a:extLst>
              <a:ext uri="{FF2B5EF4-FFF2-40B4-BE49-F238E27FC236}">
                <a16:creationId xmlns:a16="http://schemas.microsoft.com/office/drawing/2014/main" id="{C3D1486A-7585-9008-6EAF-BBC5A6EAF6BE}"/>
              </a:ext>
            </a:extLst>
          </p:cNvPr>
          <p:cNvSpPr/>
          <p:nvPr/>
        </p:nvSpPr>
        <p:spPr>
          <a:xfrm>
            <a:off x="2244999" y="25990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a:extLst>
              <a:ext uri="{FF2B5EF4-FFF2-40B4-BE49-F238E27FC236}">
                <a16:creationId xmlns:a16="http://schemas.microsoft.com/office/drawing/2014/main" id="{DB97AC36-1AF5-3F73-4167-C24F878C9DC8}"/>
              </a:ext>
            </a:extLst>
          </p:cNvPr>
          <p:cNvSpPr/>
          <p:nvPr/>
        </p:nvSpPr>
        <p:spPr>
          <a:xfrm>
            <a:off x="2317852" y="2671945"/>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a:extLst>
              <a:ext uri="{FF2B5EF4-FFF2-40B4-BE49-F238E27FC236}">
                <a16:creationId xmlns:a16="http://schemas.microsoft.com/office/drawing/2014/main" id="{414A53AD-784C-C998-B3FE-582231C0A7BC}"/>
              </a:ext>
            </a:extLst>
          </p:cNvPr>
          <p:cNvSpPr/>
          <p:nvPr/>
        </p:nvSpPr>
        <p:spPr>
          <a:xfrm>
            <a:off x="2244999" y="5965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a:extLst>
              <a:ext uri="{FF2B5EF4-FFF2-40B4-BE49-F238E27FC236}">
                <a16:creationId xmlns:a16="http://schemas.microsoft.com/office/drawing/2014/main" id="{F456E83A-9885-18E4-08A0-80402AD605F5}"/>
              </a:ext>
            </a:extLst>
          </p:cNvPr>
          <p:cNvSpPr/>
          <p:nvPr/>
        </p:nvSpPr>
        <p:spPr>
          <a:xfrm>
            <a:off x="2317852" y="66945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a:extLst>
              <a:ext uri="{FF2B5EF4-FFF2-40B4-BE49-F238E27FC236}">
                <a16:creationId xmlns:a16="http://schemas.microsoft.com/office/drawing/2014/main" id="{FA35BF44-EFE3-889B-8E92-2F3DBB2DFAB5}"/>
              </a:ext>
            </a:extLst>
          </p:cNvPr>
          <p:cNvSpPr/>
          <p:nvPr/>
        </p:nvSpPr>
        <p:spPr>
          <a:xfrm>
            <a:off x="6107301" y="119863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a:extLst>
              <a:ext uri="{FF2B5EF4-FFF2-40B4-BE49-F238E27FC236}">
                <a16:creationId xmlns:a16="http://schemas.microsoft.com/office/drawing/2014/main" id="{6D497412-5F2D-8B77-126D-3F1D420E1FC2}"/>
              </a:ext>
            </a:extLst>
          </p:cNvPr>
          <p:cNvSpPr/>
          <p:nvPr/>
        </p:nvSpPr>
        <p:spPr>
          <a:xfrm>
            <a:off x="6180154" y="127148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a:extLst>
              <a:ext uri="{FF2B5EF4-FFF2-40B4-BE49-F238E27FC236}">
                <a16:creationId xmlns:a16="http://schemas.microsoft.com/office/drawing/2014/main" id="{9E35B84C-3693-342D-F335-ACCC2F1ABAE1}"/>
              </a:ext>
            </a:extLst>
          </p:cNvPr>
          <p:cNvSpPr txBox="1">
            <a:spLocks noGrp="1"/>
          </p:cNvSpPr>
          <p:nvPr>
            <p:ph type="title"/>
          </p:nvPr>
        </p:nvSpPr>
        <p:spPr>
          <a:xfrm>
            <a:off x="713100" y="195276"/>
            <a:ext cx="7717800" cy="370800"/>
          </a:xfrm>
          <a:prstGeom prst="rect">
            <a:avLst/>
          </a:prstGeom>
        </p:spPr>
        <p:txBody>
          <a:bodyPr spcFirstLastPara="1" wrap="square" lIns="91425" tIns="91425" rIns="91425" bIns="91425" anchor="ctr" anchorCtr="0">
            <a:noAutofit/>
          </a:bodyPr>
          <a:lstStyle/>
          <a:p>
            <a:r>
              <a:rPr lang="en-US" err="1"/>
              <a:t>Contexte</a:t>
            </a:r>
            <a:r>
              <a:rPr lang="en-US"/>
              <a:t> International</a:t>
            </a:r>
          </a:p>
        </p:txBody>
      </p:sp>
      <p:sp>
        <p:nvSpPr>
          <p:cNvPr id="558" name="Google Shape;558;p45">
            <a:extLst>
              <a:ext uri="{FF2B5EF4-FFF2-40B4-BE49-F238E27FC236}">
                <a16:creationId xmlns:a16="http://schemas.microsoft.com/office/drawing/2014/main" id="{22C2DC02-123E-C80F-DB77-8B30D4D1E534}"/>
              </a:ext>
            </a:extLst>
          </p:cNvPr>
          <p:cNvSpPr txBox="1">
            <a:spLocks noGrp="1"/>
          </p:cNvSpPr>
          <p:nvPr>
            <p:ph type="subTitle" idx="6"/>
          </p:nvPr>
        </p:nvSpPr>
        <p:spPr>
          <a:xfrm>
            <a:off x="1081624" y="3375707"/>
            <a:ext cx="3122100" cy="370800"/>
          </a:xfrm>
          <a:prstGeom prst="rect">
            <a:avLst/>
          </a:prstGeom>
        </p:spPr>
        <p:txBody>
          <a:bodyPr spcFirstLastPara="1" wrap="square" lIns="91425" tIns="91425" rIns="91425" bIns="91425" anchor="ctr" anchorCtr="0">
            <a:noAutofit/>
          </a:bodyPr>
          <a:lstStyle/>
          <a:p>
            <a:r>
              <a:rPr lang="en-US" err="1"/>
              <a:t>Suède</a:t>
            </a:r>
            <a:r>
              <a:rPr lang="en-US"/>
              <a:t> </a:t>
            </a:r>
          </a:p>
        </p:txBody>
      </p:sp>
      <p:sp>
        <p:nvSpPr>
          <p:cNvPr id="560" name="Google Shape;560;p45">
            <a:extLst>
              <a:ext uri="{FF2B5EF4-FFF2-40B4-BE49-F238E27FC236}">
                <a16:creationId xmlns:a16="http://schemas.microsoft.com/office/drawing/2014/main" id="{17247EE2-4742-165E-6301-3FC1E86AAA3C}"/>
              </a:ext>
            </a:extLst>
          </p:cNvPr>
          <p:cNvSpPr txBox="1">
            <a:spLocks noGrp="1"/>
          </p:cNvSpPr>
          <p:nvPr>
            <p:ph type="subTitle" idx="8"/>
          </p:nvPr>
        </p:nvSpPr>
        <p:spPr>
          <a:xfrm>
            <a:off x="4942301" y="2036482"/>
            <a:ext cx="3125700" cy="370800"/>
          </a:xfrm>
          <a:prstGeom prst="rect">
            <a:avLst/>
          </a:prstGeom>
        </p:spPr>
        <p:txBody>
          <a:bodyPr spcFirstLastPara="1" wrap="square" lIns="91425" tIns="91425" rIns="91425" bIns="91425" anchor="ctr" anchorCtr="0">
            <a:noAutofit/>
          </a:bodyPr>
          <a:lstStyle/>
          <a:p>
            <a:r>
              <a:rPr lang="en-US" err="1"/>
              <a:t>Japon</a:t>
            </a:r>
            <a:r>
              <a:rPr lang="en-US"/>
              <a:t> </a:t>
            </a:r>
          </a:p>
        </p:txBody>
      </p:sp>
      <p:sp>
        <p:nvSpPr>
          <p:cNvPr id="564" name="Google Shape;564;p45">
            <a:extLst>
              <a:ext uri="{FF2B5EF4-FFF2-40B4-BE49-F238E27FC236}">
                <a16:creationId xmlns:a16="http://schemas.microsoft.com/office/drawing/2014/main" id="{B5FF09CC-5B81-1A2A-745C-80A685CD6F84}"/>
              </a:ext>
            </a:extLst>
          </p:cNvPr>
          <p:cNvSpPr/>
          <p:nvPr/>
        </p:nvSpPr>
        <p:spPr>
          <a:xfrm>
            <a:off x="2463262" y="765715"/>
            <a:ext cx="347675" cy="347075"/>
          </a:xfrm>
          <a:custGeom>
            <a:avLst/>
            <a:gdLst/>
            <a:ahLst/>
            <a:cxnLst/>
            <a:rect l="l" t="t" r="r" b="b"/>
            <a:pathLst>
              <a:path w="13907" h="13883" extrusionOk="0">
                <a:moveTo>
                  <a:pt x="9204" y="822"/>
                </a:moveTo>
                <a:lnTo>
                  <a:pt x="8811" y="1203"/>
                </a:lnTo>
                <a:cubicBezTo>
                  <a:pt x="8644" y="1369"/>
                  <a:pt x="8644" y="1619"/>
                  <a:pt x="8811" y="1774"/>
                </a:cubicBezTo>
                <a:lnTo>
                  <a:pt x="9204" y="2155"/>
                </a:lnTo>
                <a:lnTo>
                  <a:pt x="7334" y="2155"/>
                </a:lnTo>
                <a:lnTo>
                  <a:pt x="7334" y="822"/>
                </a:lnTo>
                <a:close/>
                <a:moveTo>
                  <a:pt x="6941" y="5691"/>
                </a:moveTo>
                <a:cubicBezTo>
                  <a:pt x="7060" y="5691"/>
                  <a:pt x="7180" y="5763"/>
                  <a:pt x="7263" y="5882"/>
                </a:cubicBezTo>
                <a:lnTo>
                  <a:pt x="9204" y="8453"/>
                </a:lnTo>
                <a:lnTo>
                  <a:pt x="8334" y="9406"/>
                </a:lnTo>
                <a:lnTo>
                  <a:pt x="7251" y="8203"/>
                </a:lnTo>
                <a:cubicBezTo>
                  <a:pt x="7180" y="8108"/>
                  <a:pt x="7060" y="8072"/>
                  <a:pt x="6953" y="8072"/>
                </a:cubicBezTo>
                <a:cubicBezTo>
                  <a:pt x="6834" y="8072"/>
                  <a:pt x="6727" y="8108"/>
                  <a:pt x="6656" y="8203"/>
                </a:cubicBezTo>
                <a:lnTo>
                  <a:pt x="5572" y="9406"/>
                </a:lnTo>
                <a:lnTo>
                  <a:pt x="4703" y="8453"/>
                </a:lnTo>
                <a:lnTo>
                  <a:pt x="6608" y="5882"/>
                </a:lnTo>
                <a:cubicBezTo>
                  <a:pt x="6703" y="5751"/>
                  <a:pt x="6822" y="5691"/>
                  <a:pt x="6941" y="5691"/>
                </a:cubicBezTo>
                <a:close/>
                <a:moveTo>
                  <a:pt x="6918" y="9096"/>
                </a:moveTo>
                <a:lnTo>
                  <a:pt x="8013" y="10299"/>
                </a:lnTo>
                <a:cubicBezTo>
                  <a:pt x="8084" y="10394"/>
                  <a:pt x="8203" y="10430"/>
                  <a:pt x="8311" y="10430"/>
                </a:cubicBezTo>
                <a:cubicBezTo>
                  <a:pt x="8418" y="10430"/>
                  <a:pt x="8525" y="10394"/>
                  <a:pt x="8608" y="10299"/>
                </a:cubicBezTo>
                <a:lnTo>
                  <a:pt x="9656" y="9120"/>
                </a:lnTo>
                <a:lnTo>
                  <a:pt x="12621" y="13073"/>
                </a:lnTo>
                <a:lnTo>
                  <a:pt x="1226" y="13073"/>
                </a:lnTo>
                <a:lnTo>
                  <a:pt x="4179" y="9120"/>
                </a:lnTo>
                <a:lnTo>
                  <a:pt x="5239" y="10299"/>
                </a:lnTo>
                <a:cubicBezTo>
                  <a:pt x="5310" y="10394"/>
                  <a:pt x="5429" y="10430"/>
                  <a:pt x="5536" y="10430"/>
                </a:cubicBezTo>
                <a:cubicBezTo>
                  <a:pt x="5656" y="10430"/>
                  <a:pt x="5763" y="10394"/>
                  <a:pt x="5834" y="10299"/>
                </a:cubicBezTo>
                <a:lnTo>
                  <a:pt x="6918" y="9096"/>
                </a:lnTo>
                <a:close/>
                <a:moveTo>
                  <a:pt x="6953" y="0"/>
                </a:moveTo>
                <a:cubicBezTo>
                  <a:pt x="6727" y="0"/>
                  <a:pt x="6549" y="179"/>
                  <a:pt x="6549" y="405"/>
                </a:cubicBezTo>
                <a:lnTo>
                  <a:pt x="6549" y="4941"/>
                </a:lnTo>
                <a:cubicBezTo>
                  <a:pt x="6322" y="5036"/>
                  <a:pt x="6132" y="5179"/>
                  <a:pt x="5989" y="5394"/>
                </a:cubicBezTo>
                <a:lnTo>
                  <a:pt x="107" y="13228"/>
                </a:lnTo>
                <a:cubicBezTo>
                  <a:pt x="12" y="13347"/>
                  <a:pt x="0" y="13514"/>
                  <a:pt x="60" y="13657"/>
                </a:cubicBezTo>
                <a:cubicBezTo>
                  <a:pt x="131" y="13799"/>
                  <a:pt x="274" y="13883"/>
                  <a:pt x="417" y="13883"/>
                </a:cubicBezTo>
                <a:lnTo>
                  <a:pt x="13490" y="13883"/>
                </a:lnTo>
                <a:cubicBezTo>
                  <a:pt x="13609" y="13883"/>
                  <a:pt x="13728" y="13835"/>
                  <a:pt x="13799" y="13752"/>
                </a:cubicBezTo>
                <a:cubicBezTo>
                  <a:pt x="13907" y="13597"/>
                  <a:pt x="13907" y="13383"/>
                  <a:pt x="13799" y="13228"/>
                </a:cubicBezTo>
                <a:lnTo>
                  <a:pt x="7918" y="5394"/>
                </a:lnTo>
                <a:cubicBezTo>
                  <a:pt x="7775" y="5179"/>
                  <a:pt x="7561" y="5036"/>
                  <a:pt x="7358" y="4941"/>
                </a:cubicBezTo>
                <a:lnTo>
                  <a:pt x="7358" y="2977"/>
                </a:lnTo>
                <a:lnTo>
                  <a:pt x="10216" y="2977"/>
                </a:lnTo>
                <a:cubicBezTo>
                  <a:pt x="10430" y="2977"/>
                  <a:pt x="10609" y="2798"/>
                  <a:pt x="10609" y="2572"/>
                </a:cubicBezTo>
                <a:cubicBezTo>
                  <a:pt x="10609" y="2453"/>
                  <a:pt x="10573" y="2358"/>
                  <a:pt x="10478" y="2274"/>
                </a:cubicBezTo>
                <a:lnTo>
                  <a:pt x="9692" y="1488"/>
                </a:lnTo>
                <a:lnTo>
                  <a:pt x="10489" y="691"/>
                </a:lnTo>
                <a:cubicBezTo>
                  <a:pt x="10632" y="548"/>
                  <a:pt x="10656" y="345"/>
                  <a:pt x="10549" y="179"/>
                </a:cubicBezTo>
                <a:cubicBezTo>
                  <a:pt x="10478" y="60"/>
                  <a:pt x="10347" y="0"/>
                  <a:pt x="10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45">
            <a:extLst>
              <a:ext uri="{FF2B5EF4-FFF2-40B4-BE49-F238E27FC236}">
                <a16:creationId xmlns:a16="http://schemas.microsoft.com/office/drawing/2014/main" id="{72919B0E-01AF-8FE7-A359-5E9F92A16519}"/>
              </a:ext>
            </a:extLst>
          </p:cNvPr>
          <p:cNvGrpSpPr/>
          <p:nvPr/>
        </p:nvGrpSpPr>
        <p:grpSpPr>
          <a:xfrm>
            <a:off x="2463412" y="2809353"/>
            <a:ext cx="347375" cy="347375"/>
            <a:chOff x="1602463" y="2878688"/>
            <a:chExt cx="347375" cy="347375"/>
          </a:xfrm>
        </p:grpSpPr>
        <p:sp>
          <p:nvSpPr>
            <p:cNvPr id="566" name="Google Shape;566;p45">
              <a:extLst>
                <a:ext uri="{FF2B5EF4-FFF2-40B4-BE49-F238E27FC236}">
                  <a16:creationId xmlns:a16="http://schemas.microsoft.com/office/drawing/2014/main" id="{CCF3AD46-EE77-4D31-8B27-C97336C31FE1}"/>
                </a:ext>
              </a:extLst>
            </p:cNvPr>
            <p:cNvSpPr/>
            <p:nvPr/>
          </p:nvSpPr>
          <p:spPr>
            <a:xfrm>
              <a:off x="1602463" y="2878688"/>
              <a:ext cx="347375" cy="347375"/>
            </a:xfrm>
            <a:custGeom>
              <a:avLst/>
              <a:gdLst/>
              <a:ahLst/>
              <a:cxnLst/>
              <a:rect l="l" t="t" r="r" b="b"/>
              <a:pathLst>
                <a:path w="13895" h="13895" extrusionOk="0">
                  <a:moveTo>
                    <a:pt x="6942" y="810"/>
                  </a:moveTo>
                  <a:cubicBezTo>
                    <a:pt x="10323" y="810"/>
                    <a:pt x="13073" y="3560"/>
                    <a:pt x="13073" y="6941"/>
                  </a:cubicBezTo>
                  <a:cubicBezTo>
                    <a:pt x="13073" y="10311"/>
                    <a:pt x="10335" y="13073"/>
                    <a:pt x="6942" y="13073"/>
                  </a:cubicBezTo>
                  <a:cubicBezTo>
                    <a:pt x="3572" y="13073"/>
                    <a:pt x="810" y="10311"/>
                    <a:pt x="810" y="6941"/>
                  </a:cubicBezTo>
                  <a:cubicBezTo>
                    <a:pt x="810" y="3560"/>
                    <a:pt x="3572" y="810"/>
                    <a:pt x="6942" y="810"/>
                  </a:cubicBezTo>
                  <a:close/>
                  <a:moveTo>
                    <a:pt x="6942" y="0"/>
                  </a:moveTo>
                  <a:cubicBezTo>
                    <a:pt x="5084" y="0"/>
                    <a:pt x="3346" y="726"/>
                    <a:pt x="2036" y="2036"/>
                  </a:cubicBezTo>
                  <a:cubicBezTo>
                    <a:pt x="727" y="3346"/>
                    <a:pt x="0" y="5096"/>
                    <a:pt x="0" y="6953"/>
                  </a:cubicBezTo>
                  <a:cubicBezTo>
                    <a:pt x="0" y="8811"/>
                    <a:pt x="727" y="10549"/>
                    <a:pt x="2036" y="11859"/>
                  </a:cubicBezTo>
                  <a:cubicBezTo>
                    <a:pt x="3346" y="13168"/>
                    <a:pt x="5084" y="13895"/>
                    <a:pt x="6942" y="13895"/>
                  </a:cubicBezTo>
                  <a:cubicBezTo>
                    <a:pt x="8811" y="13895"/>
                    <a:pt x="10549" y="13168"/>
                    <a:pt x="11859" y="11859"/>
                  </a:cubicBezTo>
                  <a:cubicBezTo>
                    <a:pt x="13169" y="10549"/>
                    <a:pt x="13895" y="8811"/>
                    <a:pt x="13895" y="6953"/>
                  </a:cubicBezTo>
                  <a:cubicBezTo>
                    <a:pt x="13895" y="5096"/>
                    <a:pt x="13169" y="3346"/>
                    <a:pt x="11859" y="2036"/>
                  </a:cubicBezTo>
                  <a:cubicBezTo>
                    <a:pt x="10549" y="726"/>
                    <a:pt x="8811"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a:extLst>
                <a:ext uri="{FF2B5EF4-FFF2-40B4-BE49-F238E27FC236}">
                  <a16:creationId xmlns:a16="http://schemas.microsoft.com/office/drawing/2014/main" id="{566E23B6-3FEF-6805-6E7A-7D63B69B6D83}"/>
                </a:ext>
              </a:extLst>
            </p:cNvPr>
            <p:cNvSpPr/>
            <p:nvPr/>
          </p:nvSpPr>
          <p:spPr>
            <a:xfrm>
              <a:off x="1671513" y="3042088"/>
              <a:ext cx="209575" cy="101825"/>
            </a:xfrm>
            <a:custGeom>
              <a:avLst/>
              <a:gdLst/>
              <a:ahLst/>
              <a:cxnLst/>
              <a:rect l="l" t="t" r="r" b="b"/>
              <a:pathLst>
                <a:path w="8383" h="4073" extrusionOk="0">
                  <a:moveTo>
                    <a:pt x="417" y="1"/>
                  </a:moveTo>
                  <a:cubicBezTo>
                    <a:pt x="203" y="1"/>
                    <a:pt x="12" y="167"/>
                    <a:pt x="12" y="370"/>
                  </a:cubicBezTo>
                  <a:cubicBezTo>
                    <a:pt x="1" y="596"/>
                    <a:pt x="179" y="786"/>
                    <a:pt x="405" y="786"/>
                  </a:cubicBezTo>
                  <a:lnTo>
                    <a:pt x="536" y="786"/>
                  </a:lnTo>
                  <a:cubicBezTo>
                    <a:pt x="536" y="786"/>
                    <a:pt x="2287" y="4073"/>
                    <a:pt x="4180" y="4073"/>
                  </a:cubicBezTo>
                  <a:cubicBezTo>
                    <a:pt x="6073" y="4073"/>
                    <a:pt x="7823" y="822"/>
                    <a:pt x="7823" y="822"/>
                  </a:cubicBezTo>
                  <a:lnTo>
                    <a:pt x="7942" y="786"/>
                  </a:lnTo>
                  <a:cubicBezTo>
                    <a:pt x="8156" y="786"/>
                    <a:pt x="8347" y="620"/>
                    <a:pt x="8347" y="417"/>
                  </a:cubicBezTo>
                  <a:cubicBezTo>
                    <a:pt x="8383" y="191"/>
                    <a:pt x="8204" y="1"/>
                    <a:pt x="7978" y="1"/>
                  </a:cubicBezTo>
                  <a:lnTo>
                    <a:pt x="6942" y="1"/>
                  </a:lnTo>
                  <a:cubicBezTo>
                    <a:pt x="6728" y="1"/>
                    <a:pt x="6537" y="167"/>
                    <a:pt x="6537" y="370"/>
                  </a:cubicBezTo>
                  <a:cubicBezTo>
                    <a:pt x="6525" y="596"/>
                    <a:pt x="6692" y="786"/>
                    <a:pt x="6918" y="786"/>
                  </a:cubicBezTo>
                  <a:lnTo>
                    <a:pt x="7013" y="786"/>
                  </a:lnTo>
                  <a:cubicBezTo>
                    <a:pt x="7013" y="786"/>
                    <a:pt x="5608" y="3275"/>
                    <a:pt x="4180" y="3275"/>
                  </a:cubicBezTo>
                  <a:cubicBezTo>
                    <a:pt x="2739" y="3275"/>
                    <a:pt x="1358" y="822"/>
                    <a:pt x="1358" y="822"/>
                  </a:cubicBezTo>
                  <a:lnTo>
                    <a:pt x="1441" y="786"/>
                  </a:lnTo>
                  <a:cubicBezTo>
                    <a:pt x="1656" y="786"/>
                    <a:pt x="1846" y="620"/>
                    <a:pt x="1846" y="417"/>
                  </a:cubicBezTo>
                  <a:cubicBezTo>
                    <a:pt x="1858" y="191"/>
                    <a:pt x="1679"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a:extLst>
                <a:ext uri="{FF2B5EF4-FFF2-40B4-BE49-F238E27FC236}">
                  <a16:creationId xmlns:a16="http://schemas.microsoft.com/office/drawing/2014/main" id="{B71DB88E-36B4-CC2D-8678-F5DCCB1628CE}"/>
                </a:ext>
              </a:extLst>
            </p:cNvPr>
            <p:cNvSpPr/>
            <p:nvPr/>
          </p:nvSpPr>
          <p:spPr>
            <a:xfrm>
              <a:off x="1820638" y="2971188"/>
              <a:ext cx="20275" cy="31100"/>
            </a:xfrm>
            <a:custGeom>
              <a:avLst/>
              <a:gdLst/>
              <a:ahLst/>
              <a:cxnLst/>
              <a:rect l="l" t="t" r="r" b="b"/>
              <a:pathLst>
                <a:path w="811" h="1244" extrusionOk="0">
                  <a:moveTo>
                    <a:pt x="413" y="1"/>
                  </a:moveTo>
                  <a:cubicBezTo>
                    <a:pt x="191" y="1"/>
                    <a:pt x="1" y="183"/>
                    <a:pt x="1" y="408"/>
                  </a:cubicBezTo>
                  <a:lnTo>
                    <a:pt x="1" y="836"/>
                  </a:lnTo>
                  <a:cubicBezTo>
                    <a:pt x="1" y="1061"/>
                    <a:pt x="191" y="1243"/>
                    <a:pt x="413" y="1243"/>
                  </a:cubicBezTo>
                  <a:cubicBezTo>
                    <a:pt x="426" y="1243"/>
                    <a:pt x="439" y="1243"/>
                    <a:pt x="453" y="1241"/>
                  </a:cubicBezTo>
                  <a:cubicBezTo>
                    <a:pt x="655" y="1229"/>
                    <a:pt x="810" y="1051"/>
                    <a:pt x="810" y="836"/>
                  </a:cubicBezTo>
                  <a:lnTo>
                    <a:pt x="810" y="420"/>
                  </a:lnTo>
                  <a:cubicBezTo>
                    <a:pt x="810" y="217"/>
                    <a:pt x="655" y="39"/>
                    <a:pt x="453" y="3"/>
                  </a:cubicBezTo>
                  <a:cubicBezTo>
                    <a:pt x="439"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a:extLst>
                <a:ext uri="{FF2B5EF4-FFF2-40B4-BE49-F238E27FC236}">
                  <a16:creationId xmlns:a16="http://schemas.microsoft.com/office/drawing/2014/main" id="{BCCF30B2-ADC7-8C53-532F-4F6C6DAECF64}"/>
                </a:ext>
              </a:extLst>
            </p:cNvPr>
            <p:cNvSpPr/>
            <p:nvPr/>
          </p:nvSpPr>
          <p:spPr>
            <a:xfrm>
              <a:off x="1711688" y="2971188"/>
              <a:ext cx="20275" cy="31100"/>
            </a:xfrm>
            <a:custGeom>
              <a:avLst/>
              <a:gdLst/>
              <a:ahLst/>
              <a:cxnLst/>
              <a:rect l="l" t="t" r="r" b="b"/>
              <a:pathLst>
                <a:path w="811" h="1244" extrusionOk="0">
                  <a:moveTo>
                    <a:pt x="413" y="1"/>
                  </a:moveTo>
                  <a:cubicBezTo>
                    <a:pt x="192" y="1"/>
                    <a:pt x="1" y="183"/>
                    <a:pt x="1" y="408"/>
                  </a:cubicBezTo>
                  <a:lnTo>
                    <a:pt x="1" y="836"/>
                  </a:lnTo>
                  <a:cubicBezTo>
                    <a:pt x="1" y="1061"/>
                    <a:pt x="192" y="1243"/>
                    <a:pt x="413" y="1243"/>
                  </a:cubicBezTo>
                  <a:cubicBezTo>
                    <a:pt x="426" y="1243"/>
                    <a:pt x="440" y="1243"/>
                    <a:pt x="453" y="1241"/>
                  </a:cubicBezTo>
                  <a:cubicBezTo>
                    <a:pt x="644" y="1229"/>
                    <a:pt x="811" y="1051"/>
                    <a:pt x="811" y="836"/>
                  </a:cubicBezTo>
                  <a:lnTo>
                    <a:pt x="811" y="420"/>
                  </a:lnTo>
                  <a:cubicBezTo>
                    <a:pt x="811" y="217"/>
                    <a:pt x="656" y="39"/>
                    <a:pt x="453" y="3"/>
                  </a:cubicBezTo>
                  <a:cubicBezTo>
                    <a:pt x="440"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45">
            <a:extLst>
              <a:ext uri="{FF2B5EF4-FFF2-40B4-BE49-F238E27FC236}">
                <a16:creationId xmlns:a16="http://schemas.microsoft.com/office/drawing/2014/main" id="{2E83CE89-BF9A-67E2-AF10-F2DC5EECF67C}"/>
              </a:ext>
            </a:extLst>
          </p:cNvPr>
          <p:cNvSpPr/>
          <p:nvPr/>
        </p:nvSpPr>
        <p:spPr>
          <a:xfrm>
            <a:off x="6330751" y="1409395"/>
            <a:ext cx="348000" cy="346800"/>
          </a:xfrm>
          <a:custGeom>
            <a:avLst/>
            <a:gdLst/>
            <a:ahLst/>
            <a:cxnLst/>
            <a:rect l="l" t="t" r="r" b="b"/>
            <a:pathLst>
              <a:path w="13920" h="13872" extrusionOk="0">
                <a:moveTo>
                  <a:pt x="6978" y="799"/>
                </a:moveTo>
                <a:cubicBezTo>
                  <a:pt x="7680" y="799"/>
                  <a:pt x="8264" y="1370"/>
                  <a:pt x="8264" y="2073"/>
                </a:cubicBezTo>
                <a:cubicBezTo>
                  <a:pt x="8264" y="2775"/>
                  <a:pt x="7680" y="3359"/>
                  <a:pt x="6978" y="3359"/>
                </a:cubicBezTo>
                <a:cubicBezTo>
                  <a:pt x="6275" y="3359"/>
                  <a:pt x="5704" y="2775"/>
                  <a:pt x="5704" y="2073"/>
                </a:cubicBezTo>
                <a:cubicBezTo>
                  <a:pt x="5704" y="1370"/>
                  <a:pt x="6275" y="799"/>
                  <a:pt x="6978" y="799"/>
                </a:cubicBezTo>
                <a:close/>
                <a:moveTo>
                  <a:pt x="10907" y="1573"/>
                </a:moveTo>
                <a:cubicBezTo>
                  <a:pt x="11026" y="1573"/>
                  <a:pt x="11145" y="1608"/>
                  <a:pt x="11240" y="1704"/>
                </a:cubicBezTo>
                <a:cubicBezTo>
                  <a:pt x="11419" y="1882"/>
                  <a:pt x="11419" y="2180"/>
                  <a:pt x="11240" y="2358"/>
                </a:cubicBezTo>
                <a:lnTo>
                  <a:pt x="8418" y="5156"/>
                </a:lnTo>
                <a:cubicBezTo>
                  <a:pt x="8347" y="5228"/>
                  <a:pt x="8299" y="5335"/>
                  <a:pt x="8299" y="5442"/>
                </a:cubicBezTo>
                <a:lnTo>
                  <a:pt x="8299" y="7371"/>
                </a:lnTo>
                <a:lnTo>
                  <a:pt x="5620" y="7371"/>
                </a:lnTo>
                <a:lnTo>
                  <a:pt x="5620" y="5442"/>
                </a:lnTo>
                <a:cubicBezTo>
                  <a:pt x="5620" y="5335"/>
                  <a:pt x="5585" y="5228"/>
                  <a:pt x="5501" y="5156"/>
                </a:cubicBezTo>
                <a:lnTo>
                  <a:pt x="2703" y="2358"/>
                </a:lnTo>
                <a:cubicBezTo>
                  <a:pt x="2525" y="2180"/>
                  <a:pt x="2525" y="1882"/>
                  <a:pt x="2703" y="1704"/>
                </a:cubicBezTo>
                <a:cubicBezTo>
                  <a:pt x="2799" y="1608"/>
                  <a:pt x="2918" y="1573"/>
                  <a:pt x="3037" y="1573"/>
                </a:cubicBezTo>
                <a:cubicBezTo>
                  <a:pt x="3156" y="1573"/>
                  <a:pt x="3275" y="1608"/>
                  <a:pt x="3358" y="1704"/>
                </a:cubicBezTo>
                <a:lnTo>
                  <a:pt x="5716" y="4037"/>
                </a:lnTo>
                <a:cubicBezTo>
                  <a:pt x="5787" y="4109"/>
                  <a:pt x="5894" y="4156"/>
                  <a:pt x="6001" y="4156"/>
                </a:cubicBezTo>
                <a:lnTo>
                  <a:pt x="7942" y="4156"/>
                </a:lnTo>
                <a:cubicBezTo>
                  <a:pt x="8049" y="4156"/>
                  <a:pt x="8157" y="4109"/>
                  <a:pt x="8228" y="4037"/>
                </a:cubicBezTo>
                <a:lnTo>
                  <a:pt x="10585" y="1704"/>
                </a:lnTo>
                <a:cubicBezTo>
                  <a:pt x="10669" y="1608"/>
                  <a:pt x="10788" y="1573"/>
                  <a:pt x="10907" y="1573"/>
                </a:cubicBezTo>
                <a:close/>
                <a:moveTo>
                  <a:pt x="6561" y="8204"/>
                </a:moveTo>
                <a:lnTo>
                  <a:pt x="6561" y="10407"/>
                </a:lnTo>
                <a:cubicBezTo>
                  <a:pt x="6561" y="10645"/>
                  <a:pt x="6371" y="10859"/>
                  <a:pt x="6144" y="10871"/>
                </a:cubicBezTo>
                <a:cubicBezTo>
                  <a:pt x="6130" y="10873"/>
                  <a:pt x="6115" y="10873"/>
                  <a:pt x="6101" y="10873"/>
                </a:cubicBezTo>
                <a:cubicBezTo>
                  <a:pt x="5837" y="10873"/>
                  <a:pt x="5644" y="10667"/>
                  <a:pt x="5644" y="10407"/>
                </a:cubicBezTo>
                <a:lnTo>
                  <a:pt x="5644" y="8204"/>
                </a:lnTo>
                <a:close/>
                <a:moveTo>
                  <a:pt x="8335" y="8204"/>
                </a:moveTo>
                <a:lnTo>
                  <a:pt x="8335" y="10407"/>
                </a:lnTo>
                <a:cubicBezTo>
                  <a:pt x="8335" y="10645"/>
                  <a:pt x="8145" y="10859"/>
                  <a:pt x="7918" y="10871"/>
                </a:cubicBezTo>
                <a:cubicBezTo>
                  <a:pt x="7904" y="10873"/>
                  <a:pt x="7889" y="10873"/>
                  <a:pt x="7875" y="10873"/>
                </a:cubicBezTo>
                <a:cubicBezTo>
                  <a:pt x="7610" y="10873"/>
                  <a:pt x="7406" y="10667"/>
                  <a:pt x="7406" y="10407"/>
                </a:cubicBezTo>
                <a:lnTo>
                  <a:pt x="7406" y="8204"/>
                </a:lnTo>
                <a:close/>
                <a:moveTo>
                  <a:pt x="3287" y="12133"/>
                </a:moveTo>
                <a:cubicBezTo>
                  <a:pt x="3656" y="12133"/>
                  <a:pt x="3966" y="12348"/>
                  <a:pt x="3966" y="12598"/>
                </a:cubicBezTo>
                <a:lnTo>
                  <a:pt x="3966" y="13062"/>
                </a:lnTo>
                <a:lnTo>
                  <a:pt x="846" y="13062"/>
                </a:lnTo>
                <a:lnTo>
                  <a:pt x="846" y="12598"/>
                </a:lnTo>
                <a:cubicBezTo>
                  <a:pt x="846" y="12348"/>
                  <a:pt x="1179" y="12133"/>
                  <a:pt x="1537" y="12133"/>
                </a:cubicBezTo>
                <a:close/>
                <a:moveTo>
                  <a:pt x="8514" y="11705"/>
                </a:moveTo>
                <a:cubicBezTo>
                  <a:pt x="8883" y="11705"/>
                  <a:pt x="9192" y="12014"/>
                  <a:pt x="9192" y="12383"/>
                </a:cubicBezTo>
                <a:lnTo>
                  <a:pt x="9192" y="13062"/>
                </a:lnTo>
                <a:lnTo>
                  <a:pt x="4775" y="13062"/>
                </a:lnTo>
                <a:lnTo>
                  <a:pt x="4775" y="12383"/>
                </a:lnTo>
                <a:cubicBezTo>
                  <a:pt x="4775" y="12014"/>
                  <a:pt x="5085" y="11705"/>
                  <a:pt x="5454" y="11705"/>
                </a:cubicBezTo>
                <a:close/>
                <a:moveTo>
                  <a:pt x="12443" y="12133"/>
                </a:moveTo>
                <a:cubicBezTo>
                  <a:pt x="12812" y="12133"/>
                  <a:pt x="13121" y="12348"/>
                  <a:pt x="13121" y="12598"/>
                </a:cubicBezTo>
                <a:lnTo>
                  <a:pt x="13121" y="13062"/>
                </a:lnTo>
                <a:lnTo>
                  <a:pt x="10002" y="13062"/>
                </a:lnTo>
                <a:lnTo>
                  <a:pt x="10002" y="12598"/>
                </a:lnTo>
                <a:cubicBezTo>
                  <a:pt x="10002" y="12348"/>
                  <a:pt x="10323" y="12133"/>
                  <a:pt x="10681" y="12133"/>
                </a:cubicBezTo>
                <a:close/>
                <a:moveTo>
                  <a:pt x="6966" y="1"/>
                </a:moveTo>
                <a:cubicBezTo>
                  <a:pt x="5799" y="1"/>
                  <a:pt x="4870" y="942"/>
                  <a:pt x="4870" y="2085"/>
                </a:cubicBezTo>
                <a:lnTo>
                  <a:pt x="3942" y="1168"/>
                </a:lnTo>
                <a:cubicBezTo>
                  <a:pt x="3704" y="930"/>
                  <a:pt x="3382" y="787"/>
                  <a:pt x="3037" y="787"/>
                </a:cubicBezTo>
                <a:cubicBezTo>
                  <a:pt x="2692" y="787"/>
                  <a:pt x="2370" y="930"/>
                  <a:pt x="2132" y="1168"/>
                </a:cubicBezTo>
                <a:cubicBezTo>
                  <a:pt x="1620" y="1656"/>
                  <a:pt x="1620" y="2477"/>
                  <a:pt x="2132" y="2966"/>
                </a:cubicBezTo>
                <a:lnTo>
                  <a:pt x="4811" y="5645"/>
                </a:lnTo>
                <a:lnTo>
                  <a:pt x="4811" y="10443"/>
                </a:lnTo>
                <a:cubicBezTo>
                  <a:pt x="4811" y="10633"/>
                  <a:pt x="4847" y="10824"/>
                  <a:pt x="4930" y="10990"/>
                </a:cubicBezTo>
                <a:cubicBezTo>
                  <a:pt x="4597" y="11109"/>
                  <a:pt x="4335" y="11312"/>
                  <a:pt x="4156" y="11598"/>
                </a:cubicBezTo>
                <a:cubicBezTo>
                  <a:pt x="3894" y="11431"/>
                  <a:pt x="3585" y="11324"/>
                  <a:pt x="3239" y="11324"/>
                </a:cubicBezTo>
                <a:lnTo>
                  <a:pt x="1501" y="11324"/>
                </a:lnTo>
                <a:cubicBezTo>
                  <a:pt x="679" y="11324"/>
                  <a:pt x="1" y="11895"/>
                  <a:pt x="1" y="12610"/>
                </a:cubicBezTo>
                <a:lnTo>
                  <a:pt x="1" y="13467"/>
                </a:lnTo>
                <a:cubicBezTo>
                  <a:pt x="1" y="13693"/>
                  <a:pt x="179" y="13872"/>
                  <a:pt x="406" y="13872"/>
                </a:cubicBezTo>
                <a:lnTo>
                  <a:pt x="13467" y="13872"/>
                </a:lnTo>
                <a:cubicBezTo>
                  <a:pt x="13693" y="13872"/>
                  <a:pt x="13872" y="13693"/>
                  <a:pt x="13872" y="13467"/>
                </a:cubicBezTo>
                <a:lnTo>
                  <a:pt x="13872" y="12610"/>
                </a:lnTo>
                <a:cubicBezTo>
                  <a:pt x="13919" y="11895"/>
                  <a:pt x="13240" y="11336"/>
                  <a:pt x="12407" y="11336"/>
                </a:cubicBezTo>
                <a:lnTo>
                  <a:pt x="10704" y="11336"/>
                </a:lnTo>
                <a:cubicBezTo>
                  <a:pt x="10359" y="11336"/>
                  <a:pt x="10050" y="11431"/>
                  <a:pt x="9788" y="11598"/>
                </a:cubicBezTo>
                <a:cubicBezTo>
                  <a:pt x="9609" y="11312"/>
                  <a:pt x="9347" y="11098"/>
                  <a:pt x="9014" y="10990"/>
                </a:cubicBezTo>
                <a:cubicBezTo>
                  <a:pt x="9097" y="10824"/>
                  <a:pt x="9133" y="10633"/>
                  <a:pt x="9133" y="10443"/>
                </a:cubicBezTo>
                <a:lnTo>
                  <a:pt x="9133" y="5645"/>
                </a:lnTo>
                <a:lnTo>
                  <a:pt x="11812" y="2966"/>
                </a:lnTo>
                <a:cubicBezTo>
                  <a:pt x="12086" y="2704"/>
                  <a:pt x="12217" y="2347"/>
                  <a:pt x="12193" y="1954"/>
                </a:cubicBezTo>
                <a:cubicBezTo>
                  <a:pt x="12169" y="1680"/>
                  <a:pt x="12074" y="1430"/>
                  <a:pt x="11895" y="1239"/>
                </a:cubicBezTo>
                <a:cubicBezTo>
                  <a:pt x="11635" y="946"/>
                  <a:pt x="11276" y="782"/>
                  <a:pt x="10890" y="782"/>
                </a:cubicBezTo>
                <a:cubicBezTo>
                  <a:pt x="10852" y="782"/>
                  <a:pt x="10814" y="784"/>
                  <a:pt x="10776" y="787"/>
                </a:cubicBezTo>
                <a:cubicBezTo>
                  <a:pt x="10478" y="823"/>
                  <a:pt x="10192" y="953"/>
                  <a:pt x="9990" y="1180"/>
                </a:cubicBezTo>
                <a:lnTo>
                  <a:pt x="9061" y="2085"/>
                </a:lnTo>
                <a:cubicBezTo>
                  <a:pt x="9061" y="942"/>
                  <a:pt x="8109"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a:extLst>
              <a:ext uri="{FF2B5EF4-FFF2-40B4-BE49-F238E27FC236}">
                <a16:creationId xmlns:a16="http://schemas.microsoft.com/office/drawing/2014/main" id="{8611955C-9C3B-5677-D6A1-C2295AF25EFF}"/>
              </a:ext>
            </a:extLst>
          </p:cNvPr>
          <p:cNvSpPr txBox="1">
            <a:spLocks noGrp="1"/>
          </p:cNvSpPr>
          <p:nvPr>
            <p:ph type="subTitle" idx="2"/>
          </p:nvPr>
        </p:nvSpPr>
        <p:spPr>
          <a:xfrm>
            <a:off x="1081624" y="1325227"/>
            <a:ext cx="3122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err="1"/>
              <a:t>Allemagne</a:t>
            </a:r>
            <a:r>
              <a:rPr lang="en-US" sz="1600"/>
              <a:t> </a:t>
            </a:r>
            <a:endParaRPr sz="1900"/>
          </a:p>
        </p:txBody>
      </p:sp>
      <p:sp>
        <p:nvSpPr>
          <p:cNvPr id="4" name="Rectangle 2">
            <a:extLst>
              <a:ext uri="{FF2B5EF4-FFF2-40B4-BE49-F238E27FC236}">
                <a16:creationId xmlns:a16="http://schemas.microsoft.com/office/drawing/2014/main" id="{D474B819-87BD-7D2B-6F9F-58849C860084}"/>
              </a:ext>
            </a:extLst>
          </p:cNvPr>
          <p:cNvSpPr>
            <a:spLocks noChangeArrowheads="1"/>
          </p:cNvSpPr>
          <p:nvPr/>
        </p:nvSpPr>
        <p:spPr bwMode="auto">
          <a:xfrm>
            <a:off x="1034747" y="1629333"/>
            <a:ext cx="335956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Système de </a:t>
            </a:r>
            <a:r>
              <a:rPr kumimoji="0" lang="en-US" altLang="en-US" b="0" i="0" u="none" strike="noStrike" cap="none" normalizeH="0" baseline="0" err="1">
                <a:ln>
                  <a:noFill/>
                </a:ln>
                <a:solidFill>
                  <a:schemeClr val="tx1"/>
                </a:solidFill>
                <a:effectLst/>
                <a:latin typeface="Arial" panose="020B0604020202020204" pitchFamily="34" charset="0"/>
              </a:rPr>
              <a:t>consigne</a:t>
            </a:r>
            <a:r>
              <a:rPr kumimoji="0" lang="en-US" altLang="en-US" b="0" i="0" u="none" strike="noStrike" cap="none" normalizeH="0" baseline="0">
                <a:ln>
                  <a:noFill/>
                </a:ln>
                <a:solidFill>
                  <a:schemeClr val="tx1"/>
                </a:solidFill>
                <a:effectLst/>
                <a:latin typeface="Arial" panose="020B0604020202020204" pitchFamily="34" charset="0"/>
              </a:rPr>
              <a:t> pour les </a:t>
            </a:r>
            <a:r>
              <a:rPr kumimoji="0" lang="en-US" altLang="en-US" b="0" i="0" u="none" strike="noStrike" cap="none" normalizeH="0" baseline="0" err="1">
                <a:ln>
                  <a:noFill/>
                </a:ln>
                <a:solidFill>
                  <a:schemeClr val="tx1"/>
                </a:solidFill>
                <a:effectLst/>
                <a:latin typeface="Arial" panose="020B0604020202020204" pitchFamily="34" charset="0"/>
              </a:rPr>
              <a:t>bouteilles</a:t>
            </a:r>
            <a:r>
              <a:rPr kumimoji="0" lang="en-US" altLang="en-US" b="0" i="0" u="none" strike="noStrike" cap="none" normalizeH="0" baseline="0">
                <a:ln>
                  <a:noFill/>
                </a:ln>
                <a:solidFill>
                  <a:schemeClr val="tx1"/>
                </a:solidFill>
                <a:effectLst/>
                <a:latin typeface="Arial" panose="020B0604020202020204" pitchFamily="34" charset="0"/>
              </a:rPr>
              <a:t> </a:t>
            </a:r>
            <a:r>
              <a:rPr kumimoji="0" lang="en-US" altLang="en-US" b="0" i="0" u="none" strike="noStrike" cap="none" normalizeH="0" baseline="0" err="1">
                <a:ln>
                  <a:noFill/>
                </a:ln>
                <a:solidFill>
                  <a:schemeClr val="tx1"/>
                </a:solidFill>
                <a:effectLst/>
                <a:latin typeface="Arial" panose="020B0604020202020204" pitchFamily="34" charset="0"/>
              </a:rPr>
              <a:t>en</a:t>
            </a:r>
            <a:r>
              <a:rPr kumimoji="0" lang="en-US" altLang="en-US" b="0" i="0" u="none" strike="noStrike" cap="none" normalizeH="0" baseline="0">
                <a:ln>
                  <a:noFill/>
                </a:ln>
                <a:solidFill>
                  <a:schemeClr val="tx1"/>
                </a:solidFill>
                <a:effectLst/>
                <a:latin typeface="Arial" panose="020B0604020202020204" pitchFamily="34" charset="0"/>
              </a:rPr>
              <a:t> plastique, </a:t>
            </a:r>
            <a:r>
              <a:rPr kumimoji="0" lang="en-US" altLang="en-US" b="0" i="0" u="none" strike="noStrike" cap="none" normalizeH="0" baseline="0" err="1">
                <a:ln>
                  <a:noFill/>
                </a:ln>
                <a:solidFill>
                  <a:schemeClr val="tx1"/>
                </a:solidFill>
                <a:effectLst/>
                <a:latin typeface="Arial" panose="020B0604020202020204" pitchFamily="34" charset="0"/>
              </a:rPr>
              <a:t>atteignant</a:t>
            </a:r>
            <a:r>
              <a:rPr kumimoji="0" lang="en-US" altLang="en-US" b="0" i="0" u="none" strike="noStrike" cap="none" normalizeH="0" baseline="0">
                <a:ln>
                  <a:noFill/>
                </a:ln>
                <a:solidFill>
                  <a:schemeClr val="tx1"/>
                </a:solidFill>
                <a:effectLst/>
                <a:latin typeface="Arial" panose="020B0604020202020204" pitchFamily="34" charset="0"/>
              </a:rPr>
              <a:t> un </a:t>
            </a:r>
            <a:r>
              <a:rPr kumimoji="0" lang="en-US" altLang="en-US" b="0" i="0" u="none" strike="noStrike" cap="none" normalizeH="0" baseline="0" err="1">
                <a:ln>
                  <a:noFill/>
                </a:ln>
                <a:solidFill>
                  <a:schemeClr val="tx1"/>
                </a:solidFill>
                <a:effectLst/>
                <a:latin typeface="Arial" panose="020B0604020202020204" pitchFamily="34" charset="0"/>
              </a:rPr>
              <a:t>taux</a:t>
            </a:r>
            <a:r>
              <a:rPr kumimoji="0" lang="en-US" altLang="en-US" b="0" i="0" u="none" strike="noStrike" cap="none" normalizeH="0" baseline="0">
                <a:ln>
                  <a:noFill/>
                </a:ln>
                <a:solidFill>
                  <a:schemeClr val="tx1"/>
                </a:solidFill>
                <a:effectLst/>
                <a:latin typeface="Arial" panose="020B0604020202020204" pitchFamily="34" charset="0"/>
              </a:rPr>
              <a:t> de </a:t>
            </a:r>
            <a:r>
              <a:rPr kumimoji="0" lang="en-US" altLang="en-US" b="0" i="0" u="none" strike="noStrike" cap="none" normalizeH="0" baseline="0" err="1">
                <a:ln>
                  <a:noFill/>
                </a:ln>
                <a:solidFill>
                  <a:schemeClr val="tx1"/>
                </a:solidFill>
                <a:effectLst/>
                <a:latin typeface="Arial" panose="020B0604020202020204" pitchFamily="34" charset="0"/>
              </a:rPr>
              <a:t>recyclage</a:t>
            </a:r>
            <a:r>
              <a:rPr kumimoji="0" lang="en-US" altLang="en-US" b="0" i="0" u="none" strike="noStrike" cap="none" normalizeH="0" baseline="0">
                <a:ln>
                  <a:noFill/>
                </a:ln>
                <a:solidFill>
                  <a:schemeClr val="tx1"/>
                </a:solidFill>
                <a:effectLst/>
                <a:latin typeface="Arial" panose="020B0604020202020204" pitchFamily="34" charset="0"/>
              </a:rPr>
              <a:t> de plus de </a:t>
            </a:r>
            <a:r>
              <a:rPr kumimoji="0" lang="en-US" altLang="en-US" b="1" i="0" u="none" strike="noStrike" cap="none" normalizeH="0" baseline="0">
                <a:ln>
                  <a:noFill/>
                </a:ln>
                <a:solidFill>
                  <a:schemeClr val="tx1"/>
                </a:solidFill>
                <a:effectLst/>
                <a:latin typeface="Arial" panose="020B0604020202020204" pitchFamily="34" charset="0"/>
              </a:rPr>
              <a:t>90 %</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83F4A06-0929-1762-7A13-E350E2FA035C}"/>
              </a:ext>
            </a:extLst>
          </p:cNvPr>
          <p:cNvSpPr>
            <a:spLocks noChangeArrowheads="1"/>
          </p:cNvSpPr>
          <p:nvPr/>
        </p:nvSpPr>
        <p:spPr bwMode="auto">
          <a:xfrm>
            <a:off x="1088456" y="3738962"/>
            <a:ext cx="287965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Initiative de </a:t>
            </a:r>
            <a:r>
              <a:rPr kumimoji="0" lang="en-US" altLang="en-US" b="0" i="0" u="none" strike="noStrike" cap="none" normalizeH="0" baseline="0" err="1">
                <a:ln>
                  <a:noFill/>
                </a:ln>
                <a:solidFill>
                  <a:schemeClr val="tx1"/>
                </a:solidFill>
                <a:effectLst/>
                <a:latin typeface="Arial" panose="020B0604020202020204" pitchFamily="34" charset="0"/>
              </a:rPr>
              <a:t>recyclage</a:t>
            </a:r>
            <a:r>
              <a:rPr kumimoji="0" lang="en-US" altLang="en-US" b="0" i="0" u="none" strike="noStrike" cap="none" normalizeH="0" baseline="0">
                <a:ln>
                  <a:noFill/>
                </a:ln>
                <a:solidFill>
                  <a:schemeClr val="tx1"/>
                </a:solidFill>
                <a:effectLst/>
                <a:latin typeface="Arial" panose="020B0604020202020204" pitchFamily="34" charset="0"/>
              </a:rPr>
              <a:t> avec des machines </a:t>
            </a:r>
            <a:r>
              <a:rPr kumimoji="0" lang="en-US" altLang="en-US" b="0" i="0" u="none" strike="noStrike" cap="none" normalizeH="0" baseline="0" err="1">
                <a:ln>
                  <a:noFill/>
                </a:ln>
                <a:solidFill>
                  <a:schemeClr val="tx1"/>
                </a:solidFill>
                <a:effectLst/>
                <a:latin typeface="Arial" panose="020B0604020202020204" pitchFamily="34" charset="0"/>
              </a:rPr>
              <a:t>automatiques</a:t>
            </a:r>
            <a:r>
              <a:rPr kumimoji="0" lang="en-US" altLang="en-US" b="0" i="0" u="none" strike="noStrike" cap="none" normalizeH="0" baseline="0">
                <a:ln>
                  <a:noFill/>
                </a:ln>
                <a:solidFill>
                  <a:schemeClr val="tx1"/>
                </a:solidFill>
                <a:effectLst/>
                <a:latin typeface="Arial" panose="020B0604020202020204" pitchFamily="34" charset="0"/>
              </a:rPr>
              <a:t> qui </a:t>
            </a:r>
            <a:r>
              <a:rPr kumimoji="0" lang="en-US" altLang="en-US" b="0" i="0" u="none" strike="noStrike" cap="none" normalizeH="0" baseline="0" err="1">
                <a:ln>
                  <a:noFill/>
                </a:ln>
                <a:solidFill>
                  <a:schemeClr val="tx1"/>
                </a:solidFill>
                <a:effectLst/>
                <a:latin typeface="Arial" panose="020B0604020202020204" pitchFamily="34" charset="0"/>
              </a:rPr>
              <a:t>récompensent</a:t>
            </a:r>
            <a:r>
              <a:rPr kumimoji="0" lang="en-US" altLang="en-US" b="0" i="0" u="none" strike="noStrike" cap="none" normalizeH="0" baseline="0">
                <a:ln>
                  <a:noFill/>
                </a:ln>
                <a:solidFill>
                  <a:schemeClr val="tx1"/>
                </a:solidFill>
                <a:effectLst/>
                <a:latin typeface="Arial" panose="020B0604020202020204" pitchFamily="34" charset="0"/>
              </a:rPr>
              <a:t> les </a:t>
            </a:r>
            <a:r>
              <a:rPr kumimoji="0" lang="en-US" altLang="en-US" b="0" i="0" u="none" strike="noStrike" cap="none" normalizeH="0" baseline="0" err="1">
                <a:ln>
                  <a:noFill/>
                </a:ln>
                <a:solidFill>
                  <a:schemeClr val="tx1"/>
                </a:solidFill>
                <a:effectLst/>
                <a:latin typeface="Arial" panose="020B0604020202020204" pitchFamily="34" charset="0"/>
              </a:rPr>
              <a:t>utilisateurs</a:t>
            </a:r>
            <a:r>
              <a:rPr kumimoji="0" lang="en-US" altLang="en-US" b="0" i="0" u="none" strike="noStrike" cap="none" normalizeH="0" baseline="0">
                <a:ln>
                  <a:noFill/>
                </a:ln>
                <a:solidFill>
                  <a:schemeClr val="tx1"/>
                </a:solidFill>
                <a:effectLst/>
                <a:latin typeface="Arial" panose="020B0604020202020204" pitchFamily="34" charset="0"/>
              </a:rPr>
              <a:t> pour le retour de </a:t>
            </a:r>
            <a:r>
              <a:rPr kumimoji="0" lang="en-US" altLang="en-US" b="0" i="0" u="none" strike="noStrike" cap="none" normalizeH="0" baseline="0" err="1">
                <a:ln>
                  <a:noFill/>
                </a:ln>
                <a:solidFill>
                  <a:schemeClr val="tx1"/>
                </a:solidFill>
                <a:effectLst/>
                <a:latin typeface="Arial" panose="020B0604020202020204" pitchFamily="34" charset="0"/>
              </a:rPr>
              <a:t>bouteilles</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Sous-titre 7">
            <a:extLst>
              <a:ext uri="{FF2B5EF4-FFF2-40B4-BE49-F238E27FC236}">
                <a16:creationId xmlns:a16="http://schemas.microsoft.com/office/drawing/2014/main" id="{C5EECB0F-A90C-0393-D812-8DF4BA668DAD}"/>
              </a:ext>
            </a:extLst>
          </p:cNvPr>
          <p:cNvSpPr>
            <a:spLocks noGrp="1"/>
          </p:cNvSpPr>
          <p:nvPr>
            <p:ph type="subTitle" idx="7"/>
          </p:nvPr>
        </p:nvSpPr>
        <p:spPr>
          <a:xfrm>
            <a:off x="4921885" y="2925972"/>
            <a:ext cx="3125700" cy="456000"/>
          </a:xfrm>
        </p:spPr>
        <p:txBody>
          <a:bodyPr/>
          <a:lstStyle/>
          <a:p>
            <a:pPr algn="l"/>
            <a:r>
              <a:rPr lang="fr-FR"/>
              <a:t>Programmes communautaires</a:t>
            </a:r>
          </a:p>
          <a:p>
            <a:pPr algn="l"/>
            <a:r>
              <a:rPr lang="fr-FR"/>
              <a:t>et politiques publiques</a:t>
            </a:r>
          </a:p>
          <a:p>
            <a:pPr algn="l"/>
            <a:r>
              <a:rPr lang="fr-FR"/>
              <a:t>favorisant le recyclage, avec</a:t>
            </a:r>
          </a:p>
          <a:p>
            <a:pPr algn="l"/>
            <a:r>
              <a:rPr lang="fr-FR"/>
              <a:t>des taux de recyclage de plus</a:t>
            </a:r>
          </a:p>
          <a:p>
            <a:pPr algn="l"/>
            <a:r>
              <a:rPr lang="fr-FR"/>
              <a:t>de </a:t>
            </a:r>
            <a:r>
              <a:rPr lang="fr-FR" b="1"/>
              <a:t>80 %</a:t>
            </a:r>
            <a:r>
              <a:rPr lang="fr-FR"/>
              <a:t>.</a:t>
            </a:r>
            <a:endParaRPr lang="en-US"/>
          </a:p>
        </p:txBody>
      </p:sp>
    </p:spTree>
    <p:extLst>
      <p:ext uri="{BB962C8B-B14F-4D97-AF65-F5344CB8AC3E}">
        <p14:creationId xmlns:p14="http://schemas.microsoft.com/office/powerpoint/2010/main" val="342678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3"/>
          <p:cNvSpPr/>
          <p:nvPr/>
        </p:nvSpPr>
        <p:spPr>
          <a:xfrm>
            <a:off x="4878500" y="1653885"/>
            <a:ext cx="3227400" cy="2697678"/>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007050" y="1794075"/>
            <a:ext cx="2970300" cy="241053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1020200" y="1653874"/>
            <a:ext cx="3227400" cy="2697689"/>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1148750" y="1788275"/>
            <a:ext cx="2970300" cy="241633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904125" y="1309518"/>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6013549" y="1418942"/>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045450" y="1309518"/>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154874" y="1418942"/>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Comparaison</a:t>
            </a:r>
            <a:r>
              <a:rPr lang="en-US"/>
              <a:t> </a:t>
            </a:r>
            <a:endParaRPr/>
          </a:p>
        </p:txBody>
      </p:sp>
      <p:sp>
        <p:nvSpPr>
          <p:cNvPr id="499" name="Google Shape;499;p43"/>
          <p:cNvSpPr txBox="1">
            <a:spLocks noGrp="1"/>
          </p:cNvSpPr>
          <p:nvPr>
            <p:ph type="subTitle" idx="2"/>
          </p:nvPr>
        </p:nvSpPr>
        <p:spPr>
          <a:xfrm>
            <a:off x="1357325" y="2509497"/>
            <a:ext cx="2570700" cy="370800"/>
          </a:xfrm>
          <a:prstGeom prst="rect">
            <a:avLst/>
          </a:prstGeom>
        </p:spPr>
        <p:txBody>
          <a:bodyPr spcFirstLastPara="1" wrap="square" lIns="91425" tIns="91425" rIns="91425" bIns="91425" anchor="ctr" anchorCtr="0">
            <a:noAutofit/>
          </a:bodyPr>
          <a:lstStyle/>
          <a:p>
            <a:pPr marL="127000" indent="0"/>
            <a:r>
              <a:rPr lang="en-US" b="1" err="1"/>
              <a:t>Taux</a:t>
            </a:r>
            <a:r>
              <a:rPr lang="en-US" b="1"/>
              <a:t> de Recyclage </a:t>
            </a:r>
            <a:endParaRPr lang="en-US"/>
          </a:p>
        </p:txBody>
      </p:sp>
      <p:sp>
        <p:nvSpPr>
          <p:cNvPr id="500" name="Google Shape;500;p43"/>
          <p:cNvSpPr txBox="1">
            <a:spLocks noGrp="1"/>
          </p:cNvSpPr>
          <p:nvPr>
            <p:ph type="subTitle" idx="4"/>
          </p:nvPr>
        </p:nvSpPr>
        <p:spPr>
          <a:xfrm>
            <a:off x="4725250" y="2530575"/>
            <a:ext cx="3533900" cy="370800"/>
          </a:xfrm>
          <a:prstGeom prst="rect">
            <a:avLst/>
          </a:prstGeom>
        </p:spPr>
        <p:txBody>
          <a:bodyPr spcFirstLastPara="1" wrap="square" lIns="91425" tIns="91425" rIns="91425" bIns="91425" anchor="ctr" anchorCtr="0">
            <a:noAutofit/>
          </a:bodyPr>
          <a:lstStyle/>
          <a:p>
            <a:pPr marL="127000" indent="0"/>
            <a:r>
              <a:rPr lang="en-US" sz="1800" b="1"/>
              <a:t>Implication Communautaire </a:t>
            </a:r>
            <a:endParaRPr lang="en-US" sz="1800"/>
          </a:p>
        </p:txBody>
      </p:sp>
      <p:sp>
        <p:nvSpPr>
          <p:cNvPr id="501" name="Google Shape;501;p43"/>
          <p:cNvSpPr/>
          <p:nvPr/>
        </p:nvSpPr>
        <p:spPr>
          <a:xfrm>
            <a:off x="2484900" y="1723763"/>
            <a:ext cx="314950" cy="346775"/>
          </a:xfrm>
          <a:custGeom>
            <a:avLst/>
            <a:gdLst/>
            <a:ahLst/>
            <a:cxnLst/>
            <a:rect l="l" t="t" r="r" b="b"/>
            <a:pathLst>
              <a:path w="12598" h="13871" extrusionOk="0">
                <a:moveTo>
                  <a:pt x="9544" y="1273"/>
                </a:moveTo>
                <a:cubicBezTo>
                  <a:pt x="10048" y="1273"/>
                  <a:pt x="10454" y="1681"/>
                  <a:pt x="10454" y="2191"/>
                </a:cubicBezTo>
                <a:lnTo>
                  <a:pt x="10454" y="2631"/>
                </a:lnTo>
                <a:lnTo>
                  <a:pt x="8668" y="2631"/>
                </a:lnTo>
                <a:lnTo>
                  <a:pt x="8668" y="2167"/>
                </a:lnTo>
                <a:cubicBezTo>
                  <a:pt x="8668" y="1691"/>
                  <a:pt x="9049" y="1310"/>
                  <a:pt x="9501" y="1274"/>
                </a:cubicBezTo>
                <a:cubicBezTo>
                  <a:pt x="9516" y="1273"/>
                  <a:pt x="9530" y="1273"/>
                  <a:pt x="9544" y="1273"/>
                </a:cubicBezTo>
                <a:close/>
                <a:moveTo>
                  <a:pt x="6925" y="845"/>
                </a:moveTo>
                <a:cubicBezTo>
                  <a:pt x="7429" y="845"/>
                  <a:pt x="7835" y="1252"/>
                  <a:pt x="7835" y="1750"/>
                </a:cubicBezTo>
                <a:lnTo>
                  <a:pt x="7835" y="2631"/>
                </a:lnTo>
                <a:lnTo>
                  <a:pt x="6942" y="2631"/>
                </a:lnTo>
                <a:cubicBezTo>
                  <a:pt x="6620" y="2631"/>
                  <a:pt x="6311" y="2727"/>
                  <a:pt x="6049" y="2881"/>
                </a:cubicBezTo>
                <a:lnTo>
                  <a:pt x="6049" y="1738"/>
                </a:lnTo>
                <a:cubicBezTo>
                  <a:pt x="6049" y="1262"/>
                  <a:pt x="6430" y="881"/>
                  <a:pt x="6882" y="846"/>
                </a:cubicBezTo>
                <a:cubicBezTo>
                  <a:pt x="6896" y="845"/>
                  <a:pt x="6911" y="845"/>
                  <a:pt x="6925" y="845"/>
                </a:cubicBezTo>
                <a:close/>
                <a:moveTo>
                  <a:pt x="4305" y="1273"/>
                </a:moveTo>
                <a:cubicBezTo>
                  <a:pt x="4810" y="1273"/>
                  <a:pt x="5215" y="1681"/>
                  <a:pt x="5215" y="2191"/>
                </a:cubicBezTo>
                <a:lnTo>
                  <a:pt x="5215" y="4310"/>
                </a:lnTo>
                <a:cubicBezTo>
                  <a:pt x="5215" y="4814"/>
                  <a:pt x="4819" y="5229"/>
                  <a:pt x="4324" y="5229"/>
                </a:cubicBezTo>
                <a:cubicBezTo>
                  <a:pt x="4303" y="5229"/>
                  <a:pt x="4283" y="5228"/>
                  <a:pt x="4263" y="5227"/>
                </a:cubicBezTo>
                <a:cubicBezTo>
                  <a:pt x="3810" y="5191"/>
                  <a:pt x="3429" y="4810"/>
                  <a:pt x="3429" y="4334"/>
                </a:cubicBezTo>
                <a:lnTo>
                  <a:pt x="3429" y="2167"/>
                </a:lnTo>
                <a:cubicBezTo>
                  <a:pt x="3429" y="1691"/>
                  <a:pt x="3810" y="1310"/>
                  <a:pt x="4263" y="1274"/>
                </a:cubicBezTo>
                <a:cubicBezTo>
                  <a:pt x="4277" y="1273"/>
                  <a:pt x="4291" y="1273"/>
                  <a:pt x="4305" y="1273"/>
                </a:cubicBezTo>
                <a:close/>
                <a:moveTo>
                  <a:pt x="1725" y="2141"/>
                </a:moveTo>
                <a:cubicBezTo>
                  <a:pt x="2212" y="2141"/>
                  <a:pt x="2620" y="2568"/>
                  <a:pt x="2620" y="3060"/>
                </a:cubicBezTo>
                <a:lnTo>
                  <a:pt x="2620" y="4334"/>
                </a:lnTo>
                <a:cubicBezTo>
                  <a:pt x="2620" y="4810"/>
                  <a:pt x="2239" y="5227"/>
                  <a:pt x="1762" y="5239"/>
                </a:cubicBezTo>
                <a:cubicBezTo>
                  <a:pt x="1753" y="5239"/>
                  <a:pt x="1743" y="5239"/>
                  <a:pt x="1734" y="5239"/>
                </a:cubicBezTo>
                <a:cubicBezTo>
                  <a:pt x="1364" y="5239"/>
                  <a:pt x="1033" y="5016"/>
                  <a:pt x="905" y="4691"/>
                </a:cubicBezTo>
                <a:lnTo>
                  <a:pt x="834" y="4298"/>
                </a:lnTo>
                <a:lnTo>
                  <a:pt x="834" y="3036"/>
                </a:lnTo>
                <a:cubicBezTo>
                  <a:pt x="834" y="2560"/>
                  <a:pt x="1203" y="2167"/>
                  <a:pt x="1667" y="2143"/>
                </a:cubicBezTo>
                <a:cubicBezTo>
                  <a:pt x="1687" y="2142"/>
                  <a:pt x="1706" y="2141"/>
                  <a:pt x="1725" y="2141"/>
                </a:cubicBezTo>
                <a:close/>
                <a:moveTo>
                  <a:pt x="10859" y="3453"/>
                </a:moveTo>
                <a:cubicBezTo>
                  <a:pt x="11335" y="3453"/>
                  <a:pt x="11740" y="3834"/>
                  <a:pt x="11752" y="4310"/>
                </a:cubicBezTo>
                <a:lnTo>
                  <a:pt x="10871" y="9073"/>
                </a:lnTo>
                <a:cubicBezTo>
                  <a:pt x="10728" y="9787"/>
                  <a:pt x="10144" y="10466"/>
                  <a:pt x="9406" y="10728"/>
                </a:cubicBezTo>
                <a:cubicBezTo>
                  <a:pt x="9240" y="10787"/>
                  <a:pt x="9144" y="10942"/>
                  <a:pt x="9144" y="11097"/>
                </a:cubicBezTo>
                <a:lnTo>
                  <a:pt x="9144" y="12383"/>
                </a:lnTo>
                <a:cubicBezTo>
                  <a:pt x="9144" y="12752"/>
                  <a:pt x="8835" y="13061"/>
                  <a:pt x="8466" y="13061"/>
                </a:cubicBezTo>
                <a:lnTo>
                  <a:pt x="4108" y="13061"/>
                </a:lnTo>
                <a:cubicBezTo>
                  <a:pt x="3727" y="13061"/>
                  <a:pt x="3417" y="12752"/>
                  <a:pt x="3417" y="12383"/>
                </a:cubicBezTo>
                <a:lnTo>
                  <a:pt x="3417" y="11132"/>
                </a:lnTo>
                <a:cubicBezTo>
                  <a:pt x="3417" y="10966"/>
                  <a:pt x="3310" y="10823"/>
                  <a:pt x="3167" y="10763"/>
                </a:cubicBezTo>
                <a:cubicBezTo>
                  <a:pt x="2417" y="10478"/>
                  <a:pt x="1822" y="9811"/>
                  <a:pt x="1679" y="9097"/>
                </a:cubicBezTo>
                <a:lnTo>
                  <a:pt x="1096" y="5941"/>
                </a:lnTo>
                <a:lnTo>
                  <a:pt x="1096" y="5941"/>
                </a:lnTo>
                <a:cubicBezTo>
                  <a:pt x="1286" y="6013"/>
                  <a:pt x="1489" y="6037"/>
                  <a:pt x="1691" y="6037"/>
                </a:cubicBezTo>
                <a:cubicBezTo>
                  <a:pt x="2215" y="6037"/>
                  <a:pt x="2691" y="5798"/>
                  <a:pt x="3001" y="5429"/>
                </a:cubicBezTo>
                <a:cubicBezTo>
                  <a:pt x="3310" y="5798"/>
                  <a:pt x="3786" y="6037"/>
                  <a:pt x="4310" y="6037"/>
                </a:cubicBezTo>
                <a:cubicBezTo>
                  <a:pt x="4834" y="6037"/>
                  <a:pt x="5310" y="5798"/>
                  <a:pt x="5620" y="5429"/>
                </a:cubicBezTo>
                <a:cubicBezTo>
                  <a:pt x="5930" y="5798"/>
                  <a:pt x="6406" y="6037"/>
                  <a:pt x="6930" y="6037"/>
                </a:cubicBezTo>
                <a:lnTo>
                  <a:pt x="9537" y="6037"/>
                </a:lnTo>
                <a:cubicBezTo>
                  <a:pt x="9740" y="6037"/>
                  <a:pt x="9918" y="5894"/>
                  <a:pt x="9954" y="5679"/>
                </a:cubicBezTo>
                <a:cubicBezTo>
                  <a:pt x="9978" y="5441"/>
                  <a:pt x="9787" y="5239"/>
                  <a:pt x="9549" y="5239"/>
                </a:cubicBezTo>
                <a:lnTo>
                  <a:pt x="6977" y="5239"/>
                </a:lnTo>
                <a:cubicBezTo>
                  <a:pt x="6453" y="5239"/>
                  <a:pt x="6025" y="4810"/>
                  <a:pt x="6072" y="4286"/>
                </a:cubicBezTo>
                <a:cubicBezTo>
                  <a:pt x="6096" y="3822"/>
                  <a:pt x="6489" y="3453"/>
                  <a:pt x="6965" y="3453"/>
                </a:cubicBezTo>
                <a:close/>
                <a:moveTo>
                  <a:pt x="6942" y="0"/>
                </a:moveTo>
                <a:cubicBezTo>
                  <a:pt x="6311" y="0"/>
                  <a:pt x="5751" y="345"/>
                  <a:pt x="5453" y="857"/>
                </a:cubicBezTo>
                <a:cubicBezTo>
                  <a:pt x="5156" y="595"/>
                  <a:pt x="4763" y="429"/>
                  <a:pt x="4322" y="429"/>
                </a:cubicBezTo>
                <a:cubicBezTo>
                  <a:pt x="3572" y="429"/>
                  <a:pt x="2917" y="917"/>
                  <a:pt x="2691" y="1619"/>
                </a:cubicBezTo>
                <a:cubicBezTo>
                  <a:pt x="2397" y="1420"/>
                  <a:pt x="2066" y="1304"/>
                  <a:pt x="1697" y="1304"/>
                </a:cubicBezTo>
                <a:cubicBezTo>
                  <a:pt x="1648" y="1304"/>
                  <a:pt x="1598" y="1306"/>
                  <a:pt x="1548" y="1310"/>
                </a:cubicBezTo>
                <a:cubicBezTo>
                  <a:pt x="667" y="1393"/>
                  <a:pt x="0" y="2155"/>
                  <a:pt x="0" y="3036"/>
                </a:cubicBezTo>
                <a:lnTo>
                  <a:pt x="0" y="4310"/>
                </a:lnTo>
                <a:cubicBezTo>
                  <a:pt x="0" y="4513"/>
                  <a:pt x="24" y="4703"/>
                  <a:pt x="96" y="4882"/>
                </a:cubicBezTo>
                <a:lnTo>
                  <a:pt x="893" y="9227"/>
                </a:lnTo>
                <a:cubicBezTo>
                  <a:pt x="1072" y="10132"/>
                  <a:pt x="1739" y="10954"/>
                  <a:pt x="2632" y="11383"/>
                </a:cubicBezTo>
                <a:lnTo>
                  <a:pt x="2632" y="12371"/>
                </a:lnTo>
                <a:cubicBezTo>
                  <a:pt x="2632" y="13204"/>
                  <a:pt x="3298" y="13871"/>
                  <a:pt x="4132" y="13871"/>
                </a:cubicBezTo>
                <a:lnTo>
                  <a:pt x="8489" y="13871"/>
                </a:lnTo>
                <a:cubicBezTo>
                  <a:pt x="9323" y="13871"/>
                  <a:pt x="10002" y="13204"/>
                  <a:pt x="10002" y="12371"/>
                </a:cubicBezTo>
                <a:lnTo>
                  <a:pt x="10002" y="11383"/>
                </a:lnTo>
                <a:cubicBezTo>
                  <a:pt x="10871" y="10954"/>
                  <a:pt x="11526" y="10132"/>
                  <a:pt x="11728" y="9227"/>
                </a:cubicBezTo>
                <a:lnTo>
                  <a:pt x="12597" y="4394"/>
                </a:lnTo>
                <a:lnTo>
                  <a:pt x="12597" y="4370"/>
                </a:lnTo>
                <a:cubicBezTo>
                  <a:pt x="12585" y="4382"/>
                  <a:pt x="12579" y="4388"/>
                  <a:pt x="12576" y="4388"/>
                </a:cubicBezTo>
                <a:cubicBezTo>
                  <a:pt x="12573" y="4388"/>
                  <a:pt x="12573" y="4382"/>
                  <a:pt x="12573" y="4370"/>
                </a:cubicBezTo>
                <a:lnTo>
                  <a:pt x="12573" y="4346"/>
                </a:lnTo>
                <a:lnTo>
                  <a:pt x="12573" y="4334"/>
                </a:lnTo>
                <a:lnTo>
                  <a:pt x="12573" y="4310"/>
                </a:lnTo>
                <a:cubicBezTo>
                  <a:pt x="12573" y="3513"/>
                  <a:pt x="12002" y="2846"/>
                  <a:pt x="11275" y="2667"/>
                </a:cubicBezTo>
                <a:lnTo>
                  <a:pt x="11275" y="2167"/>
                </a:lnTo>
                <a:cubicBezTo>
                  <a:pt x="11275" y="1298"/>
                  <a:pt x="10621" y="536"/>
                  <a:pt x="9740" y="441"/>
                </a:cubicBezTo>
                <a:cubicBezTo>
                  <a:pt x="9692" y="437"/>
                  <a:pt x="9645" y="436"/>
                  <a:pt x="9598" y="436"/>
                </a:cubicBezTo>
                <a:cubicBezTo>
                  <a:pt x="9152" y="436"/>
                  <a:pt x="8742" y="588"/>
                  <a:pt x="8430" y="857"/>
                </a:cubicBezTo>
                <a:cubicBezTo>
                  <a:pt x="8132" y="345"/>
                  <a:pt x="7585"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6329375" y="1723613"/>
            <a:ext cx="344100" cy="347075"/>
          </a:xfrm>
          <a:custGeom>
            <a:avLst/>
            <a:gdLst/>
            <a:ahLst/>
            <a:cxnLst/>
            <a:rect l="l" t="t" r="r" b="b"/>
            <a:pathLst>
              <a:path w="13764" h="13883" extrusionOk="0">
                <a:moveTo>
                  <a:pt x="5728" y="822"/>
                </a:moveTo>
                <a:cubicBezTo>
                  <a:pt x="6097" y="822"/>
                  <a:pt x="6406" y="1131"/>
                  <a:pt x="6406" y="1500"/>
                </a:cubicBezTo>
                <a:lnTo>
                  <a:pt x="6406" y="2179"/>
                </a:lnTo>
                <a:lnTo>
                  <a:pt x="5025" y="2179"/>
                </a:lnTo>
                <a:lnTo>
                  <a:pt x="5025" y="2143"/>
                </a:lnTo>
                <a:cubicBezTo>
                  <a:pt x="5025" y="1941"/>
                  <a:pt x="4882" y="1762"/>
                  <a:pt x="4680" y="1738"/>
                </a:cubicBezTo>
                <a:cubicBezTo>
                  <a:pt x="4666" y="1737"/>
                  <a:pt x="4653" y="1736"/>
                  <a:pt x="4640" y="1736"/>
                </a:cubicBezTo>
                <a:cubicBezTo>
                  <a:pt x="4421" y="1736"/>
                  <a:pt x="4251" y="1919"/>
                  <a:pt x="4251" y="2143"/>
                </a:cubicBezTo>
                <a:lnTo>
                  <a:pt x="4251" y="2572"/>
                </a:lnTo>
                <a:cubicBezTo>
                  <a:pt x="4251" y="2798"/>
                  <a:pt x="4430" y="2977"/>
                  <a:pt x="4656" y="2977"/>
                </a:cubicBezTo>
                <a:lnTo>
                  <a:pt x="6406" y="2977"/>
                </a:lnTo>
                <a:lnTo>
                  <a:pt x="6406" y="3667"/>
                </a:lnTo>
                <a:cubicBezTo>
                  <a:pt x="6406" y="4036"/>
                  <a:pt x="6097" y="4346"/>
                  <a:pt x="5728" y="4346"/>
                </a:cubicBezTo>
                <a:cubicBezTo>
                  <a:pt x="4906" y="4346"/>
                  <a:pt x="4239" y="5013"/>
                  <a:pt x="4239" y="5846"/>
                </a:cubicBezTo>
                <a:lnTo>
                  <a:pt x="4239" y="11299"/>
                </a:lnTo>
                <a:cubicBezTo>
                  <a:pt x="4239" y="11501"/>
                  <a:pt x="4382" y="11680"/>
                  <a:pt x="4596" y="11716"/>
                </a:cubicBezTo>
                <a:cubicBezTo>
                  <a:pt x="4610" y="11717"/>
                  <a:pt x="4623" y="11718"/>
                  <a:pt x="4637" y="11718"/>
                </a:cubicBezTo>
                <a:cubicBezTo>
                  <a:pt x="4857" y="11718"/>
                  <a:pt x="5037" y="11536"/>
                  <a:pt x="5037" y="11311"/>
                </a:cubicBezTo>
                <a:cubicBezTo>
                  <a:pt x="5037" y="9156"/>
                  <a:pt x="6763" y="7394"/>
                  <a:pt x="8906" y="7370"/>
                </a:cubicBezTo>
                <a:cubicBezTo>
                  <a:pt x="8935" y="7369"/>
                  <a:pt x="8963" y="7369"/>
                  <a:pt x="8991" y="7369"/>
                </a:cubicBezTo>
                <a:cubicBezTo>
                  <a:pt x="11167" y="7369"/>
                  <a:pt x="12931" y="9172"/>
                  <a:pt x="12931" y="11359"/>
                </a:cubicBezTo>
                <a:lnTo>
                  <a:pt x="12931" y="12394"/>
                </a:lnTo>
                <a:lnTo>
                  <a:pt x="12943" y="12394"/>
                </a:lnTo>
                <a:cubicBezTo>
                  <a:pt x="12943" y="12775"/>
                  <a:pt x="12633" y="13085"/>
                  <a:pt x="12264" y="13085"/>
                </a:cubicBezTo>
                <a:lnTo>
                  <a:pt x="1382" y="13085"/>
                </a:lnTo>
                <a:cubicBezTo>
                  <a:pt x="1215" y="13085"/>
                  <a:pt x="1060" y="13025"/>
                  <a:pt x="977" y="12906"/>
                </a:cubicBezTo>
                <a:cubicBezTo>
                  <a:pt x="882" y="12799"/>
                  <a:pt x="846" y="12633"/>
                  <a:pt x="870" y="12478"/>
                </a:cubicBezTo>
                <a:lnTo>
                  <a:pt x="2691" y="1548"/>
                </a:lnTo>
                <a:cubicBezTo>
                  <a:pt x="2751" y="1143"/>
                  <a:pt x="3156" y="822"/>
                  <a:pt x="3549" y="822"/>
                </a:cubicBezTo>
                <a:close/>
                <a:moveTo>
                  <a:pt x="3537" y="0"/>
                </a:moveTo>
                <a:cubicBezTo>
                  <a:pt x="3144" y="0"/>
                  <a:pt x="2763" y="155"/>
                  <a:pt x="2453" y="417"/>
                </a:cubicBezTo>
                <a:cubicBezTo>
                  <a:pt x="2132" y="691"/>
                  <a:pt x="1929" y="1048"/>
                  <a:pt x="1870" y="1417"/>
                </a:cubicBezTo>
                <a:lnTo>
                  <a:pt x="48" y="12335"/>
                </a:lnTo>
                <a:cubicBezTo>
                  <a:pt x="1" y="12740"/>
                  <a:pt x="84" y="13145"/>
                  <a:pt x="334" y="13430"/>
                </a:cubicBezTo>
                <a:cubicBezTo>
                  <a:pt x="584" y="13728"/>
                  <a:pt x="965" y="13883"/>
                  <a:pt x="1358" y="13883"/>
                </a:cubicBezTo>
                <a:lnTo>
                  <a:pt x="12240" y="13883"/>
                </a:lnTo>
                <a:cubicBezTo>
                  <a:pt x="13074" y="13883"/>
                  <a:pt x="13752" y="13216"/>
                  <a:pt x="13752" y="12383"/>
                </a:cubicBezTo>
                <a:lnTo>
                  <a:pt x="13752" y="11347"/>
                </a:lnTo>
                <a:cubicBezTo>
                  <a:pt x="13764" y="8659"/>
                  <a:pt x="11641" y="6542"/>
                  <a:pt x="8987" y="6542"/>
                </a:cubicBezTo>
                <a:cubicBezTo>
                  <a:pt x="8901" y="6542"/>
                  <a:pt x="8815" y="6544"/>
                  <a:pt x="8728" y="6548"/>
                </a:cubicBezTo>
                <a:cubicBezTo>
                  <a:pt x="7204" y="6644"/>
                  <a:pt x="5858" y="7441"/>
                  <a:pt x="5037" y="8644"/>
                </a:cubicBezTo>
                <a:lnTo>
                  <a:pt x="5037" y="5870"/>
                </a:lnTo>
                <a:cubicBezTo>
                  <a:pt x="5037" y="5489"/>
                  <a:pt x="5358" y="5179"/>
                  <a:pt x="5728" y="5179"/>
                </a:cubicBezTo>
                <a:cubicBezTo>
                  <a:pt x="6549" y="5179"/>
                  <a:pt x="7216" y="4513"/>
                  <a:pt x="7216" y="3679"/>
                </a:cubicBezTo>
                <a:lnTo>
                  <a:pt x="7216" y="1500"/>
                </a:lnTo>
                <a:cubicBezTo>
                  <a:pt x="7216" y="667"/>
                  <a:pt x="6549" y="0"/>
                  <a:pt x="5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txBox="1">
            <a:spLocks noGrp="1"/>
          </p:cNvSpPr>
          <p:nvPr>
            <p:ph type="subTitle" idx="3"/>
          </p:nvPr>
        </p:nvSpPr>
        <p:spPr>
          <a:xfrm>
            <a:off x="4878500" y="2888234"/>
            <a:ext cx="2970300" cy="1194377"/>
          </a:xfrm>
          <a:prstGeom prst="rect">
            <a:avLst/>
          </a:prstGeom>
        </p:spPr>
        <p:txBody>
          <a:bodyPr spcFirstLastPara="1" wrap="square" lIns="91425" tIns="91425" rIns="91425" bIns="91425" anchor="ctr" anchorCtr="0">
            <a:noAutofit/>
          </a:bodyPr>
          <a:lstStyle/>
          <a:p>
            <a:pPr marL="127000" lvl="0" indent="-127000" algn="ctr" rtl="0">
              <a:spcBef>
                <a:spcPts val="0"/>
              </a:spcBef>
              <a:spcAft>
                <a:spcPts val="0"/>
              </a:spcAft>
              <a:buNone/>
            </a:pPr>
            <a:r>
              <a:rPr lang="fr-FR"/>
              <a:t>Les pays avec des taux de recyclage élevés ont des programmes d'éducation et de sensibilisation robustes et efficaces.</a:t>
            </a:r>
            <a:endParaRPr/>
          </a:p>
        </p:txBody>
      </p:sp>
      <p:sp>
        <p:nvSpPr>
          <p:cNvPr id="2" name="Rectangle 1">
            <a:extLst>
              <a:ext uri="{FF2B5EF4-FFF2-40B4-BE49-F238E27FC236}">
                <a16:creationId xmlns:a16="http://schemas.microsoft.com/office/drawing/2014/main" id="{76BB78AA-188B-1FED-28F5-44FED3E5C678}"/>
              </a:ext>
            </a:extLst>
          </p:cNvPr>
          <p:cNvSpPr>
            <a:spLocks noChangeArrowheads="1"/>
          </p:cNvSpPr>
          <p:nvPr/>
        </p:nvSpPr>
        <p:spPr bwMode="auto">
          <a:xfrm>
            <a:off x="1213024" y="2896121"/>
            <a:ext cx="297030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a:ln>
                  <a:noFill/>
                </a:ln>
                <a:solidFill>
                  <a:schemeClr val="tx1"/>
                </a:solidFill>
                <a:effectLst/>
                <a:latin typeface="Arial" panose="020B0604020202020204" pitchFamily="34" charset="0"/>
              </a:rPr>
              <a:t>En </a:t>
            </a:r>
            <a:r>
              <a:rPr kumimoji="0" lang="en-US" altLang="en-US" sz="1500" b="0" i="0" u="none" strike="noStrike" cap="none" normalizeH="0" baseline="0" err="1">
                <a:ln>
                  <a:noFill/>
                </a:ln>
                <a:solidFill>
                  <a:schemeClr val="tx1"/>
                </a:solidFill>
                <a:effectLst/>
                <a:latin typeface="Arial" panose="020B0604020202020204" pitchFamily="34" charset="0"/>
              </a:rPr>
              <a:t>comparaison</a:t>
            </a:r>
            <a:r>
              <a:rPr kumimoji="0" lang="en-US" altLang="en-US" sz="1500" b="0" i="0" u="none" strike="noStrike" cap="none" normalizeH="0" baseline="0">
                <a:ln>
                  <a:noFill/>
                </a:ln>
                <a:solidFill>
                  <a:schemeClr val="tx1"/>
                </a:solidFill>
                <a:effectLst/>
                <a:latin typeface="Arial" panose="020B0604020202020204" pitchFamily="34" charset="0"/>
              </a:rPr>
              <a:t> avec des pays </a:t>
            </a:r>
            <a:r>
              <a:rPr kumimoji="0" lang="en-US" altLang="en-US" sz="1500" b="0" i="0" u="none" strike="noStrike" cap="none" normalizeH="0" baseline="0" err="1">
                <a:ln>
                  <a:noFill/>
                </a:ln>
                <a:solidFill>
                  <a:schemeClr val="tx1"/>
                </a:solidFill>
                <a:effectLst/>
                <a:latin typeface="Arial" panose="020B0604020202020204" pitchFamily="34" charset="0"/>
              </a:rPr>
              <a:t>développés</a:t>
            </a:r>
            <a:r>
              <a:rPr kumimoji="0" lang="en-US" altLang="en-US" sz="1500" b="0" i="0" u="none" strike="noStrike" cap="none" normalizeH="0" baseline="0">
                <a:ln>
                  <a:noFill/>
                </a:ln>
                <a:solidFill>
                  <a:schemeClr val="tx1"/>
                </a:solidFill>
                <a:effectLst/>
                <a:latin typeface="Arial" panose="020B0604020202020204" pitchFamily="34" charset="0"/>
              </a:rPr>
              <a:t>, le </a:t>
            </a:r>
            <a:r>
              <a:rPr kumimoji="0" lang="en-US" altLang="en-US" sz="1500" b="0" i="0" u="none" strike="noStrike" cap="none" normalizeH="0" baseline="0" err="1">
                <a:ln>
                  <a:noFill/>
                </a:ln>
                <a:solidFill>
                  <a:schemeClr val="tx1"/>
                </a:solidFill>
                <a:effectLst/>
                <a:latin typeface="Arial" panose="020B0604020202020204" pitchFamily="34" charset="0"/>
              </a:rPr>
              <a:t>taux</a:t>
            </a:r>
            <a:r>
              <a:rPr kumimoji="0" lang="en-US" altLang="en-US" sz="1500" b="0" i="0" u="none" strike="noStrike" cap="none" normalizeH="0" baseline="0">
                <a:ln>
                  <a:noFill/>
                </a:ln>
                <a:solidFill>
                  <a:schemeClr val="tx1"/>
                </a:solidFill>
                <a:effectLst/>
                <a:latin typeface="Arial" panose="020B0604020202020204" pitchFamily="34" charset="0"/>
              </a:rPr>
              <a:t> de </a:t>
            </a:r>
            <a:r>
              <a:rPr kumimoji="0" lang="en-US" altLang="en-US" sz="1500" b="0" i="0" u="none" strike="noStrike" cap="none" normalizeH="0" baseline="0" err="1">
                <a:ln>
                  <a:noFill/>
                </a:ln>
                <a:solidFill>
                  <a:schemeClr val="tx1"/>
                </a:solidFill>
                <a:effectLst/>
                <a:latin typeface="Arial" panose="020B0604020202020204" pitchFamily="34" charset="0"/>
              </a:rPr>
              <a:t>recyclage</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err="1">
                <a:ln>
                  <a:noFill/>
                </a:ln>
                <a:solidFill>
                  <a:schemeClr val="tx1"/>
                </a:solidFill>
                <a:effectLst/>
                <a:latin typeface="Arial" panose="020B0604020202020204" pitchFamily="34" charset="0"/>
              </a:rPr>
              <a:t>en</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err="1">
                <a:ln>
                  <a:noFill/>
                </a:ln>
                <a:solidFill>
                  <a:schemeClr val="tx1"/>
                </a:solidFill>
                <a:effectLst/>
                <a:latin typeface="Arial" panose="020B0604020202020204" pitchFamily="34" charset="0"/>
              </a:rPr>
              <a:t>Tunisie</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err="1">
                <a:ln>
                  <a:noFill/>
                </a:ln>
                <a:solidFill>
                  <a:schemeClr val="tx1"/>
                </a:solidFill>
                <a:effectLst/>
                <a:latin typeface="Arial" panose="020B0604020202020204" pitchFamily="34" charset="0"/>
              </a:rPr>
              <a:t>est</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err="1">
                <a:ln>
                  <a:noFill/>
                </a:ln>
                <a:solidFill>
                  <a:schemeClr val="tx1"/>
                </a:solidFill>
                <a:effectLst/>
                <a:latin typeface="Arial" panose="020B0604020202020204" pitchFamily="34" charset="0"/>
              </a:rPr>
              <a:t>extrêmement</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err="1">
                <a:ln>
                  <a:noFill/>
                </a:ln>
                <a:solidFill>
                  <a:schemeClr val="tx1"/>
                </a:solidFill>
                <a:effectLst/>
                <a:latin typeface="Arial" panose="020B0604020202020204" pitchFamily="34" charset="0"/>
              </a:rPr>
              <a:t>faible</a:t>
            </a:r>
            <a:r>
              <a:rPr kumimoji="0" lang="en-US" altLang="en-US" sz="15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B5961AA1-94DD-7EF7-EA5F-B9683F6C54B2}"/>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1CA25C55-6F2A-81B4-C6A6-E45A10139A9A}"/>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pPr marL="0" indent="0"/>
            <a:r>
              <a:rPr lang="en-US" b="1"/>
              <a:t>La solution</a:t>
            </a:r>
            <a:endParaRPr lang="en-US"/>
          </a:p>
        </p:txBody>
      </p:sp>
      <p:sp>
        <p:nvSpPr>
          <p:cNvPr id="1014" name="Google Shape;1014;p67">
            <a:extLst>
              <a:ext uri="{FF2B5EF4-FFF2-40B4-BE49-F238E27FC236}">
                <a16:creationId xmlns:a16="http://schemas.microsoft.com/office/drawing/2014/main" id="{456A6F9E-8BD8-CECF-A2E3-92DB2393A2EF}"/>
              </a:ext>
            </a:extLst>
          </p:cNvPr>
          <p:cNvSpPr txBox="1">
            <a:spLocks noGrp="1"/>
          </p:cNvSpPr>
          <p:nvPr>
            <p:ph type="subTitle" idx="1"/>
          </p:nvPr>
        </p:nvSpPr>
        <p:spPr>
          <a:xfrm>
            <a:off x="506450" y="2376000"/>
            <a:ext cx="5278450" cy="391500"/>
          </a:xfrm>
          <a:prstGeom prst="rect">
            <a:avLst/>
          </a:prstGeom>
        </p:spPr>
        <p:txBody>
          <a:bodyPr spcFirstLastPara="1" wrap="square" lIns="91425" tIns="91425" rIns="91425" bIns="91425" anchor="ctr" anchorCtr="0">
            <a:noAutofit/>
          </a:bodyPr>
          <a:lstStyle/>
          <a:p>
            <a:pPr marL="0" indent="0"/>
            <a:r>
              <a:rPr lang="en-US" sz="2800"/>
              <a:t>(les </a:t>
            </a:r>
            <a:r>
              <a:rPr lang="en-US" sz="2800" err="1"/>
              <a:t>différentes</a:t>
            </a:r>
            <a:r>
              <a:rPr lang="en-US" sz="2800"/>
              <a:t> </a:t>
            </a:r>
            <a:r>
              <a:rPr lang="en-US" sz="2800" err="1"/>
              <a:t>fonctionnalités</a:t>
            </a:r>
            <a:r>
              <a:rPr lang="en-US" sz="2800"/>
              <a:t>)</a:t>
            </a:r>
          </a:p>
        </p:txBody>
      </p:sp>
      <p:sp>
        <p:nvSpPr>
          <p:cNvPr id="1015" name="Google Shape;1015;p67">
            <a:extLst>
              <a:ext uri="{FF2B5EF4-FFF2-40B4-BE49-F238E27FC236}">
                <a16:creationId xmlns:a16="http://schemas.microsoft.com/office/drawing/2014/main" id="{0B5ABF67-9CAA-9F8B-3E9F-72A3AB919E6F}"/>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74227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7170" name="Picture 2" descr="Aucune description de photo disponible.">
            <a:extLst>
              <a:ext uri="{FF2B5EF4-FFF2-40B4-BE49-F238E27FC236}">
                <a16:creationId xmlns:a16="http://schemas.microsoft.com/office/drawing/2014/main" id="{31E97EDC-AAE1-E5B8-92D5-AF6184F065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79"/>
          <a:stretch/>
        </p:blipFill>
        <p:spPr bwMode="auto">
          <a:xfrm>
            <a:off x="784975" y="994979"/>
            <a:ext cx="2647308" cy="3304061"/>
          </a:xfrm>
          <a:prstGeom prst="roundRect">
            <a:avLst>
              <a:gd name="adj" fmla="val 2819"/>
            </a:avLst>
          </a:prstGeom>
          <a:noFill/>
          <a:extLst>
            <a:ext uri="{909E8E84-426E-40DD-AFC4-6F175D3DCCD1}">
              <a14:hiddenFill xmlns:a14="http://schemas.microsoft.com/office/drawing/2010/main">
                <a:solidFill>
                  <a:srgbClr val="FFFFFF"/>
                </a:solidFill>
              </a14:hiddenFill>
            </a:ext>
          </a:extLst>
        </p:spPr>
      </p:pic>
      <p:sp>
        <p:nvSpPr>
          <p:cNvPr id="842" name="Google Shape;842;p59"/>
          <p:cNvSpPr/>
          <p:nvPr/>
        </p:nvSpPr>
        <p:spPr>
          <a:xfrm>
            <a:off x="3788850" y="904527"/>
            <a:ext cx="4638900" cy="3798101"/>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3994123" y="1028264"/>
            <a:ext cx="4301700" cy="3503939"/>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p:nvPr/>
        </p:nvSpPr>
        <p:spPr>
          <a:xfrm>
            <a:off x="5751020" y="538430"/>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9"/>
          <p:cNvSpPr/>
          <p:nvPr/>
        </p:nvSpPr>
        <p:spPr>
          <a:xfrm>
            <a:off x="5823873" y="611296"/>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9"/>
          <p:cNvSpPr txBox="1">
            <a:spLocks noGrp="1"/>
          </p:cNvSpPr>
          <p:nvPr>
            <p:ph type="title"/>
          </p:nvPr>
        </p:nvSpPr>
        <p:spPr>
          <a:xfrm>
            <a:off x="713225" y="53046"/>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Machine de Recyclage </a:t>
            </a:r>
            <a:endParaRPr/>
          </a:p>
        </p:txBody>
      </p:sp>
      <p:sp>
        <p:nvSpPr>
          <p:cNvPr id="848" name="Google Shape;848;p59"/>
          <p:cNvSpPr txBox="1"/>
          <p:nvPr/>
        </p:nvSpPr>
        <p:spPr>
          <a:xfrm>
            <a:off x="4145850" y="1269580"/>
            <a:ext cx="3924900" cy="12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300">
                <a:solidFill>
                  <a:schemeClr val="dk1"/>
                </a:solidFill>
                <a:latin typeface="Nunito"/>
                <a:ea typeface="Nunito"/>
                <a:cs typeface="Nunito"/>
                <a:sym typeface="Nunito"/>
              </a:rPr>
              <a:t>Reconnaissance Automatique :</a:t>
            </a:r>
          </a:p>
          <a:p>
            <a:pPr marL="0" lvl="0" indent="0" algn="l" rtl="0">
              <a:spcBef>
                <a:spcPts val="0"/>
              </a:spcBef>
              <a:spcAft>
                <a:spcPts val="0"/>
              </a:spcAft>
              <a:buNone/>
            </a:pPr>
            <a:r>
              <a:rPr lang="fr-FR" sz="1300">
                <a:solidFill>
                  <a:schemeClr val="dk1"/>
                </a:solidFill>
                <a:latin typeface="Nunito"/>
                <a:ea typeface="Nunito"/>
                <a:cs typeface="Nunito"/>
                <a:sym typeface="Nunito"/>
              </a:rPr>
              <a:t>Utilisation de capteurs avancés pour identifier et trier les différents types de plastiques, assurant un recyclage efficace</a:t>
            </a:r>
          </a:p>
          <a:p>
            <a:pPr marL="0" lvl="0" indent="0" algn="l" rtl="0">
              <a:spcBef>
                <a:spcPts val="0"/>
              </a:spcBef>
              <a:spcAft>
                <a:spcPts val="0"/>
              </a:spcAft>
              <a:buNone/>
            </a:pPr>
            <a:endParaRPr lang="fr-FR" sz="1300">
              <a:solidFill>
                <a:schemeClr val="dk1"/>
              </a:solidFill>
              <a:latin typeface="Nunito"/>
              <a:ea typeface="Nunito"/>
              <a:cs typeface="Nunito"/>
              <a:sym typeface="Nunito"/>
            </a:endParaRPr>
          </a:p>
          <a:p>
            <a:pPr marL="0" lvl="0" indent="0" algn="l" rtl="0">
              <a:spcBef>
                <a:spcPts val="0"/>
              </a:spcBef>
              <a:spcAft>
                <a:spcPts val="0"/>
              </a:spcAft>
              <a:buNone/>
            </a:pPr>
            <a:r>
              <a:rPr lang="fr-FR" sz="1300">
                <a:solidFill>
                  <a:schemeClr val="dk1"/>
                </a:solidFill>
                <a:latin typeface="Nunito"/>
                <a:ea typeface="Nunito"/>
                <a:cs typeface="Nunito"/>
                <a:sym typeface="Nunito"/>
              </a:rPr>
              <a:t>Système de Récompenses :</a:t>
            </a:r>
          </a:p>
          <a:p>
            <a:pPr marL="0" lvl="0" indent="0" algn="l" rtl="0">
              <a:spcBef>
                <a:spcPts val="0"/>
              </a:spcBef>
              <a:spcAft>
                <a:spcPts val="0"/>
              </a:spcAft>
              <a:buNone/>
            </a:pPr>
            <a:r>
              <a:rPr lang="fr-FR" sz="1300">
                <a:solidFill>
                  <a:schemeClr val="dk1"/>
                </a:solidFill>
                <a:latin typeface="Nunito"/>
                <a:ea typeface="Nunito"/>
                <a:cs typeface="Nunito"/>
                <a:sym typeface="Nunito"/>
              </a:rPr>
              <a:t>Attribution de points pour chaque bouteille recyclée, que les utilisateurs peuvent échanger dans les magasins partenaires, incitant ainsi au recyclage.</a:t>
            </a:r>
          </a:p>
          <a:p>
            <a:pPr marL="0" lvl="0" indent="0" algn="l" rtl="0">
              <a:spcBef>
                <a:spcPts val="0"/>
              </a:spcBef>
              <a:spcAft>
                <a:spcPts val="0"/>
              </a:spcAft>
              <a:buNone/>
            </a:pPr>
            <a:endParaRPr lang="fr-FR" sz="1300">
              <a:solidFill>
                <a:schemeClr val="dk1"/>
              </a:solidFill>
              <a:latin typeface="Nunito"/>
              <a:ea typeface="Nunito"/>
              <a:cs typeface="Nunito"/>
              <a:sym typeface="Nunito"/>
            </a:endParaRPr>
          </a:p>
          <a:p>
            <a:pPr marL="0" lvl="0" indent="0" algn="l" rtl="0">
              <a:spcBef>
                <a:spcPts val="0"/>
              </a:spcBef>
              <a:spcAft>
                <a:spcPts val="0"/>
              </a:spcAft>
              <a:buNone/>
            </a:pPr>
            <a:r>
              <a:rPr lang="fr-FR" sz="1300">
                <a:solidFill>
                  <a:schemeClr val="dk1"/>
                </a:solidFill>
                <a:latin typeface="Nunito"/>
                <a:ea typeface="Nunito"/>
                <a:cs typeface="Nunito"/>
                <a:sym typeface="Nunito"/>
              </a:rPr>
              <a:t>Connectivité avec l’Application Mobile :</a:t>
            </a:r>
          </a:p>
          <a:p>
            <a:pPr marL="0" lvl="0" indent="0" algn="l" rtl="0">
              <a:spcBef>
                <a:spcPts val="0"/>
              </a:spcBef>
              <a:spcAft>
                <a:spcPts val="0"/>
              </a:spcAft>
              <a:buNone/>
            </a:pPr>
            <a:r>
              <a:rPr lang="fr-FR" sz="1300">
                <a:solidFill>
                  <a:schemeClr val="dk1"/>
                </a:solidFill>
                <a:latin typeface="Nunito"/>
                <a:ea typeface="Nunito"/>
                <a:cs typeface="Nunito"/>
                <a:sym typeface="Nunito"/>
              </a:rPr>
              <a:t>Liaison avec l'application pour permettre aux utilisateurs de suivre leurs progrès et de localiser les machines.</a:t>
            </a:r>
            <a:endParaRPr lang="en-US" sz="1300">
              <a:solidFill>
                <a:schemeClr val="dk1"/>
              </a:solidFill>
              <a:latin typeface="Nunito"/>
              <a:ea typeface="Nunito"/>
              <a:cs typeface="Nunito"/>
              <a:sym typeface="Nunito"/>
            </a:endParaRPr>
          </a:p>
        </p:txBody>
      </p:sp>
      <p:grpSp>
        <p:nvGrpSpPr>
          <p:cNvPr id="849" name="Google Shape;849;p59"/>
          <p:cNvGrpSpPr/>
          <p:nvPr/>
        </p:nvGrpSpPr>
        <p:grpSpPr>
          <a:xfrm>
            <a:off x="6051444" y="781447"/>
            <a:ext cx="194451" cy="309283"/>
            <a:chOff x="6016824" y="1516731"/>
            <a:chExt cx="194451" cy="309283"/>
          </a:xfrm>
        </p:grpSpPr>
        <p:sp>
          <p:nvSpPr>
            <p:cNvPr id="850" name="Google Shape;850;p59"/>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 name="Google Shape;851;p59"/>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2" name="Google Shape;852;p59"/>
          <p:cNvGrpSpPr/>
          <p:nvPr/>
        </p:nvGrpSpPr>
        <p:grpSpPr>
          <a:xfrm>
            <a:off x="2828325" y="1551108"/>
            <a:ext cx="194448" cy="252543"/>
            <a:chOff x="1967375" y="1230358"/>
            <a:chExt cx="194448" cy="252543"/>
          </a:xfrm>
        </p:grpSpPr>
        <p:sp>
          <p:nvSpPr>
            <p:cNvPr id="853" name="Google Shape;853;p59"/>
            <p:cNvSpPr/>
            <p:nvPr/>
          </p:nvSpPr>
          <p:spPr>
            <a:xfrm>
              <a:off x="1967375" y="1348056"/>
              <a:ext cx="194448" cy="134844"/>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2007045" y="1230358"/>
              <a:ext cx="114910" cy="109048"/>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41"/>
          <p:cNvSpPr txBox="1">
            <a:spLocks noGrp="1"/>
          </p:cNvSpPr>
          <p:nvPr>
            <p:ph type="title"/>
          </p:nvPr>
        </p:nvSpPr>
        <p:spPr>
          <a:xfrm>
            <a:off x="520065" y="900372"/>
            <a:ext cx="46917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err="1"/>
              <a:t>Titre</a:t>
            </a:r>
            <a:r>
              <a:rPr lang="en-US" sz="3000"/>
              <a:t> du projet:</a:t>
            </a:r>
            <a:endParaRPr sz="3000"/>
          </a:p>
        </p:txBody>
      </p:sp>
      <p:sp>
        <p:nvSpPr>
          <p:cNvPr id="4" name="Google Shape;473;p41">
            <a:extLst>
              <a:ext uri="{FF2B5EF4-FFF2-40B4-BE49-F238E27FC236}">
                <a16:creationId xmlns:a16="http://schemas.microsoft.com/office/drawing/2014/main" id="{FC36CCB7-22DA-AB9D-B87D-1652E90B7322}"/>
              </a:ext>
            </a:extLst>
          </p:cNvPr>
          <p:cNvSpPr txBox="1">
            <a:spLocks/>
          </p:cNvSpPr>
          <p:nvPr/>
        </p:nvSpPr>
        <p:spPr>
          <a:xfrm>
            <a:off x="95314" y="1398589"/>
            <a:ext cx="7641861" cy="210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Work Sans"/>
              <a:buNone/>
              <a:defRPr sz="1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fr-FR" sz="3400">
                <a:solidFill>
                  <a:srgbClr val="29A6E2"/>
                </a:solidFill>
              </a:rPr>
              <a:t>Réduction de la pollution</a:t>
            </a:r>
          </a:p>
          <a:p>
            <a:r>
              <a:rPr lang="fr-FR" sz="3400">
                <a:solidFill>
                  <a:srgbClr val="29A6E2"/>
                </a:solidFill>
              </a:rPr>
              <a:t>plastique par le recyclage intelligent</a:t>
            </a:r>
            <a:endParaRPr lang="en-US" sz="3400">
              <a:solidFill>
                <a:srgbClr val="29A6E2"/>
              </a:solidFill>
            </a:endParaRPr>
          </a:p>
        </p:txBody>
      </p:sp>
      <p:pic>
        <p:nvPicPr>
          <p:cNvPr id="8" name="Image 7" descr="Une image contenant dessin humoristique, clipart&#10;&#10;Description générée automatiquement">
            <a:extLst>
              <a:ext uri="{FF2B5EF4-FFF2-40B4-BE49-F238E27FC236}">
                <a16:creationId xmlns:a16="http://schemas.microsoft.com/office/drawing/2014/main" id="{DDEC14FF-56B6-6C41-052D-7BF739D39B29}"/>
              </a:ext>
            </a:extLst>
          </p:cNvPr>
          <p:cNvPicPr>
            <a:picLocks noChangeAspect="1"/>
          </p:cNvPicPr>
          <p:nvPr/>
        </p:nvPicPr>
        <p:blipFill>
          <a:blip r:embed="rId3"/>
          <a:stretch>
            <a:fillRect/>
          </a:stretch>
        </p:blipFill>
        <p:spPr>
          <a:xfrm>
            <a:off x="5636515" y="1023834"/>
            <a:ext cx="4201320" cy="42013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0" name="Google Shape;700;p52"/>
          <p:cNvSpPr/>
          <p:nvPr/>
        </p:nvSpPr>
        <p:spPr>
          <a:xfrm>
            <a:off x="6003750" y="1397450"/>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759246" y="1108077"/>
            <a:ext cx="4638900" cy="3733343"/>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930440" y="1272369"/>
            <a:ext cx="4301700" cy="339760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2683645" y="76175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p:cNvSpPr/>
          <p:nvPr/>
        </p:nvSpPr>
        <p:spPr>
          <a:xfrm>
            <a:off x="2756498" y="834620"/>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txBox="1">
            <a:spLocks noGrp="1"/>
          </p:cNvSpPr>
          <p:nvPr>
            <p:ph type="title"/>
          </p:nvPr>
        </p:nvSpPr>
        <p:spPr>
          <a:xfrm>
            <a:off x="713100" y="238795"/>
            <a:ext cx="7717800" cy="370800"/>
          </a:xfrm>
          <a:prstGeom prst="rect">
            <a:avLst/>
          </a:prstGeom>
        </p:spPr>
        <p:txBody>
          <a:bodyPr spcFirstLastPara="1" wrap="square" lIns="91425" tIns="91425" rIns="91425" bIns="91425" anchor="ctr" anchorCtr="0">
            <a:noAutofit/>
          </a:bodyPr>
          <a:lstStyle/>
          <a:p>
            <a:r>
              <a:rPr lang="en-US" b="1"/>
              <a:t>Application Mobile </a:t>
            </a:r>
            <a:endParaRPr lang="en-US"/>
          </a:p>
        </p:txBody>
      </p:sp>
      <p:sp>
        <p:nvSpPr>
          <p:cNvPr id="707" name="Google Shape;707;p52"/>
          <p:cNvSpPr txBox="1"/>
          <p:nvPr/>
        </p:nvSpPr>
        <p:spPr>
          <a:xfrm>
            <a:off x="1025252" y="1485565"/>
            <a:ext cx="4301335" cy="3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chemeClr val="dk1"/>
                </a:solidFill>
                <a:latin typeface="Nunito"/>
                <a:ea typeface="Nunito"/>
                <a:cs typeface="Nunito"/>
                <a:sym typeface="Nunito"/>
              </a:rPr>
              <a:t>Suivi des Récompenses :</a:t>
            </a:r>
          </a:p>
          <a:p>
            <a:pPr marL="0" lvl="0" indent="0" algn="l" rtl="0">
              <a:spcBef>
                <a:spcPts val="0"/>
              </a:spcBef>
              <a:spcAft>
                <a:spcPts val="0"/>
              </a:spcAft>
              <a:buNone/>
            </a:pPr>
            <a:r>
              <a:rPr lang="fr-FR" sz="1500">
                <a:solidFill>
                  <a:schemeClr val="dk1"/>
                </a:solidFill>
                <a:latin typeface="Nunito"/>
                <a:ea typeface="Nunito"/>
                <a:cs typeface="Nunito"/>
                <a:sym typeface="Nunito"/>
              </a:rPr>
              <a:t>Interface utilisateur permettant de consulter les points accumulés et de les échanger facilement.</a:t>
            </a:r>
          </a:p>
          <a:p>
            <a:pPr marL="0" lvl="0" indent="0" algn="l" rtl="0">
              <a:spcBef>
                <a:spcPts val="0"/>
              </a:spcBef>
              <a:spcAft>
                <a:spcPts val="0"/>
              </a:spcAft>
              <a:buNone/>
            </a:pPr>
            <a:endParaRPr lang="fr-FR" sz="1500">
              <a:solidFill>
                <a:schemeClr val="dk1"/>
              </a:solidFill>
              <a:latin typeface="Nunito"/>
              <a:ea typeface="Nunito"/>
              <a:cs typeface="Nunito"/>
              <a:sym typeface="Nunito"/>
            </a:endParaRPr>
          </a:p>
          <a:p>
            <a:pPr marL="0" lvl="0" indent="0" algn="l" rtl="0">
              <a:spcBef>
                <a:spcPts val="0"/>
              </a:spcBef>
              <a:spcAft>
                <a:spcPts val="0"/>
              </a:spcAft>
              <a:buNone/>
            </a:pPr>
            <a:r>
              <a:rPr lang="fr-FR" sz="1500">
                <a:solidFill>
                  <a:schemeClr val="dk1"/>
                </a:solidFill>
                <a:latin typeface="Nunito"/>
                <a:ea typeface="Nunito"/>
                <a:cs typeface="Nunito"/>
                <a:sym typeface="Nunito"/>
              </a:rPr>
              <a:t>Localisation des Machines de Recyclage :</a:t>
            </a:r>
          </a:p>
          <a:p>
            <a:pPr marL="0" lvl="0" indent="0" algn="l" rtl="0">
              <a:spcBef>
                <a:spcPts val="0"/>
              </a:spcBef>
              <a:spcAft>
                <a:spcPts val="0"/>
              </a:spcAft>
              <a:buNone/>
            </a:pPr>
            <a:r>
              <a:rPr lang="fr-FR" sz="1500">
                <a:solidFill>
                  <a:schemeClr val="dk1"/>
                </a:solidFill>
                <a:latin typeface="Nunito"/>
                <a:ea typeface="Nunito"/>
                <a:cs typeface="Nunito"/>
                <a:sym typeface="Nunito"/>
              </a:rPr>
              <a:t>Carte interactive intégrée pour aider les utilisateurs à trouver la machine de recyclage la plus proche.</a:t>
            </a:r>
          </a:p>
          <a:p>
            <a:pPr marL="0" lvl="0" indent="0" algn="l" rtl="0">
              <a:spcBef>
                <a:spcPts val="0"/>
              </a:spcBef>
              <a:spcAft>
                <a:spcPts val="0"/>
              </a:spcAft>
              <a:buNone/>
            </a:pPr>
            <a:endParaRPr lang="fr-FR" sz="1500">
              <a:solidFill>
                <a:schemeClr val="dk1"/>
              </a:solidFill>
              <a:latin typeface="Nunito"/>
              <a:ea typeface="Nunito"/>
              <a:cs typeface="Nunito"/>
              <a:sym typeface="Nunito"/>
            </a:endParaRPr>
          </a:p>
          <a:p>
            <a:pPr marL="0" lvl="0" indent="0" algn="l" rtl="0">
              <a:spcBef>
                <a:spcPts val="0"/>
              </a:spcBef>
              <a:spcAft>
                <a:spcPts val="0"/>
              </a:spcAft>
              <a:buNone/>
            </a:pPr>
            <a:r>
              <a:rPr lang="fr-FR" sz="1500">
                <a:solidFill>
                  <a:schemeClr val="dk1"/>
                </a:solidFill>
                <a:latin typeface="Nunito"/>
                <a:ea typeface="Nunito"/>
                <a:cs typeface="Nunito"/>
                <a:sym typeface="Nunito"/>
              </a:rPr>
              <a:t>Notifications et Sensibilisation :</a:t>
            </a:r>
          </a:p>
          <a:p>
            <a:pPr marL="0" lvl="0" indent="0" algn="l" rtl="0">
              <a:spcBef>
                <a:spcPts val="0"/>
              </a:spcBef>
              <a:spcAft>
                <a:spcPts val="0"/>
              </a:spcAft>
              <a:buNone/>
            </a:pPr>
            <a:r>
              <a:rPr lang="fr-FR" sz="1500">
                <a:solidFill>
                  <a:schemeClr val="dk1"/>
                </a:solidFill>
                <a:latin typeface="Nunito"/>
                <a:ea typeface="Nunito"/>
                <a:cs typeface="Nunito"/>
                <a:sym typeface="Nunito"/>
              </a:rPr>
              <a:t>Envoi de notifications sur des événements de recyclage, des rappels, et des informations sur l'impact environnemental.</a:t>
            </a:r>
            <a:endParaRPr sz="1500">
              <a:solidFill>
                <a:schemeClr val="dk1"/>
              </a:solidFill>
              <a:latin typeface="Nunito"/>
              <a:ea typeface="Nunito"/>
              <a:cs typeface="Nunito"/>
              <a:sym typeface="Nunito"/>
            </a:endParaRPr>
          </a:p>
        </p:txBody>
      </p:sp>
      <p:grpSp>
        <p:nvGrpSpPr>
          <p:cNvPr id="708" name="Google Shape;708;p52"/>
          <p:cNvGrpSpPr/>
          <p:nvPr/>
        </p:nvGrpSpPr>
        <p:grpSpPr>
          <a:xfrm>
            <a:off x="2981469" y="1004771"/>
            <a:ext cx="194451" cy="309283"/>
            <a:chOff x="2935449" y="1516731"/>
            <a:chExt cx="194451" cy="309283"/>
          </a:xfrm>
        </p:grpSpPr>
        <p:sp>
          <p:nvSpPr>
            <p:cNvPr id="709" name="Google Shape;709;p52"/>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0" name="Google Shape;710;p52"/>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11" name="Google Shape;711;p52"/>
          <p:cNvGrpSpPr/>
          <p:nvPr/>
        </p:nvGrpSpPr>
        <p:grpSpPr>
          <a:xfrm>
            <a:off x="7974227" y="1590669"/>
            <a:ext cx="194440" cy="114978"/>
            <a:chOff x="7113277" y="1346119"/>
            <a:chExt cx="194440" cy="114978"/>
          </a:xfrm>
        </p:grpSpPr>
        <p:sp>
          <p:nvSpPr>
            <p:cNvPr id="712" name="Google Shape;712;p52"/>
            <p:cNvSpPr/>
            <p:nvPr/>
          </p:nvSpPr>
          <p:spPr>
            <a:xfrm>
              <a:off x="7113277" y="1376288"/>
              <a:ext cx="194440" cy="84809"/>
            </a:xfrm>
            <a:custGeom>
              <a:avLst/>
              <a:gdLst/>
              <a:ahLst/>
              <a:cxnLst/>
              <a:rect l="l" t="t" r="r" b="b"/>
              <a:pathLst>
                <a:path w="13896" h="6061" extrusionOk="0">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a:off x="7113613" y="1346119"/>
              <a:ext cx="11348" cy="11180"/>
            </a:xfrm>
            <a:custGeom>
              <a:avLst/>
              <a:gdLst/>
              <a:ahLst/>
              <a:cxnLst/>
              <a:rect l="l" t="t" r="r" b="b"/>
              <a:pathLst>
                <a:path w="811" h="799" extrusionOk="0">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a:off x="7138116" y="1346119"/>
              <a:ext cx="11166" cy="11180"/>
            </a:xfrm>
            <a:custGeom>
              <a:avLst/>
              <a:gdLst/>
              <a:ahLst/>
              <a:cxnLst/>
              <a:rect l="l" t="t" r="r" b="b"/>
              <a:pathLst>
                <a:path w="798" h="799" extrusionOk="0">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a:off x="7162437" y="1346119"/>
              <a:ext cx="11180" cy="11180"/>
            </a:xfrm>
            <a:custGeom>
              <a:avLst/>
              <a:gdLst/>
              <a:ahLst/>
              <a:cxnLst/>
              <a:rect l="l" t="t" r="r" b="b"/>
              <a:pathLst>
                <a:path w="799" h="799" extrusionOk="0">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a:off x="7138270" y="1401112"/>
              <a:ext cx="145130" cy="35653"/>
            </a:xfrm>
            <a:custGeom>
              <a:avLst/>
              <a:gdLst/>
              <a:ahLst/>
              <a:cxnLst/>
              <a:rect l="l" t="t" r="r" b="b"/>
              <a:pathLst>
                <a:path w="10372" h="2548" extrusionOk="0">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descr="Une image contenant texte, Commerce de proximité, supermarché, Épicerie&#10;&#10;Description générée automatiquement">
            <a:extLst>
              <a:ext uri="{FF2B5EF4-FFF2-40B4-BE49-F238E27FC236}">
                <a16:creationId xmlns:a16="http://schemas.microsoft.com/office/drawing/2014/main" id="{93216B8B-A4B7-64B0-DF65-799E068D8C0B}"/>
              </a:ext>
            </a:extLst>
          </p:cNvPr>
          <p:cNvPicPr>
            <a:picLocks noChangeAspect="1"/>
          </p:cNvPicPr>
          <p:nvPr/>
        </p:nvPicPr>
        <p:blipFill>
          <a:blip r:embed="rId3"/>
          <a:stretch>
            <a:fillRect/>
          </a:stretch>
        </p:blipFill>
        <p:spPr>
          <a:xfrm>
            <a:off x="5492958" y="1099750"/>
            <a:ext cx="3641900" cy="3641900"/>
          </a:xfrm>
          <a:prstGeom prst="roundRect">
            <a:avLst>
              <a:gd name="adj" fmla="val 4786"/>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9"/>
          <p:cNvSpPr/>
          <p:nvPr/>
        </p:nvSpPr>
        <p:spPr>
          <a:xfrm>
            <a:off x="0" y="2946313"/>
            <a:ext cx="9144000" cy="136500"/>
          </a:xfrm>
          <a:prstGeom prst="rect">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9"/>
          <p:cNvSpPr/>
          <p:nvPr/>
        </p:nvSpPr>
        <p:spPr>
          <a:xfrm>
            <a:off x="-240426" y="2946325"/>
            <a:ext cx="6984125" cy="136488"/>
          </a:xfrm>
          <a:prstGeom prst="roundRect">
            <a:avLst>
              <a:gd name="adj" fmla="val 50000"/>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9"/>
          <p:cNvSpPr/>
          <p:nvPr/>
        </p:nvSpPr>
        <p:spPr>
          <a:xfrm rot="10800000">
            <a:off x="2985508" y="3335317"/>
            <a:ext cx="3172986" cy="1677553"/>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0" name="Google Shape;1100;p69"/>
          <p:cNvSpPr/>
          <p:nvPr/>
        </p:nvSpPr>
        <p:spPr>
          <a:xfrm rot="10800000">
            <a:off x="3065130" y="3413990"/>
            <a:ext cx="3013740" cy="1509073"/>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9"/>
          <p:cNvSpPr/>
          <p:nvPr/>
        </p:nvSpPr>
        <p:spPr>
          <a:xfrm rot="10800000">
            <a:off x="5558077" y="1153040"/>
            <a:ext cx="3172986" cy="147286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2" name="Google Shape;1102;p69"/>
          <p:cNvSpPr/>
          <p:nvPr/>
        </p:nvSpPr>
        <p:spPr>
          <a:xfrm rot="10800000">
            <a:off x="5637699" y="1230712"/>
            <a:ext cx="3013740" cy="1316559"/>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9"/>
          <p:cNvSpPr/>
          <p:nvPr/>
        </p:nvSpPr>
        <p:spPr>
          <a:xfrm rot="10800000">
            <a:off x="412977" y="1153039"/>
            <a:ext cx="3172986" cy="147286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4" name="Google Shape;1104;p69"/>
          <p:cNvSpPr/>
          <p:nvPr/>
        </p:nvSpPr>
        <p:spPr>
          <a:xfrm rot="10800000">
            <a:off x="492599" y="1244452"/>
            <a:ext cx="3013740" cy="1302819"/>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9"/>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Impact </a:t>
            </a:r>
            <a:r>
              <a:rPr lang="en-US" err="1"/>
              <a:t>Attendu</a:t>
            </a:r>
            <a:endParaRPr/>
          </a:p>
        </p:txBody>
      </p:sp>
      <p:sp>
        <p:nvSpPr>
          <p:cNvPr id="1107" name="Google Shape;1107;p69"/>
          <p:cNvSpPr txBox="1"/>
          <p:nvPr/>
        </p:nvSpPr>
        <p:spPr>
          <a:xfrm>
            <a:off x="711596" y="1557506"/>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a:solidFill>
                  <a:srgbClr val="595F6B"/>
                </a:solidFill>
                <a:latin typeface="Nunito"/>
                <a:ea typeface="Nunito"/>
                <a:cs typeface="Nunito"/>
                <a:sym typeface="Nunito"/>
              </a:rPr>
              <a:t>Augmentation du Taux de Recyclage </a:t>
            </a:r>
          </a:p>
          <a:p>
            <a:pPr marL="0" lvl="0" indent="0" algn="ctr" rtl="0">
              <a:spcBef>
                <a:spcPts val="0"/>
              </a:spcBef>
              <a:spcAft>
                <a:spcPts val="0"/>
              </a:spcAft>
              <a:buNone/>
            </a:pPr>
            <a:endParaRPr lang="fr-FR" sz="2000" b="1">
              <a:solidFill>
                <a:srgbClr val="595F6B"/>
              </a:solidFill>
              <a:latin typeface="Nunito"/>
              <a:ea typeface="Nunito"/>
              <a:cs typeface="Nunito"/>
              <a:sym typeface="Nunito"/>
            </a:endParaRPr>
          </a:p>
        </p:txBody>
      </p:sp>
      <p:sp>
        <p:nvSpPr>
          <p:cNvPr id="1109" name="Google Shape;1109;p69"/>
          <p:cNvSpPr txBox="1"/>
          <p:nvPr/>
        </p:nvSpPr>
        <p:spPr>
          <a:xfrm>
            <a:off x="3285631" y="3659872"/>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err="1">
                <a:solidFill>
                  <a:srgbClr val="595F6B"/>
                </a:solidFill>
                <a:latin typeface="Nunito"/>
                <a:ea typeface="Nunito"/>
                <a:cs typeface="Nunito"/>
                <a:sym typeface="Nunito"/>
              </a:rPr>
              <a:t>Sensibilisation</a:t>
            </a:r>
            <a:r>
              <a:rPr lang="en-US" sz="1800" b="1">
                <a:solidFill>
                  <a:srgbClr val="595F6B"/>
                </a:solidFill>
                <a:latin typeface="Nunito"/>
                <a:ea typeface="Nunito"/>
                <a:cs typeface="Nunito"/>
                <a:sym typeface="Nunito"/>
              </a:rPr>
              <a:t> et </a:t>
            </a:r>
            <a:r>
              <a:rPr lang="en-US" sz="1800" b="1" err="1">
                <a:solidFill>
                  <a:srgbClr val="595F6B"/>
                </a:solidFill>
                <a:latin typeface="Nunito"/>
                <a:ea typeface="Nunito"/>
                <a:cs typeface="Nunito"/>
                <a:sym typeface="Nunito"/>
              </a:rPr>
              <a:t>Éducation</a:t>
            </a:r>
            <a:r>
              <a:rPr lang="en-US" sz="1800" b="1">
                <a:solidFill>
                  <a:srgbClr val="595F6B"/>
                </a:solidFill>
                <a:latin typeface="Nunito"/>
                <a:ea typeface="Nunito"/>
                <a:cs typeface="Nunito"/>
                <a:sym typeface="Nunito"/>
              </a:rPr>
              <a:t> </a:t>
            </a:r>
          </a:p>
          <a:p>
            <a:pPr marL="0" lvl="0" indent="0" algn="ctr" rtl="0">
              <a:spcBef>
                <a:spcPts val="0"/>
              </a:spcBef>
              <a:spcAft>
                <a:spcPts val="0"/>
              </a:spcAft>
              <a:buNone/>
            </a:pPr>
            <a:endParaRPr lang="en-US" sz="2000" b="1">
              <a:solidFill>
                <a:srgbClr val="595F6B"/>
              </a:solidFill>
              <a:latin typeface="Nunito"/>
              <a:ea typeface="Nunito"/>
              <a:cs typeface="Nunito"/>
              <a:sym typeface="Nunito"/>
            </a:endParaRPr>
          </a:p>
        </p:txBody>
      </p:sp>
      <p:sp>
        <p:nvSpPr>
          <p:cNvPr id="1111" name="Google Shape;1111;p69"/>
          <p:cNvSpPr txBox="1"/>
          <p:nvPr/>
        </p:nvSpPr>
        <p:spPr>
          <a:xfrm>
            <a:off x="5880517" y="1364275"/>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a:solidFill>
                  <a:srgbClr val="595F6B"/>
                </a:solidFill>
                <a:latin typeface="Nunito"/>
                <a:ea typeface="Nunito"/>
                <a:cs typeface="Nunito"/>
                <a:sym typeface="Nunito"/>
              </a:rPr>
              <a:t>Amélioration de la Qualité de Vie</a:t>
            </a:r>
            <a:endParaRPr lang="en" sz="1800" b="1">
              <a:solidFill>
                <a:srgbClr val="595F6B"/>
              </a:solidFill>
              <a:latin typeface="Nunito"/>
              <a:ea typeface="Nunito"/>
              <a:cs typeface="Nunito"/>
              <a:sym typeface="Nunito"/>
            </a:endParaRPr>
          </a:p>
        </p:txBody>
      </p:sp>
      <p:sp>
        <p:nvSpPr>
          <p:cNvPr id="1112" name="Google Shape;1112;p69"/>
          <p:cNvSpPr/>
          <p:nvPr/>
        </p:nvSpPr>
        <p:spPr>
          <a:xfrm>
            <a:off x="1646210"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9"/>
          <p:cNvSpPr/>
          <p:nvPr/>
        </p:nvSpPr>
        <p:spPr>
          <a:xfrm>
            <a:off x="1729946"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9"/>
          <p:cNvSpPr/>
          <p:nvPr/>
        </p:nvSpPr>
        <p:spPr>
          <a:xfrm>
            <a:off x="4354360"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9"/>
          <p:cNvSpPr/>
          <p:nvPr/>
        </p:nvSpPr>
        <p:spPr>
          <a:xfrm>
            <a:off x="4438096"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9"/>
          <p:cNvSpPr/>
          <p:nvPr/>
        </p:nvSpPr>
        <p:spPr>
          <a:xfrm>
            <a:off x="6926885"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9"/>
          <p:cNvSpPr/>
          <p:nvPr/>
        </p:nvSpPr>
        <p:spPr>
          <a:xfrm>
            <a:off x="7010621"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4E007913-4795-E5B7-B461-17465CE037F5}"/>
              </a:ext>
            </a:extLst>
          </p:cNvPr>
          <p:cNvSpPr txBox="1"/>
          <p:nvPr/>
        </p:nvSpPr>
        <p:spPr>
          <a:xfrm>
            <a:off x="6047885" y="1841076"/>
            <a:ext cx="2461272" cy="523220"/>
          </a:xfrm>
          <a:prstGeom prst="rect">
            <a:avLst/>
          </a:prstGeom>
          <a:noFill/>
        </p:spPr>
        <p:txBody>
          <a:bodyPr wrap="square">
            <a:spAutoFit/>
          </a:bodyPr>
          <a:lstStyle/>
          <a:p>
            <a:pPr algn="ctr"/>
            <a:r>
              <a:rPr lang="fr-FR">
                <a:solidFill>
                  <a:srgbClr val="595F6B"/>
                </a:solidFill>
              </a:rPr>
              <a:t>Réduire la pollution plastique dans les zones ciblées</a:t>
            </a:r>
            <a:endParaRPr lang="en-US">
              <a:solidFill>
                <a:srgbClr val="595F6B"/>
              </a:solidFill>
            </a:endParaRPr>
          </a:p>
        </p:txBody>
      </p:sp>
      <p:sp>
        <p:nvSpPr>
          <p:cNvPr id="5" name="ZoneTexte 4">
            <a:extLst>
              <a:ext uri="{FF2B5EF4-FFF2-40B4-BE49-F238E27FC236}">
                <a16:creationId xmlns:a16="http://schemas.microsoft.com/office/drawing/2014/main" id="{8A19CF65-4DFF-4F4D-47A0-D1A9A8AC0B21}"/>
              </a:ext>
            </a:extLst>
          </p:cNvPr>
          <p:cNvSpPr txBox="1"/>
          <p:nvPr/>
        </p:nvSpPr>
        <p:spPr>
          <a:xfrm>
            <a:off x="371609" y="1820844"/>
            <a:ext cx="3244568" cy="738664"/>
          </a:xfrm>
          <a:prstGeom prst="rect">
            <a:avLst/>
          </a:prstGeom>
          <a:noFill/>
        </p:spPr>
        <p:txBody>
          <a:bodyPr wrap="square">
            <a:spAutoFit/>
          </a:bodyPr>
          <a:lstStyle/>
          <a:p>
            <a:pPr algn="ctr"/>
            <a:r>
              <a:rPr lang="fr-FR">
                <a:solidFill>
                  <a:srgbClr val="595F6B"/>
                </a:solidFill>
              </a:rPr>
              <a:t>Atteindre un taux de recyclage de 20 % des bouteilles plastiques dans les deux premières années.</a:t>
            </a:r>
            <a:endParaRPr lang="en-US">
              <a:solidFill>
                <a:srgbClr val="595F6B"/>
              </a:solidFill>
            </a:endParaRPr>
          </a:p>
        </p:txBody>
      </p:sp>
      <p:sp>
        <p:nvSpPr>
          <p:cNvPr id="7" name="ZoneTexte 6">
            <a:extLst>
              <a:ext uri="{FF2B5EF4-FFF2-40B4-BE49-F238E27FC236}">
                <a16:creationId xmlns:a16="http://schemas.microsoft.com/office/drawing/2014/main" id="{3A22962B-A7DD-7F41-032A-E3483E93E742}"/>
              </a:ext>
            </a:extLst>
          </p:cNvPr>
          <p:cNvSpPr txBox="1"/>
          <p:nvPr/>
        </p:nvSpPr>
        <p:spPr>
          <a:xfrm>
            <a:off x="3224374" y="3954033"/>
            <a:ext cx="3013742" cy="892552"/>
          </a:xfrm>
          <a:prstGeom prst="rect">
            <a:avLst/>
          </a:prstGeom>
          <a:noFill/>
        </p:spPr>
        <p:txBody>
          <a:bodyPr wrap="square">
            <a:spAutoFit/>
          </a:bodyPr>
          <a:lstStyle/>
          <a:p>
            <a:r>
              <a:rPr lang="fr-FR" sz="1300">
                <a:solidFill>
                  <a:srgbClr val="595F6B"/>
                </a:solidFill>
              </a:rPr>
              <a:t>Éduquer au moins 50 000 utilisateurs sur les pratiques de recyclage et leur impact environnemental dans la première année</a:t>
            </a:r>
            <a:endParaRPr lang="en-US" sz="1300">
              <a:solidFill>
                <a:srgbClr val="595F6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1785E340-9A10-23A2-8C94-92A01181C110}"/>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1EB87894-351A-B919-3D94-D5B6F8D49C30}"/>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pPr marL="0" indent="0"/>
            <a:r>
              <a:rPr lang="en-US"/>
              <a:t>La Valeur </a:t>
            </a:r>
            <a:r>
              <a:rPr lang="en-US" err="1"/>
              <a:t>Ajoutée</a:t>
            </a:r>
            <a:endParaRPr lang="en-US"/>
          </a:p>
        </p:txBody>
      </p:sp>
      <p:sp>
        <p:nvSpPr>
          <p:cNvPr id="1014" name="Google Shape;1014;p67">
            <a:extLst>
              <a:ext uri="{FF2B5EF4-FFF2-40B4-BE49-F238E27FC236}">
                <a16:creationId xmlns:a16="http://schemas.microsoft.com/office/drawing/2014/main" id="{2FC94C2D-62EE-B69D-EB51-C5F90A34F5E2}"/>
              </a:ext>
            </a:extLst>
          </p:cNvPr>
          <p:cNvSpPr txBox="1">
            <a:spLocks noGrp="1"/>
          </p:cNvSpPr>
          <p:nvPr>
            <p:ph type="subTitle" idx="1"/>
          </p:nvPr>
        </p:nvSpPr>
        <p:spPr>
          <a:xfrm>
            <a:off x="-367393" y="2376000"/>
            <a:ext cx="6152293" cy="391500"/>
          </a:xfrm>
          <a:prstGeom prst="rect">
            <a:avLst/>
          </a:prstGeom>
        </p:spPr>
        <p:txBody>
          <a:bodyPr spcFirstLastPara="1" wrap="square" lIns="91425" tIns="91425" rIns="91425" bIns="91425" anchor="ctr" anchorCtr="0">
            <a:noAutofit/>
          </a:bodyPr>
          <a:lstStyle/>
          <a:p>
            <a:pPr marL="0" indent="0"/>
            <a:r>
              <a:rPr lang="en-US" sz="3200"/>
              <a:t>Impact </a:t>
            </a:r>
            <a:r>
              <a:rPr lang="en-US" sz="3200" err="1"/>
              <a:t>Environnemental</a:t>
            </a:r>
            <a:r>
              <a:rPr lang="en-US" sz="3200"/>
              <a:t> </a:t>
            </a:r>
            <a:r>
              <a:rPr lang="en-US" sz="3200" err="1"/>
              <a:t>Positif</a:t>
            </a:r>
            <a:endParaRPr lang="en-US" sz="2800"/>
          </a:p>
        </p:txBody>
      </p:sp>
      <p:sp>
        <p:nvSpPr>
          <p:cNvPr id="1015" name="Google Shape;1015;p67">
            <a:extLst>
              <a:ext uri="{FF2B5EF4-FFF2-40B4-BE49-F238E27FC236}">
                <a16:creationId xmlns:a16="http://schemas.microsoft.com/office/drawing/2014/main" id="{50874087-2BA1-E7C4-F4FE-B27150377735}"/>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extLst>
      <p:ext uri="{BB962C8B-B14F-4D97-AF65-F5344CB8AC3E}">
        <p14:creationId xmlns:p14="http://schemas.microsoft.com/office/powerpoint/2010/main" val="3387507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64"/>
          <p:cNvSpPr txBox="1">
            <a:spLocks noGrp="1"/>
          </p:cNvSpPr>
          <p:nvPr>
            <p:ph type="title"/>
          </p:nvPr>
        </p:nvSpPr>
        <p:spPr>
          <a:xfrm>
            <a:off x="713300" y="220119"/>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Bénéfices</a:t>
            </a:r>
            <a:r>
              <a:rPr lang="en-US"/>
              <a:t> </a:t>
            </a:r>
            <a:r>
              <a:rPr lang="en-US" err="1"/>
              <a:t>Sociaux</a:t>
            </a:r>
            <a:r>
              <a:rPr lang="en-US"/>
              <a:t> et </a:t>
            </a:r>
            <a:r>
              <a:rPr lang="en-US" err="1"/>
              <a:t>Économiques</a:t>
            </a:r>
            <a:r>
              <a:rPr lang="en-US"/>
              <a:t> </a:t>
            </a:r>
            <a:endParaRPr/>
          </a:p>
        </p:txBody>
      </p:sp>
      <p:sp>
        <p:nvSpPr>
          <p:cNvPr id="930" name="Google Shape;930;p64"/>
          <p:cNvSpPr txBox="1">
            <a:spLocks noGrp="1"/>
          </p:cNvSpPr>
          <p:nvPr>
            <p:ph type="subTitle" idx="1"/>
          </p:nvPr>
        </p:nvSpPr>
        <p:spPr>
          <a:xfrm>
            <a:off x="4510366" y="1342079"/>
            <a:ext cx="3811373"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t>Génération d'emplois locaux dans la gestion des machines, la collecte des données</a:t>
            </a:r>
            <a:endParaRPr/>
          </a:p>
        </p:txBody>
      </p:sp>
      <p:sp>
        <p:nvSpPr>
          <p:cNvPr id="931" name="Google Shape;931;p64"/>
          <p:cNvSpPr txBox="1">
            <a:spLocks noGrp="1"/>
          </p:cNvSpPr>
          <p:nvPr>
            <p:ph type="subTitle" idx="2"/>
          </p:nvPr>
        </p:nvSpPr>
        <p:spPr>
          <a:xfrm>
            <a:off x="4701052" y="842538"/>
            <a:ext cx="3002100" cy="370800"/>
          </a:xfrm>
          <a:prstGeom prst="rect">
            <a:avLst/>
          </a:prstGeom>
        </p:spPr>
        <p:txBody>
          <a:bodyPr spcFirstLastPara="1" wrap="square" lIns="91425" tIns="91425" rIns="91425" bIns="91425" anchor="ctr" anchorCtr="0">
            <a:noAutofit/>
          </a:bodyPr>
          <a:lstStyle/>
          <a:p>
            <a:r>
              <a:rPr lang="en-US" sz="1900" b="1" err="1"/>
              <a:t>Création</a:t>
            </a:r>
            <a:r>
              <a:rPr lang="en-US" sz="1900" b="1"/>
              <a:t> </a:t>
            </a:r>
            <a:r>
              <a:rPr lang="en-US" sz="1900" b="1" err="1"/>
              <a:t>d'Emplois</a:t>
            </a:r>
            <a:r>
              <a:rPr lang="en-US" sz="1900" b="1"/>
              <a:t> </a:t>
            </a:r>
            <a:endParaRPr lang="en-US" sz="1900"/>
          </a:p>
        </p:txBody>
      </p:sp>
      <p:sp>
        <p:nvSpPr>
          <p:cNvPr id="932" name="Google Shape;932;p64"/>
          <p:cNvSpPr txBox="1">
            <a:spLocks noGrp="1"/>
          </p:cNvSpPr>
          <p:nvPr>
            <p:ph type="subTitle" idx="3"/>
          </p:nvPr>
        </p:nvSpPr>
        <p:spPr>
          <a:xfrm>
            <a:off x="4510366" y="2838625"/>
            <a:ext cx="3959679"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500"/>
              <a:t>Les magasins partenaires bénéficieront d'un flux de clients supplémentaires grâce à l'incitation au recyclage, augmentant ainsi leur chiffre d'affaires</a:t>
            </a:r>
            <a:endParaRPr sz="1500"/>
          </a:p>
        </p:txBody>
      </p:sp>
      <p:sp>
        <p:nvSpPr>
          <p:cNvPr id="933" name="Google Shape;933;p64"/>
          <p:cNvSpPr txBox="1">
            <a:spLocks noGrp="1"/>
          </p:cNvSpPr>
          <p:nvPr>
            <p:ph type="subTitle" idx="4"/>
          </p:nvPr>
        </p:nvSpPr>
        <p:spPr>
          <a:xfrm>
            <a:off x="4701051" y="2123550"/>
            <a:ext cx="3620687"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900"/>
              <a:t>Partenariats avec des Commerces </a:t>
            </a:r>
            <a:endParaRPr sz="1900"/>
          </a:p>
        </p:txBody>
      </p:sp>
      <p:sp>
        <p:nvSpPr>
          <p:cNvPr id="934" name="Google Shape;934;p64"/>
          <p:cNvSpPr txBox="1">
            <a:spLocks noGrp="1"/>
          </p:cNvSpPr>
          <p:nvPr>
            <p:ph type="subTitle" idx="5"/>
          </p:nvPr>
        </p:nvSpPr>
        <p:spPr>
          <a:xfrm>
            <a:off x="4510366" y="4243688"/>
            <a:ext cx="3811373"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t>Favoriser une économie circulaire en réutilisant les plastiques, contribuant à la durabilité et à la réduction des déchets</a:t>
            </a:r>
            <a:endParaRPr/>
          </a:p>
        </p:txBody>
      </p:sp>
      <p:sp>
        <p:nvSpPr>
          <p:cNvPr id="935" name="Google Shape;935;p64"/>
          <p:cNvSpPr txBox="1">
            <a:spLocks noGrp="1"/>
          </p:cNvSpPr>
          <p:nvPr>
            <p:ph type="subTitle" idx="6"/>
          </p:nvPr>
        </p:nvSpPr>
        <p:spPr>
          <a:xfrm>
            <a:off x="4712963" y="3606794"/>
            <a:ext cx="30021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900"/>
              <a:t>Impact à Long Terme</a:t>
            </a:r>
            <a:endParaRPr sz="1900"/>
          </a:p>
        </p:txBody>
      </p:sp>
      <p:sp>
        <p:nvSpPr>
          <p:cNvPr id="936" name="Google Shape;936;p64"/>
          <p:cNvSpPr/>
          <p:nvPr/>
        </p:nvSpPr>
        <p:spPr>
          <a:xfrm>
            <a:off x="713300" y="1680200"/>
            <a:ext cx="2297400" cy="2297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844777" y="1811677"/>
            <a:ext cx="2032200" cy="2032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1012964" y="1979864"/>
            <a:ext cx="1698000" cy="16980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2212966" y="16801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2285663" y="17529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2212966" y="35995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2285663" y="36723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2768741" y="26398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2841438" y="27126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5" name="Google Shape;945;p64"/>
          <p:cNvCxnSpPr>
            <a:cxnSpLocks/>
            <a:stCxn id="940" idx="6"/>
            <a:endCxn id="931" idx="1"/>
          </p:cNvCxnSpPr>
          <p:nvPr/>
        </p:nvCxnSpPr>
        <p:spPr>
          <a:xfrm flipV="1">
            <a:off x="2518163" y="1027938"/>
            <a:ext cx="2182889" cy="841381"/>
          </a:xfrm>
          <a:prstGeom prst="bentConnector3">
            <a:avLst>
              <a:gd name="adj1" fmla="val 50000"/>
            </a:avLst>
          </a:prstGeom>
          <a:noFill/>
          <a:ln w="28575" cap="flat" cmpd="sng">
            <a:solidFill>
              <a:schemeClr val="accent1"/>
            </a:solidFill>
            <a:prstDash val="solid"/>
            <a:round/>
            <a:headEnd type="none" w="med" len="med"/>
            <a:tailEnd type="oval" w="med" len="med"/>
          </a:ln>
        </p:spPr>
      </p:cxnSp>
      <p:cxnSp>
        <p:nvCxnSpPr>
          <p:cNvPr id="946" name="Google Shape;946;p64"/>
          <p:cNvCxnSpPr>
            <a:cxnSpLocks/>
            <a:stCxn id="944" idx="6"/>
            <a:endCxn id="933" idx="1"/>
          </p:cNvCxnSpPr>
          <p:nvPr/>
        </p:nvCxnSpPr>
        <p:spPr>
          <a:xfrm flipV="1">
            <a:off x="3073938" y="2308950"/>
            <a:ext cx="1627113" cy="520069"/>
          </a:xfrm>
          <a:prstGeom prst="bentConnector3">
            <a:avLst>
              <a:gd name="adj1" fmla="val 50000"/>
            </a:avLst>
          </a:prstGeom>
          <a:noFill/>
          <a:ln w="28575" cap="flat" cmpd="sng">
            <a:solidFill>
              <a:schemeClr val="accent1"/>
            </a:solidFill>
            <a:prstDash val="solid"/>
            <a:round/>
            <a:headEnd type="none" w="med" len="med"/>
            <a:tailEnd type="oval" w="med" len="med"/>
          </a:ln>
        </p:spPr>
      </p:cxnSp>
      <p:cxnSp>
        <p:nvCxnSpPr>
          <p:cNvPr id="947" name="Google Shape;947;p64"/>
          <p:cNvCxnSpPr>
            <a:stCxn id="942" idx="6"/>
            <a:endCxn id="935" idx="1"/>
          </p:cNvCxnSpPr>
          <p:nvPr/>
        </p:nvCxnSpPr>
        <p:spPr>
          <a:xfrm>
            <a:off x="2518163" y="3788719"/>
            <a:ext cx="2194800" cy="3475"/>
          </a:xfrm>
          <a:prstGeom prst="bentConnector3">
            <a:avLst>
              <a:gd name="adj1" fmla="val 50000"/>
            </a:avLst>
          </a:prstGeom>
          <a:noFill/>
          <a:ln w="28575" cap="flat" cmpd="sng">
            <a:solidFill>
              <a:schemeClr val="accent1"/>
            </a:solidFill>
            <a:prstDash val="solid"/>
            <a:round/>
            <a:headEnd type="none" w="med" len="med"/>
            <a:tailEnd type="oval" w="med" len="med"/>
          </a:ln>
        </p:spPr>
      </p:cxnSp>
      <p:sp>
        <p:nvSpPr>
          <p:cNvPr id="948" name="Google Shape;948;p64"/>
          <p:cNvSpPr/>
          <p:nvPr/>
        </p:nvSpPr>
        <p:spPr>
          <a:xfrm>
            <a:off x="1557263" y="2440688"/>
            <a:ext cx="609483" cy="605867"/>
          </a:xfrm>
          <a:custGeom>
            <a:avLst/>
            <a:gdLst/>
            <a:ahLst/>
            <a:cxnLst/>
            <a:rect l="l" t="t" r="r" b="b"/>
            <a:pathLst>
              <a:path w="13991" h="13908" extrusionOk="0">
                <a:moveTo>
                  <a:pt x="11836" y="1203"/>
                </a:moveTo>
                <a:lnTo>
                  <a:pt x="12014" y="1739"/>
                </a:lnTo>
                <a:cubicBezTo>
                  <a:pt x="12062" y="1858"/>
                  <a:pt x="12145" y="1953"/>
                  <a:pt x="12264" y="1989"/>
                </a:cubicBezTo>
                <a:lnTo>
                  <a:pt x="12800" y="2168"/>
                </a:lnTo>
                <a:lnTo>
                  <a:pt x="11907" y="3061"/>
                </a:lnTo>
                <a:lnTo>
                  <a:pt x="11181" y="2822"/>
                </a:lnTo>
                <a:lnTo>
                  <a:pt x="10943" y="2096"/>
                </a:lnTo>
                <a:lnTo>
                  <a:pt x="11836" y="1203"/>
                </a:lnTo>
                <a:close/>
                <a:moveTo>
                  <a:pt x="7013" y="5216"/>
                </a:moveTo>
                <a:cubicBezTo>
                  <a:pt x="7359" y="5216"/>
                  <a:pt x="7668" y="5323"/>
                  <a:pt x="7954" y="5489"/>
                </a:cubicBezTo>
                <a:lnTo>
                  <a:pt x="6728" y="6704"/>
                </a:lnTo>
                <a:cubicBezTo>
                  <a:pt x="6573" y="6871"/>
                  <a:pt x="6573" y="7121"/>
                  <a:pt x="6728" y="7287"/>
                </a:cubicBezTo>
                <a:cubicBezTo>
                  <a:pt x="6811" y="7359"/>
                  <a:pt x="6906" y="7406"/>
                  <a:pt x="7013" y="7406"/>
                </a:cubicBezTo>
                <a:cubicBezTo>
                  <a:pt x="7121" y="7406"/>
                  <a:pt x="7228" y="7359"/>
                  <a:pt x="7299" y="7287"/>
                </a:cubicBezTo>
                <a:lnTo>
                  <a:pt x="8514" y="6061"/>
                </a:lnTo>
                <a:cubicBezTo>
                  <a:pt x="8680" y="6323"/>
                  <a:pt x="8788" y="6644"/>
                  <a:pt x="8788" y="6990"/>
                </a:cubicBezTo>
                <a:cubicBezTo>
                  <a:pt x="8788" y="7966"/>
                  <a:pt x="8002" y="8764"/>
                  <a:pt x="7013" y="8764"/>
                </a:cubicBezTo>
                <a:cubicBezTo>
                  <a:pt x="6037" y="8764"/>
                  <a:pt x="5239" y="7966"/>
                  <a:pt x="5239" y="6990"/>
                </a:cubicBezTo>
                <a:cubicBezTo>
                  <a:pt x="5239" y="6001"/>
                  <a:pt x="6037" y="5216"/>
                  <a:pt x="7013" y="5216"/>
                </a:cubicBezTo>
                <a:close/>
                <a:moveTo>
                  <a:pt x="7025" y="3049"/>
                </a:moveTo>
                <a:cubicBezTo>
                  <a:pt x="7966" y="3049"/>
                  <a:pt x="8847" y="3370"/>
                  <a:pt x="9514" y="3942"/>
                </a:cubicBezTo>
                <a:lnTo>
                  <a:pt x="8537" y="4894"/>
                </a:lnTo>
                <a:cubicBezTo>
                  <a:pt x="8097" y="4573"/>
                  <a:pt x="7585" y="4394"/>
                  <a:pt x="7013" y="4394"/>
                </a:cubicBezTo>
                <a:cubicBezTo>
                  <a:pt x="5585" y="4394"/>
                  <a:pt x="4430" y="5561"/>
                  <a:pt x="4430" y="6990"/>
                </a:cubicBezTo>
                <a:cubicBezTo>
                  <a:pt x="4430" y="8418"/>
                  <a:pt x="5585" y="9573"/>
                  <a:pt x="7013" y="9573"/>
                </a:cubicBezTo>
                <a:cubicBezTo>
                  <a:pt x="8442" y="9573"/>
                  <a:pt x="9609" y="8418"/>
                  <a:pt x="9609" y="6990"/>
                </a:cubicBezTo>
                <a:cubicBezTo>
                  <a:pt x="9609" y="6418"/>
                  <a:pt x="9419" y="5894"/>
                  <a:pt x="9109" y="5466"/>
                </a:cubicBezTo>
                <a:lnTo>
                  <a:pt x="10085" y="4501"/>
                </a:lnTo>
                <a:cubicBezTo>
                  <a:pt x="10633" y="5192"/>
                  <a:pt x="10978" y="6049"/>
                  <a:pt x="10978" y="6990"/>
                </a:cubicBezTo>
                <a:cubicBezTo>
                  <a:pt x="10978" y="9157"/>
                  <a:pt x="9204" y="10931"/>
                  <a:pt x="7025" y="10931"/>
                </a:cubicBezTo>
                <a:cubicBezTo>
                  <a:pt x="4858" y="10931"/>
                  <a:pt x="3084" y="9157"/>
                  <a:pt x="3084" y="6990"/>
                </a:cubicBezTo>
                <a:cubicBezTo>
                  <a:pt x="3084" y="4811"/>
                  <a:pt x="4858" y="3049"/>
                  <a:pt x="7025" y="3049"/>
                </a:cubicBezTo>
                <a:close/>
                <a:moveTo>
                  <a:pt x="7013" y="858"/>
                </a:moveTo>
                <a:cubicBezTo>
                  <a:pt x="8133" y="858"/>
                  <a:pt x="9216" y="1156"/>
                  <a:pt x="10157" y="1715"/>
                </a:cubicBezTo>
                <a:cubicBezTo>
                  <a:pt x="10061" y="1822"/>
                  <a:pt x="10038" y="1977"/>
                  <a:pt x="10085" y="2108"/>
                </a:cubicBezTo>
                <a:lnTo>
                  <a:pt x="10395" y="3025"/>
                </a:lnTo>
                <a:lnTo>
                  <a:pt x="10085" y="3346"/>
                </a:lnTo>
                <a:cubicBezTo>
                  <a:pt x="9252" y="2644"/>
                  <a:pt x="8180" y="2227"/>
                  <a:pt x="7013" y="2227"/>
                </a:cubicBezTo>
                <a:cubicBezTo>
                  <a:pt x="4382" y="2227"/>
                  <a:pt x="2251" y="4370"/>
                  <a:pt x="2251" y="6990"/>
                </a:cubicBezTo>
                <a:cubicBezTo>
                  <a:pt x="2251" y="9609"/>
                  <a:pt x="4394" y="11752"/>
                  <a:pt x="7013" y="11752"/>
                </a:cubicBezTo>
                <a:cubicBezTo>
                  <a:pt x="9633" y="11752"/>
                  <a:pt x="11776" y="9609"/>
                  <a:pt x="11776" y="6990"/>
                </a:cubicBezTo>
                <a:cubicBezTo>
                  <a:pt x="11776" y="5823"/>
                  <a:pt x="11359" y="4751"/>
                  <a:pt x="10657" y="3918"/>
                </a:cubicBezTo>
                <a:lnTo>
                  <a:pt x="10978" y="3608"/>
                </a:lnTo>
                <a:lnTo>
                  <a:pt x="11895" y="3918"/>
                </a:lnTo>
                <a:cubicBezTo>
                  <a:pt x="11943" y="3942"/>
                  <a:pt x="11990" y="3942"/>
                  <a:pt x="12026" y="3942"/>
                </a:cubicBezTo>
                <a:cubicBezTo>
                  <a:pt x="12121" y="3942"/>
                  <a:pt x="12228" y="3906"/>
                  <a:pt x="12300" y="3834"/>
                </a:cubicBezTo>
                <a:cubicBezTo>
                  <a:pt x="12859" y="4787"/>
                  <a:pt x="13157" y="5858"/>
                  <a:pt x="13157" y="6978"/>
                </a:cubicBezTo>
                <a:cubicBezTo>
                  <a:pt x="13157" y="10347"/>
                  <a:pt x="10407" y="13109"/>
                  <a:pt x="7025" y="13109"/>
                </a:cubicBezTo>
                <a:cubicBezTo>
                  <a:pt x="3656" y="13109"/>
                  <a:pt x="882" y="10371"/>
                  <a:pt x="882" y="6990"/>
                </a:cubicBezTo>
                <a:cubicBezTo>
                  <a:pt x="882" y="3608"/>
                  <a:pt x="3632" y="858"/>
                  <a:pt x="7013" y="858"/>
                </a:cubicBezTo>
                <a:close/>
                <a:moveTo>
                  <a:pt x="7002" y="1"/>
                </a:moveTo>
                <a:cubicBezTo>
                  <a:pt x="5144" y="1"/>
                  <a:pt x="3394" y="739"/>
                  <a:pt x="2084" y="2048"/>
                </a:cubicBezTo>
                <a:cubicBezTo>
                  <a:pt x="775" y="3358"/>
                  <a:pt x="48" y="5096"/>
                  <a:pt x="48" y="6954"/>
                </a:cubicBezTo>
                <a:cubicBezTo>
                  <a:pt x="48" y="8668"/>
                  <a:pt x="679" y="10299"/>
                  <a:pt x="1810" y="11573"/>
                </a:cubicBezTo>
                <a:lnTo>
                  <a:pt x="167" y="13205"/>
                </a:lnTo>
                <a:cubicBezTo>
                  <a:pt x="1" y="13371"/>
                  <a:pt x="1" y="13621"/>
                  <a:pt x="167" y="13788"/>
                </a:cubicBezTo>
                <a:cubicBezTo>
                  <a:pt x="239" y="13859"/>
                  <a:pt x="346" y="13907"/>
                  <a:pt x="453" y="13907"/>
                </a:cubicBezTo>
                <a:cubicBezTo>
                  <a:pt x="560" y="13907"/>
                  <a:pt x="656" y="13859"/>
                  <a:pt x="727" y="13788"/>
                </a:cubicBezTo>
                <a:lnTo>
                  <a:pt x="2370" y="12145"/>
                </a:lnTo>
                <a:cubicBezTo>
                  <a:pt x="3632" y="13276"/>
                  <a:pt x="5275" y="13907"/>
                  <a:pt x="6978" y="13907"/>
                </a:cubicBezTo>
                <a:cubicBezTo>
                  <a:pt x="8692" y="13907"/>
                  <a:pt x="10335" y="13276"/>
                  <a:pt x="11597" y="12145"/>
                </a:cubicBezTo>
                <a:lnTo>
                  <a:pt x="13229" y="13788"/>
                </a:lnTo>
                <a:cubicBezTo>
                  <a:pt x="13312" y="13859"/>
                  <a:pt x="13419" y="13907"/>
                  <a:pt x="13514" y="13907"/>
                </a:cubicBezTo>
                <a:cubicBezTo>
                  <a:pt x="13621" y="13907"/>
                  <a:pt x="13729" y="13859"/>
                  <a:pt x="13800" y="13788"/>
                </a:cubicBezTo>
                <a:cubicBezTo>
                  <a:pt x="13991" y="13645"/>
                  <a:pt x="13991" y="13383"/>
                  <a:pt x="13848" y="13228"/>
                </a:cubicBezTo>
                <a:lnTo>
                  <a:pt x="12205" y="11585"/>
                </a:lnTo>
                <a:cubicBezTo>
                  <a:pt x="13336" y="10323"/>
                  <a:pt x="13967" y="8680"/>
                  <a:pt x="13967" y="6978"/>
                </a:cubicBezTo>
                <a:cubicBezTo>
                  <a:pt x="13967" y="5632"/>
                  <a:pt x="13598" y="4358"/>
                  <a:pt x="12883" y="3239"/>
                </a:cubicBezTo>
                <a:lnTo>
                  <a:pt x="13848" y="2275"/>
                </a:lnTo>
                <a:cubicBezTo>
                  <a:pt x="13955" y="2168"/>
                  <a:pt x="13979" y="2025"/>
                  <a:pt x="13955" y="1882"/>
                </a:cubicBezTo>
                <a:cubicBezTo>
                  <a:pt x="13919" y="1751"/>
                  <a:pt x="13812" y="1632"/>
                  <a:pt x="13681" y="1584"/>
                </a:cubicBezTo>
                <a:lnTo>
                  <a:pt x="12717" y="1263"/>
                </a:lnTo>
                <a:lnTo>
                  <a:pt x="12383" y="286"/>
                </a:lnTo>
                <a:cubicBezTo>
                  <a:pt x="12347" y="155"/>
                  <a:pt x="12240" y="48"/>
                  <a:pt x="12086" y="24"/>
                </a:cubicBezTo>
                <a:cubicBezTo>
                  <a:pt x="12056" y="16"/>
                  <a:pt x="12025" y="12"/>
                  <a:pt x="11994" y="12"/>
                </a:cubicBezTo>
                <a:cubicBezTo>
                  <a:pt x="11891" y="12"/>
                  <a:pt x="11787" y="55"/>
                  <a:pt x="11705" y="120"/>
                </a:cubicBezTo>
                <a:lnTo>
                  <a:pt x="10740" y="1096"/>
                </a:lnTo>
                <a:cubicBezTo>
                  <a:pt x="9621" y="382"/>
                  <a:pt x="8335" y="1"/>
                  <a:pt x="7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0"/>
          <p:cNvSpPr/>
          <p:nvPr/>
        </p:nvSpPr>
        <p:spPr>
          <a:xfrm>
            <a:off x="712950" y="1010225"/>
            <a:ext cx="7717800" cy="3856500"/>
          </a:xfrm>
          <a:prstGeom prst="roundRect">
            <a:avLst>
              <a:gd name="adj" fmla="val 4235"/>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841875" y="1131275"/>
            <a:ext cx="7460100" cy="3614400"/>
          </a:xfrm>
          <a:prstGeom prst="roundRect">
            <a:avLst>
              <a:gd name="adj" fmla="val 4235"/>
            </a:avLst>
          </a:prstGeom>
          <a:solidFill>
            <a:schemeClr val="lt1"/>
          </a:solidFill>
          <a:ln w="28575" cap="flat" cmpd="sng">
            <a:solidFill>
              <a:srgbClr val="D9D9D9"/>
            </a:solidFill>
            <a:prstDash val="solid"/>
            <a:round/>
            <a:headEnd type="none" w="sm" len="sm"/>
            <a:tailEnd type="none" w="sm" len="sm"/>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Coût</a:t>
            </a:r>
            <a:r>
              <a:rPr lang="en-US"/>
              <a:t> de la Machine</a:t>
            </a:r>
            <a:endParaRPr/>
          </a:p>
        </p:txBody>
      </p:sp>
      <p:graphicFrame>
        <p:nvGraphicFramePr>
          <p:cNvPr id="644" name="Google Shape;644;p50"/>
          <p:cNvGraphicFramePr/>
          <p:nvPr>
            <p:extLst>
              <p:ext uri="{D42A27DB-BD31-4B8C-83A1-F6EECF244321}">
                <p14:modId xmlns:p14="http://schemas.microsoft.com/office/powerpoint/2010/main" val="862438254"/>
              </p:ext>
            </p:extLst>
          </p:nvPr>
        </p:nvGraphicFramePr>
        <p:xfrm>
          <a:off x="842125" y="1131263"/>
          <a:ext cx="7459750" cy="3489744"/>
        </p:xfrm>
        <a:graphic>
          <a:graphicData uri="http://schemas.openxmlformats.org/drawingml/2006/table">
            <a:tbl>
              <a:tblPr>
                <a:noFill/>
                <a:tableStyleId>{396FBF8C-7BE7-4DE7-A8DF-3613925DE865}</a:tableStyleId>
              </a:tblPr>
              <a:tblGrid>
                <a:gridCol w="1864950">
                  <a:extLst>
                    <a:ext uri="{9D8B030D-6E8A-4147-A177-3AD203B41FA5}">
                      <a16:colId xmlns:a16="http://schemas.microsoft.com/office/drawing/2014/main" val="20000"/>
                    </a:ext>
                  </a:extLst>
                </a:gridCol>
                <a:gridCol w="1320650">
                  <a:extLst>
                    <a:ext uri="{9D8B030D-6E8A-4147-A177-3AD203B41FA5}">
                      <a16:colId xmlns:a16="http://schemas.microsoft.com/office/drawing/2014/main" val="20002"/>
                    </a:ext>
                  </a:extLst>
                </a:gridCol>
                <a:gridCol w="1476750">
                  <a:extLst>
                    <a:ext uri="{9D8B030D-6E8A-4147-A177-3AD203B41FA5}">
                      <a16:colId xmlns:a16="http://schemas.microsoft.com/office/drawing/2014/main" val="20003"/>
                    </a:ext>
                  </a:extLst>
                </a:gridCol>
                <a:gridCol w="1320650">
                  <a:extLst>
                    <a:ext uri="{9D8B030D-6E8A-4147-A177-3AD203B41FA5}">
                      <a16:colId xmlns:a16="http://schemas.microsoft.com/office/drawing/2014/main" val="20005"/>
                    </a:ext>
                  </a:extLst>
                </a:gridCol>
                <a:gridCol w="1476750">
                  <a:extLst>
                    <a:ext uri="{9D8B030D-6E8A-4147-A177-3AD203B41FA5}">
                      <a16:colId xmlns:a16="http://schemas.microsoft.com/office/drawing/2014/main" val="20006"/>
                    </a:ext>
                  </a:extLst>
                </a:gridCol>
              </a:tblGrid>
              <a:tr h="0">
                <a:tc rowSpan="3">
                  <a:txBody>
                    <a:bodyPr/>
                    <a:lstStyle/>
                    <a:p>
                      <a:pPr marL="0" lvl="0" indent="0" algn="l" rtl="0">
                        <a:lnSpc>
                          <a:spcPct val="100000"/>
                        </a:lnSpc>
                        <a:spcBef>
                          <a:spcPts val="0"/>
                        </a:spcBef>
                        <a:spcAft>
                          <a:spcPts val="0"/>
                        </a:spcAft>
                        <a:buNone/>
                      </a:pPr>
                      <a:r>
                        <a:rPr lang="fr-FR" sz="1000" b="1">
                          <a:solidFill>
                            <a:schemeClr val="dk1"/>
                          </a:solidFill>
                          <a:latin typeface="Work Sans"/>
                          <a:ea typeface="Work Sans"/>
                          <a:cs typeface="Work Sans"/>
                          <a:sym typeface="Work Sans"/>
                        </a:rPr>
                        <a:t>Prix d'une machine de recyclage :</a:t>
                      </a:r>
                    </a:p>
                    <a:p>
                      <a:pPr marL="0" lvl="0" indent="0" algn="l" rtl="0">
                        <a:lnSpc>
                          <a:spcPct val="100000"/>
                        </a:lnSpc>
                        <a:spcBef>
                          <a:spcPts val="0"/>
                        </a:spcBef>
                        <a:spcAft>
                          <a:spcPts val="0"/>
                        </a:spcAft>
                        <a:buNone/>
                      </a:pPr>
                      <a:endParaRPr sz="1000" b="1">
                        <a:solidFill>
                          <a:schemeClr val="dk1"/>
                        </a:solidFill>
                        <a:latin typeface="Work Sans"/>
                        <a:ea typeface="Work Sans"/>
                        <a:cs typeface="Work Sans"/>
                        <a:sym typeface="Work Sans"/>
                      </a:endParaRPr>
                    </a:p>
                    <a:p>
                      <a:pPr marL="0" lvl="0" indent="0" algn="l" rtl="0">
                        <a:spcBef>
                          <a:spcPts val="0"/>
                        </a:spcBef>
                        <a:spcAft>
                          <a:spcPts val="0"/>
                        </a:spcAft>
                        <a:buNone/>
                      </a:pPr>
                      <a:endParaRPr sz="1000">
                        <a:solidFill>
                          <a:schemeClr val="dk1"/>
                        </a:solidFill>
                        <a:latin typeface="Nunito"/>
                        <a:ea typeface="Nunito"/>
                        <a:cs typeface="Nunito"/>
                        <a:sym typeface="Nunito"/>
                      </a:endParaRPr>
                    </a:p>
                    <a:p>
                      <a:pPr marL="0" lvl="0" indent="0" algn="l" rtl="0">
                        <a:spcBef>
                          <a:spcPts val="0"/>
                        </a:spcBef>
                        <a:spcAft>
                          <a:spcPts val="0"/>
                        </a:spcAft>
                        <a:buNone/>
                      </a:pPr>
                      <a:r>
                        <a:rPr lang="fr-FR" sz="1000">
                          <a:solidFill>
                            <a:srgbClr val="595F6B"/>
                          </a:solidFill>
                        </a:rPr>
                        <a:t>Une machine de compactage de plastique de taille moyenne peut coûter autour de </a:t>
                      </a:r>
                      <a:r>
                        <a:rPr lang="fr-FR" sz="1000" b="1">
                          <a:solidFill>
                            <a:srgbClr val="595F6B"/>
                          </a:solidFill>
                        </a:rPr>
                        <a:t>50 000 TND</a:t>
                      </a:r>
                      <a:r>
                        <a:rPr lang="fr-FR" sz="1000">
                          <a:solidFill>
                            <a:srgbClr val="595F6B"/>
                          </a:solidFill>
                        </a:rPr>
                        <a:t>.</a:t>
                      </a:r>
                    </a:p>
                    <a:p>
                      <a:pPr marL="0" lvl="0" indent="0" algn="l" rtl="0">
                        <a:spcBef>
                          <a:spcPts val="0"/>
                        </a:spcBef>
                        <a:spcAft>
                          <a:spcPts val="0"/>
                        </a:spcAft>
                        <a:buNone/>
                      </a:pPr>
                      <a:endParaRPr lang="fr-FR" sz="1000">
                        <a:solidFill>
                          <a:srgbClr val="595F6B"/>
                        </a:solidFill>
                      </a:endParaRPr>
                    </a:p>
                    <a:p>
                      <a:pPr marL="0" lvl="0" indent="0" algn="l" rtl="0">
                        <a:spcBef>
                          <a:spcPts val="0"/>
                        </a:spcBef>
                        <a:spcAft>
                          <a:spcPts val="0"/>
                        </a:spcAft>
                        <a:buNone/>
                      </a:pPr>
                      <a:r>
                        <a:rPr lang="fr-FR" sz="1000">
                          <a:solidFill>
                            <a:srgbClr val="595F6B"/>
                          </a:solidFill>
                        </a:rPr>
                        <a:t>Des machines plus avancées avec des systèmes de tri automatisés peuvent coûter jusqu'à </a:t>
                      </a:r>
                      <a:r>
                        <a:rPr lang="fr-FR" sz="1000" b="1">
                          <a:solidFill>
                            <a:srgbClr val="595F6B"/>
                          </a:solidFill>
                        </a:rPr>
                        <a:t>100 000 TND</a:t>
                      </a:r>
                      <a:r>
                        <a:rPr lang="fr-FR" sz="1000">
                          <a:solidFill>
                            <a:srgbClr val="595F6B"/>
                          </a:solidFill>
                        </a:rPr>
                        <a:t>.</a:t>
                      </a:r>
                      <a:endParaRPr sz="1000" b="1">
                        <a:solidFill>
                          <a:srgbClr val="595F6B"/>
                        </a:solidFill>
                        <a:latin typeface="Work Sans"/>
                        <a:ea typeface="Work Sans"/>
                        <a:cs typeface="Work Sans"/>
                        <a:sym typeface="Work Sans"/>
                      </a:endParaRPr>
                    </a:p>
                  </a:txBody>
                  <a:tcPr marL="91425" marR="91425" marT="91425" marB="91425">
                    <a:lnL w="28575" cap="flat" cmpd="sng">
                      <a:solidFill>
                        <a:srgbClr val="D9D9D9">
                          <a:alpha val="0"/>
                        </a:srgbClr>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tc rowSpan="2">
                  <a:txBody>
                    <a:bodyPr/>
                    <a:lstStyle/>
                    <a:p>
                      <a:pPr marL="0" lvl="0" indent="0" algn="l" rtl="0">
                        <a:lnSpc>
                          <a:spcPct val="100000"/>
                        </a:lnSpc>
                        <a:spcBef>
                          <a:spcPts val="0"/>
                        </a:spcBef>
                        <a:spcAft>
                          <a:spcPts val="0"/>
                        </a:spcAft>
                        <a:buNone/>
                      </a:pPr>
                      <a:r>
                        <a:rPr lang="en-US" sz="1000" b="1" err="1">
                          <a:solidFill>
                            <a:schemeClr val="dk1"/>
                          </a:solidFill>
                          <a:latin typeface="Work Sans"/>
                          <a:ea typeface="Work Sans"/>
                          <a:cs typeface="Work Sans"/>
                          <a:sym typeface="Work Sans"/>
                        </a:rPr>
                        <a:t>Emplois</a:t>
                      </a:r>
                      <a:r>
                        <a:rPr lang="en-US" sz="1000" b="1">
                          <a:solidFill>
                            <a:schemeClr val="dk1"/>
                          </a:solidFill>
                          <a:latin typeface="Work Sans"/>
                          <a:ea typeface="Work Sans"/>
                          <a:cs typeface="Work Sans"/>
                          <a:sym typeface="Work Sans"/>
                        </a:rPr>
                        <a:t> </a:t>
                      </a:r>
                      <a:r>
                        <a:rPr lang="en-US" sz="1000" b="1" err="1">
                          <a:solidFill>
                            <a:schemeClr val="dk1"/>
                          </a:solidFill>
                          <a:latin typeface="Work Sans"/>
                          <a:ea typeface="Work Sans"/>
                          <a:cs typeface="Work Sans"/>
                          <a:sym typeface="Work Sans"/>
                        </a:rPr>
                        <a:t>générés</a:t>
                      </a:r>
                      <a:r>
                        <a:rPr lang="en-US" sz="1000" b="1">
                          <a:solidFill>
                            <a:schemeClr val="dk1"/>
                          </a:solidFill>
                          <a:latin typeface="Work Sans"/>
                          <a:ea typeface="Work Sans"/>
                          <a:cs typeface="Work Sans"/>
                          <a:sym typeface="Work Sans"/>
                        </a:rPr>
                        <a:t> </a:t>
                      </a:r>
                    </a:p>
                    <a:p>
                      <a:pPr marL="0" lvl="0" indent="0" algn="l" rtl="0">
                        <a:spcBef>
                          <a:spcPts val="0"/>
                        </a:spcBef>
                        <a:spcAft>
                          <a:spcPts val="0"/>
                        </a:spcAft>
                        <a:buNone/>
                      </a:pPr>
                      <a:endParaRPr sz="600">
                        <a:solidFill>
                          <a:schemeClr val="dk1"/>
                        </a:solidFill>
                        <a:latin typeface="Nunito"/>
                        <a:ea typeface="Nunito"/>
                        <a:cs typeface="Nunito"/>
                        <a:sym typeface="Nunito"/>
                      </a:endParaRPr>
                    </a:p>
                    <a:p>
                      <a:pPr marL="0" lvl="0" indent="0" algn="l" rtl="0">
                        <a:spcBef>
                          <a:spcPts val="0"/>
                        </a:spcBef>
                        <a:spcAft>
                          <a:spcPts val="0"/>
                        </a:spcAft>
                        <a:buNone/>
                      </a:pPr>
                      <a:r>
                        <a:rPr lang="fr-FR" sz="900">
                          <a:solidFill>
                            <a:srgbClr val="595F6B"/>
                          </a:solidFill>
                        </a:rPr>
                        <a:t>Pour chaque machine, on peut estimer la création de 1 à 3 emplois à temps plein pour la gestion, le tri et le suivi des déchets, ce qui pourrait générer entre </a:t>
                      </a:r>
                      <a:r>
                        <a:rPr lang="fr-FR" sz="900" b="1">
                          <a:solidFill>
                            <a:srgbClr val="595F6B"/>
                          </a:solidFill>
                        </a:rPr>
                        <a:t>700TND et 1000TND par mois</a:t>
                      </a:r>
                      <a:r>
                        <a:rPr lang="fr-FR" sz="900">
                          <a:solidFill>
                            <a:srgbClr val="595F6B"/>
                          </a:solidFill>
                        </a:rPr>
                        <a:t> par emploi</a:t>
                      </a:r>
                      <a:endParaRPr sz="90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rowSpan="3">
                  <a:txBody>
                    <a:bodyPr/>
                    <a:lstStyle/>
                    <a:p>
                      <a:pPr marL="0" lvl="0" indent="0" algn="l" rtl="0">
                        <a:lnSpc>
                          <a:spcPct val="100000"/>
                        </a:lnSpc>
                        <a:spcBef>
                          <a:spcPts val="0"/>
                        </a:spcBef>
                        <a:spcAft>
                          <a:spcPts val="0"/>
                        </a:spcAft>
                        <a:buNone/>
                      </a:pPr>
                      <a:r>
                        <a:rPr lang="fr-FR" sz="1000" b="1">
                          <a:solidFill>
                            <a:schemeClr val="dk1"/>
                          </a:solidFill>
                          <a:latin typeface="Work Sans"/>
                          <a:ea typeface="Work Sans"/>
                          <a:cs typeface="Work Sans"/>
                          <a:sym typeface="Work Sans"/>
                        </a:rPr>
                        <a:t>Coûts de Gestion des Déchets</a:t>
                      </a:r>
                    </a:p>
                    <a:p>
                      <a:pPr marL="0" lvl="0" indent="0" algn="l" rtl="0">
                        <a:lnSpc>
                          <a:spcPct val="100000"/>
                        </a:lnSpc>
                        <a:spcBef>
                          <a:spcPts val="0"/>
                        </a:spcBef>
                        <a:spcAft>
                          <a:spcPts val="0"/>
                        </a:spcAft>
                        <a:buNone/>
                      </a:pPr>
                      <a:r>
                        <a:rPr lang="fr-FR" sz="1000" b="1">
                          <a:solidFill>
                            <a:schemeClr val="dk1"/>
                          </a:solidFill>
                          <a:latin typeface="Work Sans"/>
                          <a:ea typeface="Work Sans"/>
                          <a:cs typeface="Work Sans"/>
                          <a:sym typeface="Work Sans"/>
                        </a:rPr>
                        <a:t> </a:t>
                      </a:r>
                      <a:endParaRPr sz="600">
                        <a:solidFill>
                          <a:schemeClr val="dk1"/>
                        </a:solidFill>
                        <a:latin typeface="Nunito"/>
                        <a:ea typeface="Nunito"/>
                        <a:cs typeface="Nunito"/>
                        <a:sym typeface="Nunito"/>
                      </a:endParaRPr>
                    </a:p>
                    <a:p>
                      <a:pPr marL="0" lvl="0" indent="0" algn="l" rtl="0">
                        <a:spcBef>
                          <a:spcPts val="0"/>
                        </a:spcBef>
                        <a:spcAft>
                          <a:spcPts val="0"/>
                        </a:spcAft>
                        <a:buNone/>
                      </a:pPr>
                      <a:r>
                        <a:rPr lang="fr-FR" sz="1000">
                          <a:solidFill>
                            <a:srgbClr val="595F6B"/>
                          </a:solidFill>
                        </a:rPr>
                        <a:t>Le coût moyen de gestion des déchets solides peut varier, mais il est estimé à environ </a:t>
                      </a:r>
                      <a:r>
                        <a:rPr lang="fr-FR" sz="1000" b="1">
                          <a:solidFill>
                            <a:srgbClr val="595F6B"/>
                          </a:solidFill>
                        </a:rPr>
                        <a:t>30-50 TND par tonne</a:t>
                      </a:r>
                      <a:endParaRPr sz="1000">
                        <a:solidFill>
                          <a:srgbClr val="595F6B"/>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rowSpan="3">
                  <a:txBody>
                    <a:bodyPr/>
                    <a:lstStyle/>
                    <a:p>
                      <a:pPr marL="0" lvl="0" indent="0" algn="l" rtl="0">
                        <a:lnSpc>
                          <a:spcPct val="100000"/>
                        </a:lnSpc>
                        <a:spcBef>
                          <a:spcPts val="0"/>
                        </a:spcBef>
                        <a:spcAft>
                          <a:spcPts val="0"/>
                        </a:spcAft>
                        <a:buNone/>
                      </a:pPr>
                      <a:r>
                        <a:rPr lang="en-US" sz="1000" b="1" err="1">
                          <a:solidFill>
                            <a:schemeClr val="dk1"/>
                          </a:solidFill>
                          <a:latin typeface="Work Sans"/>
                          <a:ea typeface="Work Sans"/>
                          <a:cs typeface="Work Sans"/>
                          <a:sym typeface="Work Sans"/>
                        </a:rPr>
                        <a:t>Revenus</a:t>
                      </a:r>
                      <a:r>
                        <a:rPr lang="en-US" sz="1000" b="1">
                          <a:solidFill>
                            <a:schemeClr val="dk1"/>
                          </a:solidFill>
                          <a:latin typeface="Work Sans"/>
                          <a:ea typeface="Work Sans"/>
                          <a:cs typeface="Work Sans"/>
                          <a:sym typeface="Work Sans"/>
                        </a:rPr>
                        <a:t> </a:t>
                      </a:r>
                      <a:r>
                        <a:rPr lang="en-US" sz="1000" b="1" err="1">
                          <a:solidFill>
                            <a:schemeClr val="dk1"/>
                          </a:solidFill>
                          <a:latin typeface="Work Sans"/>
                          <a:ea typeface="Work Sans"/>
                          <a:cs typeface="Work Sans"/>
                          <a:sym typeface="Work Sans"/>
                        </a:rPr>
                        <a:t>potentiels</a:t>
                      </a:r>
                      <a:r>
                        <a:rPr lang="en-US" sz="1000" b="1">
                          <a:solidFill>
                            <a:schemeClr val="dk1"/>
                          </a:solidFill>
                          <a:latin typeface="Work Sans"/>
                          <a:ea typeface="Work Sans"/>
                          <a:cs typeface="Work Sans"/>
                          <a:sym typeface="Work Sans"/>
                        </a:rPr>
                        <a:t> </a:t>
                      </a:r>
                    </a:p>
                    <a:p>
                      <a:pPr marL="0" lvl="0" indent="0" algn="l" rtl="0">
                        <a:lnSpc>
                          <a:spcPct val="100000"/>
                        </a:lnSpc>
                        <a:spcBef>
                          <a:spcPts val="0"/>
                        </a:spcBef>
                        <a:spcAft>
                          <a:spcPts val="0"/>
                        </a:spcAft>
                        <a:buNone/>
                      </a:pPr>
                      <a:endParaRPr lang="en-US" sz="1000" b="1">
                        <a:solidFill>
                          <a:schemeClr val="dk1"/>
                        </a:solidFill>
                        <a:latin typeface="Work Sans"/>
                        <a:ea typeface="Work Sans"/>
                        <a:cs typeface="Work Sans"/>
                        <a:sym typeface="Work Sans"/>
                      </a:endParaRPr>
                    </a:p>
                    <a:p>
                      <a:pPr marL="0" lvl="0" indent="0" algn="l" rtl="0">
                        <a:spcBef>
                          <a:spcPts val="0"/>
                        </a:spcBef>
                        <a:spcAft>
                          <a:spcPts val="0"/>
                        </a:spcAft>
                        <a:buNone/>
                      </a:pPr>
                      <a:r>
                        <a:rPr lang="fr-FR" sz="900">
                          <a:solidFill>
                            <a:srgbClr val="595F6B"/>
                          </a:solidFill>
                        </a:rPr>
                        <a:t>Le prix de vente du plastique recyclé  peut varier, mais il se situe généralement autour de</a:t>
                      </a:r>
                    </a:p>
                    <a:p>
                      <a:pPr marL="0" lvl="0" indent="0" algn="l" rtl="0">
                        <a:spcBef>
                          <a:spcPts val="0"/>
                        </a:spcBef>
                        <a:spcAft>
                          <a:spcPts val="0"/>
                        </a:spcAft>
                        <a:buNone/>
                      </a:pPr>
                      <a:r>
                        <a:rPr lang="fr-FR" sz="900">
                          <a:solidFill>
                            <a:srgbClr val="595F6B"/>
                          </a:solidFill>
                        </a:rPr>
                        <a:t> </a:t>
                      </a:r>
                      <a:r>
                        <a:rPr lang="fr-FR" sz="900" b="1">
                          <a:solidFill>
                            <a:srgbClr val="595F6B"/>
                          </a:solidFill>
                        </a:rPr>
                        <a:t>1 000 TND à 2 000 TND par tonne</a:t>
                      </a:r>
                      <a:r>
                        <a:rPr lang="fr-FR" sz="900">
                          <a:solidFill>
                            <a:srgbClr val="595F6B"/>
                          </a:solidFill>
                        </a:rPr>
                        <a:t>. Par exemple, si la machine traite 2 000 tonnes de plastique par an, cela pourrait générer des revenus de </a:t>
                      </a:r>
                      <a:r>
                        <a:rPr lang="fr-FR" sz="900" b="1">
                          <a:solidFill>
                            <a:srgbClr val="595F6B"/>
                          </a:solidFill>
                        </a:rPr>
                        <a:t>2 000 000 TND à 4 000 000 TND</a:t>
                      </a:r>
                      <a:endParaRPr sz="900">
                        <a:solidFill>
                          <a:srgbClr val="595F6B"/>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855233">
                <a:tc vMerge="1">
                  <a:txBody>
                    <a:bodyPr/>
                    <a:lstStyle/>
                    <a:p>
                      <a:endParaRPr lang="en-US"/>
                    </a:p>
                  </a:txBody>
                  <a:tcPr/>
                </a:tc>
                <a:tc vMerge="1">
                  <a:txBody>
                    <a:bodyPr/>
                    <a:lstStyle/>
                    <a:p>
                      <a:pPr marL="0" lvl="0" indent="0" algn="l" rtl="0">
                        <a:lnSpc>
                          <a:spcPct val="150000"/>
                        </a:lnSpc>
                        <a:spcBef>
                          <a:spcPts val="0"/>
                        </a:spcBef>
                        <a:spcAft>
                          <a:spcPts val="0"/>
                        </a:spcAft>
                        <a:buNone/>
                      </a:pPr>
                      <a:r>
                        <a:rPr lang="en" sz="1000" b="1">
                          <a:solidFill>
                            <a:schemeClr val="dk1"/>
                          </a:solidFill>
                          <a:latin typeface="Work Sans"/>
                          <a:ea typeface="Work Sans"/>
                          <a:cs typeface="Work Sans"/>
                          <a:sym typeface="Work Sans"/>
                        </a:rPr>
                        <a:t>Key Resources</a:t>
                      </a:r>
                      <a:endParaRPr sz="1000" b="1">
                        <a:solidFill>
                          <a:schemeClr val="dk1"/>
                        </a:solidFill>
                        <a:latin typeface="Work Sans"/>
                        <a:ea typeface="Work Sans"/>
                        <a:cs typeface="Work Sans"/>
                        <a:sym typeface="Work Sans"/>
                      </a:endParaRPr>
                    </a:p>
                    <a:p>
                      <a:pPr marL="0" lvl="0" indent="0" algn="l" rtl="0">
                        <a:spcBef>
                          <a:spcPts val="0"/>
                        </a:spcBef>
                        <a:spcAft>
                          <a:spcPts val="0"/>
                        </a:spcAft>
                        <a:buNone/>
                      </a:pPr>
                      <a:r>
                        <a:rPr lang="en" sz="600">
                          <a:solidFill>
                            <a:schemeClr val="dk1"/>
                          </a:solidFill>
                          <a:latin typeface="Nunito"/>
                          <a:ea typeface="Nunito"/>
                          <a:cs typeface="Nunito"/>
                          <a:sym typeface="Nunito"/>
                        </a:rPr>
                        <a:t>What key resources do our value propositions require?</a:t>
                      </a:r>
                      <a:endParaRPr sz="60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endParaRPr lang="en-US"/>
                    </a:p>
                  </a:txBody>
                  <a:tcPr/>
                </a:tc>
                <a:tc rowSpan="2">
                  <a:txBody>
                    <a:bodyPr/>
                    <a:lstStyle/>
                    <a:p>
                      <a:pPr marL="0" lvl="0" indent="0" algn="l" rtl="0">
                        <a:lnSpc>
                          <a:spcPct val="150000"/>
                        </a:lnSpc>
                        <a:spcBef>
                          <a:spcPts val="0"/>
                        </a:spcBef>
                        <a:spcAft>
                          <a:spcPts val="0"/>
                        </a:spcAft>
                        <a:buNone/>
                      </a:pPr>
                      <a:endParaRPr sz="60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56992">
                <a:tc vMerge="1">
                  <a:txBody>
                    <a:bodyPr/>
                    <a:lstStyle/>
                    <a:p>
                      <a:pPr marL="0" lvl="0" indent="0" algn="l" rtl="0">
                        <a:spcBef>
                          <a:spcPts val="0"/>
                        </a:spcBef>
                        <a:spcAft>
                          <a:spcPts val="0"/>
                        </a:spcAft>
                        <a:buNone/>
                      </a:pPr>
                      <a:endParaRPr sz="1000" b="1">
                        <a:solidFill>
                          <a:srgbClr val="595F6B"/>
                        </a:solidFill>
                        <a:latin typeface="Work Sans"/>
                        <a:ea typeface="Work Sans"/>
                        <a:cs typeface="Work Sans"/>
                        <a:sym typeface="Work Sans"/>
                      </a:endParaRPr>
                    </a:p>
                  </a:txBody>
                  <a:tcPr marL="91425" marR="91425" marT="91425" marB="91425">
                    <a:lnL w="28575" cap="flat" cmpd="sng">
                      <a:solidFill>
                        <a:srgbClr val="D9D9D9">
                          <a:alpha val="0"/>
                        </a:srgbClr>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endParaRPr lang="en-US" sz="1000" b="1">
                        <a:solidFill>
                          <a:schemeClr val="dk1"/>
                        </a:solidFill>
                        <a:latin typeface="Work Sans"/>
                        <a:ea typeface="Work Sans"/>
                        <a:cs typeface="Work Sans"/>
                        <a:sym typeface="Work Sans"/>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pPr marL="0" lvl="0" indent="0" algn="l" rtl="0">
                        <a:spcBef>
                          <a:spcPts val="0"/>
                        </a:spcBef>
                        <a:spcAft>
                          <a:spcPts val="0"/>
                        </a:spcAft>
                        <a:buNone/>
                      </a:pPr>
                      <a:endParaRPr sz="100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vMerge="1">
                  <a:txBody>
                    <a:bodyPr/>
                    <a:lstStyle/>
                    <a:p>
                      <a:pPr marL="0" lvl="0" indent="0" algn="l" rtl="0">
                        <a:lnSpc>
                          <a:spcPct val="150000"/>
                        </a:lnSpc>
                        <a:spcBef>
                          <a:spcPts val="0"/>
                        </a:spcBef>
                        <a:spcAft>
                          <a:spcPts val="0"/>
                        </a:spcAft>
                        <a:buNone/>
                      </a:pPr>
                      <a:endParaRPr sz="60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pPr marL="0" lvl="0" indent="0" algn="l" rtl="0">
                        <a:spcBef>
                          <a:spcPts val="0"/>
                        </a:spcBef>
                        <a:spcAft>
                          <a:spcPts val="0"/>
                        </a:spcAft>
                        <a:buNone/>
                      </a:pPr>
                      <a:endParaRPr sz="60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659853007"/>
                  </a:ext>
                </a:extLst>
              </a:tr>
              <a:tr h="880250">
                <a:tc gridSpan="4">
                  <a:txBody>
                    <a:bodyPr/>
                    <a:lstStyle/>
                    <a:p>
                      <a:pPr marL="0" lvl="0" indent="0" algn="l" rtl="0">
                        <a:lnSpc>
                          <a:spcPct val="150000"/>
                        </a:lnSpc>
                        <a:spcBef>
                          <a:spcPts val="0"/>
                        </a:spcBef>
                        <a:spcAft>
                          <a:spcPts val="0"/>
                        </a:spcAft>
                        <a:buNone/>
                      </a:pPr>
                      <a:r>
                        <a:rPr lang="en-US" sz="1000" b="1" err="1">
                          <a:solidFill>
                            <a:schemeClr val="dk1"/>
                          </a:solidFill>
                          <a:latin typeface="Work Sans"/>
                          <a:ea typeface="Work Sans"/>
                          <a:cs typeface="Work Sans"/>
                          <a:sym typeface="Work Sans"/>
                        </a:rPr>
                        <a:t>Économies</a:t>
                      </a:r>
                      <a:r>
                        <a:rPr lang="en-US" sz="1000" b="1">
                          <a:solidFill>
                            <a:schemeClr val="dk1"/>
                          </a:solidFill>
                          <a:latin typeface="Work Sans"/>
                          <a:ea typeface="Work Sans"/>
                          <a:cs typeface="Work Sans"/>
                          <a:sym typeface="Work Sans"/>
                        </a:rPr>
                        <a:t> </a:t>
                      </a:r>
                      <a:r>
                        <a:rPr lang="en-US" sz="1000" b="1" err="1">
                          <a:solidFill>
                            <a:schemeClr val="dk1"/>
                          </a:solidFill>
                          <a:latin typeface="Work Sans"/>
                          <a:ea typeface="Work Sans"/>
                          <a:cs typeface="Work Sans"/>
                          <a:sym typeface="Work Sans"/>
                        </a:rPr>
                        <a:t>Potentielles</a:t>
                      </a:r>
                      <a:endParaRPr lang="en-US" sz="1000" b="1">
                        <a:solidFill>
                          <a:schemeClr val="dk1"/>
                        </a:solidFill>
                        <a:latin typeface="Work Sans"/>
                        <a:ea typeface="Work Sans"/>
                        <a:cs typeface="Work Sans"/>
                        <a:sym typeface="Work Sans"/>
                      </a:endParaRPr>
                    </a:p>
                    <a:p>
                      <a:pPr marL="0" lvl="0" indent="0" algn="l" rtl="0">
                        <a:lnSpc>
                          <a:spcPct val="150000"/>
                        </a:lnSpc>
                        <a:spcBef>
                          <a:spcPts val="0"/>
                        </a:spcBef>
                        <a:spcAft>
                          <a:spcPts val="0"/>
                        </a:spcAft>
                        <a:buNone/>
                      </a:pPr>
                      <a:r>
                        <a:rPr lang="fr-FR" sz="1000">
                          <a:solidFill>
                            <a:srgbClr val="595F6B"/>
                          </a:solidFill>
                        </a:rPr>
                        <a:t>Si la machine permet de recycler 20 % des déchets plastiques d'une ville ou d'une grande surface, cela peut représenter une économie significative. Par exemple, si une ville produit 10 000 tonnes de déchets plastiques par an, le recyclage de 2 000 tonnes pourrait économiser jusqu'à </a:t>
                      </a:r>
                      <a:r>
                        <a:rPr lang="fr-FR" sz="1000" b="1">
                          <a:solidFill>
                            <a:srgbClr val="595F6B"/>
                          </a:solidFill>
                        </a:rPr>
                        <a:t>60 000 TND</a:t>
                      </a:r>
                      <a:r>
                        <a:rPr lang="fr-FR" sz="1000">
                          <a:solidFill>
                            <a:srgbClr val="595F6B"/>
                          </a:solidFill>
                        </a:rPr>
                        <a:t> à </a:t>
                      </a:r>
                      <a:r>
                        <a:rPr lang="fr-FR" sz="1000" b="1">
                          <a:solidFill>
                            <a:srgbClr val="595F6B"/>
                          </a:solidFill>
                        </a:rPr>
                        <a:t>100 000 TND</a:t>
                      </a:r>
                      <a:r>
                        <a:rPr lang="fr-FR" sz="1000">
                          <a:solidFill>
                            <a:srgbClr val="595F6B"/>
                          </a:solidFill>
                        </a:rPr>
                        <a:t> par an en coûts de gestion des déchets.</a:t>
                      </a:r>
                      <a:endParaRPr sz="1000">
                        <a:solidFill>
                          <a:srgbClr val="595F6B"/>
                        </a:solidFill>
                        <a:latin typeface="Nunito"/>
                        <a:ea typeface="Nunito"/>
                        <a:cs typeface="Nunito"/>
                        <a:sym typeface="Nunito"/>
                      </a:endParaRPr>
                    </a:p>
                  </a:txBody>
                  <a:tcPr marL="91425" marR="91425" marT="91425" marB="91425">
                    <a:lnL w="28575" cap="flat" cmpd="sng">
                      <a:solidFill>
                        <a:srgbClr val="D9D9D9">
                          <a:alpha val="0"/>
                        </a:srgbClr>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D9D9D9"/>
                      </a:solidFill>
                      <a:prstDash val="solid"/>
                      <a:round/>
                      <a:headEnd type="none" w="sm" len="sm"/>
                      <a:tailEnd type="none" w="sm" len="sm"/>
                    </a:lnL>
                    <a:lnT w="28575" cap="flat" cmpd="sng" algn="ctr">
                      <a:solidFill>
                        <a:srgbClr val="D9D9D9"/>
                      </a:solidFill>
                      <a:prstDash val="solid"/>
                      <a:round/>
                      <a:headEnd type="none" w="sm" len="sm"/>
                      <a:tailEnd type="none" w="sm" len="sm"/>
                    </a:lnT>
                  </a:tcPr>
                </a:tc>
                <a:tc>
                  <a:txBody>
                    <a:bodyPr/>
                    <a:lstStyle/>
                    <a:p>
                      <a:pPr marL="0" lvl="0" indent="0" algn="l" rtl="0">
                        <a:lnSpc>
                          <a:spcPct val="150000"/>
                        </a:lnSpc>
                        <a:spcBef>
                          <a:spcPts val="0"/>
                        </a:spcBef>
                        <a:spcAft>
                          <a:spcPts val="0"/>
                        </a:spcAft>
                        <a:buNone/>
                      </a:pPr>
                      <a:endParaRPr lang="en-US" sz="1000" b="1">
                        <a:solidFill>
                          <a:schemeClr val="dk1"/>
                        </a:solidFill>
                        <a:latin typeface="Work Sans"/>
                        <a:ea typeface="Work Sans"/>
                        <a:cs typeface="Work Sans"/>
                        <a:sym typeface="Work Sans"/>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652" name="Google Shape;652;p50"/>
          <p:cNvGrpSpPr/>
          <p:nvPr/>
        </p:nvGrpSpPr>
        <p:grpSpPr>
          <a:xfrm>
            <a:off x="5295400" y="1231050"/>
            <a:ext cx="142712" cy="142712"/>
            <a:chOff x="4434575" y="1130550"/>
            <a:chExt cx="142712" cy="142712"/>
          </a:xfrm>
        </p:grpSpPr>
        <p:sp>
          <p:nvSpPr>
            <p:cNvPr id="653" name="Google Shape;653;p50"/>
            <p:cNvSpPr/>
            <p:nvPr/>
          </p:nvSpPr>
          <p:spPr>
            <a:xfrm>
              <a:off x="4434575" y="1130550"/>
              <a:ext cx="142712" cy="142712"/>
            </a:xfrm>
            <a:custGeom>
              <a:avLst/>
              <a:gdLst/>
              <a:ahLst/>
              <a:cxnLst/>
              <a:rect l="l" t="t" r="r" b="b"/>
              <a:pathLst>
                <a:path w="13896" h="13896" extrusionOk="0">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0"/>
            <p:cNvSpPr/>
            <p:nvPr/>
          </p:nvSpPr>
          <p:spPr>
            <a:xfrm>
              <a:off x="4485447" y="1181977"/>
              <a:ext cx="40854" cy="40176"/>
            </a:xfrm>
            <a:custGeom>
              <a:avLst/>
              <a:gdLst/>
              <a:ahLst/>
              <a:cxnLst/>
              <a:rect l="l" t="t" r="r" b="b"/>
              <a:pathLst>
                <a:path w="3978" h="3912" extrusionOk="0">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514555" y="1210530"/>
              <a:ext cx="8206" cy="8195"/>
            </a:xfrm>
            <a:custGeom>
              <a:avLst/>
              <a:gdLst/>
              <a:ahLst/>
              <a:cxnLst/>
              <a:rect l="l" t="t" r="r" b="b"/>
              <a:pathLst>
                <a:path w="799" h="798" extrusionOk="0">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4489114" y="1185212"/>
              <a:ext cx="8329" cy="8329"/>
            </a:xfrm>
            <a:custGeom>
              <a:avLst/>
              <a:gdLst/>
              <a:ahLst/>
              <a:cxnLst/>
              <a:rect l="l" t="t" r="r" b="b"/>
              <a:pathLst>
                <a:path w="811" h="811" extrusionOk="0">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50"/>
          <p:cNvGrpSpPr/>
          <p:nvPr/>
        </p:nvGrpSpPr>
        <p:grpSpPr>
          <a:xfrm>
            <a:off x="6575325" y="1231125"/>
            <a:ext cx="142686" cy="142573"/>
            <a:chOff x="5714500" y="1130625"/>
            <a:chExt cx="142686" cy="142573"/>
          </a:xfrm>
        </p:grpSpPr>
        <p:sp>
          <p:nvSpPr>
            <p:cNvPr id="658" name="Google Shape;658;p50"/>
            <p:cNvSpPr/>
            <p:nvPr/>
          </p:nvSpPr>
          <p:spPr>
            <a:xfrm>
              <a:off x="5747971" y="1152861"/>
              <a:ext cx="75503" cy="75503"/>
            </a:xfrm>
            <a:custGeom>
              <a:avLst/>
              <a:gdLst/>
              <a:ahLst/>
              <a:cxnLst/>
              <a:rect l="l" t="t" r="r" b="b"/>
              <a:pathLst>
                <a:path w="7359" h="7359" extrusionOk="0">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5764830" y="1186455"/>
              <a:ext cx="41789" cy="25055"/>
            </a:xfrm>
            <a:custGeom>
              <a:avLst/>
              <a:gdLst/>
              <a:ahLst/>
              <a:cxnLst/>
              <a:rect l="l" t="t" r="r" b="b"/>
              <a:pathLst>
                <a:path w="4073" h="2442" extrusionOk="0">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p:cNvSpPr/>
            <p:nvPr/>
          </p:nvSpPr>
          <p:spPr>
            <a:xfrm>
              <a:off x="5792689" y="1172038"/>
              <a:ext cx="8321" cy="8198"/>
            </a:xfrm>
            <a:custGeom>
              <a:avLst/>
              <a:gdLst/>
              <a:ahLst/>
              <a:cxnLst/>
              <a:rect l="l" t="t" r="r" b="b"/>
              <a:pathLst>
                <a:path w="811" h="799" extrusionOk="0">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0"/>
            <p:cNvSpPr/>
            <p:nvPr/>
          </p:nvSpPr>
          <p:spPr>
            <a:xfrm>
              <a:off x="5770453" y="1172038"/>
              <a:ext cx="8198" cy="8198"/>
            </a:xfrm>
            <a:custGeom>
              <a:avLst/>
              <a:gdLst/>
              <a:ahLst/>
              <a:cxnLst/>
              <a:rect l="l" t="t" r="r" b="b"/>
              <a:pathLst>
                <a:path w="799" h="799" extrusionOk="0">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0"/>
            <p:cNvSpPr/>
            <p:nvPr/>
          </p:nvSpPr>
          <p:spPr>
            <a:xfrm>
              <a:off x="5714500" y="1130625"/>
              <a:ext cx="142686" cy="142573"/>
            </a:xfrm>
            <a:custGeom>
              <a:avLst/>
              <a:gdLst/>
              <a:ahLst/>
              <a:cxnLst/>
              <a:rect l="l" t="t" r="r" b="b"/>
              <a:pathLst>
                <a:path w="13907" h="13896" extrusionOk="0">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0"/>
          <p:cNvGrpSpPr/>
          <p:nvPr/>
        </p:nvGrpSpPr>
        <p:grpSpPr>
          <a:xfrm>
            <a:off x="3805975" y="2546000"/>
            <a:ext cx="142674" cy="142674"/>
            <a:chOff x="2945150" y="2597900"/>
            <a:chExt cx="142674" cy="142674"/>
          </a:xfrm>
        </p:grpSpPr>
        <p:sp>
          <p:nvSpPr>
            <p:cNvPr id="667" name="Google Shape;667;p50"/>
            <p:cNvSpPr/>
            <p:nvPr/>
          </p:nvSpPr>
          <p:spPr>
            <a:xfrm>
              <a:off x="2945150" y="2597900"/>
              <a:ext cx="142674" cy="142674"/>
            </a:xfrm>
            <a:custGeom>
              <a:avLst/>
              <a:gdLst/>
              <a:ahLst/>
              <a:cxnLst/>
              <a:rect l="l" t="t" r="r" b="b"/>
              <a:pathLst>
                <a:path w="13872" h="13872" extrusionOk="0">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2967563" y="2620313"/>
              <a:ext cx="75564" cy="75564"/>
            </a:xfrm>
            <a:custGeom>
              <a:avLst/>
              <a:gdLst/>
              <a:ahLst/>
              <a:cxnLst/>
              <a:rect l="l" t="t" r="r" b="b"/>
              <a:pathLst>
                <a:path w="7347" h="7347" extrusionOk="0">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0"/>
            <p:cNvSpPr/>
            <p:nvPr/>
          </p:nvSpPr>
          <p:spPr>
            <a:xfrm>
              <a:off x="2986540" y="2642962"/>
              <a:ext cx="37602" cy="32830"/>
            </a:xfrm>
            <a:custGeom>
              <a:avLst/>
              <a:gdLst/>
              <a:ahLst/>
              <a:cxnLst/>
              <a:rect l="l" t="t" r="r" b="b"/>
              <a:pathLst>
                <a:path w="3656" h="3192" extrusionOk="0">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0"/>
          <p:cNvGrpSpPr/>
          <p:nvPr/>
        </p:nvGrpSpPr>
        <p:grpSpPr>
          <a:xfrm>
            <a:off x="6575325" y="2535666"/>
            <a:ext cx="142675" cy="163334"/>
            <a:chOff x="5714500" y="2587566"/>
            <a:chExt cx="142675" cy="163334"/>
          </a:xfrm>
        </p:grpSpPr>
        <p:sp>
          <p:nvSpPr>
            <p:cNvPr id="671" name="Google Shape;671;p50"/>
            <p:cNvSpPr/>
            <p:nvPr/>
          </p:nvSpPr>
          <p:spPr>
            <a:xfrm>
              <a:off x="5749915" y="2612864"/>
              <a:ext cx="81537" cy="81525"/>
            </a:xfrm>
            <a:custGeom>
              <a:avLst/>
              <a:gdLst/>
              <a:ahLst/>
              <a:cxnLst/>
              <a:rect l="l" t="t" r="r" b="b"/>
              <a:pathLst>
                <a:path w="6907" h="6906" extrusionOk="0">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a:off x="5771707" y="2639650"/>
              <a:ext cx="37811" cy="27895"/>
            </a:xfrm>
            <a:custGeom>
              <a:avLst/>
              <a:gdLst/>
              <a:ahLst/>
              <a:cxnLst/>
              <a:rect l="l" t="t" r="r" b="b"/>
              <a:pathLst>
                <a:path w="3203" h="2363" extrusionOk="0">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a:off x="5714500" y="2587566"/>
              <a:ext cx="142675" cy="163334"/>
            </a:xfrm>
            <a:custGeom>
              <a:avLst/>
              <a:gdLst/>
              <a:ahLst/>
              <a:cxnLst/>
              <a:rect l="l" t="t" r="r" b="b"/>
              <a:pathLst>
                <a:path w="12086" h="13836" extrusionOk="0">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0"/>
          <p:cNvGrpSpPr/>
          <p:nvPr/>
        </p:nvGrpSpPr>
        <p:grpSpPr>
          <a:xfrm>
            <a:off x="8071075" y="3952900"/>
            <a:ext cx="142671" cy="185297"/>
            <a:chOff x="7210250" y="3872500"/>
            <a:chExt cx="142671" cy="185297"/>
          </a:xfrm>
        </p:grpSpPr>
        <p:sp>
          <p:nvSpPr>
            <p:cNvPr id="675" name="Google Shape;675;p50"/>
            <p:cNvSpPr/>
            <p:nvPr/>
          </p:nvSpPr>
          <p:spPr>
            <a:xfrm>
              <a:off x="7210250" y="3958859"/>
              <a:ext cx="142671" cy="98939"/>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7239357" y="3872500"/>
              <a:ext cx="84313" cy="80011"/>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50"/>
          <p:cNvSpPr/>
          <p:nvPr/>
        </p:nvSpPr>
        <p:spPr>
          <a:xfrm>
            <a:off x="4339650" y="3952900"/>
            <a:ext cx="142667" cy="139248"/>
          </a:xfrm>
          <a:custGeom>
            <a:avLst/>
            <a:gdLst/>
            <a:ahLst/>
            <a:cxnLst/>
            <a:rect l="l" t="t" r="r" b="b"/>
            <a:pathLst>
              <a:path w="13895" h="13562" extrusionOk="0">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7"/>
        <p:cNvGrpSpPr/>
        <p:nvPr/>
      </p:nvGrpSpPr>
      <p:grpSpPr>
        <a:xfrm>
          <a:off x="0" y="0"/>
          <a:ext cx="0" cy="0"/>
          <a:chOff x="0" y="0"/>
          <a:chExt cx="0" cy="0"/>
        </a:xfrm>
      </p:grpSpPr>
      <p:sp>
        <p:nvSpPr>
          <p:cNvPr id="628" name="Google Shape;628;p48"/>
          <p:cNvSpPr/>
          <p:nvPr/>
        </p:nvSpPr>
        <p:spPr>
          <a:xfrm rot="10800000">
            <a:off x="2177776" y="1754694"/>
            <a:ext cx="4780674" cy="1634256"/>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rot="10800000">
            <a:off x="2314789" y="1887372"/>
            <a:ext cx="4506624" cy="136890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txBox="1">
            <a:spLocks noGrp="1"/>
          </p:cNvSpPr>
          <p:nvPr>
            <p:ph type="body" idx="1"/>
          </p:nvPr>
        </p:nvSpPr>
        <p:spPr>
          <a:xfrm>
            <a:off x="2590363" y="2269272"/>
            <a:ext cx="39555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Merci de votre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48" name="Google Shape;448;p38"/>
          <p:cNvSpPr txBox="1">
            <a:spLocks noGrp="1"/>
          </p:cNvSpPr>
          <p:nvPr>
            <p:ph type="title"/>
          </p:nvPr>
        </p:nvSpPr>
        <p:spPr>
          <a:xfrm>
            <a:off x="713100" y="114102"/>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Plan de la </a:t>
            </a:r>
            <a:r>
              <a:rPr lang="en-US" err="1"/>
              <a:t>présentation</a:t>
            </a:r>
            <a:endParaRPr/>
          </a:p>
        </p:txBody>
      </p:sp>
      <p:sp>
        <p:nvSpPr>
          <p:cNvPr id="4" name="Google Shape;427;p38">
            <a:extLst>
              <a:ext uri="{FF2B5EF4-FFF2-40B4-BE49-F238E27FC236}">
                <a16:creationId xmlns:a16="http://schemas.microsoft.com/office/drawing/2014/main" id="{B0296450-5E11-CCD2-B354-CCD55DE63002}"/>
              </a:ext>
            </a:extLst>
          </p:cNvPr>
          <p:cNvSpPr/>
          <p:nvPr/>
        </p:nvSpPr>
        <p:spPr>
          <a:xfrm rot="10800000">
            <a:off x="5174306" y="2129189"/>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 name="Google Shape;428;p38">
            <a:extLst>
              <a:ext uri="{FF2B5EF4-FFF2-40B4-BE49-F238E27FC236}">
                <a16:creationId xmlns:a16="http://schemas.microsoft.com/office/drawing/2014/main" id="{207AF54B-E875-59C0-6B49-9F378BCF565B}"/>
              </a:ext>
            </a:extLst>
          </p:cNvPr>
          <p:cNvSpPr/>
          <p:nvPr/>
        </p:nvSpPr>
        <p:spPr>
          <a:xfrm rot="10800000">
            <a:off x="5254856" y="2209734"/>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9;p38">
            <a:extLst>
              <a:ext uri="{FF2B5EF4-FFF2-40B4-BE49-F238E27FC236}">
                <a16:creationId xmlns:a16="http://schemas.microsoft.com/office/drawing/2014/main" id="{2F177525-E4D2-6AC8-7B41-89E38BF8EE6B}"/>
              </a:ext>
            </a:extLst>
          </p:cNvPr>
          <p:cNvSpPr/>
          <p:nvPr/>
        </p:nvSpPr>
        <p:spPr>
          <a:xfrm>
            <a:off x="4962899" y="2407734"/>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0;p38">
            <a:extLst>
              <a:ext uri="{FF2B5EF4-FFF2-40B4-BE49-F238E27FC236}">
                <a16:creationId xmlns:a16="http://schemas.microsoft.com/office/drawing/2014/main" id="{B3C3712E-E12C-1D5F-B269-F212627A43C7}"/>
              </a:ext>
            </a:extLst>
          </p:cNvPr>
          <p:cNvSpPr/>
          <p:nvPr/>
        </p:nvSpPr>
        <p:spPr>
          <a:xfrm>
            <a:off x="5040914" y="2485748"/>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1;p38">
            <a:extLst>
              <a:ext uri="{FF2B5EF4-FFF2-40B4-BE49-F238E27FC236}">
                <a16:creationId xmlns:a16="http://schemas.microsoft.com/office/drawing/2014/main" id="{14F438BD-FA2F-F13B-2051-7A7408005F60}"/>
              </a:ext>
            </a:extLst>
          </p:cNvPr>
          <p:cNvSpPr txBox="1">
            <a:spLocks/>
          </p:cNvSpPr>
          <p:nvPr/>
        </p:nvSpPr>
        <p:spPr>
          <a:xfrm>
            <a:off x="5001470" y="2574821"/>
            <a:ext cx="7740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a:t>05</a:t>
            </a:r>
          </a:p>
        </p:txBody>
      </p:sp>
      <p:sp>
        <p:nvSpPr>
          <p:cNvPr id="9" name="Google Shape;453;p38">
            <a:extLst>
              <a:ext uri="{FF2B5EF4-FFF2-40B4-BE49-F238E27FC236}">
                <a16:creationId xmlns:a16="http://schemas.microsoft.com/office/drawing/2014/main" id="{C1812C56-46AD-F976-67C7-D42E76D4C754}"/>
              </a:ext>
            </a:extLst>
          </p:cNvPr>
          <p:cNvSpPr txBox="1">
            <a:spLocks/>
          </p:cNvSpPr>
          <p:nvPr/>
        </p:nvSpPr>
        <p:spPr>
          <a:xfrm>
            <a:off x="5892774" y="2765544"/>
            <a:ext cx="2533200" cy="4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a:ea typeface="Nunito"/>
                <a:cs typeface="Nunito"/>
                <a:sym typeface="Nunito"/>
              </a:defRPr>
            </a:lvl1pPr>
            <a:lvl2pPr marL="914400" marR="0" lvl="1"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9pPr>
          </a:lstStyle>
          <a:p>
            <a:pPr marL="0" indent="0"/>
            <a:r>
              <a:rPr lang="en-US"/>
              <a:t>(les </a:t>
            </a:r>
            <a:r>
              <a:rPr lang="en-US" err="1"/>
              <a:t>différentes</a:t>
            </a:r>
            <a:r>
              <a:rPr lang="en-US"/>
              <a:t> </a:t>
            </a:r>
            <a:r>
              <a:rPr lang="en-US" err="1"/>
              <a:t>fonctionnalités</a:t>
            </a:r>
            <a:r>
              <a:rPr lang="en-US"/>
              <a:t>)</a:t>
            </a:r>
          </a:p>
        </p:txBody>
      </p:sp>
      <p:sp>
        <p:nvSpPr>
          <p:cNvPr id="10" name="Google Shape;454;p38">
            <a:extLst>
              <a:ext uri="{FF2B5EF4-FFF2-40B4-BE49-F238E27FC236}">
                <a16:creationId xmlns:a16="http://schemas.microsoft.com/office/drawing/2014/main" id="{BD5EB61C-6312-F579-F552-8FC41ED32F17}"/>
              </a:ext>
            </a:extLst>
          </p:cNvPr>
          <p:cNvSpPr txBox="1">
            <a:spLocks/>
          </p:cNvSpPr>
          <p:nvPr/>
        </p:nvSpPr>
        <p:spPr>
          <a:xfrm>
            <a:off x="5892774" y="2344320"/>
            <a:ext cx="25332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r>
              <a:rPr lang="en-US" b="1"/>
              <a:t>La solution</a:t>
            </a:r>
            <a:endParaRPr lang="en-US"/>
          </a:p>
        </p:txBody>
      </p:sp>
      <p:sp>
        <p:nvSpPr>
          <p:cNvPr id="434" name="Google Shape;434;p38"/>
          <p:cNvSpPr/>
          <p:nvPr/>
        </p:nvSpPr>
        <p:spPr>
          <a:xfrm rot="10800000">
            <a:off x="403535" y="3670166"/>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5" name="Google Shape;435;p38"/>
          <p:cNvSpPr/>
          <p:nvPr/>
        </p:nvSpPr>
        <p:spPr>
          <a:xfrm rot="10800000">
            <a:off x="484085" y="3750711"/>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192128" y="3962136"/>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270143" y="4040150"/>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txBox="1">
            <a:spLocks noGrp="1"/>
          </p:cNvSpPr>
          <p:nvPr>
            <p:ph type="subTitle" idx="2"/>
          </p:nvPr>
        </p:nvSpPr>
        <p:spPr>
          <a:xfrm>
            <a:off x="1082399" y="4141149"/>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La </a:t>
            </a:r>
            <a:r>
              <a:rPr lang="en-US" err="1"/>
              <a:t>problématique</a:t>
            </a:r>
            <a:endParaRPr/>
          </a:p>
        </p:txBody>
      </p:sp>
      <p:sp>
        <p:nvSpPr>
          <p:cNvPr id="450" name="Google Shape;450;p38"/>
          <p:cNvSpPr txBox="1">
            <a:spLocks noGrp="1"/>
          </p:cNvSpPr>
          <p:nvPr>
            <p:ph type="title" idx="6"/>
          </p:nvPr>
        </p:nvSpPr>
        <p:spPr>
          <a:xfrm>
            <a:off x="230699" y="4115798"/>
            <a:ext cx="774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6" name="Google Shape;436;p38"/>
          <p:cNvSpPr/>
          <p:nvPr/>
        </p:nvSpPr>
        <p:spPr>
          <a:xfrm rot="10800000">
            <a:off x="453646" y="619477"/>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7" name="Google Shape;437;p38"/>
          <p:cNvSpPr/>
          <p:nvPr/>
        </p:nvSpPr>
        <p:spPr>
          <a:xfrm rot="10800000">
            <a:off x="534196" y="700022"/>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238468" y="911447"/>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08789" y="988867"/>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txBox="1">
            <a:spLocks noGrp="1"/>
          </p:cNvSpPr>
          <p:nvPr>
            <p:ph type="subTitle" idx="3"/>
          </p:nvPr>
        </p:nvSpPr>
        <p:spPr>
          <a:xfrm>
            <a:off x="1208068" y="1125856"/>
            <a:ext cx="25332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(statistiques + impacts)</a:t>
            </a:r>
            <a:endParaRPr/>
          </a:p>
        </p:txBody>
      </p:sp>
      <p:sp>
        <p:nvSpPr>
          <p:cNvPr id="445" name="Google Shape;445;p38"/>
          <p:cNvSpPr txBox="1">
            <a:spLocks noGrp="1"/>
          </p:cNvSpPr>
          <p:nvPr>
            <p:ph type="subTitle" idx="14"/>
          </p:nvPr>
        </p:nvSpPr>
        <p:spPr>
          <a:xfrm>
            <a:off x="1208068" y="791088"/>
            <a:ext cx="25332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 problème</a:t>
            </a:r>
            <a:endParaRPr/>
          </a:p>
        </p:txBody>
      </p:sp>
      <p:sp>
        <p:nvSpPr>
          <p:cNvPr id="455" name="Google Shape;455;p38"/>
          <p:cNvSpPr txBox="1">
            <a:spLocks noGrp="1"/>
          </p:cNvSpPr>
          <p:nvPr>
            <p:ph type="title" idx="4"/>
          </p:nvPr>
        </p:nvSpPr>
        <p:spPr>
          <a:xfrm>
            <a:off x="230699" y="1070665"/>
            <a:ext cx="8517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2" name="Google Shape;432;p38"/>
          <p:cNvSpPr/>
          <p:nvPr/>
        </p:nvSpPr>
        <p:spPr>
          <a:xfrm rot="10800000">
            <a:off x="413107" y="2141673"/>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3" name="Google Shape;433;p38"/>
          <p:cNvSpPr/>
          <p:nvPr/>
        </p:nvSpPr>
        <p:spPr>
          <a:xfrm rot="10800000">
            <a:off x="493657" y="2222218"/>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197929" y="2427405"/>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275944" y="2505420"/>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txBox="1">
            <a:spLocks noGrp="1"/>
          </p:cNvSpPr>
          <p:nvPr>
            <p:ph type="title" idx="5"/>
          </p:nvPr>
        </p:nvSpPr>
        <p:spPr>
          <a:xfrm>
            <a:off x="197658" y="2587308"/>
            <a:ext cx="8517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38"/>
          <p:cNvSpPr txBox="1">
            <a:spLocks noGrp="1"/>
          </p:cNvSpPr>
          <p:nvPr>
            <p:ph type="subTitle" idx="8"/>
          </p:nvPr>
        </p:nvSpPr>
        <p:spPr>
          <a:xfrm>
            <a:off x="1161395" y="2667570"/>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La cible principale</a:t>
            </a:r>
            <a:endParaRPr/>
          </a:p>
        </p:txBody>
      </p:sp>
      <p:sp>
        <p:nvSpPr>
          <p:cNvPr id="427" name="Google Shape;427;p38"/>
          <p:cNvSpPr/>
          <p:nvPr/>
        </p:nvSpPr>
        <p:spPr>
          <a:xfrm rot="10800000">
            <a:off x="5135735" y="619477"/>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8" name="Google Shape;428;p38"/>
          <p:cNvSpPr/>
          <p:nvPr/>
        </p:nvSpPr>
        <p:spPr>
          <a:xfrm rot="10800000">
            <a:off x="5216285" y="700022"/>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924328" y="898022"/>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5002343" y="976036"/>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txBox="1">
            <a:spLocks noGrp="1"/>
          </p:cNvSpPr>
          <p:nvPr>
            <p:ph type="title" idx="15"/>
          </p:nvPr>
        </p:nvSpPr>
        <p:spPr>
          <a:xfrm>
            <a:off x="4962899" y="1065109"/>
            <a:ext cx="774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3" name="Google Shape;453;p38"/>
          <p:cNvSpPr txBox="1">
            <a:spLocks noGrp="1"/>
          </p:cNvSpPr>
          <p:nvPr>
            <p:ph type="subTitle" idx="9"/>
          </p:nvPr>
        </p:nvSpPr>
        <p:spPr>
          <a:xfrm>
            <a:off x="5854203" y="1255832"/>
            <a:ext cx="2533200"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(local et international)</a:t>
            </a:r>
            <a:endParaRPr/>
          </a:p>
        </p:txBody>
      </p:sp>
      <p:sp>
        <p:nvSpPr>
          <p:cNvPr id="454" name="Google Shape;454;p38"/>
          <p:cNvSpPr txBox="1">
            <a:spLocks noGrp="1"/>
          </p:cNvSpPr>
          <p:nvPr>
            <p:ph type="subTitle" idx="13"/>
          </p:nvPr>
        </p:nvSpPr>
        <p:spPr>
          <a:xfrm>
            <a:off x="5854203" y="834608"/>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Étude de </a:t>
            </a:r>
            <a:r>
              <a:rPr lang="en-US" err="1"/>
              <a:t>l'existant</a:t>
            </a:r>
            <a:r>
              <a:rPr lang="en-US"/>
              <a:t> </a:t>
            </a:r>
            <a:endParaRPr/>
          </a:p>
        </p:txBody>
      </p:sp>
      <p:sp>
        <p:nvSpPr>
          <p:cNvPr id="11" name="Google Shape;427;p38">
            <a:extLst>
              <a:ext uri="{FF2B5EF4-FFF2-40B4-BE49-F238E27FC236}">
                <a16:creationId xmlns:a16="http://schemas.microsoft.com/office/drawing/2014/main" id="{E864A9C6-8707-36F8-FC5B-11990EB46939}"/>
              </a:ext>
            </a:extLst>
          </p:cNvPr>
          <p:cNvSpPr/>
          <p:nvPr/>
        </p:nvSpPr>
        <p:spPr>
          <a:xfrm rot="10800000">
            <a:off x="5174306" y="3664809"/>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428;p38">
            <a:extLst>
              <a:ext uri="{FF2B5EF4-FFF2-40B4-BE49-F238E27FC236}">
                <a16:creationId xmlns:a16="http://schemas.microsoft.com/office/drawing/2014/main" id="{154AE821-6314-B918-5718-290513AC8933}"/>
              </a:ext>
            </a:extLst>
          </p:cNvPr>
          <p:cNvSpPr/>
          <p:nvPr/>
        </p:nvSpPr>
        <p:spPr>
          <a:xfrm rot="10800000">
            <a:off x="5254856" y="3745354"/>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p38">
            <a:extLst>
              <a:ext uri="{FF2B5EF4-FFF2-40B4-BE49-F238E27FC236}">
                <a16:creationId xmlns:a16="http://schemas.microsoft.com/office/drawing/2014/main" id="{E560E0A1-0611-033A-F04D-85923167D12C}"/>
              </a:ext>
            </a:extLst>
          </p:cNvPr>
          <p:cNvSpPr/>
          <p:nvPr/>
        </p:nvSpPr>
        <p:spPr>
          <a:xfrm>
            <a:off x="4962899" y="3943354"/>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0;p38">
            <a:extLst>
              <a:ext uri="{FF2B5EF4-FFF2-40B4-BE49-F238E27FC236}">
                <a16:creationId xmlns:a16="http://schemas.microsoft.com/office/drawing/2014/main" id="{F0230522-C77E-1584-3C5A-504D6F7D47A3}"/>
              </a:ext>
            </a:extLst>
          </p:cNvPr>
          <p:cNvSpPr/>
          <p:nvPr/>
        </p:nvSpPr>
        <p:spPr>
          <a:xfrm>
            <a:off x="5040914" y="4021368"/>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1;p38">
            <a:extLst>
              <a:ext uri="{FF2B5EF4-FFF2-40B4-BE49-F238E27FC236}">
                <a16:creationId xmlns:a16="http://schemas.microsoft.com/office/drawing/2014/main" id="{CB0049EA-16EA-D035-21A7-7401018FA682}"/>
              </a:ext>
            </a:extLst>
          </p:cNvPr>
          <p:cNvSpPr txBox="1">
            <a:spLocks/>
          </p:cNvSpPr>
          <p:nvPr/>
        </p:nvSpPr>
        <p:spPr>
          <a:xfrm>
            <a:off x="5001470" y="4110441"/>
            <a:ext cx="7740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a:t>06</a:t>
            </a:r>
          </a:p>
        </p:txBody>
      </p:sp>
      <p:sp>
        <p:nvSpPr>
          <p:cNvPr id="17" name="Google Shape;454;p38">
            <a:extLst>
              <a:ext uri="{FF2B5EF4-FFF2-40B4-BE49-F238E27FC236}">
                <a16:creationId xmlns:a16="http://schemas.microsoft.com/office/drawing/2014/main" id="{F7601DB6-D3E3-E32F-00A4-266F7B09C34B}"/>
              </a:ext>
            </a:extLst>
          </p:cNvPr>
          <p:cNvSpPr txBox="1">
            <a:spLocks/>
          </p:cNvSpPr>
          <p:nvPr/>
        </p:nvSpPr>
        <p:spPr>
          <a:xfrm>
            <a:off x="5892774" y="3879940"/>
            <a:ext cx="25332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r>
              <a:rPr lang="en-US"/>
              <a:t>La </a:t>
            </a:r>
            <a:r>
              <a:rPr lang="en-US" err="1"/>
              <a:t>valeur</a:t>
            </a:r>
            <a:r>
              <a:rPr lang="en-US"/>
              <a:t> </a:t>
            </a:r>
            <a:r>
              <a:rPr lang="en-US" err="1"/>
              <a:t>ajoutée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437089" y="1978550"/>
            <a:ext cx="3993811"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Introduction</a:t>
            </a:r>
            <a:endParaRPr/>
          </a:p>
        </p:txBody>
      </p:sp>
      <p:sp>
        <p:nvSpPr>
          <p:cNvPr id="467" name="Google Shape;467;p40"/>
          <p:cNvSpPr txBox="1">
            <a:spLocks noGrp="1"/>
          </p:cNvSpPr>
          <p:nvPr>
            <p:ph type="title" idx="2"/>
          </p:nvPr>
        </p:nvSpPr>
        <p:spPr>
          <a:xfrm>
            <a:off x="17485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b="0">
                <a:solidFill>
                  <a:schemeClr val="accent2"/>
                </a:solidFill>
                <a:latin typeface="Work Sans SemiBold"/>
                <a:ea typeface="Work Sans SemiBold"/>
                <a:cs typeface="Work Sans SemiBold"/>
                <a:sym typeface="Work Sans SemiBold"/>
              </a:rPr>
              <a:t>00</a:t>
            </a:r>
            <a:endParaRPr sz="7200" b="0">
              <a:solidFill>
                <a:schemeClr val="accent2"/>
              </a:solidFill>
              <a:latin typeface="Work Sans SemiBold"/>
              <a:ea typeface="Work Sans SemiBold"/>
              <a:cs typeface="Work Sans SemiBold"/>
              <a:sym typeface="Work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2"/>
          <p:cNvSpPr/>
          <p:nvPr/>
        </p:nvSpPr>
        <p:spPr>
          <a:xfrm>
            <a:off x="659225" y="1261400"/>
            <a:ext cx="4188000" cy="27621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2"/>
          <p:cNvSpPr/>
          <p:nvPr/>
        </p:nvSpPr>
        <p:spPr>
          <a:xfrm>
            <a:off x="815021" y="1409217"/>
            <a:ext cx="3877500" cy="24666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2"/>
          <p:cNvSpPr/>
          <p:nvPr/>
        </p:nvSpPr>
        <p:spPr>
          <a:xfrm rot="10800000">
            <a:off x="5258039" y="2812027"/>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0" name="Google Shape;890;p62"/>
          <p:cNvSpPr/>
          <p:nvPr/>
        </p:nvSpPr>
        <p:spPr>
          <a:xfrm rot="10800000">
            <a:off x="5337661" y="2905258"/>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2"/>
          <p:cNvSpPr/>
          <p:nvPr/>
        </p:nvSpPr>
        <p:spPr>
          <a:xfrm>
            <a:off x="5038463" y="3171289"/>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2"/>
          <p:cNvSpPr/>
          <p:nvPr/>
        </p:nvSpPr>
        <p:spPr>
          <a:xfrm>
            <a:off x="5092438" y="3225063"/>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2"/>
          <p:cNvSpPr/>
          <p:nvPr/>
        </p:nvSpPr>
        <p:spPr>
          <a:xfrm>
            <a:off x="5169561" y="3302388"/>
            <a:ext cx="174300" cy="174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2"/>
          <p:cNvSpPr/>
          <p:nvPr/>
        </p:nvSpPr>
        <p:spPr>
          <a:xfrm rot="10800000">
            <a:off x="5258039" y="141290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5" name="Google Shape;895;p62"/>
          <p:cNvSpPr/>
          <p:nvPr/>
        </p:nvSpPr>
        <p:spPr>
          <a:xfrm rot="10800000">
            <a:off x="5337661" y="149157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2"/>
          <p:cNvSpPr/>
          <p:nvPr/>
        </p:nvSpPr>
        <p:spPr>
          <a:xfrm>
            <a:off x="5038463" y="177216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8" name="Google Shape;898;p62" title="Points scored">
            <a:hlinkClick r:id="rId3"/>
          </p:cNvPr>
          <p:cNvPicPr preferRelativeResize="0"/>
          <p:nvPr/>
        </p:nvPicPr>
        <p:blipFill>
          <a:blip r:embed="rId4">
            <a:alphaModFix/>
          </a:blip>
          <a:stretch>
            <a:fillRect/>
          </a:stretch>
        </p:blipFill>
        <p:spPr>
          <a:xfrm>
            <a:off x="915967" y="1538213"/>
            <a:ext cx="3571863" cy="2208600"/>
          </a:xfrm>
          <a:prstGeom prst="rect">
            <a:avLst/>
          </a:prstGeom>
          <a:noFill/>
          <a:ln>
            <a:noFill/>
          </a:ln>
        </p:spPr>
      </p:pic>
      <p:sp>
        <p:nvSpPr>
          <p:cNvPr id="899" name="Google Shape;899;p62"/>
          <p:cNvSpPr txBox="1"/>
          <p:nvPr/>
        </p:nvSpPr>
        <p:spPr>
          <a:xfrm>
            <a:off x="5649300" y="1762338"/>
            <a:ext cx="2578733"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595F6B"/>
                </a:solidFill>
                <a:latin typeface="Nunito"/>
                <a:ea typeface="Nunito"/>
                <a:cs typeface="Nunito"/>
                <a:sym typeface="Nunito"/>
              </a:rPr>
              <a:t>la Tunisie génère environ 2,8 millions de tonnes de déchets solides</a:t>
            </a:r>
            <a:endParaRPr lang="en-US" sz="1600">
              <a:solidFill>
                <a:srgbClr val="595F6B"/>
              </a:solidFill>
              <a:latin typeface="Nunito"/>
              <a:ea typeface="Nunito"/>
              <a:cs typeface="Nunito"/>
              <a:sym typeface="Nunito"/>
            </a:endParaRPr>
          </a:p>
        </p:txBody>
      </p:sp>
      <p:sp>
        <p:nvSpPr>
          <p:cNvPr id="901" name="Google Shape;901;p62"/>
          <p:cNvSpPr txBox="1"/>
          <p:nvPr/>
        </p:nvSpPr>
        <p:spPr>
          <a:xfrm>
            <a:off x="5640514" y="3176055"/>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a:solidFill>
                  <a:srgbClr val="595F6B"/>
                </a:solidFill>
                <a:latin typeface="Nunito"/>
                <a:ea typeface="Nunito"/>
                <a:cs typeface="Nunito"/>
                <a:sym typeface="Nunito"/>
              </a:rPr>
              <a:t>Un taux alarmant de 5 % seulement est recyclé</a:t>
            </a:r>
            <a:endParaRPr lang="en-US" sz="1600">
              <a:solidFill>
                <a:srgbClr val="595F6B"/>
              </a:solidFill>
              <a:latin typeface="Nunito"/>
              <a:ea typeface="Nunito"/>
              <a:cs typeface="Nunito"/>
              <a:sym typeface="Nunito"/>
            </a:endParaRPr>
          </a:p>
        </p:txBody>
      </p:sp>
      <p:sp>
        <p:nvSpPr>
          <p:cNvPr id="903" name="Google Shape;903;p62"/>
          <p:cNvSpPr/>
          <p:nvPr/>
        </p:nvSpPr>
        <p:spPr>
          <a:xfrm>
            <a:off x="5092438" y="182593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2"/>
          <p:cNvSpPr/>
          <p:nvPr/>
        </p:nvSpPr>
        <p:spPr>
          <a:xfrm>
            <a:off x="5169561" y="1903263"/>
            <a:ext cx="174300" cy="174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3" name="Image 2" descr="Une image contenant habits, plein air, personne, garçon&#10;&#10;Description générée automatiquement">
            <a:extLst>
              <a:ext uri="{FF2B5EF4-FFF2-40B4-BE49-F238E27FC236}">
                <a16:creationId xmlns:a16="http://schemas.microsoft.com/office/drawing/2014/main" id="{B63BB4AB-AE05-8845-A2D5-63108373C2F9}"/>
              </a:ext>
            </a:extLst>
          </p:cNvPr>
          <p:cNvPicPr>
            <a:picLocks noChangeAspect="1"/>
          </p:cNvPicPr>
          <p:nvPr/>
        </p:nvPicPr>
        <p:blipFill>
          <a:blip r:embed="rId3">
            <a:alphaModFix amt="31000"/>
          </a:blip>
          <a:stretch>
            <a:fillRect/>
          </a:stretch>
        </p:blipFill>
        <p:spPr>
          <a:xfrm>
            <a:off x="0" y="-1909360"/>
            <a:ext cx="9206320" cy="9206320"/>
          </a:xfrm>
          <a:prstGeom prst="rect">
            <a:avLst/>
          </a:prstGeom>
        </p:spPr>
      </p:pic>
      <p:sp>
        <p:nvSpPr>
          <p:cNvPr id="577" name="Google Shape;577;p46"/>
          <p:cNvSpPr/>
          <p:nvPr/>
        </p:nvSpPr>
        <p:spPr>
          <a:xfrm>
            <a:off x="3564550" y="8642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749105" y="1049500"/>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txBox="1">
            <a:spLocks noGrp="1"/>
          </p:cNvSpPr>
          <p:nvPr>
            <p:ph type="title"/>
          </p:nvPr>
        </p:nvSpPr>
        <p:spPr>
          <a:xfrm>
            <a:off x="2286000" y="2976912"/>
            <a:ext cx="4402827" cy="7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Le problème</a:t>
            </a:r>
          </a:p>
        </p:txBody>
      </p:sp>
      <p:sp>
        <p:nvSpPr>
          <p:cNvPr id="580" name="Google Shape;580;p46"/>
          <p:cNvSpPr txBox="1">
            <a:spLocks noGrp="1"/>
          </p:cNvSpPr>
          <p:nvPr>
            <p:ph type="subTitle" idx="1"/>
          </p:nvPr>
        </p:nvSpPr>
        <p:spPr>
          <a:xfrm>
            <a:off x="2642550" y="3870675"/>
            <a:ext cx="38589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(statistiques + impacts)</a:t>
            </a:r>
            <a:endParaRPr/>
          </a:p>
        </p:txBody>
      </p:sp>
      <p:sp>
        <p:nvSpPr>
          <p:cNvPr id="581" name="Google Shape;581;p46"/>
          <p:cNvSpPr txBox="1">
            <a:spLocks noGrp="1"/>
          </p:cNvSpPr>
          <p:nvPr>
            <p:ph type="title" idx="2"/>
          </p:nvPr>
        </p:nvSpPr>
        <p:spPr>
          <a:xfrm>
            <a:off x="3749850" y="1482700"/>
            <a:ext cx="16443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5" name="Image 4" descr="Une image contenant ciel, herbe, plein air, nuage&#10;&#10;Description générée automatiquement">
            <a:extLst>
              <a:ext uri="{FF2B5EF4-FFF2-40B4-BE49-F238E27FC236}">
                <a16:creationId xmlns:a16="http://schemas.microsoft.com/office/drawing/2014/main" id="{4FB98AC5-7AB1-397C-4DA9-04270EF21601}"/>
              </a:ext>
            </a:extLst>
          </p:cNvPr>
          <p:cNvPicPr>
            <a:picLocks noChangeAspect="1"/>
          </p:cNvPicPr>
          <p:nvPr/>
        </p:nvPicPr>
        <p:blipFill>
          <a:blip r:embed="rId3">
            <a:alphaModFix amt="30000"/>
          </a:blip>
          <a:stretch>
            <a:fillRect/>
          </a:stretch>
        </p:blipFill>
        <p:spPr>
          <a:xfrm>
            <a:off x="3611880" y="-324501"/>
            <a:ext cx="5960684" cy="5978654"/>
          </a:xfrm>
          <a:prstGeom prst="rect">
            <a:avLst/>
          </a:prstGeom>
          <a:ln>
            <a:noFill/>
          </a:ln>
          <a:effectLst>
            <a:softEdge rad="112500"/>
          </a:effectLst>
        </p:spPr>
      </p:pic>
      <p:sp>
        <p:nvSpPr>
          <p:cNvPr id="1128" name="Google Shape;1128;p71"/>
          <p:cNvSpPr/>
          <p:nvPr/>
        </p:nvSpPr>
        <p:spPr>
          <a:xfrm rot="10800000">
            <a:off x="4781817" y="2759333"/>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1"/>
          <p:cNvSpPr/>
          <p:nvPr/>
        </p:nvSpPr>
        <p:spPr>
          <a:xfrm rot="10800000">
            <a:off x="4884255" y="2851034"/>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1"/>
          <p:cNvSpPr/>
          <p:nvPr/>
        </p:nvSpPr>
        <p:spPr>
          <a:xfrm rot="10800000">
            <a:off x="259442" y="2759333"/>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1"/>
          <p:cNvSpPr/>
          <p:nvPr/>
        </p:nvSpPr>
        <p:spPr>
          <a:xfrm rot="10800000">
            <a:off x="361877" y="2851034"/>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1"/>
          <p:cNvSpPr/>
          <p:nvPr/>
        </p:nvSpPr>
        <p:spPr>
          <a:xfrm rot="10800000">
            <a:off x="2481842" y="819608"/>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1"/>
          <p:cNvSpPr/>
          <p:nvPr/>
        </p:nvSpPr>
        <p:spPr>
          <a:xfrm rot="10800000">
            <a:off x="2584280" y="911321"/>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1"/>
          <p:cNvSpPr txBox="1">
            <a:spLocks noGrp="1"/>
          </p:cNvSpPr>
          <p:nvPr>
            <p:ph type="title"/>
          </p:nvPr>
        </p:nvSpPr>
        <p:spPr>
          <a:xfrm>
            <a:off x="2734563" y="1198095"/>
            <a:ext cx="3598500"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2,8 millions</a:t>
            </a:r>
            <a:endParaRPr/>
          </a:p>
        </p:txBody>
      </p:sp>
      <p:sp>
        <p:nvSpPr>
          <p:cNvPr id="1135" name="Google Shape;1135;p71"/>
          <p:cNvSpPr txBox="1">
            <a:spLocks noGrp="1"/>
          </p:cNvSpPr>
          <p:nvPr>
            <p:ph type="subTitle" idx="1"/>
          </p:nvPr>
        </p:nvSpPr>
        <p:spPr>
          <a:xfrm>
            <a:off x="2667107" y="1824866"/>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De tonnes de déchets solides sont générées chaque année</a:t>
            </a:r>
          </a:p>
        </p:txBody>
      </p:sp>
      <p:sp>
        <p:nvSpPr>
          <p:cNvPr id="1136" name="Google Shape;1136;p71"/>
          <p:cNvSpPr txBox="1">
            <a:spLocks noGrp="1"/>
          </p:cNvSpPr>
          <p:nvPr>
            <p:ph type="title" idx="2"/>
          </p:nvPr>
        </p:nvSpPr>
        <p:spPr>
          <a:xfrm>
            <a:off x="511563" y="3118946"/>
            <a:ext cx="3598500"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0,5 à 0,8 kg</a:t>
            </a:r>
            <a:endParaRPr lang="en-US"/>
          </a:p>
        </p:txBody>
      </p:sp>
      <p:sp>
        <p:nvSpPr>
          <p:cNvPr id="1137" name="Google Shape;1137;p71"/>
          <p:cNvSpPr txBox="1">
            <a:spLocks noGrp="1"/>
          </p:cNvSpPr>
          <p:nvPr>
            <p:ph type="subTitle" idx="3"/>
          </p:nvPr>
        </p:nvSpPr>
        <p:spPr>
          <a:xfrm>
            <a:off x="511563" y="3605494"/>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De déchets par jour par habitant.</a:t>
            </a:r>
            <a:endParaRPr lang="fr-FR">
              <a:solidFill>
                <a:srgbClr val="000000"/>
              </a:solidFill>
              <a:latin typeface="Arial"/>
              <a:ea typeface="Arial"/>
              <a:cs typeface="Arial"/>
              <a:sym typeface="Arial"/>
            </a:endParaRPr>
          </a:p>
        </p:txBody>
      </p:sp>
      <p:sp>
        <p:nvSpPr>
          <p:cNvPr id="1138" name="Google Shape;1138;p71"/>
          <p:cNvSpPr txBox="1">
            <a:spLocks noGrp="1"/>
          </p:cNvSpPr>
          <p:nvPr>
            <p:ph type="title" idx="4"/>
          </p:nvPr>
        </p:nvSpPr>
        <p:spPr>
          <a:xfrm>
            <a:off x="5104150" y="2984964"/>
            <a:ext cx="3528287"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b="1"/>
              <a:t>15 %</a:t>
            </a:r>
            <a:r>
              <a:rPr lang="en-US" sz="2600"/>
              <a:t> des </a:t>
            </a:r>
            <a:r>
              <a:rPr lang="en-US" sz="2600" err="1"/>
              <a:t>déchets</a:t>
            </a:r>
            <a:r>
              <a:rPr lang="en-US" sz="2600"/>
              <a:t> </a:t>
            </a:r>
            <a:r>
              <a:rPr lang="en-US" sz="2600" err="1"/>
              <a:t>plastiques</a:t>
            </a:r>
            <a:endParaRPr sz="2600"/>
          </a:p>
        </p:txBody>
      </p:sp>
      <p:sp>
        <p:nvSpPr>
          <p:cNvPr id="1139" name="Google Shape;1139;p71"/>
          <p:cNvSpPr txBox="1">
            <a:spLocks noGrp="1"/>
          </p:cNvSpPr>
          <p:nvPr>
            <p:ph type="subTitle" idx="5"/>
          </p:nvPr>
        </p:nvSpPr>
        <p:spPr>
          <a:xfrm>
            <a:off x="5069043" y="3697351"/>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400"/>
              <a:t>En Tunisie finissent dans les océans, causant des dégâts à la faune marine.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68"/>
          <p:cNvSpPr/>
          <p:nvPr/>
        </p:nvSpPr>
        <p:spPr>
          <a:xfrm rot="10800000">
            <a:off x="932789" y="128745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1" name="Google Shape;1021;p68"/>
          <p:cNvSpPr/>
          <p:nvPr/>
        </p:nvSpPr>
        <p:spPr>
          <a:xfrm rot="10800000">
            <a:off x="1012411" y="136612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8"/>
          <p:cNvSpPr/>
          <p:nvPr/>
        </p:nvSpPr>
        <p:spPr>
          <a:xfrm>
            <a:off x="4374225" y="1287450"/>
            <a:ext cx="4250100" cy="3032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8"/>
          <p:cNvSpPr/>
          <p:nvPr/>
        </p:nvSpPr>
        <p:spPr>
          <a:xfrm>
            <a:off x="4572075" y="1480525"/>
            <a:ext cx="3858900" cy="26490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Contexte</a:t>
            </a:r>
            <a:r>
              <a:rPr lang="en-US"/>
              <a:t> </a:t>
            </a:r>
            <a:r>
              <a:rPr lang="en-US" err="1"/>
              <a:t>mondial</a:t>
            </a:r>
            <a:endParaRPr/>
          </a:p>
        </p:txBody>
      </p:sp>
      <p:grpSp>
        <p:nvGrpSpPr>
          <p:cNvPr id="1025" name="Google Shape;1025;p68"/>
          <p:cNvGrpSpPr/>
          <p:nvPr/>
        </p:nvGrpSpPr>
        <p:grpSpPr>
          <a:xfrm>
            <a:off x="4674393" y="1831488"/>
            <a:ext cx="3653933" cy="1946600"/>
            <a:chOff x="-2599159" y="3208609"/>
            <a:chExt cx="8830190" cy="4704206"/>
          </a:xfrm>
        </p:grpSpPr>
        <p:sp>
          <p:nvSpPr>
            <p:cNvPr id="1026" name="Google Shape;1026;p68"/>
            <p:cNvSpPr/>
            <p:nvPr/>
          </p:nvSpPr>
          <p:spPr>
            <a:xfrm>
              <a:off x="2590971" y="5509037"/>
              <a:ext cx="1829695" cy="4084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8"/>
            <p:cNvSpPr/>
            <p:nvPr/>
          </p:nvSpPr>
          <p:spPr>
            <a:xfrm>
              <a:off x="711620" y="3365575"/>
              <a:ext cx="5095594" cy="3846733"/>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8"/>
            <p:cNvSpPr/>
            <p:nvPr/>
          </p:nvSpPr>
          <p:spPr>
            <a:xfrm>
              <a:off x="4428628" y="6392841"/>
              <a:ext cx="1372148" cy="1006926"/>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8"/>
            <p:cNvSpPr/>
            <p:nvPr/>
          </p:nvSpPr>
          <p:spPr>
            <a:xfrm>
              <a:off x="5082328" y="6041051"/>
              <a:ext cx="707214" cy="385759"/>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8"/>
            <p:cNvSpPr/>
            <p:nvPr/>
          </p:nvSpPr>
          <p:spPr>
            <a:xfrm>
              <a:off x="4409916" y="5781895"/>
              <a:ext cx="349076" cy="393986"/>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8"/>
            <p:cNvSpPr/>
            <p:nvPr/>
          </p:nvSpPr>
          <p:spPr>
            <a:xfrm>
              <a:off x="3971611" y="5826433"/>
              <a:ext cx="670315" cy="532862"/>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8"/>
            <p:cNvSpPr/>
            <p:nvPr/>
          </p:nvSpPr>
          <p:spPr>
            <a:xfrm>
              <a:off x="2541792" y="6402182"/>
              <a:ext cx="281185" cy="489220"/>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8"/>
            <p:cNvSpPr/>
            <p:nvPr/>
          </p:nvSpPr>
          <p:spPr>
            <a:xfrm>
              <a:off x="5077534" y="4377241"/>
              <a:ext cx="330889" cy="517490"/>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8"/>
            <p:cNvSpPr/>
            <p:nvPr/>
          </p:nvSpPr>
          <p:spPr>
            <a:xfrm>
              <a:off x="5651063" y="7255985"/>
              <a:ext cx="579968" cy="438649"/>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8"/>
            <p:cNvSpPr/>
            <p:nvPr/>
          </p:nvSpPr>
          <p:spPr>
            <a:xfrm>
              <a:off x="4913977" y="5318698"/>
              <a:ext cx="288113" cy="476848"/>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8"/>
            <p:cNvSpPr/>
            <p:nvPr/>
          </p:nvSpPr>
          <p:spPr>
            <a:xfrm>
              <a:off x="4708171" y="5966636"/>
              <a:ext cx="229346" cy="281370"/>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8"/>
            <p:cNvSpPr/>
            <p:nvPr/>
          </p:nvSpPr>
          <p:spPr>
            <a:xfrm>
              <a:off x="2456798" y="3369410"/>
              <a:ext cx="321827" cy="201664"/>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8"/>
            <p:cNvSpPr/>
            <p:nvPr/>
          </p:nvSpPr>
          <p:spPr>
            <a:xfrm>
              <a:off x="1573259" y="3292706"/>
              <a:ext cx="304691" cy="109832"/>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8"/>
            <p:cNvSpPr/>
            <p:nvPr/>
          </p:nvSpPr>
          <p:spPr>
            <a:xfrm>
              <a:off x="1023236" y="4029503"/>
              <a:ext cx="143299" cy="143299"/>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8"/>
            <p:cNvSpPr/>
            <p:nvPr/>
          </p:nvSpPr>
          <p:spPr>
            <a:xfrm>
              <a:off x="4637775" y="6312796"/>
              <a:ext cx="266431" cy="101914"/>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8"/>
            <p:cNvSpPr/>
            <p:nvPr/>
          </p:nvSpPr>
          <p:spPr>
            <a:xfrm>
              <a:off x="4197305" y="3399876"/>
              <a:ext cx="324363" cy="67829"/>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8"/>
            <p:cNvSpPr/>
            <p:nvPr/>
          </p:nvSpPr>
          <p:spPr>
            <a:xfrm>
              <a:off x="5151301" y="7467294"/>
              <a:ext cx="155547" cy="120472"/>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8"/>
            <p:cNvSpPr/>
            <p:nvPr/>
          </p:nvSpPr>
          <p:spPr>
            <a:xfrm>
              <a:off x="3712389" y="5629816"/>
              <a:ext cx="101574" cy="158423"/>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36169" y="3268364"/>
              <a:ext cx="198880" cy="81841"/>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1768364" y="3269509"/>
              <a:ext cx="145959" cy="68943"/>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838076" y="6318766"/>
              <a:ext cx="158238" cy="94831"/>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890007" y="5083017"/>
              <a:ext cx="83851" cy="116111"/>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4880821" y="5574236"/>
              <a:ext cx="93563" cy="120349"/>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240320" y="3265179"/>
              <a:ext cx="137948" cy="58550"/>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6036757" y="6739620"/>
              <a:ext cx="91646" cy="99038"/>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5205861" y="5892158"/>
              <a:ext cx="81748" cy="98729"/>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404959" y="3255560"/>
              <a:ext cx="107915" cy="62046"/>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5272205" y="3523902"/>
              <a:ext cx="100306" cy="51715"/>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3348006" y="3314232"/>
              <a:ext cx="100894" cy="58117"/>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5006581" y="6119952"/>
              <a:ext cx="96254" cy="49766"/>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536998" y="3267313"/>
              <a:ext cx="76737" cy="49210"/>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88988" y="3276963"/>
              <a:ext cx="643591" cy="117596"/>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599159" y="3208609"/>
              <a:ext cx="3999311" cy="4704206"/>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931459" y="3334646"/>
              <a:ext cx="350128" cy="113420"/>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1002390" y="3666517"/>
              <a:ext cx="264080" cy="11824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1090222" y="5138287"/>
              <a:ext cx="326095" cy="139927"/>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561045" y="3296572"/>
              <a:ext cx="200457" cy="138597"/>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798369" y="5255138"/>
              <a:ext cx="204200" cy="91491"/>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509733" y="3698127"/>
              <a:ext cx="160372" cy="79830"/>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675980" y="3309191"/>
              <a:ext cx="116606" cy="55457"/>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573881" y="5299460"/>
              <a:ext cx="73273" cy="54839"/>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85872" y="7762483"/>
              <a:ext cx="77542" cy="48529"/>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903128" y="5306976"/>
              <a:ext cx="69500" cy="47354"/>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5828724" y="6221122"/>
              <a:ext cx="58612" cy="66252"/>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2421538" y="3581183"/>
              <a:ext cx="67922" cy="4689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935350" y="6135293"/>
              <a:ext cx="62015" cy="46178"/>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5376841" y="4373406"/>
              <a:ext cx="57004" cy="5221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1505369" y="4453389"/>
              <a:ext cx="66314" cy="156104"/>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1949550" y="4708339"/>
              <a:ext cx="116018" cy="56169"/>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2216288" y="4723680"/>
              <a:ext cx="62571" cy="46519"/>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1338101" y="4555982"/>
              <a:ext cx="55581" cy="47230"/>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68"/>
          <p:cNvSpPr/>
          <p:nvPr/>
        </p:nvSpPr>
        <p:spPr>
          <a:xfrm>
            <a:off x="5174101" y="2268075"/>
            <a:ext cx="99300" cy="99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6330670" y="2448649"/>
            <a:ext cx="99300" cy="99300"/>
          </a:xfrm>
          <a:prstGeom prst="ellipse">
            <a:avLst/>
          </a:prstGeom>
          <a:solidFill>
            <a:srgbClr val="FF0000"/>
          </a:solidFill>
          <a:ln>
            <a:solidFill>
              <a:srgbClr val="FF0000"/>
            </a:solid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7310760" y="2221453"/>
            <a:ext cx="99300" cy="99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7818938" y="3289374"/>
            <a:ext cx="99300" cy="99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rot="10800000">
            <a:off x="932789" y="316495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82" name="Google Shape;1082;p68"/>
          <p:cNvSpPr/>
          <p:nvPr/>
        </p:nvSpPr>
        <p:spPr>
          <a:xfrm rot="10800000">
            <a:off x="1012411" y="324362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713213" y="352421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767188" y="357798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844311" y="3655313"/>
            <a:ext cx="174300" cy="174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713213" y="164671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txBox="1"/>
          <p:nvPr/>
        </p:nvSpPr>
        <p:spPr>
          <a:xfrm>
            <a:off x="1324050" y="1655642"/>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a:solidFill>
                  <a:srgbClr val="595F6B"/>
                </a:solidFill>
                <a:latin typeface="Nunito"/>
                <a:ea typeface="Nunito"/>
                <a:cs typeface="Nunito"/>
                <a:sym typeface="Nunito"/>
              </a:rPr>
              <a:t>2,01 milliards de tonnes de déchets solides municipaux</a:t>
            </a:r>
            <a:endParaRPr lang="en-US" sz="1800">
              <a:solidFill>
                <a:srgbClr val="595F6B"/>
              </a:solidFill>
              <a:latin typeface="Nunito"/>
              <a:ea typeface="Nunito"/>
              <a:cs typeface="Nunito"/>
              <a:sym typeface="Nunito"/>
            </a:endParaRPr>
          </a:p>
        </p:txBody>
      </p:sp>
      <p:sp>
        <p:nvSpPr>
          <p:cNvPr id="1089" name="Google Shape;1089;p68"/>
          <p:cNvSpPr txBox="1"/>
          <p:nvPr/>
        </p:nvSpPr>
        <p:spPr>
          <a:xfrm>
            <a:off x="1359511" y="3488219"/>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a:solidFill>
                  <a:srgbClr val="595F6B"/>
                </a:solidFill>
                <a:latin typeface="Nunito"/>
                <a:ea typeface="Nunito"/>
                <a:cs typeface="Nunito"/>
                <a:sym typeface="Nunito"/>
              </a:rPr>
              <a:t>3,4 milliards de tonnes d'ici 2050</a:t>
            </a:r>
            <a:endParaRPr sz="1800">
              <a:solidFill>
                <a:srgbClr val="595F6B"/>
              </a:solidFill>
              <a:latin typeface="Nunito"/>
              <a:ea typeface="Nunito"/>
              <a:cs typeface="Nunito"/>
              <a:sym typeface="Nunito"/>
            </a:endParaRPr>
          </a:p>
        </p:txBody>
      </p:sp>
      <p:sp>
        <p:nvSpPr>
          <p:cNvPr id="1091" name="Google Shape;1091;p68"/>
          <p:cNvSpPr/>
          <p:nvPr/>
        </p:nvSpPr>
        <p:spPr>
          <a:xfrm>
            <a:off x="767188" y="170048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844311" y="1777813"/>
            <a:ext cx="174300" cy="174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D851182E-1372-4D75-DAF2-B68BF01A4441}"/>
              </a:ext>
            </a:extLst>
          </p:cNvPr>
          <p:cNvPicPr>
            <a:picLocks noChangeAspect="1"/>
          </p:cNvPicPr>
          <p:nvPr/>
        </p:nvPicPr>
        <p:blipFill>
          <a:blip r:embed="rId3">
            <a:alphaModFix/>
          </a:blip>
          <a:stretch>
            <a:fillRect/>
          </a:stretch>
        </p:blipFill>
        <p:spPr>
          <a:xfrm>
            <a:off x="6238150" y="2375663"/>
            <a:ext cx="3454975" cy="3454975"/>
          </a:xfrm>
          <a:prstGeom prst="ellipse">
            <a:avLst/>
          </a:prstGeom>
        </p:spPr>
      </p:pic>
      <p:sp>
        <p:nvSpPr>
          <p:cNvPr id="977" name="Google Shape;977;p6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Impacts</a:t>
            </a:r>
            <a:endParaRPr/>
          </a:p>
        </p:txBody>
      </p:sp>
      <p:sp>
        <p:nvSpPr>
          <p:cNvPr id="978" name="Google Shape;978;p66"/>
          <p:cNvSpPr/>
          <p:nvPr/>
        </p:nvSpPr>
        <p:spPr>
          <a:xfrm>
            <a:off x="3423625" y="1237140"/>
            <a:ext cx="2297400" cy="2297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6"/>
          <p:cNvSpPr/>
          <p:nvPr/>
        </p:nvSpPr>
        <p:spPr>
          <a:xfrm>
            <a:off x="3555102" y="1368617"/>
            <a:ext cx="2032200" cy="2032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6"/>
          <p:cNvSpPr/>
          <p:nvPr/>
        </p:nvSpPr>
        <p:spPr>
          <a:xfrm>
            <a:off x="3723289" y="1536804"/>
            <a:ext cx="1698000" cy="16980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6"/>
          <p:cNvSpPr/>
          <p:nvPr/>
        </p:nvSpPr>
        <p:spPr>
          <a:xfrm>
            <a:off x="5116162" y="136863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6"/>
          <p:cNvSpPr/>
          <p:nvPr/>
        </p:nvSpPr>
        <p:spPr>
          <a:xfrm>
            <a:off x="5188859" y="144135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3659191" y="136863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3731888" y="144135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4227375" y="3274868"/>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4297688" y="3351720"/>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66"/>
          <p:cNvGrpSpPr/>
          <p:nvPr/>
        </p:nvGrpSpPr>
        <p:grpSpPr>
          <a:xfrm>
            <a:off x="4227375" y="2040215"/>
            <a:ext cx="690002" cy="688779"/>
            <a:chOff x="3366425" y="2145200"/>
            <a:chExt cx="690002" cy="688779"/>
          </a:xfrm>
        </p:grpSpPr>
        <p:sp>
          <p:nvSpPr>
            <p:cNvPr id="990" name="Google Shape;990;p66"/>
            <p:cNvSpPr/>
            <p:nvPr/>
          </p:nvSpPr>
          <p:spPr>
            <a:xfrm>
              <a:off x="3497372" y="2145200"/>
              <a:ext cx="430493" cy="688779"/>
            </a:xfrm>
            <a:custGeom>
              <a:avLst/>
              <a:gdLst/>
              <a:ahLst/>
              <a:cxnLst/>
              <a:rect l="l" t="t" r="r" b="b"/>
              <a:pathLst>
                <a:path w="8692" h="13907" extrusionOk="0">
                  <a:moveTo>
                    <a:pt x="4322" y="846"/>
                  </a:moveTo>
                  <a:cubicBezTo>
                    <a:pt x="6251" y="846"/>
                    <a:pt x="7834" y="2429"/>
                    <a:pt x="7834" y="4358"/>
                  </a:cubicBezTo>
                  <a:cubicBezTo>
                    <a:pt x="7834" y="5525"/>
                    <a:pt x="7251" y="6608"/>
                    <a:pt x="6275" y="7263"/>
                  </a:cubicBezTo>
                  <a:cubicBezTo>
                    <a:pt x="6156" y="7335"/>
                    <a:pt x="6096" y="7466"/>
                    <a:pt x="6108" y="7609"/>
                  </a:cubicBezTo>
                  <a:lnTo>
                    <a:pt x="6108" y="7859"/>
                  </a:lnTo>
                  <a:cubicBezTo>
                    <a:pt x="6072" y="7859"/>
                    <a:pt x="6060" y="7823"/>
                    <a:pt x="6060" y="7823"/>
                  </a:cubicBezTo>
                  <a:lnTo>
                    <a:pt x="5584" y="7823"/>
                  </a:lnTo>
                  <a:lnTo>
                    <a:pt x="5584" y="6215"/>
                  </a:lnTo>
                  <a:lnTo>
                    <a:pt x="6168" y="5644"/>
                  </a:lnTo>
                  <a:cubicBezTo>
                    <a:pt x="6334" y="5477"/>
                    <a:pt x="6334" y="5227"/>
                    <a:pt x="6168" y="5061"/>
                  </a:cubicBezTo>
                  <a:cubicBezTo>
                    <a:pt x="6084" y="4977"/>
                    <a:pt x="5980" y="4936"/>
                    <a:pt x="5876" y="4936"/>
                  </a:cubicBezTo>
                  <a:cubicBezTo>
                    <a:pt x="5772" y="4936"/>
                    <a:pt x="5667" y="4977"/>
                    <a:pt x="5584" y="5061"/>
                  </a:cubicBezTo>
                  <a:lnTo>
                    <a:pt x="4882" y="5763"/>
                  </a:lnTo>
                  <a:cubicBezTo>
                    <a:pt x="4810" y="5834"/>
                    <a:pt x="4763" y="5942"/>
                    <a:pt x="4763" y="6037"/>
                  </a:cubicBezTo>
                  <a:lnTo>
                    <a:pt x="4763" y="7847"/>
                  </a:lnTo>
                  <a:lnTo>
                    <a:pt x="3858" y="7847"/>
                  </a:lnTo>
                  <a:lnTo>
                    <a:pt x="3858" y="6085"/>
                  </a:lnTo>
                  <a:cubicBezTo>
                    <a:pt x="3858" y="5977"/>
                    <a:pt x="3810" y="5882"/>
                    <a:pt x="3739" y="5799"/>
                  </a:cubicBezTo>
                  <a:lnTo>
                    <a:pt x="3036" y="5108"/>
                  </a:lnTo>
                  <a:cubicBezTo>
                    <a:pt x="2959" y="5025"/>
                    <a:pt x="2855" y="4983"/>
                    <a:pt x="2750" y="4983"/>
                  </a:cubicBezTo>
                  <a:cubicBezTo>
                    <a:pt x="2646" y="4983"/>
                    <a:pt x="2542" y="5025"/>
                    <a:pt x="2465" y="5108"/>
                  </a:cubicBezTo>
                  <a:cubicBezTo>
                    <a:pt x="2298" y="5263"/>
                    <a:pt x="2298" y="5525"/>
                    <a:pt x="2465" y="5680"/>
                  </a:cubicBezTo>
                  <a:lnTo>
                    <a:pt x="3036" y="6263"/>
                  </a:lnTo>
                  <a:lnTo>
                    <a:pt x="3036" y="7870"/>
                  </a:lnTo>
                  <a:lnTo>
                    <a:pt x="2548" y="7870"/>
                  </a:lnTo>
                  <a:lnTo>
                    <a:pt x="2548" y="7620"/>
                  </a:lnTo>
                  <a:cubicBezTo>
                    <a:pt x="2548" y="7489"/>
                    <a:pt x="2477" y="7347"/>
                    <a:pt x="2369" y="7275"/>
                  </a:cubicBezTo>
                  <a:cubicBezTo>
                    <a:pt x="1393" y="6620"/>
                    <a:pt x="810" y="5537"/>
                    <a:pt x="810" y="4358"/>
                  </a:cubicBezTo>
                  <a:cubicBezTo>
                    <a:pt x="810" y="2429"/>
                    <a:pt x="2381" y="846"/>
                    <a:pt x="4322" y="846"/>
                  </a:cubicBezTo>
                  <a:close/>
                  <a:moveTo>
                    <a:pt x="6048" y="8680"/>
                  </a:moveTo>
                  <a:cubicBezTo>
                    <a:pt x="6287" y="8680"/>
                    <a:pt x="6489" y="8871"/>
                    <a:pt x="6513" y="9097"/>
                  </a:cubicBezTo>
                  <a:cubicBezTo>
                    <a:pt x="6537" y="9359"/>
                    <a:pt x="6310" y="9597"/>
                    <a:pt x="6037" y="9597"/>
                  </a:cubicBezTo>
                  <a:lnTo>
                    <a:pt x="2608" y="9597"/>
                  </a:lnTo>
                  <a:cubicBezTo>
                    <a:pt x="2346" y="9597"/>
                    <a:pt x="2119" y="9371"/>
                    <a:pt x="2131" y="9097"/>
                  </a:cubicBezTo>
                  <a:cubicBezTo>
                    <a:pt x="2143" y="8859"/>
                    <a:pt x="2358" y="8680"/>
                    <a:pt x="2596" y="8680"/>
                  </a:cubicBezTo>
                  <a:close/>
                  <a:moveTo>
                    <a:pt x="6037" y="10418"/>
                  </a:moveTo>
                  <a:cubicBezTo>
                    <a:pt x="6298" y="10418"/>
                    <a:pt x="6525" y="10645"/>
                    <a:pt x="6513" y="10918"/>
                  </a:cubicBezTo>
                  <a:cubicBezTo>
                    <a:pt x="6489" y="11145"/>
                    <a:pt x="6298" y="11335"/>
                    <a:pt x="6048" y="11335"/>
                  </a:cubicBezTo>
                  <a:lnTo>
                    <a:pt x="2608" y="11335"/>
                  </a:lnTo>
                  <a:cubicBezTo>
                    <a:pt x="2346" y="11335"/>
                    <a:pt x="2119" y="11121"/>
                    <a:pt x="2131" y="10835"/>
                  </a:cubicBezTo>
                  <a:cubicBezTo>
                    <a:pt x="2143" y="10597"/>
                    <a:pt x="2358" y="10418"/>
                    <a:pt x="2596" y="10418"/>
                  </a:cubicBezTo>
                  <a:close/>
                  <a:moveTo>
                    <a:pt x="5584" y="12157"/>
                  </a:moveTo>
                  <a:cubicBezTo>
                    <a:pt x="5417" y="12692"/>
                    <a:pt x="4917" y="13085"/>
                    <a:pt x="4322" y="13085"/>
                  </a:cubicBezTo>
                  <a:cubicBezTo>
                    <a:pt x="3727" y="13085"/>
                    <a:pt x="3215" y="12692"/>
                    <a:pt x="3036" y="12157"/>
                  </a:cubicBezTo>
                  <a:close/>
                  <a:moveTo>
                    <a:pt x="4334" y="0"/>
                  </a:moveTo>
                  <a:cubicBezTo>
                    <a:pt x="1941" y="0"/>
                    <a:pt x="0" y="1953"/>
                    <a:pt x="0" y="4334"/>
                  </a:cubicBezTo>
                  <a:cubicBezTo>
                    <a:pt x="0" y="5704"/>
                    <a:pt x="655" y="6989"/>
                    <a:pt x="1738" y="7811"/>
                  </a:cubicBezTo>
                  <a:lnTo>
                    <a:pt x="1738" y="8168"/>
                  </a:lnTo>
                  <a:cubicBezTo>
                    <a:pt x="1476" y="8406"/>
                    <a:pt x="1310" y="8752"/>
                    <a:pt x="1310" y="9133"/>
                  </a:cubicBezTo>
                  <a:cubicBezTo>
                    <a:pt x="1310" y="9478"/>
                    <a:pt x="1441" y="9775"/>
                    <a:pt x="1655" y="10014"/>
                  </a:cubicBezTo>
                  <a:cubicBezTo>
                    <a:pt x="1453" y="10240"/>
                    <a:pt x="1310" y="10549"/>
                    <a:pt x="1310" y="10895"/>
                  </a:cubicBezTo>
                  <a:cubicBezTo>
                    <a:pt x="1310" y="11466"/>
                    <a:pt x="1703" y="11954"/>
                    <a:pt x="2227" y="12109"/>
                  </a:cubicBezTo>
                  <a:cubicBezTo>
                    <a:pt x="2381" y="13133"/>
                    <a:pt x="3274" y="13907"/>
                    <a:pt x="4346" y="13907"/>
                  </a:cubicBezTo>
                  <a:cubicBezTo>
                    <a:pt x="5417" y="13907"/>
                    <a:pt x="6298" y="13121"/>
                    <a:pt x="6477" y="12109"/>
                  </a:cubicBezTo>
                  <a:cubicBezTo>
                    <a:pt x="7001" y="11942"/>
                    <a:pt x="7382" y="11454"/>
                    <a:pt x="7382" y="10895"/>
                  </a:cubicBezTo>
                  <a:cubicBezTo>
                    <a:pt x="7382" y="10549"/>
                    <a:pt x="7251" y="10252"/>
                    <a:pt x="7049" y="10014"/>
                  </a:cubicBezTo>
                  <a:cubicBezTo>
                    <a:pt x="7251" y="9787"/>
                    <a:pt x="7382" y="9478"/>
                    <a:pt x="7382" y="9133"/>
                  </a:cubicBezTo>
                  <a:cubicBezTo>
                    <a:pt x="7382" y="8752"/>
                    <a:pt x="7227" y="8406"/>
                    <a:pt x="6953" y="8168"/>
                  </a:cubicBezTo>
                  <a:lnTo>
                    <a:pt x="6953" y="7811"/>
                  </a:lnTo>
                  <a:cubicBezTo>
                    <a:pt x="8061" y="6989"/>
                    <a:pt x="8692" y="5715"/>
                    <a:pt x="8692" y="4334"/>
                  </a:cubicBezTo>
                  <a:cubicBezTo>
                    <a:pt x="8668" y="1953"/>
                    <a:pt x="6727"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3366425"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311" y="798"/>
                  </a:lnTo>
                  <a:cubicBezTo>
                    <a:pt x="1549" y="798"/>
                    <a:pt x="1739" y="596"/>
                    <a:pt x="1703" y="358"/>
                  </a:cubicBezTo>
                  <a:cubicBezTo>
                    <a:pt x="1680" y="143"/>
                    <a:pt x="1501"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3970249"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287" y="798"/>
                  </a:lnTo>
                  <a:cubicBezTo>
                    <a:pt x="1501" y="798"/>
                    <a:pt x="1680" y="655"/>
                    <a:pt x="1703" y="441"/>
                  </a:cubicBezTo>
                  <a:cubicBezTo>
                    <a:pt x="1739" y="203"/>
                    <a:pt x="1561" y="0"/>
                    <a:pt x="1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3407730" y="2480648"/>
              <a:ext cx="84940" cy="61464"/>
            </a:xfrm>
            <a:custGeom>
              <a:avLst/>
              <a:gdLst/>
              <a:ahLst/>
              <a:cxnLst/>
              <a:rect l="l" t="t" r="r" b="b"/>
              <a:pathLst>
                <a:path w="1715" h="1241" extrusionOk="0">
                  <a:moveTo>
                    <a:pt x="1238" y="1"/>
                  </a:moveTo>
                  <a:cubicBezTo>
                    <a:pt x="1164" y="1"/>
                    <a:pt x="1090" y="20"/>
                    <a:pt x="1024" y="62"/>
                  </a:cubicBezTo>
                  <a:lnTo>
                    <a:pt x="262" y="490"/>
                  </a:lnTo>
                  <a:cubicBezTo>
                    <a:pt x="72" y="609"/>
                    <a:pt x="0" y="847"/>
                    <a:pt x="119" y="1038"/>
                  </a:cubicBezTo>
                  <a:cubicBezTo>
                    <a:pt x="191" y="1169"/>
                    <a:pt x="322" y="1240"/>
                    <a:pt x="477" y="1240"/>
                  </a:cubicBezTo>
                  <a:cubicBezTo>
                    <a:pt x="548" y="1240"/>
                    <a:pt x="608" y="1228"/>
                    <a:pt x="679" y="1181"/>
                  </a:cubicBezTo>
                  <a:lnTo>
                    <a:pt x="1441" y="752"/>
                  </a:lnTo>
                  <a:cubicBezTo>
                    <a:pt x="1631" y="633"/>
                    <a:pt x="1715" y="395"/>
                    <a:pt x="1596" y="204"/>
                  </a:cubicBezTo>
                  <a:cubicBezTo>
                    <a:pt x="1518" y="72"/>
                    <a:pt x="1379"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3931916" y="2178284"/>
              <a:ext cx="83801" cy="61909"/>
            </a:xfrm>
            <a:custGeom>
              <a:avLst/>
              <a:gdLst/>
              <a:ahLst/>
              <a:cxnLst/>
              <a:rect l="l" t="t" r="r" b="b"/>
              <a:pathLst>
                <a:path w="1692" h="1250" extrusionOk="0">
                  <a:moveTo>
                    <a:pt x="1223" y="1"/>
                  </a:moveTo>
                  <a:cubicBezTo>
                    <a:pt x="1156" y="1"/>
                    <a:pt x="1088" y="19"/>
                    <a:pt x="1025" y="59"/>
                  </a:cubicBezTo>
                  <a:lnTo>
                    <a:pt x="263" y="487"/>
                  </a:lnTo>
                  <a:cubicBezTo>
                    <a:pt x="72" y="606"/>
                    <a:pt x="1" y="845"/>
                    <a:pt x="108" y="1047"/>
                  </a:cubicBezTo>
                  <a:cubicBezTo>
                    <a:pt x="180" y="1178"/>
                    <a:pt x="311" y="1249"/>
                    <a:pt x="453" y="1249"/>
                  </a:cubicBezTo>
                  <a:cubicBezTo>
                    <a:pt x="537" y="1249"/>
                    <a:pt x="596" y="1237"/>
                    <a:pt x="668" y="1190"/>
                  </a:cubicBezTo>
                  <a:lnTo>
                    <a:pt x="1430" y="761"/>
                  </a:lnTo>
                  <a:cubicBezTo>
                    <a:pt x="1620" y="642"/>
                    <a:pt x="1692" y="404"/>
                    <a:pt x="1573" y="213"/>
                  </a:cubicBezTo>
                  <a:cubicBezTo>
                    <a:pt x="1493" y="78"/>
                    <a:pt x="1359"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a:off x="3930777" y="2480796"/>
              <a:ext cx="84345" cy="61909"/>
            </a:xfrm>
            <a:custGeom>
              <a:avLst/>
              <a:gdLst/>
              <a:ahLst/>
              <a:cxnLst/>
              <a:rect l="l" t="t" r="r" b="b"/>
              <a:pathLst>
                <a:path w="1703" h="1250" extrusionOk="0">
                  <a:moveTo>
                    <a:pt x="468" y="0"/>
                  </a:moveTo>
                  <a:cubicBezTo>
                    <a:pt x="326" y="0"/>
                    <a:pt x="191" y="74"/>
                    <a:pt x="119" y="201"/>
                  </a:cubicBezTo>
                  <a:cubicBezTo>
                    <a:pt x="0" y="392"/>
                    <a:pt x="84" y="654"/>
                    <a:pt x="274" y="749"/>
                  </a:cubicBezTo>
                  <a:lnTo>
                    <a:pt x="1024" y="1190"/>
                  </a:lnTo>
                  <a:cubicBezTo>
                    <a:pt x="1084" y="1214"/>
                    <a:pt x="1167" y="1249"/>
                    <a:pt x="1238" y="1249"/>
                  </a:cubicBezTo>
                  <a:cubicBezTo>
                    <a:pt x="1369" y="1249"/>
                    <a:pt x="1524" y="1166"/>
                    <a:pt x="1596" y="1035"/>
                  </a:cubicBezTo>
                  <a:cubicBezTo>
                    <a:pt x="1703" y="844"/>
                    <a:pt x="1619" y="594"/>
                    <a:pt x="1429" y="487"/>
                  </a:cubicBezTo>
                  <a:lnTo>
                    <a:pt x="679" y="59"/>
                  </a:lnTo>
                  <a:cubicBezTo>
                    <a:pt x="611" y="19"/>
                    <a:pt x="539"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a:off x="3407730" y="2178284"/>
              <a:ext cx="83751" cy="61909"/>
            </a:xfrm>
            <a:custGeom>
              <a:avLst/>
              <a:gdLst/>
              <a:ahLst/>
              <a:cxnLst/>
              <a:rect l="l" t="t" r="r" b="b"/>
              <a:pathLst>
                <a:path w="1691" h="1250" extrusionOk="0">
                  <a:moveTo>
                    <a:pt x="467" y="1"/>
                  </a:moveTo>
                  <a:cubicBezTo>
                    <a:pt x="327" y="1"/>
                    <a:pt x="191" y="78"/>
                    <a:pt x="119" y="213"/>
                  </a:cubicBezTo>
                  <a:cubicBezTo>
                    <a:pt x="0" y="404"/>
                    <a:pt x="72" y="654"/>
                    <a:pt x="262" y="761"/>
                  </a:cubicBezTo>
                  <a:lnTo>
                    <a:pt x="1024" y="1190"/>
                  </a:lnTo>
                  <a:cubicBezTo>
                    <a:pt x="1084" y="1226"/>
                    <a:pt x="1155" y="1249"/>
                    <a:pt x="1239" y="1249"/>
                  </a:cubicBezTo>
                  <a:cubicBezTo>
                    <a:pt x="1370" y="1249"/>
                    <a:pt x="1512" y="1178"/>
                    <a:pt x="1596" y="1047"/>
                  </a:cubicBezTo>
                  <a:cubicBezTo>
                    <a:pt x="1691" y="845"/>
                    <a:pt x="1620" y="594"/>
                    <a:pt x="1429" y="487"/>
                  </a:cubicBezTo>
                  <a:lnTo>
                    <a:pt x="667" y="59"/>
                  </a:lnTo>
                  <a:cubicBezTo>
                    <a:pt x="604" y="19"/>
                    <a:pt x="53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66"/>
          <p:cNvSpPr txBox="1"/>
          <p:nvPr/>
        </p:nvSpPr>
        <p:spPr>
          <a:xfrm>
            <a:off x="35100" y="1496180"/>
            <a:ext cx="3302514" cy="456000"/>
          </a:xfrm>
          <a:prstGeom prst="rect">
            <a:avLst/>
          </a:prstGeom>
          <a:noFill/>
          <a:ln>
            <a:noFill/>
          </a:ln>
        </p:spPr>
        <p:txBody>
          <a:bodyPr spcFirstLastPara="1" wrap="square" lIns="91425" tIns="91425" rIns="91425" bIns="91425" anchor="ctr" anchorCtr="0">
            <a:noAutofit/>
          </a:bodyPr>
          <a:lstStyle/>
          <a:p>
            <a:pPr marL="0" lvl="0" indent="50800" rtl="0">
              <a:spcBef>
                <a:spcPts val="0"/>
              </a:spcBef>
              <a:spcAft>
                <a:spcPts val="0"/>
              </a:spcAft>
              <a:buNone/>
            </a:pPr>
            <a:r>
              <a:rPr lang="fr-FR" sz="1600">
                <a:solidFill>
                  <a:srgbClr val="595F6B"/>
                </a:solidFill>
                <a:latin typeface="Nunito"/>
                <a:ea typeface="Nunito"/>
                <a:cs typeface="Nunito"/>
                <a:sym typeface="Nunito"/>
              </a:rPr>
              <a:t>Pollution entraînant des coûts élevés pour la santé, dégradation des ressources naturelles et dépenses pour la dépollution.</a:t>
            </a:r>
            <a:endParaRPr sz="1600">
              <a:solidFill>
                <a:srgbClr val="595F6B"/>
              </a:solidFill>
              <a:latin typeface="Nunito"/>
              <a:ea typeface="Nunito"/>
              <a:cs typeface="Nunito"/>
              <a:sym typeface="Nunito"/>
            </a:endParaRPr>
          </a:p>
        </p:txBody>
      </p:sp>
      <p:sp>
        <p:nvSpPr>
          <p:cNvPr id="998" name="Google Shape;998;p66"/>
          <p:cNvSpPr txBox="1"/>
          <p:nvPr/>
        </p:nvSpPr>
        <p:spPr>
          <a:xfrm>
            <a:off x="713625" y="1017840"/>
            <a:ext cx="25686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a:solidFill>
                  <a:srgbClr val="595F6B"/>
                </a:solidFill>
                <a:latin typeface="Nunito"/>
                <a:ea typeface="Nunito"/>
                <a:cs typeface="Nunito"/>
                <a:sym typeface="Nunito"/>
              </a:rPr>
              <a:t>Impact </a:t>
            </a:r>
            <a:r>
              <a:rPr lang="en-US" sz="2000" b="1" err="1">
                <a:solidFill>
                  <a:srgbClr val="595F6B"/>
                </a:solidFill>
                <a:latin typeface="Nunito"/>
                <a:ea typeface="Nunito"/>
                <a:cs typeface="Nunito"/>
                <a:sym typeface="Nunito"/>
              </a:rPr>
              <a:t>économique</a:t>
            </a:r>
            <a:endParaRPr lang="en-US" sz="2000" b="1">
              <a:solidFill>
                <a:srgbClr val="595F6B"/>
              </a:solidFill>
              <a:latin typeface="Nunito"/>
              <a:ea typeface="Nunito"/>
              <a:cs typeface="Nunito"/>
              <a:sym typeface="Nunito"/>
            </a:endParaRPr>
          </a:p>
          <a:p>
            <a:pPr marL="0" lvl="0" indent="0" algn="r" rtl="0">
              <a:spcBef>
                <a:spcPts val="0"/>
              </a:spcBef>
              <a:spcAft>
                <a:spcPts val="0"/>
              </a:spcAft>
              <a:buNone/>
            </a:pPr>
            <a:endParaRPr lang="en-US" sz="2000" b="1">
              <a:solidFill>
                <a:srgbClr val="595F6B"/>
              </a:solidFill>
              <a:latin typeface="Nunito"/>
              <a:ea typeface="Nunito"/>
              <a:cs typeface="Nunito"/>
              <a:sym typeface="Nunito"/>
            </a:endParaRPr>
          </a:p>
        </p:txBody>
      </p:sp>
      <p:sp>
        <p:nvSpPr>
          <p:cNvPr id="999" name="Google Shape;999;p66"/>
          <p:cNvSpPr txBox="1"/>
          <p:nvPr/>
        </p:nvSpPr>
        <p:spPr>
          <a:xfrm>
            <a:off x="5807036" y="1648253"/>
            <a:ext cx="3449215" cy="456000"/>
          </a:xfrm>
          <a:prstGeom prst="rect">
            <a:avLst/>
          </a:prstGeom>
          <a:noFill/>
          <a:ln>
            <a:noFill/>
          </a:ln>
        </p:spPr>
        <p:txBody>
          <a:bodyPr spcFirstLastPara="1" wrap="square" lIns="91425" tIns="91425" rIns="91425" bIns="91425" anchor="ctr" anchorCtr="0">
            <a:noAutofit/>
          </a:bodyPr>
          <a:lstStyle/>
          <a:p>
            <a:pPr marL="0" lvl="0" indent="25400" algn="l" rtl="0">
              <a:spcBef>
                <a:spcPts val="0"/>
              </a:spcBef>
              <a:spcAft>
                <a:spcPts val="0"/>
              </a:spcAft>
              <a:buNone/>
            </a:pPr>
            <a:r>
              <a:rPr lang="fr-FR" sz="1600">
                <a:solidFill>
                  <a:srgbClr val="595F6B"/>
                </a:solidFill>
                <a:latin typeface="Nunito"/>
                <a:ea typeface="Nunito"/>
                <a:cs typeface="Nunito"/>
                <a:sym typeface="Nunito"/>
              </a:rPr>
              <a:t>La pollution aggrave les inégalités sociales, réduit la qualité de vie et peut entraîner des migrations forcées.</a:t>
            </a:r>
            <a:endParaRPr sz="1600">
              <a:solidFill>
                <a:srgbClr val="595F6B"/>
              </a:solidFill>
              <a:latin typeface="Nunito"/>
              <a:ea typeface="Nunito"/>
              <a:cs typeface="Nunito"/>
              <a:sym typeface="Nunito"/>
            </a:endParaRPr>
          </a:p>
        </p:txBody>
      </p:sp>
      <p:sp>
        <p:nvSpPr>
          <p:cNvPr id="1000" name="Google Shape;1000;p66"/>
          <p:cNvSpPr txBox="1"/>
          <p:nvPr/>
        </p:nvSpPr>
        <p:spPr>
          <a:xfrm>
            <a:off x="5862425" y="1017840"/>
            <a:ext cx="2568600" cy="37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solidFill>
                  <a:srgbClr val="595F6B"/>
                </a:solidFill>
                <a:latin typeface="Nunito"/>
                <a:ea typeface="Nunito"/>
                <a:cs typeface="Nunito"/>
                <a:sym typeface="Nunito"/>
              </a:rPr>
              <a:t>Impact social</a:t>
            </a:r>
            <a:endParaRPr sz="2000" b="1">
              <a:solidFill>
                <a:srgbClr val="595F6B"/>
              </a:solidFill>
              <a:latin typeface="Nunito"/>
              <a:ea typeface="Nunito"/>
              <a:cs typeface="Nunito"/>
              <a:sym typeface="Nunito"/>
            </a:endParaRPr>
          </a:p>
        </p:txBody>
      </p:sp>
      <p:sp>
        <p:nvSpPr>
          <p:cNvPr id="1001" name="Google Shape;1001;p66"/>
          <p:cNvSpPr txBox="1"/>
          <p:nvPr/>
        </p:nvSpPr>
        <p:spPr>
          <a:xfrm>
            <a:off x="35100" y="3677909"/>
            <a:ext cx="3848138" cy="990610"/>
          </a:xfrm>
          <a:prstGeom prst="rect">
            <a:avLst/>
          </a:prstGeom>
          <a:noFill/>
          <a:ln>
            <a:noFill/>
          </a:ln>
        </p:spPr>
        <p:txBody>
          <a:bodyPr spcFirstLastPara="1" wrap="square" lIns="91425" tIns="91425" rIns="91425" bIns="91425" anchor="ctr" anchorCtr="0">
            <a:noAutofit/>
          </a:bodyPr>
          <a:lstStyle/>
          <a:p>
            <a:pPr marL="0" lvl="0" indent="50800" rtl="0">
              <a:spcBef>
                <a:spcPts val="0"/>
              </a:spcBef>
              <a:spcAft>
                <a:spcPts val="0"/>
              </a:spcAft>
              <a:buNone/>
            </a:pPr>
            <a:r>
              <a:rPr lang="fr-FR" sz="1500">
                <a:solidFill>
                  <a:srgbClr val="595F6B"/>
                </a:solidFill>
                <a:latin typeface="Nunito"/>
                <a:ea typeface="Nunito"/>
                <a:cs typeface="Nunito"/>
                <a:sym typeface="Nunito"/>
              </a:rPr>
              <a:t>La pollution détruit les écosystèmes, aggrave le changement climatique et réduit la disponibilité des ressources naturelles.</a:t>
            </a:r>
            <a:endParaRPr lang="en-US" sz="1500">
              <a:solidFill>
                <a:srgbClr val="595F6B"/>
              </a:solidFill>
              <a:latin typeface="Nunito"/>
              <a:ea typeface="Nunito"/>
              <a:cs typeface="Nunito"/>
              <a:sym typeface="Nunito"/>
            </a:endParaRPr>
          </a:p>
        </p:txBody>
      </p:sp>
      <p:sp>
        <p:nvSpPr>
          <p:cNvPr id="1002" name="Google Shape;1002;p66"/>
          <p:cNvSpPr txBox="1"/>
          <p:nvPr/>
        </p:nvSpPr>
        <p:spPr>
          <a:xfrm>
            <a:off x="713625" y="3401092"/>
            <a:ext cx="25686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a:solidFill>
                  <a:srgbClr val="595F6B"/>
                </a:solidFill>
                <a:latin typeface="Nunito"/>
                <a:ea typeface="Nunito"/>
                <a:cs typeface="Nunito"/>
                <a:sym typeface="Nunito"/>
              </a:rPr>
              <a:t>Impact </a:t>
            </a:r>
            <a:r>
              <a:rPr lang="en-US" sz="2000" b="1" err="1">
                <a:solidFill>
                  <a:srgbClr val="595F6B"/>
                </a:solidFill>
                <a:latin typeface="Nunito"/>
                <a:ea typeface="Nunito"/>
                <a:cs typeface="Nunito"/>
                <a:sym typeface="Nunito"/>
              </a:rPr>
              <a:t>écologique</a:t>
            </a:r>
            <a:endParaRPr sz="2000" b="1">
              <a:solidFill>
                <a:srgbClr val="595F6B"/>
              </a:solidFill>
              <a:latin typeface="Nunito"/>
              <a:ea typeface="Nunito"/>
              <a:cs typeface="Nunito"/>
              <a:sym typeface="Nunito"/>
            </a:endParaRPr>
          </a:p>
        </p:txBody>
      </p:sp>
      <p:cxnSp>
        <p:nvCxnSpPr>
          <p:cNvPr id="1005" name="Google Shape;1005;p66"/>
          <p:cNvCxnSpPr>
            <a:stCxn id="982" idx="0"/>
            <a:endCxn id="1000" idx="1"/>
          </p:cNvCxnSpPr>
          <p:nvPr/>
        </p:nvCxnSpPr>
        <p:spPr>
          <a:xfrm rot="-5400000">
            <a:off x="5464709" y="1043559"/>
            <a:ext cx="238200" cy="557400"/>
          </a:xfrm>
          <a:prstGeom prst="bentConnector2">
            <a:avLst/>
          </a:prstGeom>
          <a:noFill/>
          <a:ln w="28575" cap="flat" cmpd="sng">
            <a:solidFill>
              <a:schemeClr val="accent1"/>
            </a:solidFill>
            <a:prstDash val="solid"/>
            <a:round/>
            <a:headEnd type="none" w="med" len="med"/>
            <a:tailEnd type="oval" w="med" len="med"/>
          </a:ln>
        </p:spPr>
      </p:cxnSp>
      <p:cxnSp>
        <p:nvCxnSpPr>
          <p:cNvPr id="1006" name="Google Shape;1006;p66"/>
          <p:cNvCxnSpPr>
            <a:stCxn id="986" idx="0"/>
            <a:endCxn id="998" idx="3"/>
          </p:cNvCxnSpPr>
          <p:nvPr/>
        </p:nvCxnSpPr>
        <p:spPr>
          <a:xfrm rot="5400000" flipH="1">
            <a:off x="3446138" y="1039359"/>
            <a:ext cx="238200" cy="565800"/>
          </a:xfrm>
          <a:prstGeom prst="bentConnector2">
            <a:avLst/>
          </a:prstGeom>
          <a:noFill/>
          <a:ln w="28575" cap="flat" cmpd="sng">
            <a:solidFill>
              <a:schemeClr val="accent1"/>
            </a:solidFill>
            <a:prstDash val="solid"/>
            <a:round/>
            <a:headEnd type="none" w="med" len="med"/>
            <a:tailEnd type="oval" w="med" len="med"/>
          </a:ln>
        </p:spPr>
      </p:cxnSp>
      <p:cxnSp>
        <p:nvCxnSpPr>
          <p:cNvPr id="1007" name="Google Shape;1007;p66"/>
          <p:cNvCxnSpPr>
            <a:cxnSpLocks/>
            <a:stCxn id="988" idx="4"/>
          </p:cNvCxnSpPr>
          <p:nvPr/>
        </p:nvCxnSpPr>
        <p:spPr>
          <a:xfrm rot="5400000">
            <a:off x="3789849" y="3147209"/>
            <a:ext cx="186779" cy="1061400"/>
          </a:xfrm>
          <a:prstGeom prst="bentConnector2">
            <a:avLst/>
          </a:prstGeom>
          <a:noFill/>
          <a:ln w="28575" cap="flat" cmpd="sng">
            <a:solidFill>
              <a:schemeClr val="accent1"/>
            </a:solidFill>
            <a:prstDash val="solid"/>
            <a:round/>
            <a:headEnd type="none" w="med" len="med"/>
            <a:tailEnd type="oval" w="med" len="med"/>
          </a:ln>
        </p:spPr>
      </p:cxnSp>
    </p:spTree>
  </p:cSld>
  <p:clrMapOvr>
    <a:masterClrMapping/>
  </p:clrMapOvr>
</p:sld>
</file>

<file path=ppt/theme/theme1.xml><?xml version="1.0" encoding="utf-8"?>
<a:theme xmlns:a="http://schemas.openxmlformats.org/drawingml/2006/main"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1062</Words>
  <Application>Microsoft Office PowerPoint</Application>
  <PresentationFormat>Affichage à l'écran (16:9)</PresentationFormat>
  <Paragraphs>162</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Nunito</vt:lpstr>
      <vt:lpstr>Poppins</vt:lpstr>
      <vt:lpstr>Work Sans</vt:lpstr>
      <vt:lpstr>Work Sans SemiBold</vt:lpstr>
      <vt:lpstr>Business Model Canvas by Slidesgo</vt:lpstr>
      <vt:lpstr>Innovacteurs</vt:lpstr>
      <vt:lpstr>Titre du projet:</vt:lpstr>
      <vt:lpstr>Plan de la présentation</vt:lpstr>
      <vt:lpstr>Introduction</vt:lpstr>
      <vt:lpstr>Présentation PowerPoint</vt:lpstr>
      <vt:lpstr>Le problème</vt:lpstr>
      <vt:lpstr>2,8 millions</vt:lpstr>
      <vt:lpstr>Contexte mondial</vt:lpstr>
      <vt:lpstr>Impacts</vt:lpstr>
      <vt:lpstr>La cible principale</vt:lpstr>
      <vt:lpstr>La cible</vt:lpstr>
      <vt:lpstr>La Problématique</vt:lpstr>
      <vt:lpstr>Contexte Général :</vt:lpstr>
      <vt:lpstr>Étude de l'Existant</vt:lpstr>
      <vt:lpstr>Contexte Local (Tunisie) </vt:lpstr>
      <vt:lpstr>Contexte International</vt:lpstr>
      <vt:lpstr>Comparaison </vt:lpstr>
      <vt:lpstr>La solution</vt:lpstr>
      <vt:lpstr>Machine de Recyclage </vt:lpstr>
      <vt:lpstr>Application Mobile </vt:lpstr>
      <vt:lpstr>Impact Attendu</vt:lpstr>
      <vt:lpstr>La Valeur Ajoutée</vt:lpstr>
      <vt:lpstr>Bénéfices Sociaux et Économiques </vt:lpstr>
      <vt:lpstr>Coût de la Machine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Maram Naouali</cp:lastModifiedBy>
  <cp:revision>1</cp:revision>
  <dcterms:modified xsi:type="dcterms:W3CDTF">2024-10-15T23:31:18Z</dcterms:modified>
</cp:coreProperties>
</file>