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FF0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7D0CD-95E4-4D61-956F-99E518685C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9CD37C9-AA6E-43E5-8879-2C78FFAD0AAF}">
      <dgm:prSet phldrT="[Text]"/>
      <dgm:spPr>
        <a:solidFill>
          <a:srgbClr val="D3D3D3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1. </a:t>
          </a:r>
          <a:r>
            <a:rPr lang="de-DE" dirty="0" err="1">
              <a:solidFill>
                <a:schemeClr val="tx1"/>
              </a:solidFill>
            </a:rPr>
            <a:t>Understood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the</a:t>
          </a:r>
          <a:r>
            <a:rPr lang="de-DE" dirty="0">
              <a:solidFill>
                <a:schemeClr val="tx1"/>
              </a:solidFill>
            </a:rPr>
            <a:t> Data.</a:t>
          </a:r>
        </a:p>
      </dgm:t>
    </dgm:pt>
    <dgm:pt modelId="{7001F2B6-C75B-4321-B564-3FCE4C12BB5F}" type="parTrans" cxnId="{47300D08-F7C4-4778-B0B4-31E6EC459614}">
      <dgm:prSet/>
      <dgm:spPr/>
      <dgm:t>
        <a:bodyPr/>
        <a:lstStyle/>
        <a:p>
          <a:endParaRPr lang="de-DE"/>
        </a:p>
      </dgm:t>
    </dgm:pt>
    <dgm:pt modelId="{C604A407-CBF8-4631-BC53-A32CCFE177CF}" type="sibTrans" cxnId="{47300D08-F7C4-4778-B0B4-31E6EC459614}">
      <dgm:prSet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endParaRPr lang="de-DE"/>
        </a:p>
      </dgm:t>
    </dgm:pt>
    <dgm:pt modelId="{E6E0C377-83A8-44D2-B0C4-39577A60D592}">
      <dgm:prSet phldrT="[Text]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2. </a:t>
          </a:r>
          <a:r>
            <a:rPr lang="de-DE" dirty="0" err="1">
              <a:solidFill>
                <a:schemeClr val="tx1"/>
              </a:solidFill>
            </a:rPr>
            <a:t>Cleaned</a:t>
          </a:r>
          <a:r>
            <a:rPr lang="de-DE" dirty="0">
              <a:solidFill>
                <a:schemeClr val="tx1"/>
              </a:solidFill>
            </a:rPr>
            <a:t> and </a:t>
          </a:r>
          <a:r>
            <a:rPr lang="de-DE" dirty="0" err="1">
              <a:solidFill>
                <a:schemeClr val="tx1"/>
              </a:solidFill>
            </a:rPr>
            <a:t>preprocessed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the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data</a:t>
          </a:r>
          <a:r>
            <a:rPr lang="de-DE" dirty="0">
              <a:solidFill>
                <a:schemeClr val="tx1"/>
              </a:solidFill>
            </a:rPr>
            <a:t>.</a:t>
          </a:r>
        </a:p>
      </dgm:t>
    </dgm:pt>
    <dgm:pt modelId="{F188B732-6FA9-4BA3-8165-AB642915C67F}" type="parTrans" cxnId="{4C8FF3EB-D443-4AFE-A17F-13F3AE8E5DBF}">
      <dgm:prSet/>
      <dgm:spPr/>
      <dgm:t>
        <a:bodyPr/>
        <a:lstStyle/>
        <a:p>
          <a:endParaRPr lang="de-DE"/>
        </a:p>
      </dgm:t>
    </dgm:pt>
    <dgm:pt modelId="{8D17031A-0CBF-4381-A59B-EFA58AAEE594}" type="sibTrans" cxnId="{4C8FF3EB-D443-4AFE-A17F-13F3AE8E5DBF}">
      <dgm:prSet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endParaRPr lang="de-DE"/>
        </a:p>
      </dgm:t>
    </dgm:pt>
    <dgm:pt modelId="{EABDC2F2-9560-4DA4-AED2-03055F39AFDF}">
      <dgm:prSet phldrT="[Text]"/>
      <dgm:spPr>
        <a:solidFill>
          <a:srgbClr val="FF7F0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3. </a:t>
          </a:r>
          <a:r>
            <a:rPr lang="de-DE" dirty="0" err="1">
              <a:solidFill>
                <a:schemeClr val="tx1"/>
              </a:solidFill>
            </a:rPr>
            <a:t>Build</a:t>
          </a:r>
          <a:r>
            <a:rPr lang="de-DE" dirty="0">
              <a:solidFill>
                <a:schemeClr val="tx1"/>
              </a:solidFill>
            </a:rPr>
            <a:t> Random Forest Model and check </a:t>
          </a:r>
          <a:r>
            <a:rPr lang="de-DE" dirty="0" err="1">
              <a:solidFill>
                <a:schemeClr val="tx1"/>
              </a:solidFill>
            </a:rPr>
            <a:t>the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result</a:t>
          </a:r>
          <a:r>
            <a:rPr lang="de-DE" dirty="0">
              <a:solidFill>
                <a:schemeClr val="tx1"/>
              </a:solidFill>
            </a:rPr>
            <a:t>.</a:t>
          </a:r>
        </a:p>
      </dgm:t>
    </dgm:pt>
    <dgm:pt modelId="{B91233D5-16ED-44E9-8251-D236A58D4F64}" type="parTrans" cxnId="{EAE7B201-3507-42B4-BC84-C0587DE87EEA}">
      <dgm:prSet/>
      <dgm:spPr/>
      <dgm:t>
        <a:bodyPr/>
        <a:lstStyle/>
        <a:p>
          <a:endParaRPr lang="de-DE"/>
        </a:p>
      </dgm:t>
    </dgm:pt>
    <dgm:pt modelId="{50BE4FA3-97F6-47D6-851F-FBAFECF0CB93}" type="sibTrans" cxnId="{EAE7B201-3507-42B4-BC84-C0587DE87EEA}">
      <dgm:prSet/>
      <dgm:spPr/>
      <dgm:t>
        <a:bodyPr/>
        <a:lstStyle/>
        <a:p>
          <a:endParaRPr lang="de-DE"/>
        </a:p>
      </dgm:t>
    </dgm:pt>
    <dgm:pt modelId="{5229848F-A489-4F14-A591-1A6240383D96}" type="pres">
      <dgm:prSet presAssocID="{2317D0CD-95E4-4D61-956F-99E518685C6F}" presName="outerComposite" presStyleCnt="0">
        <dgm:presLayoutVars>
          <dgm:chMax val="5"/>
          <dgm:dir/>
          <dgm:resizeHandles val="exact"/>
        </dgm:presLayoutVars>
      </dgm:prSet>
      <dgm:spPr/>
    </dgm:pt>
    <dgm:pt modelId="{750679A1-8DA6-4DE3-8E65-34F466E19F76}" type="pres">
      <dgm:prSet presAssocID="{2317D0CD-95E4-4D61-956F-99E518685C6F}" presName="dummyMaxCanvas" presStyleCnt="0">
        <dgm:presLayoutVars/>
      </dgm:prSet>
      <dgm:spPr/>
    </dgm:pt>
    <dgm:pt modelId="{E2BE5D6F-04A9-48C5-A0C0-BEB4907E53D9}" type="pres">
      <dgm:prSet presAssocID="{2317D0CD-95E4-4D61-956F-99E518685C6F}" presName="ThreeNodes_1" presStyleLbl="node1" presStyleIdx="0" presStyleCnt="3">
        <dgm:presLayoutVars>
          <dgm:bulletEnabled val="1"/>
        </dgm:presLayoutVars>
      </dgm:prSet>
      <dgm:spPr/>
    </dgm:pt>
    <dgm:pt modelId="{1BB0FD40-0CE8-406F-8FE7-911C0AF058EB}" type="pres">
      <dgm:prSet presAssocID="{2317D0CD-95E4-4D61-956F-99E518685C6F}" presName="ThreeNodes_2" presStyleLbl="node1" presStyleIdx="1" presStyleCnt="3">
        <dgm:presLayoutVars>
          <dgm:bulletEnabled val="1"/>
        </dgm:presLayoutVars>
      </dgm:prSet>
      <dgm:spPr/>
    </dgm:pt>
    <dgm:pt modelId="{5991D07C-E624-4366-B914-629994F744F5}" type="pres">
      <dgm:prSet presAssocID="{2317D0CD-95E4-4D61-956F-99E518685C6F}" presName="ThreeNodes_3" presStyleLbl="node1" presStyleIdx="2" presStyleCnt="3">
        <dgm:presLayoutVars>
          <dgm:bulletEnabled val="1"/>
        </dgm:presLayoutVars>
      </dgm:prSet>
      <dgm:spPr/>
    </dgm:pt>
    <dgm:pt modelId="{0B5A9D13-98DF-4D1D-8138-E353D54D5ED6}" type="pres">
      <dgm:prSet presAssocID="{2317D0CD-95E4-4D61-956F-99E518685C6F}" presName="ThreeConn_1-2" presStyleLbl="fgAccFollowNode1" presStyleIdx="0" presStyleCnt="2">
        <dgm:presLayoutVars>
          <dgm:bulletEnabled val="1"/>
        </dgm:presLayoutVars>
      </dgm:prSet>
      <dgm:spPr/>
    </dgm:pt>
    <dgm:pt modelId="{F7F4C25C-E276-426A-91BA-BA6B3DDB690E}" type="pres">
      <dgm:prSet presAssocID="{2317D0CD-95E4-4D61-956F-99E518685C6F}" presName="ThreeConn_2-3" presStyleLbl="fgAccFollowNode1" presStyleIdx="1" presStyleCnt="2">
        <dgm:presLayoutVars>
          <dgm:bulletEnabled val="1"/>
        </dgm:presLayoutVars>
      </dgm:prSet>
      <dgm:spPr/>
    </dgm:pt>
    <dgm:pt modelId="{535B23FA-82D0-4633-9D66-38D09D592B3A}" type="pres">
      <dgm:prSet presAssocID="{2317D0CD-95E4-4D61-956F-99E518685C6F}" presName="ThreeNodes_1_text" presStyleLbl="node1" presStyleIdx="2" presStyleCnt="3">
        <dgm:presLayoutVars>
          <dgm:bulletEnabled val="1"/>
        </dgm:presLayoutVars>
      </dgm:prSet>
      <dgm:spPr/>
    </dgm:pt>
    <dgm:pt modelId="{FE7058F4-3B4E-4C1E-A614-25EA39387BEB}" type="pres">
      <dgm:prSet presAssocID="{2317D0CD-95E4-4D61-956F-99E518685C6F}" presName="ThreeNodes_2_text" presStyleLbl="node1" presStyleIdx="2" presStyleCnt="3">
        <dgm:presLayoutVars>
          <dgm:bulletEnabled val="1"/>
        </dgm:presLayoutVars>
      </dgm:prSet>
      <dgm:spPr/>
    </dgm:pt>
    <dgm:pt modelId="{6B7EFB43-164B-409B-9B0D-1B05B3066276}" type="pres">
      <dgm:prSet presAssocID="{2317D0CD-95E4-4D61-956F-99E518685C6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AE7B201-3507-42B4-BC84-C0587DE87EEA}" srcId="{2317D0CD-95E4-4D61-956F-99E518685C6F}" destId="{EABDC2F2-9560-4DA4-AED2-03055F39AFDF}" srcOrd="2" destOrd="0" parTransId="{B91233D5-16ED-44E9-8251-D236A58D4F64}" sibTransId="{50BE4FA3-97F6-47D6-851F-FBAFECF0CB93}"/>
    <dgm:cxn modelId="{47300D08-F7C4-4778-B0B4-31E6EC459614}" srcId="{2317D0CD-95E4-4D61-956F-99E518685C6F}" destId="{59CD37C9-AA6E-43E5-8879-2C78FFAD0AAF}" srcOrd="0" destOrd="0" parTransId="{7001F2B6-C75B-4321-B564-3FCE4C12BB5F}" sibTransId="{C604A407-CBF8-4631-BC53-A32CCFE177CF}"/>
    <dgm:cxn modelId="{DC5BFF21-AFDE-4812-B9DF-85827DD68D34}" type="presOf" srcId="{E6E0C377-83A8-44D2-B0C4-39577A60D592}" destId="{1BB0FD40-0CE8-406F-8FE7-911C0AF058EB}" srcOrd="0" destOrd="0" presId="urn:microsoft.com/office/officeart/2005/8/layout/vProcess5"/>
    <dgm:cxn modelId="{2271394F-03EC-4DB8-8673-1B386EDE30D6}" type="presOf" srcId="{2317D0CD-95E4-4D61-956F-99E518685C6F}" destId="{5229848F-A489-4F14-A591-1A6240383D96}" srcOrd="0" destOrd="0" presId="urn:microsoft.com/office/officeart/2005/8/layout/vProcess5"/>
    <dgm:cxn modelId="{62AD9574-71A9-441B-9A7B-E11B737A9EFE}" type="presOf" srcId="{E6E0C377-83A8-44D2-B0C4-39577A60D592}" destId="{FE7058F4-3B4E-4C1E-A614-25EA39387BEB}" srcOrd="1" destOrd="0" presId="urn:microsoft.com/office/officeart/2005/8/layout/vProcess5"/>
    <dgm:cxn modelId="{5B04F88E-8018-4D77-A4C5-6B754916BBF1}" type="presOf" srcId="{59CD37C9-AA6E-43E5-8879-2C78FFAD0AAF}" destId="{E2BE5D6F-04A9-48C5-A0C0-BEB4907E53D9}" srcOrd="0" destOrd="0" presId="urn:microsoft.com/office/officeart/2005/8/layout/vProcess5"/>
    <dgm:cxn modelId="{1FAFFF9A-2D68-49B1-A8BE-957E01D9C1B4}" type="presOf" srcId="{59CD37C9-AA6E-43E5-8879-2C78FFAD0AAF}" destId="{535B23FA-82D0-4633-9D66-38D09D592B3A}" srcOrd="1" destOrd="0" presId="urn:microsoft.com/office/officeart/2005/8/layout/vProcess5"/>
    <dgm:cxn modelId="{6F9065AA-EADB-4B81-A653-8874BE0A74B1}" type="presOf" srcId="{EABDC2F2-9560-4DA4-AED2-03055F39AFDF}" destId="{6B7EFB43-164B-409B-9B0D-1B05B3066276}" srcOrd="1" destOrd="0" presId="urn:microsoft.com/office/officeart/2005/8/layout/vProcess5"/>
    <dgm:cxn modelId="{418E91EA-7D9C-4DCA-B3DF-8C1A7E7D6839}" type="presOf" srcId="{C604A407-CBF8-4631-BC53-A32CCFE177CF}" destId="{0B5A9D13-98DF-4D1D-8138-E353D54D5ED6}" srcOrd="0" destOrd="0" presId="urn:microsoft.com/office/officeart/2005/8/layout/vProcess5"/>
    <dgm:cxn modelId="{4C8FF3EB-D443-4AFE-A17F-13F3AE8E5DBF}" srcId="{2317D0CD-95E4-4D61-956F-99E518685C6F}" destId="{E6E0C377-83A8-44D2-B0C4-39577A60D592}" srcOrd="1" destOrd="0" parTransId="{F188B732-6FA9-4BA3-8165-AB642915C67F}" sibTransId="{8D17031A-0CBF-4381-A59B-EFA58AAEE594}"/>
    <dgm:cxn modelId="{59742DEE-1055-481B-B277-5C39132E2582}" type="presOf" srcId="{EABDC2F2-9560-4DA4-AED2-03055F39AFDF}" destId="{5991D07C-E624-4366-B914-629994F744F5}" srcOrd="0" destOrd="0" presId="urn:microsoft.com/office/officeart/2005/8/layout/vProcess5"/>
    <dgm:cxn modelId="{163D67FC-C847-48D1-B65F-0B3F6F2ACA22}" type="presOf" srcId="{8D17031A-0CBF-4381-A59B-EFA58AAEE594}" destId="{F7F4C25C-E276-426A-91BA-BA6B3DDB690E}" srcOrd="0" destOrd="0" presId="urn:microsoft.com/office/officeart/2005/8/layout/vProcess5"/>
    <dgm:cxn modelId="{8878FA64-DF03-4841-915F-9C942A153BEF}" type="presParOf" srcId="{5229848F-A489-4F14-A591-1A6240383D96}" destId="{750679A1-8DA6-4DE3-8E65-34F466E19F76}" srcOrd="0" destOrd="0" presId="urn:microsoft.com/office/officeart/2005/8/layout/vProcess5"/>
    <dgm:cxn modelId="{2CEF7536-7635-48FD-9B15-ABE6E7AA4388}" type="presParOf" srcId="{5229848F-A489-4F14-A591-1A6240383D96}" destId="{E2BE5D6F-04A9-48C5-A0C0-BEB4907E53D9}" srcOrd="1" destOrd="0" presId="urn:microsoft.com/office/officeart/2005/8/layout/vProcess5"/>
    <dgm:cxn modelId="{A8170D06-F891-4F47-8F4C-9957477F229C}" type="presParOf" srcId="{5229848F-A489-4F14-A591-1A6240383D96}" destId="{1BB0FD40-0CE8-406F-8FE7-911C0AF058EB}" srcOrd="2" destOrd="0" presId="urn:microsoft.com/office/officeart/2005/8/layout/vProcess5"/>
    <dgm:cxn modelId="{3556D61A-97F0-47F0-BE48-CB292CA9917E}" type="presParOf" srcId="{5229848F-A489-4F14-A591-1A6240383D96}" destId="{5991D07C-E624-4366-B914-629994F744F5}" srcOrd="3" destOrd="0" presId="urn:microsoft.com/office/officeart/2005/8/layout/vProcess5"/>
    <dgm:cxn modelId="{2028B754-5EFE-4FD0-9696-BDAB526A9925}" type="presParOf" srcId="{5229848F-A489-4F14-A591-1A6240383D96}" destId="{0B5A9D13-98DF-4D1D-8138-E353D54D5ED6}" srcOrd="4" destOrd="0" presId="urn:microsoft.com/office/officeart/2005/8/layout/vProcess5"/>
    <dgm:cxn modelId="{5B76CE83-B307-4D56-A5F9-5FB0D920AFD7}" type="presParOf" srcId="{5229848F-A489-4F14-A591-1A6240383D96}" destId="{F7F4C25C-E276-426A-91BA-BA6B3DDB690E}" srcOrd="5" destOrd="0" presId="urn:microsoft.com/office/officeart/2005/8/layout/vProcess5"/>
    <dgm:cxn modelId="{52D8EFEC-6AB2-42BB-B5BF-655CEC931418}" type="presParOf" srcId="{5229848F-A489-4F14-A591-1A6240383D96}" destId="{535B23FA-82D0-4633-9D66-38D09D592B3A}" srcOrd="6" destOrd="0" presId="urn:microsoft.com/office/officeart/2005/8/layout/vProcess5"/>
    <dgm:cxn modelId="{E07233EE-FD26-4BC4-ABFA-F1CD83356571}" type="presParOf" srcId="{5229848F-A489-4F14-A591-1A6240383D96}" destId="{FE7058F4-3B4E-4C1E-A614-25EA39387BEB}" srcOrd="7" destOrd="0" presId="urn:microsoft.com/office/officeart/2005/8/layout/vProcess5"/>
    <dgm:cxn modelId="{80A1D221-EA81-444C-878B-3DE3D09992C5}" type="presParOf" srcId="{5229848F-A489-4F14-A591-1A6240383D96}" destId="{6B7EFB43-164B-409B-9B0D-1B05B30662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E5D6F-04A9-48C5-A0C0-BEB4907E53D9}">
      <dsp:nvSpPr>
        <dsp:cNvPr id="0" name=""/>
        <dsp:cNvSpPr/>
      </dsp:nvSpPr>
      <dsp:spPr>
        <a:xfrm>
          <a:off x="0" y="0"/>
          <a:ext cx="4404360" cy="1305401"/>
        </a:xfrm>
        <a:prstGeom prst="roundRect">
          <a:avLst>
            <a:gd name="adj" fmla="val 10000"/>
          </a:avLst>
        </a:prstGeom>
        <a:solidFill>
          <a:srgbClr val="D3D3D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1. </a:t>
          </a:r>
          <a:r>
            <a:rPr lang="de-DE" sz="2400" kern="1200" dirty="0" err="1">
              <a:solidFill>
                <a:schemeClr val="tx1"/>
              </a:solidFill>
            </a:rPr>
            <a:t>Understood</a:t>
          </a:r>
          <a:r>
            <a:rPr lang="de-DE" sz="2400" kern="1200" dirty="0">
              <a:solidFill>
                <a:schemeClr val="tx1"/>
              </a:solidFill>
            </a:rPr>
            <a:t> </a:t>
          </a:r>
          <a:r>
            <a:rPr lang="de-DE" sz="2400" kern="1200" dirty="0" err="1">
              <a:solidFill>
                <a:schemeClr val="tx1"/>
              </a:solidFill>
            </a:rPr>
            <a:t>the</a:t>
          </a:r>
          <a:r>
            <a:rPr lang="de-DE" sz="2400" kern="1200" dirty="0">
              <a:solidFill>
                <a:schemeClr val="tx1"/>
              </a:solidFill>
            </a:rPr>
            <a:t> Data.</a:t>
          </a:r>
        </a:p>
      </dsp:txBody>
      <dsp:txXfrm>
        <a:off x="38234" y="38234"/>
        <a:ext cx="2995729" cy="1228933"/>
      </dsp:txXfrm>
    </dsp:sp>
    <dsp:sp modelId="{1BB0FD40-0CE8-406F-8FE7-911C0AF058EB}">
      <dsp:nvSpPr>
        <dsp:cNvPr id="0" name=""/>
        <dsp:cNvSpPr/>
      </dsp:nvSpPr>
      <dsp:spPr>
        <a:xfrm>
          <a:off x="388619" y="1522968"/>
          <a:ext cx="4404360" cy="130540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2. </a:t>
          </a:r>
          <a:r>
            <a:rPr lang="de-DE" sz="2400" kern="1200" dirty="0" err="1">
              <a:solidFill>
                <a:schemeClr val="tx1"/>
              </a:solidFill>
            </a:rPr>
            <a:t>Cleaned</a:t>
          </a:r>
          <a:r>
            <a:rPr lang="de-DE" sz="2400" kern="1200" dirty="0">
              <a:solidFill>
                <a:schemeClr val="tx1"/>
              </a:solidFill>
            </a:rPr>
            <a:t> and </a:t>
          </a:r>
          <a:r>
            <a:rPr lang="de-DE" sz="2400" kern="1200" dirty="0" err="1">
              <a:solidFill>
                <a:schemeClr val="tx1"/>
              </a:solidFill>
            </a:rPr>
            <a:t>preprocessed</a:t>
          </a:r>
          <a:r>
            <a:rPr lang="de-DE" sz="2400" kern="1200" dirty="0">
              <a:solidFill>
                <a:schemeClr val="tx1"/>
              </a:solidFill>
            </a:rPr>
            <a:t> </a:t>
          </a:r>
          <a:r>
            <a:rPr lang="de-DE" sz="2400" kern="1200" dirty="0" err="1">
              <a:solidFill>
                <a:schemeClr val="tx1"/>
              </a:solidFill>
            </a:rPr>
            <a:t>the</a:t>
          </a:r>
          <a:r>
            <a:rPr lang="de-DE" sz="2400" kern="1200" dirty="0">
              <a:solidFill>
                <a:schemeClr val="tx1"/>
              </a:solidFill>
            </a:rPr>
            <a:t> </a:t>
          </a:r>
          <a:r>
            <a:rPr lang="de-DE" sz="2400" kern="1200" dirty="0" err="1">
              <a:solidFill>
                <a:schemeClr val="tx1"/>
              </a:solidFill>
            </a:rPr>
            <a:t>data</a:t>
          </a:r>
          <a:r>
            <a:rPr lang="de-DE" sz="2400" kern="1200" dirty="0">
              <a:solidFill>
                <a:schemeClr val="tx1"/>
              </a:solidFill>
            </a:rPr>
            <a:t>.</a:t>
          </a:r>
        </a:p>
      </dsp:txBody>
      <dsp:txXfrm>
        <a:off x="426853" y="1561202"/>
        <a:ext cx="3090761" cy="1228933"/>
      </dsp:txXfrm>
    </dsp:sp>
    <dsp:sp modelId="{5991D07C-E624-4366-B914-629994F744F5}">
      <dsp:nvSpPr>
        <dsp:cNvPr id="0" name=""/>
        <dsp:cNvSpPr/>
      </dsp:nvSpPr>
      <dsp:spPr>
        <a:xfrm>
          <a:off x="777239" y="3045936"/>
          <a:ext cx="4404360" cy="1305401"/>
        </a:xfrm>
        <a:prstGeom prst="roundRect">
          <a:avLst>
            <a:gd name="adj" fmla="val 10000"/>
          </a:avLst>
        </a:prstGeom>
        <a:solidFill>
          <a:srgbClr val="FF7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</a:rPr>
            <a:t>3. </a:t>
          </a:r>
          <a:r>
            <a:rPr lang="de-DE" sz="2400" kern="1200" dirty="0" err="1">
              <a:solidFill>
                <a:schemeClr val="tx1"/>
              </a:solidFill>
            </a:rPr>
            <a:t>Build</a:t>
          </a:r>
          <a:r>
            <a:rPr lang="de-DE" sz="2400" kern="1200" dirty="0">
              <a:solidFill>
                <a:schemeClr val="tx1"/>
              </a:solidFill>
            </a:rPr>
            <a:t> Random Forest Model and check </a:t>
          </a:r>
          <a:r>
            <a:rPr lang="de-DE" sz="2400" kern="1200" dirty="0" err="1">
              <a:solidFill>
                <a:schemeClr val="tx1"/>
              </a:solidFill>
            </a:rPr>
            <a:t>the</a:t>
          </a:r>
          <a:r>
            <a:rPr lang="de-DE" sz="2400" kern="1200" dirty="0">
              <a:solidFill>
                <a:schemeClr val="tx1"/>
              </a:solidFill>
            </a:rPr>
            <a:t> </a:t>
          </a:r>
          <a:r>
            <a:rPr lang="de-DE" sz="2400" kern="1200" dirty="0" err="1">
              <a:solidFill>
                <a:schemeClr val="tx1"/>
              </a:solidFill>
            </a:rPr>
            <a:t>result</a:t>
          </a:r>
          <a:r>
            <a:rPr lang="de-DE" sz="2400" kern="1200" dirty="0">
              <a:solidFill>
                <a:schemeClr val="tx1"/>
              </a:solidFill>
            </a:rPr>
            <a:t>.</a:t>
          </a:r>
        </a:p>
      </dsp:txBody>
      <dsp:txXfrm>
        <a:off x="815473" y="3084170"/>
        <a:ext cx="3090761" cy="1228933"/>
      </dsp:txXfrm>
    </dsp:sp>
    <dsp:sp modelId="{0B5A9D13-98DF-4D1D-8138-E353D54D5ED6}">
      <dsp:nvSpPr>
        <dsp:cNvPr id="0" name=""/>
        <dsp:cNvSpPr/>
      </dsp:nvSpPr>
      <dsp:spPr>
        <a:xfrm>
          <a:off x="35558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3746764" y="989929"/>
        <a:ext cx="466680" cy="638504"/>
      </dsp:txXfrm>
    </dsp:sp>
    <dsp:sp modelId="{F7F4C25C-E276-426A-91BA-BA6B3DDB690E}">
      <dsp:nvSpPr>
        <dsp:cNvPr id="0" name=""/>
        <dsp:cNvSpPr/>
      </dsp:nvSpPr>
      <dsp:spPr>
        <a:xfrm>
          <a:off x="394446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13538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FC6AB-DDD0-41EB-8ACC-9B2BCAE31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D6FFB-B912-42E4-88F1-A01DF794E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F5E01-7411-4362-B2D5-96A2916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E8C21-F18B-4DED-B062-CEEE0415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6E697-625B-4A07-95EF-AFD869B6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AB92B-3F21-42FC-9CA3-8200656F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E55AB2-1138-42B9-9B0A-16A24F54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FA062-71A7-4347-A56D-08321567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CB5D2-1B0B-43E0-AEC9-A708325C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75622-C3C2-4DA2-A812-B2607C7F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1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89B1C1-4457-4E89-82AE-B1507289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E3FF8D-D5F9-43EF-99B7-8E4BD045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288AA-93C2-46B3-9359-63A8CB20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E08E8-4A9F-4529-810A-198DBACD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F6372-AFD5-4DF0-8F28-130620D1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9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923F-D8A6-4696-973E-73C53B9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62385-F987-4CA3-AACB-CBB81746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51984-2394-4B21-A1CB-2452E8D4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BFD9D-E57B-4A3B-8AFE-326689A7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BE39B-3D1E-42DD-9FB2-B7E306F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5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93639-E65A-446E-AB5A-937AF898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A6A9D-A8D1-44CD-A6DB-51DCD82E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24CA4-5DC2-4C00-9440-E760BCED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28738-90BB-4067-8751-7B795791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5B486-08B9-4F04-83A8-DFDEEA2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8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2384-8067-4345-AA1A-29F684C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6FD06-3C1D-44B1-A087-793CDD36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B91849-AC40-4770-A48D-7A0344D9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3952D2-D7D3-4D53-BBD6-4A3CA007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3416B-EA42-45EB-8A18-BD608770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1F688-FE41-42DE-B4C9-E329EA8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2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FF73B-EB35-4A33-B307-2ABCB7E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D4902-FB35-4D90-9C2D-4E28554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49FD-B99A-4D69-99DA-599289A3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FBC74F-F953-4E4D-AFA6-7BBDF600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7DF5F-8BB3-4282-A03A-869DFFFE0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E4613E-EF91-40B7-AA20-30ADA84B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14A33F-B356-4893-9CCF-35CB1F21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09010F-2D43-4C50-93A5-C883476F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86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4A7DB-DD4B-450C-8D9D-7BD077F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3EF549-E4E7-4759-8DE0-963C20AC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1441B-CC8E-4CC6-ABE2-76B11131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FDF76D-31E0-42BA-BDB2-2961B4B6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AFFE10-78EE-496A-B15E-975BAA71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51EE5F-178E-4460-96F1-F637B65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92148C-320D-49B0-873C-A38007E9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64B69-E2D9-406B-8841-BAF78BE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8B136-EE3A-4F1E-A56F-D809A52F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2703E-ED94-40A7-883D-66ABAF09A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C8CBA7-38F5-4E15-B6BF-299058C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5A0BD-DA8B-4F44-BC05-7BB242B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AC12B-E7E7-4078-BEEB-4508C7B3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8FD1D-DCDB-4A4B-A254-143F3BAC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9E5761-DC39-4FC4-8566-D61B330F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EEFD22-C1EC-421D-B408-56BB7C5C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99B4E-B60C-41C5-9946-A2CA3E1A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23FBF-7283-403B-A96C-A7DE2CAC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6910-8C15-4D86-8756-795918B1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75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25295C-AA4C-41C9-B6AA-66DF06F7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44A36-6754-4C92-BEBD-8D92AC4E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5DFB9-49E4-4DA0-86F2-2E72F6C19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C83E-CFBF-47FB-A402-8E8253EBE803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2F686-6D1B-4B11-85FE-7573E3A79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7CCB0-5A3A-462F-B8D2-D4C074C1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6D1E-0B34-469C-8623-187D8D073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5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Inhaltsplatzhalter 14">
            <a:extLst>
              <a:ext uri="{FF2B5EF4-FFF2-40B4-BE49-F238E27FC236}">
                <a16:creationId xmlns:a16="http://schemas.microsoft.com/office/drawing/2014/main" id="{DA21A528-FCC7-4E09-B681-D3776EFA61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560920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AE4D6E9E-88DC-4D43-908B-E4C17FF24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05" y="230188"/>
            <a:ext cx="1648626" cy="1109518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4BB89A1-4923-4BF8-95A3-E28E0CCD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Advanced</a:t>
            </a:r>
            <a:r>
              <a:rPr lang="de-DE" dirty="0"/>
              <a:t>               Group 2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EB03C299-F2A5-4463-A325-21E27C5E8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41" y="1947522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17458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32E3E-7D08-492D-9C4C-7887695B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41190"/>
            <a:ext cx="10515600" cy="1325563"/>
          </a:xfrm>
        </p:spPr>
        <p:txBody>
          <a:bodyPr/>
          <a:lstStyle/>
          <a:p>
            <a:pPr algn="ctr"/>
            <a:r>
              <a:rPr lang="de-DE" b="1" dirty="0" err="1"/>
              <a:t>Example</a:t>
            </a:r>
            <a:r>
              <a:rPr lang="de-DE" b="1" dirty="0"/>
              <a:t> Data and </a:t>
            </a:r>
            <a:r>
              <a:rPr lang="de-DE" b="1" dirty="0" err="1"/>
              <a:t>Results</a:t>
            </a:r>
            <a:endParaRPr lang="de-DE" b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B98769C-4E91-4010-8BCD-65BB537DA7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88" y="1383484"/>
            <a:ext cx="2578721" cy="4793479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AED459-02E1-4731-BF8E-20CE103A8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96" y="1383484"/>
            <a:ext cx="5840104" cy="4906932"/>
          </a:xfrm>
        </p:spPr>
      </p:pic>
    </p:spTree>
    <p:extLst>
      <p:ext uri="{BB962C8B-B14F-4D97-AF65-F5344CB8AC3E}">
        <p14:creationId xmlns:p14="http://schemas.microsoft.com/office/powerpoint/2010/main" val="31955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Advanced               Group 2</vt:lpstr>
      <vt:lpstr>Example Data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Zeh</dc:creator>
  <cp:lastModifiedBy>Jonas Zeh</cp:lastModifiedBy>
  <cp:revision>4</cp:revision>
  <dcterms:created xsi:type="dcterms:W3CDTF">2018-12-12T18:52:26Z</dcterms:created>
  <dcterms:modified xsi:type="dcterms:W3CDTF">2018-12-12T19:42:09Z</dcterms:modified>
</cp:coreProperties>
</file>