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Open Sans Bold" charset="1" panose="020B0806030504020204"/>
      <p:regular r:id="rId11"/>
    </p:embeddedFont>
    <p:embeddedFont>
      <p:font typeface="Open Sans" charset="1" panose="020B0606030504020204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png" Type="http://schemas.openxmlformats.org/officeDocument/2006/relationships/image"/><Relationship Id="rId4" Target="../media/image13.png" Type="http://schemas.openxmlformats.org/officeDocument/2006/relationships/image"/><Relationship Id="rId5" Target="../media/image14.pn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svg" Type="http://schemas.openxmlformats.org/officeDocument/2006/relationships/image"/><Relationship Id="rId2" Target="../media/image17.png" Type="http://schemas.openxmlformats.org/officeDocument/2006/relationships/image"/><Relationship Id="rId3" Target="../media/image18.png" Type="http://schemas.openxmlformats.org/officeDocument/2006/relationships/image"/><Relationship Id="rId4" Target="../media/image19.png" Type="http://schemas.openxmlformats.org/officeDocument/2006/relationships/image"/><Relationship Id="rId5" Target="../media/image20.png" Type="http://schemas.openxmlformats.org/officeDocument/2006/relationships/image"/><Relationship Id="rId6" Target="../media/image21.png" Type="http://schemas.openxmlformats.org/officeDocument/2006/relationships/image"/><Relationship Id="rId7" Target="../media/image1.png" Type="http://schemas.openxmlformats.org/officeDocument/2006/relationships/image"/><Relationship Id="rId8" Target="../media/image2.svg" Type="http://schemas.openxmlformats.org/officeDocument/2006/relationships/image"/><Relationship Id="rId9" Target="../media/image2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pn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26.png" Type="http://schemas.openxmlformats.org/officeDocument/2006/relationships/image"/><Relationship Id="rId7" Target="../media/image2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42783" y="1906610"/>
            <a:ext cx="15328907" cy="5805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2"/>
              </a:lnSpc>
            </a:pPr>
            <a:r>
              <a:rPr lang="en-US" sz="3394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Secury - Fonctionnalités de Sécurité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825459"/>
            <a:ext cx="16674944" cy="3235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9291" indent="-334646" lvl="1">
              <a:lnSpc>
                <a:spcPts val="4340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Mot de passe fort requis (6+ caractères, majuscule, symbole).</a:t>
            </a:r>
          </a:p>
          <a:p>
            <a:pPr algn="l" marL="669291" indent="-334646" lvl="1">
              <a:lnSpc>
                <a:spcPts val="4340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Liste d'attente après inscription, avec décision de l'admin envoyée par email.</a:t>
            </a:r>
          </a:p>
          <a:p>
            <a:pPr algn="l" marL="669291" indent="-334646" lvl="1">
              <a:lnSpc>
                <a:spcPts val="4340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Code de vérification à la première connexion, "Se souvenir de moi" disponible.</a:t>
            </a:r>
          </a:p>
          <a:p>
            <a:pPr algn="l" marL="669291" indent="-334646" lvl="1">
              <a:lnSpc>
                <a:spcPts val="4340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Blocage après 3 échecs (30 min) et notification par email.</a:t>
            </a:r>
          </a:p>
          <a:p>
            <a:pPr algn="l" marL="669291" indent="-334646" lvl="1">
              <a:lnSpc>
                <a:spcPts val="4340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Connexion admin sécurisée (reCAPTCHA, 2FA).</a:t>
            </a:r>
          </a:p>
          <a:p>
            <a:pPr algn="l" marL="669291" indent="-334646" lvl="1">
              <a:lnSpc>
                <a:spcPts val="4340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Rôles 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25509" y="6539574"/>
            <a:ext cx="14662398" cy="1064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9291" indent="-334646" lvl="1">
              <a:lnSpc>
                <a:spcPts val="4340"/>
              </a:lnSpc>
              <a:buAutoNum type="arabicPeriod" startAt="1"/>
            </a:pPr>
            <a:r>
              <a:rPr lang="en-US" b="true" sz="31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Utilisateur limité</a:t>
            </a:r>
            <a:r>
              <a:rPr lang="en-US" sz="3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: accès à l’encryption César uniquement.</a:t>
            </a:r>
          </a:p>
          <a:p>
            <a:pPr algn="l" marL="669291" indent="-334646" lvl="1">
              <a:lnSpc>
                <a:spcPts val="4340"/>
              </a:lnSpc>
              <a:buAutoNum type="arabicPeriod" startAt="1"/>
            </a:pPr>
            <a:r>
              <a:rPr lang="en-US" b="true" sz="31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Utilisateur standard</a:t>
            </a:r>
            <a:r>
              <a:rPr lang="en-US" sz="3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: accès à AES (128/192/256 bits) et gestion des secrets.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7852889"/>
            <a:ext cx="16674944" cy="2150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9291" indent="-334646" lvl="1">
              <a:lnSpc>
                <a:spcPts val="4340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Gestion admin : acceptation/rejet, promotion/rétrogradation, suppression, blocage.</a:t>
            </a:r>
          </a:p>
          <a:p>
            <a:pPr algn="l" marL="669291" indent="-334646" lvl="1">
              <a:lnSpc>
                <a:spcPts val="4340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Création de nouveaux admins.</a:t>
            </a:r>
          </a:p>
          <a:p>
            <a:pPr algn="l" marL="669291" indent="-334646" lvl="1">
              <a:lnSpc>
                <a:spcPts val="4340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Journaux : activités, utilisateurs actifs, algorithmes utilisés, secrets créés.</a:t>
            </a:r>
          </a:p>
          <a:p>
            <a:pPr algn="l" marL="669291" indent="-334646" lvl="1">
              <a:lnSpc>
                <a:spcPts val="4340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Passwords cryptés en SHA256.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340259" y="1849755"/>
            <a:ext cx="622073" cy="699674"/>
          </a:xfrm>
          <a:custGeom>
            <a:avLst/>
            <a:gdLst/>
            <a:ahLst/>
            <a:cxnLst/>
            <a:rect r="r" b="b" t="t" l="l"/>
            <a:pathLst>
              <a:path h="699674" w="622073">
                <a:moveTo>
                  <a:pt x="0" y="0"/>
                </a:moveTo>
                <a:lnTo>
                  <a:pt x="622073" y="0"/>
                </a:lnTo>
                <a:lnTo>
                  <a:pt x="622073" y="699674"/>
                </a:lnTo>
                <a:lnTo>
                  <a:pt x="0" y="6996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7401301" y="9357852"/>
            <a:ext cx="744699" cy="744699"/>
          </a:xfrm>
          <a:custGeom>
            <a:avLst/>
            <a:gdLst/>
            <a:ahLst/>
            <a:cxnLst/>
            <a:rect r="r" b="b" t="t" l="l"/>
            <a:pathLst>
              <a:path h="744699" w="744699">
                <a:moveTo>
                  <a:pt x="0" y="0"/>
                </a:moveTo>
                <a:lnTo>
                  <a:pt x="744698" y="0"/>
                </a:lnTo>
                <a:lnTo>
                  <a:pt x="744698" y="744699"/>
                </a:lnTo>
                <a:lnTo>
                  <a:pt x="0" y="7446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8" id="8"/>
          <p:cNvSpPr txBox="true"/>
          <p:nvPr/>
        </p:nvSpPr>
        <p:spPr>
          <a:xfrm rot="0">
            <a:off x="3605510" y="537527"/>
            <a:ext cx="1107698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52B05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Firas Kahlaoui 3 BD 1 : Secury App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451562"/>
            <a:ext cx="4797510" cy="5736431"/>
          </a:xfrm>
          <a:custGeom>
            <a:avLst/>
            <a:gdLst/>
            <a:ahLst/>
            <a:cxnLst/>
            <a:rect r="r" b="b" t="t" l="l"/>
            <a:pathLst>
              <a:path h="5736431" w="4797510">
                <a:moveTo>
                  <a:pt x="0" y="0"/>
                </a:moveTo>
                <a:lnTo>
                  <a:pt x="4797510" y="0"/>
                </a:lnTo>
                <a:lnTo>
                  <a:pt x="4797510" y="5736431"/>
                </a:lnTo>
                <a:lnTo>
                  <a:pt x="0" y="57364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65" t="0" r="-365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797510" y="1451562"/>
            <a:ext cx="8508058" cy="3849654"/>
          </a:xfrm>
          <a:custGeom>
            <a:avLst/>
            <a:gdLst/>
            <a:ahLst/>
            <a:cxnLst/>
            <a:rect r="r" b="b" t="t" l="l"/>
            <a:pathLst>
              <a:path h="3849654" w="8508058">
                <a:moveTo>
                  <a:pt x="0" y="0"/>
                </a:moveTo>
                <a:lnTo>
                  <a:pt x="8508058" y="0"/>
                </a:lnTo>
                <a:lnTo>
                  <a:pt x="8508058" y="3849653"/>
                </a:lnTo>
                <a:lnTo>
                  <a:pt x="0" y="384965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89947" y="1451562"/>
            <a:ext cx="3983703" cy="5736431"/>
          </a:xfrm>
          <a:custGeom>
            <a:avLst/>
            <a:gdLst/>
            <a:ahLst/>
            <a:cxnLst/>
            <a:rect r="r" b="b" t="t" l="l"/>
            <a:pathLst>
              <a:path h="5736431" w="3983703">
                <a:moveTo>
                  <a:pt x="0" y="0"/>
                </a:moveTo>
                <a:lnTo>
                  <a:pt x="3983703" y="0"/>
                </a:lnTo>
                <a:lnTo>
                  <a:pt x="3983703" y="5736431"/>
                </a:lnTo>
                <a:lnTo>
                  <a:pt x="0" y="573643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725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810566" y="5653640"/>
            <a:ext cx="4481947" cy="4471435"/>
          </a:xfrm>
          <a:custGeom>
            <a:avLst/>
            <a:gdLst/>
            <a:ahLst/>
            <a:cxnLst/>
            <a:rect r="r" b="b" t="t" l="l"/>
            <a:pathLst>
              <a:path h="4471435" w="4481947">
                <a:moveTo>
                  <a:pt x="0" y="0"/>
                </a:moveTo>
                <a:lnTo>
                  <a:pt x="4481946" y="0"/>
                </a:lnTo>
                <a:lnTo>
                  <a:pt x="4481946" y="4471435"/>
                </a:lnTo>
                <a:lnTo>
                  <a:pt x="0" y="447143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-9868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06627" y="472163"/>
            <a:ext cx="622073" cy="699674"/>
          </a:xfrm>
          <a:custGeom>
            <a:avLst/>
            <a:gdLst/>
            <a:ahLst/>
            <a:cxnLst/>
            <a:rect r="r" b="b" t="t" l="l"/>
            <a:pathLst>
              <a:path h="699674" w="622073">
                <a:moveTo>
                  <a:pt x="0" y="0"/>
                </a:moveTo>
                <a:lnTo>
                  <a:pt x="622073" y="0"/>
                </a:lnTo>
                <a:lnTo>
                  <a:pt x="622073" y="699674"/>
                </a:lnTo>
                <a:lnTo>
                  <a:pt x="0" y="6996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277511" y="478400"/>
            <a:ext cx="13561789" cy="620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72"/>
              </a:lnSpc>
            </a:pPr>
            <a:r>
              <a:rPr lang="en-US" sz="3694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IAM (Gestion des identités et des accès)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7259300" y="9258300"/>
            <a:ext cx="744699" cy="744699"/>
          </a:xfrm>
          <a:custGeom>
            <a:avLst/>
            <a:gdLst/>
            <a:ahLst/>
            <a:cxnLst/>
            <a:rect r="r" b="b" t="t" l="l"/>
            <a:pathLst>
              <a:path h="744699" w="744699">
                <a:moveTo>
                  <a:pt x="0" y="0"/>
                </a:moveTo>
                <a:lnTo>
                  <a:pt x="744699" y="0"/>
                </a:lnTo>
                <a:lnTo>
                  <a:pt x="744699" y="744699"/>
                </a:lnTo>
                <a:lnTo>
                  <a:pt x="0" y="74469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15563" y="1546229"/>
            <a:ext cx="7264978" cy="4995368"/>
          </a:xfrm>
          <a:custGeom>
            <a:avLst/>
            <a:gdLst/>
            <a:ahLst/>
            <a:cxnLst/>
            <a:rect r="r" b="b" t="t" l="l"/>
            <a:pathLst>
              <a:path h="4995368" w="7264978">
                <a:moveTo>
                  <a:pt x="0" y="0"/>
                </a:moveTo>
                <a:lnTo>
                  <a:pt x="7264978" y="0"/>
                </a:lnTo>
                <a:lnTo>
                  <a:pt x="7264978" y="4995367"/>
                </a:lnTo>
                <a:lnTo>
                  <a:pt x="0" y="49953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514641" y="0"/>
            <a:ext cx="7773359" cy="4043913"/>
          </a:xfrm>
          <a:custGeom>
            <a:avLst/>
            <a:gdLst/>
            <a:ahLst/>
            <a:cxnLst/>
            <a:rect r="r" b="b" t="t" l="l"/>
            <a:pathLst>
              <a:path h="4043913" w="7773359">
                <a:moveTo>
                  <a:pt x="0" y="0"/>
                </a:moveTo>
                <a:lnTo>
                  <a:pt x="7773359" y="0"/>
                </a:lnTo>
                <a:lnTo>
                  <a:pt x="7773359" y="4043913"/>
                </a:lnTo>
                <a:lnTo>
                  <a:pt x="0" y="404391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32202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983589" y="4433379"/>
            <a:ext cx="7815858" cy="5569620"/>
          </a:xfrm>
          <a:custGeom>
            <a:avLst/>
            <a:gdLst/>
            <a:ahLst/>
            <a:cxnLst/>
            <a:rect r="r" b="b" t="t" l="l"/>
            <a:pathLst>
              <a:path h="5569620" w="7815858">
                <a:moveTo>
                  <a:pt x="0" y="0"/>
                </a:moveTo>
                <a:lnTo>
                  <a:pt x="7815858" y="0"/>
                </a:lnTo>
                <a:lnTo>
                  <a:pt x="7815858" y="5569620"/>
                </a:lnTo>
                <a:lnTo>
                  <a:pt x="0" y="55696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96702" y="7084123"/>
            <a:ext cx="4093294" cy="2918875"/>
          </a:xfrm>
          <a:custGeom>
            <a:avLst/>
            <a:gdLst/>
            <a:ahLst/>
            <a:cxnLst/>
            <a:rect r="r" b="b" t="t" l="l"/>
            <a:pathLst>
              <a:path h="2918875" w="4093294">
                <a:moveTo>
                  <a:pt x="0" y="0"/>
                </a:moveTo>
                <a:lnTo>
                  <a:pt x="4093295" y="0"/>
                </a:lnTo>
                <a:lnTo>
                  <a:pt x="4093295" y="2918876"/>
                </a:lnTo>
                <a:lnTo>
                  <a:pt x="0" y="291887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5555" t="-7790" r="-4090" b="-5842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06627" y="472163"/>
            <a:ext cx="622073" cy="699674"/>
          </a:xfrm>
          <a:custGeom>
            <a:avLst/>
            <a:gdLst/>
            <a:ahLst/>
            <a:cxnLst/>
            <a:rect r="r" b="b" t="t" l="l"/>
            <a:pathLst>
              <a:path h="699674" w="622073">
                <a:moveTo>
                  <a:pt x="0" y="0"/>
                </a:moveTo>
                <a:lnTo>
                  <a:pt x="622073" y="0"/>
                </a:lnTo>
                <a:lnTo>
                  <a:pt x="622073" y="699674"/>
                </a:lnTo>
                <a:lnTo>
                  <a:pt x="0" y="6996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277511" y="478400"/>
            <a:ext cx="13561789" cy="620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72"/>
              </a:lnSpc>
            </a:pPr>
            <a:r>
              <a:rPr lang="en-US" sz="3694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IAM (Gestion des identités et des accès)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7259300" y="9258300"/>
            <a:ext cx="744699" cy="744699"/>
          </a:xfrm>
          <a:custGeom>
            <a:avLst/>
            <a:gdLst/>
            <a:ahLst/>
            <a:cxnLst/>
            <a:rect r="r" b="b" t="t" l="l"/>
            <a:pathLst>
              <a:path h="744699" w="744699">
                <a:moveTo>
                  <a:pt x="0" y="0"/>
                </a:moveTo>
                <a:lnTo>
                  <a:pt x="744699" y="0"/>
                </a:lnTo>
                <a:lnTo>
                  <a:pt x="744699" y="744699"/>
                </a:lnTo>
                <a:lnTo>
                  <a:pt x="0" y="74469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78215" y="203955"/>
            <a:ext cx="13561789" cy="620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72"/>
              </a:lnSpc>
            </a:pPr>
            <a:r>
              <a:rPr lang="en-US" sz="3694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RBAC (Contrôle d’accès basé sur les rôles)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0" y="1369017"/>
            <a:ext cx="6149660" cy="2621241"/>
          </a:xfrm>
          <a:custGeom>
            <a:avLst/>
            <a:gdLst/>
            <a:ahLst/>
            <a:cxnLst/>
            <a:rect r="r" b="b" t="t" l="l"/>
            <a:pathLst>
              <a:path h="2621241" w="6149660">
                <a:moveTo>
                  <a:pt x="0" y="0"/>
                </a:moveTo>
                <a:lnTo>
                  <a:pt x="6149660" y="0"/>
                </a:lnTo>
                <a:lnTo>
                  <a:pt x="6149660" y="2621241"/>
                </a:lnTo>
                <a:lnTo>
                  <a:pt x="0" y="26212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250922" y="1369017"/>
            <a:ext cx="5981826" cy="3017570"/>
          </a:xfrm>
          <a:custGeom>
            <a:avLst/>
            <a:gdLst/>
            <a:ahLst/>
            <a:cxnLst/>
            <a:rect r="r" b="b" t="t" l="l"/>
            <a:pathLst>
              <a:path h="3017570" w="5981826">
                <a:moveTo>
                  <a:pt x="0" y="0"/>
                </a:moveTo>
                <a:lnTo>
                  <a:pt x="5981826" y="0"/>
                </a:lnTo>
                <a:lnTo>
                  <a:pt x="5981826" y="3017570"/>
                </a:lnTo>
                <a:lnTo>
                  <a:pt x="0" y="30175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334010" y="1369017"/>
            <a:ext cx="5669989" cy="3017570"/>
          </a:xfrm>
          <a:custGeom>
            <a:avLst/>
            <a:gdLst/>
            <a:ahLst/>
            <a:cxnLst/>
            <a:rect r="r" b="b" t="t" l="l"/>
            <a:pathLst>
              <a:path h="3017570" w="5669989">
                <a:moveTo>
                  <a:pt x="0" y="0"/>
                </a:moveTo>
                <a:lnTo>
                  <a:pt x="5669989" y="0"/>
                </a:lnTo>
                <a:lnTo>
                  <a:pt x="5669989" y="3017570"/>
                </a:lnTo>
                <a:lnTo>
                  <a:pt x="0" y="30175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4533183"/>
            <a:ext cx="6149660" cy="2674355"/>
          </a:xfrm>
          <a:custGeom>
            <a:avLst/>
            <a:gdLst/>
            <a:ahLst/>
            <a:cxnLst/>
            <a:rect r="r" b="b" t="t" l="l"/>
            <a:pathLst>
              <a:path h="2674355" w="6149660">
                <a:moveTo>
                  <a:pt x="0" y="0"/>
                </a:moveTo>
                <a:lnTo>
                  <a:pt x="6149660" y="0"/>
                </a:lnTo>
                <a:lnTo>
                  <a:pt x="6149660" y="2674356"/>
                </a:lnTo>
                <a:lnTo>
                  <a:pt x="0" y="267435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720171" y="4784428"/>
            <a:ext cx="11025155" cy="4846222"/>
          </a:xfrm>
          <a:custGeom>
            <a:avLst/>
            <a:gdLst/>
            <a:ahLst/>
            <a:cxnLst/>
            <a:rect r="r" b="b" t="t" l="l"/>
            <a:pathLst>
              <a:path h="4846222" w="11025155">
                <a:moveTo>
                  <a:pt x="0" y="0"/>
                </a:moveTo>
                <a:lnTo>
                  <a:pt x="11025154" y="0"/>
                </a:lnTo>
                <a:lnTo>
                  <a:pt x="11025154" y="4846221"/>
                </a:lnTo>
                <a:lnTo>
                  <a:pt x="0" y="484622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17292" y="197719"/>
            <a:ext cx="622073" cy="699674"/>
          </a:xfrm>
          <a:custGeom>
            <a:avLst/>
            <a:gdLst/>
            <a:ahLst/>
            <a:cxnLst/>
            <a:rect r="r" b="b" t="t" l="l"/>
            <a:pathLst>
              <a:path h="699674" w="622073">
                <a:moveTo>
                  <a:pt x="0" y="0"/>
                </a:moveTo>
                <a:lnTo>
                  <a:pt x="622074" y="0"/>
                </a:lnTo>
                <a:lnTo>
                  <a:pt x="622074" y="699674"/>
                </a:lnTo>
                <a:lnTo>
                  <a:pt x="0" y="6996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7372976" y="9258300"/>
            <a:ext cx="744699" cy="744699"/>
          </a:xfrm>
          <a:custGeom>
            <a:avLst/>
            <a:gdLst/>
            <a:ahLst/>
            <a:cxnLst/>
            <a:rect r="r" b="b" t="t" l="l"/>
            <a:pathLst>
              <a:path h="744699" w="744699">
                <a:moveTo>
                  <a:pt x="0" y="0"/>
                </a:moveTo>
                <a:lnTo>
                  <a:pt x="744699" y="0"/>
                </a:lnTo>
                <a:lnTo>
                  <a:pt x="744699" y="744699"/>
                </a:lnTo>
                <a:lnTo>
                  <a:pt x="0" y="74469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79123" y="1609340"/>
            <a:ext cx="7913156" cy="2959213"/>
          </a:xfrm>
          <a:custGeom>
            <a:avLst/>
            <a:gdLst/>
            <a:ahLst/>
            <a:cxnLst/>
            <a:rect r="r" b="b" t="t" l="l"/>
            <a:pathLst>
              <a:path h="2959213" w="7913156">
                <a:moveTo>
                  <a:pt x="0" y="0"/>
                </a:moveTo>
                <a:lnTo>
                  <a:pt x="7913156" y="0"/>
                </a:lnTo>
                <a:lnTo>
                  <a:pt x="7913156" y="2959214"/>
                </a:lnTo>
                <a:lnTo>
                  <a:pt x="0" y="29592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864805" y="4853502"/>
            <a:ext cx="12091695" cy="5244164"/>
          </a:xfrm>
          <a:custGeom>
            <a:avLst/>
            <a:gdLst/>
            <a:ahLst/>
            <a:cxnLst/>
            <a:rect r="r" b="b" t="t" l="l"/>
            <a:pathLst>
              <a:path h="5244164" w="12091695">
                <a:moveTo>
                  <a:pt x="0" y="0"/>
                </a:moveTo>
                <a:lnTo>
                  <a:pt x="12091695" y="0"/>
                </a:lnTo>
                <a:lnTo>
                  <a:pt x="12091695" y="5244164"/>
                </a:lnTo>
                <a:lnTo>
                  <a:pt x="0" y="52441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341774" y="502841"/>
            <a:ext cx="15328907" cy="620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72"/>
              </a:lnSpc>
            </a:pPr>
            <a:r>
              <a:rPr lang="en-US" sz="3694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SIEM (Gestion des informations et des événements de sécurité)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406627" y="503719"/>
            <a:ext cx="622073" cy="699674"/>
          </a:xfrm>
          <a:custGeom>
            <a:avLst/>
            <a:gdLst/>
            <a:ahLst/>
            <a:cxnLst/>
            <a:rect r="r" b="b" t="t" l="l"/>
            <a:pathLst>
              <a:path h="699674" w="622073">
                <a:moveTo>
                  <a:pt x="0" y="0"/>
                </a:moveTo>
                <a:lnTo>
                  <a:pt x="622073" y="0"/>
                </a:lnTo>
                <a:lnTo>
                  <a:pt x="622073" y="699674"/>
                </a:lnTo>
                <a:lnTo>
                  <a:pt x="0" y="6996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259300" y="9258300"/>
            <a:ext cx="744699" cy="744699"/>
          </a:xfrm>
          <a:custGeom>
            <a:avLst/>
            <a:gdLst/>
            <a:ahLst/>
            <a:cxnLst/>
            <a:rect r="r" b="b" t="t" l="l"/>
            <a:pathLst>
              <a:path h="744699" w="744699">
                <a:moveTo>
                  <a:pt x="0" y="0"/>
                </a:moveTo>
                <a:lnTo>
                  <a:pt x="744699" y="0"/>
                </a:lnTo>
                <a:lnTo>
                  <a:pt x="744699" y="744699"/>
                </a:lnTo>
                <a:lnTo>
                  <a:pt x="0" y="74469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DAGX_ti1BPI</dc:identifier>
  <dcterms:modified xsi:type="dcterms:W3CDTF">2011-08-01T06:04:30Z</dcterms:modified>
  <cp:revision>1</cp:revision>
  <dc:title>Secury App</dc:title>
</cp:coreProperties>
</file>