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Open Sans Bold" charset="1" panose="020B0806030504020204"/>
      <p:regular r:id="rId11"/>
    </p:embeddedFont>
    <p:embeddedFont>
      <p:font typeface="Open Sans" charset="1" panose="020B0606030504020204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451562"/>
            <a:ext cx="4797510" cy="5736431"/>
          </a:xfrm>
          <a:custGeom>
            <a:avLst/>
            <a:gdLst/>
            <a:ahLst/>
            <a:cxnLst/>
            <a:rect r="r" b="b" t="t" l="l"/>
            <a:pathLst>
              <a:path h="5736431" w="4797510">
                <a:moveTo>
                  <a:pt x="0" y="0"/>
                </a:moveTo>
                <a:lnTo>
                  <a:pt x="4797510" y="0"/>
                </a:lnTo>
                <a:lnTo>
                  <a:pt x="4797510" y="5736431"/>
                </a:lnTo>
                <a:lnTo>
                  <a:pt x="0" y="57364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65" t="0" r="-36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97510" y="1451562"/>
            <a:ext cx="8508058" cy="3849654"/>
          </a:xfrm>
          <a:custGeom>
            <a:avLst/>
            <a:gdLst/>
            <a:ahLst/>
            <a:cxnLst/>
            <a:rect r="r" b="b" t="t" l="l"/>
            <a:pathLst>
              <a:path h="3849654" w="8508058">
                <a:moveTo>
                  <a:pt x="0" y="0"/>
                </a:moveTo>
                <a:lnTo>
                  <a:pt x="8508058" y="0"/>
                </a:lnTo>
                <a:lnTo>
                  <a:pt x="8508058" y="3849653"/>
                </a:lnTo>
                <a:lnTo>
                  <a:pt x="0" y="38496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89947" y="1451562"/>
            <a:ext cx="3983703" cy="5736431"/>
          </a:xfrm>
          <a:custGeom>
            <a:avLst/>
            <a:gdLst/>
            <a:ahLst/>
            <a:cxnLst/>
            <a:rect r="r" b="b" t="t" l="l"/>
            <a:pathLst>
              <a:path h="5736431" w="3983703">
                <a:moveTo>
                  <a:pt x="0" y="0"/>
                </a:moveTo>
                <a:lnTo>
                  <a:pt x="3983703" y="0"/>
                </a:lnTo>
                <a:lnTo>
                  <a:pt x="3983703" y="5736431"/>
                </a:lnTo>
                <a:lnTo>
                  <a:pt x="0" y="57364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725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810566" y="5653640"/>
            <a:ext cx="4481947" cy="4471435"/>
          </a:xfrm>
          <a:custGeom>
            <a:avLst/>
            <a:gdLst/>
            <a:ahLst/>
            <a:cxnLst/>
            <a:rect r="r" b="b" t="t" l="l"/>
            <a:pathLst>
              <a:path h="4471435" w="4481947">
                <a:moveTo>
                  <a:pt x="0" y="0"/>
                </a:moveTo>
                <a:lnTo>
                  <a:pt x="4481946" y="0"/>
                </a:lnTo>
                <a:lnTo>
                  <a:pt x="4481946" y="4471435"/>
                </a:lnTo>
                <a:lnTo>
                  <a:pt x="0" y="44714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986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59300" y="9258300"/>
            <a:ext cx="744699" cy="744699"/>
          </a:xfrm>
          <a:custGeom>
            <a:avLst/>
            <a:gdLst/>
            <a:ahLst/>
            <a:cxnLst/>
            <a:rect r="r" b="b" t="t" l="l"/>
            <a:pathLst>
              <a:path h="744699" w="744699">
                <a:moveTo>
                  <a:pt x="0" y="0"/>
                </a:moveTo>
                <a:lnTo>
                  <a:pt x="744699" y="0"/>
                </a:lnTo>
                <a:lnTo>
                  <a:pt x="744699" y="744699"/>
                </a:lnTo>
                <a:lnTo>
                  <a:pt x="0" y="7446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06627" y="472163"/>
            <a:ext cx="622073" cy="699674"/>
          </a:xfrm>
          <a:custGeom>
            <a:avLst/>
            <a:gdLst/>
            <a:ahLst/>
            <a:cxnLst/>
            <a:rect r="r" b="b" t="t" l="l"/>
            <a:pathLst>
              <a:path h="699674" w="622073">
                <a:moveTo>
                  <a:pt x="0" y="0"/>
                </a:moveTo>
                <a:lnTo>
                  <a:pt x="622073" y="0"/>
                </a:lnTo>
                <a:lnTo>
                  <a:pt x="622073" y="699674"/>
                </a:lnTo>
                <a:lnTo>
                  <a:pt x="0" y="6996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77511" y="478400"/>
            <a:ext cx="13561789" cy="620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2"/>
              </a:lnSpc>
            </a:pPr>
            <a:r>
              <a:rPr lang="en-US" sz="3694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IAM (Gestion des identités et des accès)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5563" y="1546229"/>
            <a:ext cx="7264978" cy="4995368"/>
          </a:xfrm>
          <a:custGeom>
            <a:avLst/>
            <a:gdLst/>
            <a:ahLst/>
            <a:cxnLst/>
            <a:rect r="r" b="b" t="t" l="l"/>
            <a:pathLst>
              <a:path h="4995368" w="7264978">
                <a:moveTo>
                  <a:pt x="0" y="0"/>
                </a:moveTo>
                <a:lnTo>
                  <a:pt x="7264978" y="0"/>
                </a:lnTo>
                <a:lnTo>
                  <a:pt x="7264978" y="4995367"/>
                </a:lnTo>
                <a:lnTo>
                  <a:pt x="0" y="49953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14641" y="0"/>
            <a:ext cx="7773359" cy="4043913"/>
          </a:xfrm>
          <a:custGeom>
            <a:avLst/>
            <a:gdLst/>
            <a:ahLst/>
            <a:cxnLst/>
            <a:rect r="r" b="b" t="t" l="l"/>
            <a:pathLst>
              <a:path h="4043913" w="7773359">
                <a:moveTo>
                  <a:pt x="0" y="0"/>
                </a:moveTo>
                <a:lnTo>
                  <a:pt x="7773359" y="0"/>
                </a:lnTo>
                <a:lnTo>
                  <a:pt x="7773359" y="4043913"/>
                </a:lnTo>
                <a:lnTo>
                  <a:pt x="0" y="40439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220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983589" y="4433379"/>
            <a:ext cx="7815858" cy="5569620"/>
          </a:xfrm>
          <a:custGeom>
            <a:avLst/>
            <a:gdLst/>
            <a:ahLst/>
            <a:cxnLst/>
            <a:rect r="r" b="b" t="t" l="l"/>
            <a:pathLst>
              <a:path h="5569620" w="7815858">
                <a:moveTo>
                  <a:pt x="0" y="0"/>
                </a:moveTo>
                <a:lnTo>
                  <a:pt x="7815858" y="0"/>
                </a:lnTo>
                <a:lnTo>
                  <a:pt x="7815858" y="5569620"/>
                </a:lnTo>
                <a:lnTo>
                  <a:pt x="0" y="55696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96702" y="7084123"/>
            <a:ext cx="4093294" cy="2918875"/>
          </a:xfrm>
          <a:custGeom>
            <a:avLst/>
            <a:gdLst/>
            <a:ahLst/>
            <a:cxnLst/>
            <a:rect r="r" b="b" t="t" l="l"/>
            <a:pathLst>
              <a:path h="2918875" w="4093294">
                <a:moveTo>
                  <a:pt x="0" y="0"/>
                </a:moveTo>
                <a:lnTo>
                  <a:pt x="4093295" y="0"/>
                </a:lnTo>
                <a:lnTo>
                  <a:pt x="4093295" y="2918876"/>
                </a:lnTo>
                <a:lnTo>
                  <a:pt x="0" y="29188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555" t="-7790" r="-4090" b="-584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59300" y="9258300"/>
            <a:ext cx="744699" cy="744699"/>
          </a:xfrm>
          <a:custGeom>
            <a:avLst/>
            <a:gdLst/>
            <a:ahLst/>
            <a:cxnLst/>
            <a:rect r="r" b="b" t="t" l="l"/>
            <a:pathLst>
              <a:path h="744699" w="744699">
                <a:moveTo>
                  <a:pt x="0" y="0"/>
                </a:moveTo>
                <a:lnTo>
                  <a:pt x="744699" y="0"/>
                </a:lnTo>
                <a:lnTo>
                  <a:pt x="744699" y="744699"/>
                </a:lnTo>
                <a:lnTo>
                  <a:pt x="0" y="7446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06627" y="472163"/>
            <a:ext cx="622073" cy="699674"/>
          </a:xfrm>
          <a:custGeom>
            <a:avLst/>
            <a:gdLst/>
            <a:ahLst/>
            <a:cxnLst/>
            <a:rect r="r" b="b" t="t" l="l"/>
            <a:pathLst>
              <a:path h="699674" w="622073">
                <a:moveTo>
                  <a:pt x="0" y="0"/>
                </a:moveTo>
                <a:lnTo>
                  <a:pt x="622073" y="0"/>
                </a:lnTo>
                <a:lnTo>
                  <a:pt x="622073" y="699674"/>
                </a:lnTo>
                <a:lnTo>
                  <a:pt x="0" y="6996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77511" y="478400"/>
            <a:ext cx="13561789" cy="620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2"/>
              </a:lnSpc>
            </a:pPr>
            <a:r>
              <a:rPr lang="en-US" sz="3694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IAM (Gestion des identités et des accès)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78215" y="203955"/>
            <a:ext cx="13561789" cy="620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2"/>
              </a:lnSpc>
            </a:pPr>
            <a:r>
              <a:rPr lang="en-US" sz="3694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RBAC (Contrôle d’accès basé sur les rôles)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1369017"/>
            <a:ext cx="6149660" cy="2621241"/>
          </a:xfrm>
          <a:custGeom>
            <a:avLst/>
            <a:gdLst/>
            <a:ahLst/>
            <a:cxnLst/>
            <a:rect r="r" b="b" t="t" l="l"/>
            <a:pathLst>
              <a:path h="2621241" w="6149660">
                <a:moveTo>
                  <a:pt x="0" y="0"/>
                </a:moveTo>
                <a:lnTo>
                  <a:pt x="6149660" y="0"/>
                </a:lnTo>
                <a:lnTo>
                  <a:pt x="6149660" y="2621241"/>
                </a:lnTo>
                <a:lnTo>
                  <a:pt x="0" y="26212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250922" y="1369017"/>
            <a:ext cx="5981826" cy="3017570"/>
          </a:xfrm>
          <a:custGeom>
            <a:avLst/>
            <a:gdLst/>
            <a:ahLst/>
            <a:cxnLst/>
            <a:rect r="r" b="b" t="t" l="l"/>
            <a:pathLst>
              <a:path h="3017570" w="5981826">
                <a:moveTo>
                  <a:pt x="0" y="0"/>
                </a:moveTo>
                <a:lnTo>
                  <a:pt x="5981826" y="0"/>
                </a:lnTo>
                <a:lnTo>
                  <a:pt x="5981826" y="3017570"/>
                </a:lnTo>
                <a:lnTo>
                  <a:pt x="0" y="30175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334010" y="1369017"/>
            <a:ext cx="5669989" cy="3017570"/>
          </a:xfrm>
          <a:custGeom>
            <a:avLst/>
            <a:gdLst/>
            <a:ahLst/>
            <a:cxnLst/>
            <a:rect r="r" b="b" t="t" l="l"/>
            <a:pathLst>
              <a:path h="3017570" w="5669989">
                <a:moveTo>
                  <a:pt x="0" y="0"/>
                </a:moveTo>
                <a:lnTo>
                  <a:pt x="5669989" y="0"/>
                </a:lnTo>
                <a:lnTo>
                  <a:pt x="5669989" y="3017570"/>
                </a:lnTo>
                <a:lnTo>
                  <a:pt x="0" y="30175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4533183"/>
            <a:ext cx="6149660" cy="2674355"/>
          </a:xfrm>
          <a:custGeom>
            <a:avLst/>
            <a:gdLst/>
            <a:ahLst/>
            <a:cxnLst/>
            <a:rect r="r" b="b" t="t" l="l"/>
            <a:pathLst>
              <a:path h="2674355" w="6149660">
                <a:moveTo>
                  <a:pt x="0" y="0"/>
                </a:moveTo>
                <a:lnTo>
                  <a:pt x="6149660" y="0"/>
                </a:lnTo>
                <a:lnTo>
                  <a:pt x="6149660" y="2674356"/>
                </a:lnTo>
                <a:lnTo>
                  <a:pt x="0" y="26743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20171" y="4784428"/>
            <a:ext cx="11025155" cy="4846222"/>
          </a:xfrm>
          <a:custGeom>
            <a:avLst/>
            <a:gdLst/>
            <a:ahLst/>
            <a:cxnLst/>
            <a:rect r="r" b="b" t="t" l="l"/>
            <a:pathLst>
              <a:path h="4846222" w="11025155">
                <a:moveTo>
                  <a:pt x="0" y="0"/>
                </a:moveTo>
                <a:lnTo>
                  <a:pt x="11025154" y="0"/>
                </a:lnTo>
                <a:lnTo>
                  <a:pt x="11025154" y="4846221"/>
                </a:lnTo>
                <a:lnTo>
                  <a:pt x="0" y="48462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372976" y="9258300"/>
            <a:ext cx="744699" cy="744699"/>
          </a:xfrm>
          <a:custGeom>
            <a:avLst/>
            <a:gdLst/>
            <a:ahLst/>
            <a:cxnLst/>
            <a:rect r="r" b="b" t="t" l="l"/>
            <a:pathLst>
              <a:path h="744699" w="744699">
                <a:moveTo>
                  <a:pt x="0" y="0"/>
                </a:moveTo>
                <a:lnTo>
                  <a:pt x="744699" y="0"/>
                </a:lnTo>
                <a:lnTo>
                  <a:pt x="744699" y="744699"/>
                </a:lnTo>
                <a:lnTo>
                  <a:pt x="0" y="74469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17292" y="197719"/>
            <a:ext cx="622073" cy="699674"/>
          </a:xfrm>
          <a:custGeom>
            <a:avLst/>
            <a:gdLst/>
            <a:ahLst/>
            <a:cxnLst/>
            <a:rect r="r" b="b" t="t" l="l"/>
            <a:pathLst>
              <a:path h="699674" w="622073">
                <a:moveTo>
                  <a:pt x="0" y="0"/>
                </a:moveTo>
                <a:lnTo>
                  <a:pt x="622074" y="0"/>
                </a:lnTo>
                <a:lnTo>
                  <a:pt x="622074" y="699674"/>
                </a:lnTo>
                <a:lnTo>
                  <a:pt x="0" y="69967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9123" y="1609340"/>
            <a:ext cx="7913156" cy="2959213"/>
          </a:xfrm>
          <a:custGeom>
            <a:avLst/>
            <a:gdLst/>
            <a:ahLst/>
            <a:cxnLst/>
            <a:rect r="r" b="b" t="t" l="l"/>
            <a:pathLst>
              <a:path h="2959213" w="7913156">
                <a:moveTo>
                  <a:pt x="0" y="0"/>
                </a:moveTo>
                <a:lnTo>
                  <a:pt x="7913156" y="0"/>
                </a:lnTo>
                <a:lnTo>
                  <a:pt x="7913156" y="2959214"/>
                </a:lnTo>
                <a:lnTo>
                  <a:pt x="0" y="29592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64805" y="4853502"/>
            <a:ext cx="12091695" cy="5244164"/>
          </a:xfrm>
          <a:custGeom>
            <a:avLst/>
            <a:gdLst/>
            <a:ahLst/>
            <a:cxnLst/>
            <a:rect r="r" b="b" t="t" l="l"/>
            <a:pathLst>
              <a:path h="5244164" w="12091695">
                <a:moveTo>
                  <a:pt x="0" y="0"/>
                </a:moveTo>
                <a:lnTo>
                  <a:pt x="12091695" y="0"/>
                </a:lnTo>
                <a:lnTo>
                  <a:pt x="12091695" y="5244164"/>
                </a:lnTo>
                <a:lnTo>
                  <a:pt x="0" y="52441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59300" y="9258300"/>
            <a:ext cx="744699" cy="744699"/>
          </a:xfrm>
          <a:custGeom>
            <a:avLst/>
            <a:gdLst/>
            <a:ahLst/>
            <a:cxnLst/>
            <a:rect r="r" b="b" t="t" l="l"/>
            <a:pathLst>
              <a:path h="744699" w="744699">
                <a:moveTo>
                  <a:pt x="0" y="0"/>
                </a:moveTo>
                <a:lnTo>
                  <a:pt x="744699" y="0"/>
                </a:lnTo>
                <a:lnTo>
                  <a:pt x="744699" y="744699"/>
                </a:lnTo>
                <a:lnTo>
                  <a:pt x="0" y="7446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41774" y="502841"/>
            <a:ext cx="15328907" cy="620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2"/>
              </a:lnSpc>
            </a:pPr>
            <a:r>
              <a:rPr lang="en-US" sz="3694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SIEM (Gestion des informations et des événements de sécurité)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406627" y="503719"/>
            <a:ext cx="622073" cy="699674"/>
          </a:xfrm>
          <a:custGeom>
            <a:avLst/>
            <a:gdLst/>
            <a:ahLst/>
            <a:cxnLst/>
            <a:rect r="r" b="b" t="t" l="l"/>
            <a:pathLst>
              <a:path h="699674" w="622073">
                <a:moveTo>
                  <a:pt x="0" y="0"/>
                </a:moveTo>
                <a:lnTo>
                  <a:pt x="622073" y="0"/>
                </a:lnTo>
                <a:lnTo>
                  <a:pt x="622073" y="699674"/>
                </a:lnTo>
                <a:lnTo>
                  <a:pt x="0" y="6996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31295" y="9258300"/>
            <a:ext cx="744699" cy="744699"/>
          </a:xfrm>
          <a:custGeom>
            <a:avLst/>
            <a:gdLst/>
            <a:ahLst/>
            <a:cxnLst/>
            <a:rect r="r" b="b" t="t" l="l"/>
            <a:pathLst>
              <a:path h="744699" w="744699">
                <a:moveTo>
                  <a:pt x="0" y="0"/>
                </a:moveTo>
                <a:lnTo>
                  <a:pt x="744699" y="0"/>
                </a:lnTo>
                <a:lnTo>
                  <a:pt x="744699" y="744699"/>
                </a:lnTo>
                <a:lnTo>
                  <a:pt x="0" y="744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09151" y="529018"/>
            <a:ext cx="15328907" cy="620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2"/>
              </a:lnSpc>
            </a:pPr>
            <a:r>
              <a:rPr lang="en-US" sz="3694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Secury - Fonctionnalités de Sécurité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56705" y="1522475"/>
            <a:ext cx="16674944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Mot de passe fort requis (6+ caractères, majuscule, symbole).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Liste d'attente après inscription, avec décision de l'admin envoyée par email.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Code de vérification à la première connexion, "Se souvenir de moi" disponible.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Blocage après 3 échecs (30 min) et notification par email.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Connexion admin sécurisée (reCAPTCHA, 2FA).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Rôles 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66698" y="5277602"/>
            <a:ext cx="16081325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b="true" sz="3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Utilisateur limité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: accès à l’encryption César uniquement.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b="true" sz="3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Utilisateur standard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: accès à AES (128/192/256 bits) et gestion des secrets.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829542"/>
            <a:ext cx="16674944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Gestion admin : acceptation/rejet, promotion/rétrogradation, suppression, blocage.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Création de nouveaux admins.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Journaux : activités, utilisateurs actifs, algorithmes utilisés, secrets créés.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Passwords cryptés en SHA256.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406627" y="472163"/>
            <a:ext cx="622073" cy="699674"/>
          </a:xfrm>
          <a:custGeom>
            <a:avLst/>
            <a:gdLst/>
            <a:ahLst/>
            <a:cxnLst/>
            <a:rect r="r" b="b" t="t" l="l"/>
            <a:pathLst>
              <a:path h="699674" w="622073">
                <a:moveTo>
                  <a:pt x="0" y="0"/>
                </a:moveTo>
                <a:lnTo>
                  <a:pt x="622073" y="0"/>
                </a:lnTo>
                <a:lnTo>
                  <a:pt x="622073" y="699674"/>
                </a:lnTo>
                <a:lnTo>
                  <a:pt x="0" y="6996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DAGX_ti1BPI</dc:identifier>
  <dcterms:modified xsi:type="dcterms:W3CDTF">2011-08-01T06:04:30Z</dcterms:modified>
  <cp:revision>1</cp:revision>
  <dc:title>Secury App</dc:title>
</cp:coreProperties>
</file>