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63" r:id="rId5"/>
  </p:sldIdLst>
  <p:sldSz cx="21599525" cy="28800425"/>
  <p:notesSz cx="16256000" cy="9271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901700" indent="-444500" algn="l" rtl="0" eaLnBrk="0" fontAlgn="base" hangingPunct="0">
      <a:spcBef>
        <a:spcPct val="0"/>
      </a:spcBef>
      <a:spcAft>
        <a:spcPct val="0"/>
      </a:spcAft>
      <a:defRPr kern="1200">
        <a:solidFill>
          <a:schemeClr val="tx1"/>
        </a:solidFill>
        <a:latin typeface="Calibri" pitchFamily="34" charset="0"/>
        <a:ea typeface="+mn-ea"/>
        <a:cs typeface="+mn-cs"/>
      </a:defRPr>
    </a:lvl2pPr>
    <a:lvl3pPr marL="1804988" indent="-890588" algn="l" rtl="0" eaLnBrk="0" fontAlgn="base" hangingPunct="0">
      <a:spcBef>
        <a:spcPct val="0"/>
      </a:spcBef>
      <a:spcAft>
        <a:spcPct val="0"/>
      </a:spcAft>
      <a:defRPr kern="1200">
        <a:solidFill>
          <a:schemeClr val="tx1"/>
        </a:solidFill>
        <a:latin typeface="Calibri" pitchFamily="34" charset="0"/>
        <a:ea typeface="+mn-ea"/>
        <a:cs typeface="+mn-cs"/>
      </a:defRPr>
    </a:lvl3pPr>
    <a:lvl4pPr marL="2706688" indent="-1335088" algn="l" rtl="0" eaLnBrk="0" fontAlgn="base" hangingPunct="0">
      <a:spcBef>
        <a:spcPct val="0"/>
      </a:spcBef>
      <a:spcAft>
        <a:spcPct val="0"/>
      </a:spcAft>
      <a:defRPr kern="1200">
        <a:solidFill>
          <a:schemeClr val="tx1"/>
        </a:solidFill>
        <a:latin typeface="Calibri" pitchFamily="34" charset="0"/>
        <a:ea typeface="+mn-ea"/>
        <a:cs typeface="+mn-cs"/>
      </a:defRPr>
    </a:lvl4pPr>
    <a:lvl5pPr marL="3609975" indent="-1781175"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CDB"/>
    <a:srgbClr val="E6E0EC"/>
    <a:srgbClr val="C6D9F1"/>
    <a:srgbClr val="DCE6F2"/>
    <a:srgbClr val="14102C"/>
    <a:srgbClr val="141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p:restoredTop sz="94654"/>
  </p:normalViewPr>
  <p:slideViewPr>
    <p:cSldViewPr snapToGrid="0">
      <p:cViewPr varScale="1">
        <p:scale>
          <a:sx n="15" d="100"/>
          <a:sy n="15" d="100"/>
        </p:scale>
        <p:origin x="-2544" y="-168"/>
      </p:cViewPr>
      <p:guideLst>
        <p:guide orient="horz" pos="8947"/>
        <p:guide pos="287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043738" cy="46513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9207500" y="0"/>
            <a:ext cx="7045325" cy="46513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96027CC8-9F9F-459C-BCCA-960C75F41258}" type="datetimeFigureOut">
              <a:rPr lang="en-US"/>
              <a:pPr>
                <a:defRPr/>
              </a:pPr>
              <a:t>5/19/2022</a:t>
            </a:fld>
            <a:endParaRPr lang="en-US"/>
          </a:p>
        </p:txBody>
      </p:sp>
      <p:sp>
        <p:nvSpPr>
          <p:cNvPr id="4" name="Slide Image Placeholder 3"/>
          <p:cNvSpPr>
            <a:spLocks noGrp="1" noRot="1" noChangeAspect="1"/>
          </p:cNvSpPr>
          <p:nvPr>
            <p:ph type="sldImg" idx="2"/>
          </p:nvPr>
        </p:nvSpPr>
        <p:spPr>
          <a:xfrm>
            <a:off x="6954838" y="1158875"/>
            <a:ext cx="2346325" cy="3128963"/>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1625600" y="4462463"/>
            <a:ext cx="13004800" cy="3649662"/>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805863"/>
            <a:ext cx="7043738" cy="46513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9207500" y="8805863"/>
            <a:ext cx="7045325" cy="46513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985E891-E80A-4A7B-9354-5178CD51E123}" type="slidenum">
              <a:rPr lang="en-US" altLang="en-US"/>
              <a:pPr>
                <a:defRPr/>
              </a:pPr>
              <a:t>‹#›</a:t>
            </a:fld>
            <a:endParaRPr lang="en-US" altLang="en-US"/>
          </a:p>
        </p:txBody>
      </p:sp>
    </p:spTree>
    <p:extLst>
      <p:ext uri="{BB962C8B-B14F-4D97-AF65-F5344CB8AC3E}">
        <p14:creationId xmlns:p14="http://schemas.microsoft.com/office/powerpoint/2010/main" val="30192896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300" kern="1200">
        <a:solidFill>
          <a:schemeClr val="tx1"/>
        </a:solidFill>
        <a:latin typeface="+mn-lt"/>
        <a:ea typeface="+mn-ea"/>
        <a:cs typeface="+mn-cs"/>
      </a:defRPr>
    </a:lvl1pPr>
    <a:lvl2pPr marL="901700" algn="l" rtl="0" eaLnBrk="0" fontAlgn="base" hangingPunct="0">
      <a:spcBef>
        <a:spcPct val="30000"/>
      </a:spcBef>
      <a:spcAft>
        <a:spcPct val="0"/>
      </a:spcAft>
      <a:defRPr sz="2300" kern="1200">
        <a:solidFill>
          <a:schemeClr val="tx1"/>
        </a:solidFill>
        <a:latin typeface="+mn-lt"/>
        <a:ea typeface="+mn-ea"/>
        <a:cs typeface="+mn-cs"/>
      </a:defRPr>
    </a:lvl2pPr>
    <a:lvl3pPr marL="1804988" algn="l" rtl="0" eaLnBrk="0" fontAlgn="base" hangingPunct="0">
      <a:spcBef>
        <a:spcPct val="30000"/>
      </a:spcBef>
      <a:spcAft>
        <a:spcPct val="0"/>
      </a:spcAft>
      <a:defRPr sz="2300" kern="1200">
        <a:solidFill>
          <a:schemeClr val="tx1"/>
        </a:solidFill>
        <a:latin typeface="+mn-lt"/>
        <a:ea typeface="+mn-ea"/>
        <a:cs typeface="+mn-cs"/>
      </a:defRPr>
    </a:lvl3pPr>
    <a:lvl4pPr marL="2706688" algn="l" rtl="0" eaLnBrk="0" fontAlgn="base" hangingPunct="0">
      <a:spcBef>
        <a:spcPct val="30000"/>
      </a:spcBef>
      <a:spcAft>
        <a:spcPct val="0"/>
      </a:spcAft>
      <a:defRPr sz="2300" kern="1200">
        <a:solidFill>
          <a:schemeClr val="tx1"/>
        </a:solidFill>
        <a:latin typeface="+mn-lt"/>
        <a:ea typeface="+mn-ea"/>
        <a:cs typeface="+mn-cs"/>
      </a:defRPr>
    </a:lvl4pPr>
    <a:lvl5pPr marL="3609975" algn="l" rtl="0" eaLnBrk="0" fontAlgn="base" hangingPunct="0">
      <a:spcBef>
        <a:spcPct val="30000"/>
      </a:spcBef>
      <a:spcAft>
        <a:spcPct val="0"/>
      </a:spcAft>
      <a:defRPr sz="2300" kern="1200">
        <a:solidFill>
          <a:schemeClr val="tx1"/>
        </a:solidFill>
        <a:latin typeface="+mn-lt"/>
        <a:ea typeface="+mn-ea"/>
        <a:cs typeface="+mn-cs"/>
      </a:defRPr>
    </a:lvl5pPr>
    <a:lvl6pPr marL="4513250" algn="l" defTabSz="1805300" rtl="0" eaLnBrk="1" latinLnBrk="0" hangingPunct="1">
      <a:defRPr sz="2369" kern="1200">
        <a:solidFill>
          <a:schemeClr val="tx1"/>
        </a:solidFill>
        <a:latin typeface="+mn-lt"/>
        <a:ea typeface="+mn-ea"/>
        <a:cs typeface="+mn-cs"/>
      </a:defRPr>
    </a:lvl6pPr>
    <a:lvl7pPr marL="5415900" algn="l" defTabSz="1805300" rtl="0" eaLnBrk="1" latinLnBrk="0" hangingPunct="1">
      <a:defRPr sz="2369" kern="1200">
        <a:solidFill>
          <a:schemeClr val="tx1"/>
        </a:solidFill>
        <a:latin typeface="+mn-lt"/>
        <a:ea typeface="+mn-ea"/>
        <a:cs typeface="+mn-cs"/>
      </a:defRPr>
    </a:lvl7pPr>
    <a:lvl8pPr marL="6318550" algn="l" defTabSz="1805300" rtl="0" eaLnBrk="1" latinLnBrk="0" hangingPunct="1">
      <a:defRPr sz="2369" kern="1200">
        <a:solidFill>
          <a:schemeClr val="tx1"/>
        </a:solidFill>
        <a:latin typeface="+mn-lt"/>
        <a:ea typeface="+mn-ea"/>
        <a:cs typeface="+mn-cs"/>
      </a:defRPr>
    </a:lvl8pPr>
    <a:lvl9pPr marL="7221200" algn="l" defTabSz="1805300" rtl="0" eaLnBrk="1" latinLnBrk="0" hangingPunct="1">
      <a:defRPr sz="236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19965" y="8928132"/>
            <a:ext cx="18359596" cy="276999"/>
          </a:xfrm>
          <a:prstGeom prst="rect">
            <a:avLst/>
          </a:prstGeom>
        </p:spPr>
        <p:txBody>
          <a:bodyPr/>
          <a:lstStyle>
            <a:lvl1pPr>
              <a:defRPr/>
            </a:lvl1pPr>
          </a:lstStyle>
          <a:p>
            <a:endParaRPr/>
          </a:p>
        </p:txBody>
      </p:sp>
      <p:sp>
        <p:nvSpPr>
          <p:cNvPr id="3" name="Holder 3"/>
          <p:cNvSpPr>
            <a:spLocks noGrp="1"/>
          </p:cNvSpPr>
          <p:nvPr>
            <p:ph type="subTitle" idx="4"/>
          </p:nvPr>
        </p:nvSpPr>
        <p:spPr>
          <a:xfrm>
            <a:off x="3239929" y="16128238"/>
            <a:ext cx="15119668" cy="276999"/>
          </a:xfrm>
          <a:prstGeom prst="rect">
            <a:avLst/>
          </a:prstGeom>
        </p:spPr>
        <p:txBody>
          <a:bodyPr/>
          <a:lstStyle>
            <a:lvl1pPr>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3A706C3F-0201-44C7-9C4B-A4E81DB41A02}" type="datetimeFigureOut">
              <a:rPr lang="en-US"/>
              <a:pPr>
                <a:defRPr/>
              </a:pPr>
              <a:t>5/19/2022</a:t>
            </a:fld>
            <a:endParaRPr lang="en-US"/>
          </a:p>
        </p:txBody>
      </p:sp>
      <p:sp>
        <p:nvSpPr>
          <p:cNvPr id="6" name="Holder 6"/>
          <p:cNvSpPr>
            <a:spLocks noGrp="1"/>
          </p:cNvSpPr>
          <p:nvPr>
            <p:ph type="sldNum" sz="quarter" idx="12"/>
          </p:nvPr>
        </p:nvSpPr>
        <p:spPr/>
        <p:txBody>
          <a:bodyPr/>
          <a:lstStyle>
            <a:lvl1pPr>
              <a:defRPr/>
            </a:lvl1pPr>
          </a:lstStyle>
          <a:p>
            <a:pPr>
              <a:defRPr/>
            </a:pPr>
            <a:fld id="{E3B83AB1-3F65-4A84-8DD6-2D8139C424F7}" type="slidenum">
              <a:rPr lang="en-US" altLang="en-US"/>
              <a:pPr>
                <a:defRPr/>
              </a:pPr>
              <a:t>‹#›</a:t>
            </a:fld>
            <a:endParaRPr lang="en-US" altLang="en-US"/>
          </a:p>
        </p:txBody>
      </p:sp>
    </p:spTree>
    <p:extLst>
      <p:ext uri="{BB962C8B-B14F-4D97-AF65-F5344CB8AC3E}">
        <p14:creationId xmlns:p14="http://schemas.microsoft.com/office/powerpoint/2010/main" val="3589007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type="body" idx="1"/>
          </p:nvPr>
        </p:nvSpPr>
        <p:spPr/>
        <p:txBody>
          <a:bodyPr/>
          <a:lstStyle>
            <a:lvl1pPr>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88F8C8F1-CC1E-4470-8AB6-087EBD778AA9}" type="datetimeFigureOut">
              <a:rPr lang="en-US"/>
              <a:pPr>
                <a:defRPr/>
              </a:pPr>
              <a:t>5/19/2022</a:t>
            </a:fld>
            <a:endParaRPr lang="en-US"/>
          </a:p>
        </p:txBody>
      </p:sp>
      <p:sp>
        <p:nvSpPr>
          <p:cNvPr id="6" name="Holder 6"/>
          <p:cNvSpPr>
            <a:spLocks noGrp="1"/>
          </p:cNvSpPr>
          <p:nvPr>
            <p:ph type="sldNum" sz="quarter" idx="12"/>
          </p:nvPr>
        </p:nvSpPr>
        <p:spPr/>
        <p:txBody>
          <a:bodyPr/>
          <a:lstStyle>
            <a:lvl1pPr>
              <a:defRPr/>
            </a:lvl1pPr>
          </a:lstStyle>
          <a:p>
            <a:pPr>
              <a:defRPr/>
            </a:pPr>
            <a:fld id="{A18752A8-72F7-4EF7-A450-72D0DD5A690A}" type="slidenum">
              <a:rPr lang="en-US" altLang="en-US"/>
              <a:pPr>
                <a:defRPr/>
              </a:pPr>
              <a:t>‹#›</a:t>
            </a:fld>
            <a:endParaRPr lang="en-US" altLang="en-US"/>
          </a:p>
        </p:txBody>
      </p:sp>
    </p:spTree>
    <p:extLst>
      <p:ext uri="{BB962C8B-B14F-4D97-AF65-F5344CB8AC3E}">
        <p14:creationId xmlns:p14="http://schemas.microsoft.com/office/powerpoint/2010/main" val="310688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sz="half" idx="2"/>
          </p:nvPr>
        </p:nvSpPr>
        <p:spPr>
          <a:xfrm>
            <a:off x="1079976" y="6624098"/>
            <a:ext cx="9395793" cy="276999"/>
          </a:xfrm>
          <a:prstGeom prst="rect">
            <a:avLst/>
          </a:prstGeom>
        </p:spPr>
        <p:txBody>
          <a:bodyPr/>
          <a:lstStyle>
            <a:lvl1pPr>
              <a:defRPr/>
            </a:lvl1pPr>
          </a:lstStyle>
          <a:p>
            <a:endParaRPr/>
          </a:p>
        </p:txBody>
      </p:sp>
      <p:sp>
        <p:nvSpPr>
          <p:cNvPr id="4" name="Holder 4"/>
          <p:cNvSpPr>
            <a:spLocks noGrp="1"/>
          </p:cNvSpPr>
          <p:nvPr>
            <p:ph sz="half" idx="3"/>
          </p:nvPr>
        </p:nvSpPr>
        <p:spPr>
          <a:xfrm>
            <a:off x="11123756" y="6624098"/>
            <a:ext cx="9395793" cy="276999"/>
          </a:xfrm>
          <a:prstGeom prst="rect">
            <a:avLst/>
          </a:prstGeom>
        </p:spPr>
        <p:txBody>
          <a:bodyPr/>
          <a:lstStyle>
            <a:lvl1pPr>
              <a:defRPr/>
            </a:lvl1pPr>
          </a:lstStyle>
          <a:p>
            <a:endParaRPr/>
          </a:p>
        </p:txBody>
      </p:sp>
      <p:sp>
        <p:nvSpPr>
          <p:cNvPr id="5" name="Holder 4"/>
          <p:cNvSpPr>
            <a:spLocks noGrp="1"/>
          </p:cNvSpPr>
          <p:nvPr>
            <p:ph type="ftr" sz="quarter" idx="10"/>
          </p:nvPr>
        </p:nvSpPr>
        <p:spPr/>
        <p:txBody>
          <a:bodyPr/>
          <a:lstStyle>
            <a:lvl1pPr>
              <a:defRPr/>
            </a:lvl1pPr>
          </a:lstStyle>
          <a:p>
            <a:pPr>
              <a:defRPr/>
            </a:pPr>
            <a:endParaRPr/>
          </a:p>
        </p:txBody>
      </p:sp>
      <p:sp>
        <p:nvSpPr>
          <p:cNvPr id="6" name="Holder 5"/>
          <p:cNvSpPr>
            <a:spLocks noGrp="1"/>
          </p:cNvSpPr>
          <p:nvPr>
            <p:ph type="dt" sz="half" idx="11"/>
          </p:nvPr>
        </p:nvSpPr>
        <p:spPr/>
        <p:txBody>
          <a:bodyPr/>
          <a:lstStyle>
            <a:lvl1pPr>
              <a:defRPr/>
            </a:lvl1pPr>
          </a:lstStyle>
          <a:p>
            <a:pPr>
              <a:defRPr/>
            </a:pPr>
            <a:fld id="{7A87CB4A-01CB-46D3-B18C-DEE6272C6882}" type="datetimeFigureOut">
              <a:rPr lang="en-US"/>
              <a:pPr>
                <a:defRPr/>
              </a:pPr>
              <a:t>5/19/2022</a:t>
            </a:fld>
            <a:endParaRPr lang="en-US"/>
          </a:p>
        </p:txBody>
      </p:sp>
      <p:sp>
        <p:nvSpPr>
          <p:cNvPr id="7" name="Holder 6"/>
          <p:cNvSpPr>
            <a:spLocks noGrp="1"/>
          </p:cNvSpPr>
          <p:nvPr>
            <p:ph type="sldNum" sz="quarter" idx="12"/>
          </p:nvPr>
        </p:nvSpPr>
        <p:spPr/>
        <p:txBody>
          <a:bodyPr/>
          <a:lstStyle>
            <a:lvl1pPr>
              <a:defRPr/>
            </a:lvl1pPr>
          </a:lstStyle>
          <a:p>
            <a:pPr>
              <a:defRPr/>
            </a:pPr>
            <a:fld id="{44C8BBDC-7905-4617-BDD8-85B70D028D39}" type="slidenum">
              <a:rPr lang="en-US" altLang="en-US"/>
              <a:pPr>
                <a:defRPr/>
              </a:pPr>
              <a:t>‹#›</a:t>
            </a:fld>
            <a:endParaRPr lang="en-US" altLang="en-US"/>
          </a:p>
        </p:txBody>
      </p:sp>
    </p:spTree>
    <p:extLst>
      <p:ext uri="{BB962C8B-B14F-4D97-AF65-F5344CB8AC3E}">
        <p14:creationId xmlns:p14="http://schemas.microsoft.com/office/powerpoint/2010/main" val="1186750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4"/>
          <p:cNvSpPr>
            <a:spLocks noGrp="1"/>
          </p:cNvSpPr>
          <p:nvPr>
            <p:ph type="ftr" sz="quarter" idx="10"/>
          </p:nvPr>
        </p:nvSpPr>
        <p:spPr/>
        <p:txBody>
          <a:bodyPr/>
          <a:lstStyle>
            <a:lvl1pPr>
              <a:defRPr/>
            </a:lvl1pPr>
          </a:lstStyle>
          <a:p>
            <a:pPr>
              <a:defRPr/>
            </a:pPr>
            <a:endParaRPr/>
          </a:p>
        </p:txBody>
      </p:sp>
      <p:sp>
        <p:nvSpPr>
          <p:cNvPr id="4" name="Holder 5"/>
          <p:cNvSpPr>
            <a:spLocks noGrp="1"/>
          </p:cNvSpPr>
          <p:nvPr>
            <p:ph type="dt" sz="half" idx="11"/>
          </p:nvPr>
        </p:nvSpPr>
        <p:spPr/>
        <p:txBody>
          <a:bodyPr/>
          <a:lstStyle>
            <a:lvl1pPr>
              <a:defRPr/>
            </a:lvl1pPr>
          </a:lstStyle>
          <a:p>
            <a:pPr>
              <a:defRPr/>
            </a:pPr>
            <a:fld id="{9D70DD8D-C3BD-4526-86AF-F3D1A93B9CF8}" type="datetimeFigureOut">
              <a:rPr lang="en-US"/>
              <a:pPr>
                <a:defRPr/>
              </a:pPr>
              <a:t>5/19/2022</a:t>
            </a:fld>
            <a:endParaRPr lang="en-US"/>
          </a:p>
        </p:txBody>
      </p:sp>
      <p:sp>
        <p:nvSpPr>
          <p:cNvPr id="5" name="Holder 6"/>
          <p:cNvSpPr>
            <a:spLocks noGrp="1"/>
          </p:cNvSpPr>
          <p:nvPr>
            <p:ph type="sldNum" sz="quarter" idx="12"/>
          </p:nvPr>
        </p:nvSpPr>
        <p:spPr/>
        <p:txBody>
          <a:bodyPr/>
          <a:lstStyle>
            <a:lvl1pPr>
              <a:defRPr/>
            </a:lvl1pPr>
          </a:lstStyle>
          <a:p>
            <a:pPr>
              <a:defRPr/>
            </a:pPr>
            <a:fld id="{32D082D3-F717-42C6-AC16-19D8B480D4C9}" type="slidenum">
              <a:rPr lang="en-US" altLang="en-US"/>
              <a:pPr>
                <a:defRPr/>
              </a:pPr>
              <a:t>‹#›</a:t>
            </a:fld>
            <a:endParaRPr lang="en-US" altLang="en-US"/>
          </a:p>
        </p:txBody>
      </p:sp>
    </p:spTree>
    <p:extLst>
      <p:ext uri="{BB962C8B-B14F-4D97-AF65-F5344CB8AC3E}">
        <p14:creationId xmlns:p14="http://schemas.microsoft.com/office/powerpoint/2010/main" val="80686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p:cNvSpPr>
            <a:spLocks noGrp="1"/>
          </p:cNvSpPr>
          <p:nvPr>
            <p:ph type="ftr" sz="quarter" idx="10"/>
          </p:nvPr>
        </p:nvSpPr>
        <p:spPr/>
        <p:txBody>
          <a:bodyPr/>
          <a:lstStyle>
            <a:lvl1pPr>
              <a:defRPr/>
            </a:lvl1pPr>
          </a:lstStyle>
          <a:p>
            <a:pPr>
              <a:defRPr/>
            </a:pPr>
            <a:endParaRPr/>
          </a:p>
        </p:txBody>
      </p:sp>
      <p:sp>
        <p:nvSpPr>
          <p:cNvPr id="3" name="Holder 5"/>
          <p:cNvSpPr>
            <a:spLocks noGrp="1"/>
          </p:cNvSpPr>
          <p:nvPr>
            <p:ph type="dt" sz="half" idx="11"/>
          </p:nvPr>
        </p:nvSpPr>
        <p:spPr/>
        <p:txBody>
          <a:bodyPr/>
          <a:lstStyle>
            <a:lvl1pPr>
              <a:defRPr/>
            </a:lvl1pPr>
          </a:lstStyle>
          <a:p>
            <a:pPr>
              <a:defRPr/>
            </a:pPr>
            <a:fld id="{51F239EC-B70B-40FB-8F1D-497A76EE5C24}" type="datetimeFigureOut">
              <a:rPr lang="en-US"/>
              <a:pPr>
                <a:defRPr/>
              </a:pPr>
              <a:t>5/19/2022</a:t>
            </a:fld>
            <a:endParaRPr lang="en-US"/>
          </a:p>
        </p:txBody>
      </p:sp>
      <p:sp>
        <p:nvSpPr>
          <p:cNvPr id="4" name="Holder 6"/>
          <p:cNvSpPr>
            <a:spLocks noGrp="1"/>
          </p:cNvSpPr>
          <p:nvPr>
            <p:ph type="sldNum" sz="quarter" idx="12"/>
          </p:nvPr>
        </p:nvSpPr>
        <p:spPr/>
        <p:txBody>
          <a:bodyPr/>
          <a:lstStyle>
            <a:lvl1pPr>
              <a:defRPr/>
            </a:lvl1pPr>
          </a:lstStyle>
          <a:p>
            <a:pPr>
              <a:defRPr/>
            </a:pPr>
            <a:fld id="{66B9276C-86BF-4773-9D57-D5D5776A9D18}" type="slidenum">
              <a:rPr lang="en-US" altLang="en-US"/>
              <a:pPr>
                <a:defRPr/>
              </a:pPr>
              <a:t>‹#›</a:t>
            </a:fld>
            <a:endParaRPr lang="en-US" altLang="en-US"/>
          </a:p>
        </p:txBody>
      </p:sp>
    </p:spTree>
    <p:extLst>
      <p:ext uri="{BB962C8B-B14F-4D97-AF65-F5344CB8AC3E}">
        <p14:creationId xmlns:p14="http://schemas.microsoft.com/office/powerpoint/2010/main" val="4237635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g object 16"/>
          <p:cNvSpPr>
            <a:spLocks/>
          </p:cNvSpPr>
          <p:nvPr/>
        </p:nvSpPr>
        <p:spPr bwMode="auto">
          <a:xfrm>
            <a:off x="506413" y="1184275"/>
            <a:ext cx="10125075" cy="4260850"/>
          </a:xfrm>
          <a:custGeom>
            <a:avLst/>
            <a:gdLst>
              <a:gd name="T0" fmla="*/ 13453297 w 7620000"/>
              <a:gd name="T1" fmla="*/ 0 h 1370964"/>
              <a:gd name="T2" fmla="*/ 0 w 7620000"/>
              <a:gd name="T3" fmla="*/ 0 h 1370964"/>
              <a:gd name="T4" fmla="*/ 0 w 7620000"/>
              <a:gd name="T5" fmla="*/ 4784233 h 1370964"/>
              <a:gd name="T6" fmla="*/ 0 w 7620000"/>
              <a:gd name="T7" fmla="*/ 13238830 h 1370964"/>
              <a:gd name="T8" fmla="*/ 13453297 w 7620000"/>
              <a:gd name="T9" fmla="*/ 13238830 h 1370964"/>
              <a:gd name="T10" fmla="*/ 13453297 w 7620000"/>
              <a:gd name="T11" fmla="*/ 4784233 h 1370964"/>
              <a:gd name="T12" fmla="*/ 13453297 w 7620000"/>
              <a:gd name="T13" fmla="*/ 0 h 13709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620000" h="1370964">
                <a:moveTo>
                  <a:pt x="7620000" y="0"/>
                </a:moveTo>
                <a:lnTo>
                  <a:pt x="0" y="0"/>
                </a:lnTo>
                <a:lnTo>
                  <a:pt x="0" y="495300"/>
                </a:lnTo>
                <a:lnTo>
                  <a:pt x="0" y="1370584"/>
                </a:lnTo>
                <a:lnTo>
                  <a:pt x="7620000" y="1370584"/>
                </a:lnTo>
                <a:lnTo>
                  <a:pt x="7620000" y="495300"/>
                </a:lnTo>
                <a:lnTo>
                  <a:pt x="7620000" y="0"/>
                </a:lnTo>
                <a:close/>
              </a:path>
            </a:pathLst>
          </a:custGeom>
          <a:solidFill>
            <a:srgbClr val="00A7C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027" name="Holder 2"/>
          <p:cNvSpPr>
            <a:spLocks noGrp="1" noChangeArrowheads="1"/>
          </p:cNvSpPr>
          <p:nvPr>
            <p:ph type="title"/>
          </p:nvPr>
        </p:nvSpPr>
        <p:spPr bwMode="auto">
          <a:xfrm>
            <a:off x="1079500" y="1154113"/>
            <a:ext cx="19440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smtClean="0"/>
          </a:p>
        </p:txBody>
      </p:sp>
      <p:sp>
        <p:nvSpPr>
          <p:cNvPr id="1028" name="Holder 3"/>
          <p:cNvSpPr>
            <a:spLocks noGrp="1" noChangeArrowheads="1"/>
          </p:cNvSpPr>
          <p:nvPr>
            <p:ph type="body" idx="1"/>
          </p:nvPr>
        </p:nvSpPr>
        <p:spPr bwMode="auto">
          <a:xfrm>
            <a:off x="1079500" y="6623050"/>
            <a:ext cx="19440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smtClean="0"/>
          </a:p>
        </p:txBody>
      </p:sp>
      <p:sp>
        <p:nvSpPr>
          <p:cNvPr id="4" name="Holder 4"/>
          <p:cNvSpPr>
            <a:spLocks noGrp="1"/>
          </p:cNvSpPr>
          <p:nvPr>
            <p:ph type="ftr" sz="quarter" idx="5"/>
          </p:nvPr>
        </p:nvSpPr>
        <p:spPr>
          <a:xfrm>
            <a:off x="7345363" y="26782713"/>
            <a:ext cx="6908800" cy="277812"/>
          </a:xfrm>
          <a:prstGeom prst="rect">
            <a:avLst/>
          </a:prstGeom>
        </p:spPr>
        <p:txBody>
          <a:bodyPr wrap="square" lIns="0" tIns="0" rIns="0" bIns="0">
            <a:spAutoFit/>
          </a:bodyPr>
          <a:lstStyle>
            <a:lvl1pPr algn="ctr" eaLnBrk="1" fontAlgn="auto" hangingPunct="1">
              <a:spcBef>
                <a:spcPts val="0"/>
              </a:spcBef>
              <a:spcAft>
                <a:spcPts val="0"/>
              </a:spcAft>
              <a:defRPr>
                <a:solidFill>
                  <a:schemeClr val="tx1">
                    <a:tint val="75000"/>
                  </a:schemeClr>
                </a:solidFill>
                <a:latin typeface="+mn-lt"/>
              </a:defRPr>
            </a:lvl1pPr>
          </a:lstStyle>
          <a:p>
            <a:pPr>
              <a:defRPr/>
            </a:pPr>
            <a:endParaRPr/>
          </a:p>
        </p:txBody>
      </p:sp>
      <p:sp>
        <p:nvSpPr>
          <p:cNvPr id="5" name="Holder 5"/>
          <p:cNvSpPr>
            <a:spLocks noGrp="1"/>
          </p:cNvSpPr>
          <p:nvPr>
            <p:ph type="dt" sz="half" idx="6"/>
          </p:nvPr>
        </p:nvSpPr>
        <p:spPr>
          <a:xfrm>
            <a:off x="1079500" y="26782713"/>
            <a:ext cx="4967288" cy="277812"/>
          </a:xfrm>
          <a:prstGeom prst="rect">
            <a:avLst/>
          </a:prstGeom>
        </p:spPr>
        <p:txBody>
          <a:bodyPr wrap="square" lIns="0" tIns="0" rIns="0" bIns="0">
            <a:spAutoFit/>
          </a:bodyPr>
          <a:lstStyle>
            <a:lvl1pPr algn="l" eaLnBrk="1" fontAlgn="auto" hangingPunct="1">
              <a:spcBef>
                <a:spcPts val="0"/>
              </a:spcBef>
              <a:spcAft>
                <a:spcPts val="0"/>
              </a:spcAft>
              <a:defRPr>
                <a:solidFill>
                  <a:schemeClr val="tx1">
                    <a:tint val="75000"/>
                  </a:schemeClr>
                </a:solidFill>
                <a:latin typeface="+mn-lt"/>
              </a:defRPr>
            </a:lvl1pPr>
          </a:lstStyle>
          <a:p>
            <a:pPr>
              <a:defRPr/>
            </a:pPr>
            <a:fld id="{DA22F9E0-65A8-42C4-AD4D-E6E7711945F2}" type="datetimeFigureOut">
              <a:rPr lang="en-US"/>
              <a:pPr>
                <a:defRPr/>
              </a:pPr>
              <a:t>5/19/2022</a:t>
            </a:fld>
            <a:endParaRPr lang="en-US"/>
          </a:p>
        </p:txBody>
      </p:sp>
      <p:sp>
        <p:nvSpPr>
          <p:cNvPr id="6" name="Holder 6"/>
          <p:cNvSpPr>
            <a:spLocks noGrp="1"/>
          </p:cNvSpPr>
          <p:nvPr>
            <p:ph type="sldNum" sz="quarter" idx="7"/>
          </p:nvPr>
        </p:nvSpPr>
        <p:spPr>
          <a:xfrm>
            <a:off x="15552738" y="26782713"/>
            <a:ext cx="4967287" cy="277812"/>
          </a:xfrm>
          <a:prstGeom prst="rect">
            <a:avLst/>
          </a:prstGeom>
        </p:spPr>
        <p:txBody>
          <a:bodyPr vert="horz" wrap="square" lIns="0" tIns="0" rIns="0" bIns="0" numCol="1" anchor="t" anchorCtr="0" compatLnSpc="1">
            <a:prstTxWarp prst="textNoShape">
              <a:avLst/>
            </a:prstTxWarp>
            <a:spAutoFit/>
          </a:bodyPr>
          <a:lstStyle>
            <a:lvl1pPr algn="r" eaLnBrk="1" hangingPunct="1">
              <a:defRPr smtClean="0">
                <a:solidFill>
                  <a:srgbClr val="898989"/>
                </a:solidFill>
              </a:defRPr>
            </a:lvl1pPr>
          </a:lstStyle>
          <a:p>
            <a:pPr>
              <a:defRPr/>
            </a:pPr>
            <a:fld id="{C5634B8C-5B7A-4CA5-9E48-5D101BC1B02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607482" algn="ctr" rtl="0" eaLnBrk="0" fontAlgn="base" hangingPunct="0">
        <a:spcBef>
          <a:spcPct val="0"/>
        </a:spcBef>
        <a:spcAft>
          <a:spcPct val="0"/>
        </a:spcAft>
        <a:defRPr>
          <a:solidFill>
            <a:schemeClr val="tx2"/>
          </a:solidFill>
          <a:latin typeface="Calibri" panose="020F0502020204030204" pitchFamily="34" charset="0"/>
        </a:defRPr>
      </a:lvl6pPr>
      <a:lvl7pPr marL="1214963" algn="ctr" rtl="0" eaLnBrk="0" fontAlgn="base" hangingPunct="0">
        <a:spcBef>
          <a:spcPct val="0"/>
        </a:spcBef>
        <a:spcAft>
          <a:spcPct val="0"/>
        </a:spcAft>
        <a:defRPr>
          <a:solidFill>
            <a:schemeClr val="tx2"/>
          </a:solidFill>
          <a:latin typeface="Calibri" panose="020F0502020204030204" pitchFamily="34" charset="0"/>
        </a:defRPr>
      </a:lvl7pPr>
      <a:lvl8pPr marL="1822445" algn="ctr" rtl="0" eaLnBrk="0" fontAlgn="base" hangingPunct="0">
        <a:spcBef>
          <a:spcPct val="0"/>
        </a:spcBef>
        <a:spcAft>
          <a:spcPct val="0"/>
        </a:spcAft>
        <a:defRPr>
          <a:solidFill>
            <a:schemeClr val="tx2"/>
          </a:solidFill>
          <a:latin typeface="Calibri" panose="020F0502020204030204" pitchFamily="34" charset="0"/>
        </a:defRPr>
      </a:lvl8pPr>
      <a:lvl9pPr marL="2429927" algn="ctr" rtl="0" eaLnBrk="0" fontAlgn="base" hangingPunct="0">
        <a:spcBef>
          <a:spcPct val="0"/>
        </a:spcBef>
        <a:spcAft>
          <a:spcPct val="0"/>
        </a:spcAft>
        <a:defRPr>
          <a:solidFill>
            <a:schemeClr val="tx2"/>
          </a:solidFill>
          <a:latin typeface="Calibri" panose="020F0502020204030204"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606425" algn="l" rtl="0" eaLnBrk="0" fontAlgn="base" hangingPunct="0">
        <a:spcBef>
          <a:spcPct val="20000"/>
        </a:spcBef>
        <a:spcAft>
          <a:spcPct val="0"/>
        </a:spcAft>
        <a:defRPr>
          <a:solidFill>
            <a:schemeClr val="tx1"/>
          </a:solidFill>
          <a:latin typeface="+mn-lt"/>
          <a:ea typeface="+mn-ea"/>
          <a:cs typeface="+mn-cs"/>
        </a:defRPr>
      </a:lvl2pPr>
      <a:lvl3pPr marL="1214438" algn="l" rtl="0" eaLnBrk="0" fontAlgn="base" hangingPunct="0">
        <a:spcBef>
          <a:spcPct val="20000"/>
        </a:spcBef>
        <a:spcAft>
          <a:spcPct val="0"/>
        </a:spcAft>
        <a:defRPr>
          <a:solidFill>
            <a:schemeClr val="tx1"/>
          </a:solidFill>
          <a:latin typeface="+mn-lt"/>
          <a:ea typeface="+mn-ea"/>
          <a:cs typeface="+mn-cs"/>
        </a:defRPr>
      </a:lvl3pPr>
      <a:lvl4pPr marL="1820863" algn="l" rtl="0" eaLnBrk="0" fontAlgn="base" hangingPunct="0">
        <a:spcBef>
          <a:spcPct val="20000"/>
        </a:spcBef>
        <a:spcAft>
          <a:spcPct val="0"/>
        </a:spcAft>
        <a:defRPr>
          <a:solidFill>
            <a:schemeClr val="tx1"/>
          </a:solidFill>
          <a:latin typeface="+mn-lt"/>
          <a:ea typeface="+mn-ea"/>
          <a:cs typeface="+mn-cs"/>
        </a:defRPr>
      </a:lvl4pPr>
      <a:lvl5pPr marL="2428875" algn="l" rtl="0" eaLnBrk="0" fontAlgn="base" hangingPunct="0">
        <a:spcBef>
          <a:spcPct val="20000"/>
        </a:spcBef>
        <a:spcAft>
          <a:spcPct val="0"/>
        </a:spcAft>
        <a:defRPr>
          <a:solidFill>
            <a:schemeClr val="tx1"/>
          </a:solidFill>
          <a:latin typeface="+mn-lt"/>
          <a:ea typeface="+mn-ea"/>
          <a:cs typeface="+mn-cs"/>
        </a:defRPr>
      </a:lvl5pPr>
      <a:lvl6pPr marL="3037408">
        <a:defRPr>
          <a:latin typeface="+mn-lt"/>
          <a:ea typeface="+mn-ea"/>
          <a:cs typeface="+mn-cs"/>
        </a:defRPr>
      </a:lvl6pPr>
      <a:lvl7pPr marL="3644890">
        <a:defRPr>
          <a:latin typeface="+mn-lt"/>
          <a:ea typeface="+mn-ea"/>
          <a:cs typeface="+mn-cs"/>
        </a:defRPr>
      </a:lvl7pPr>
      <a:lvl8pPr marL="4252371">
        <a:defRPr>
          <a:latin typeface="+mn-lt"/>
          <a:ea typeface="+mn-ea"/>
          <a:cs typeface="+mn-cs"/>
        </a:defRPr>
      </a:lvl8pPr>
      <a:lvl9pPr marL="4859853">
        <a:defRPr>
          <a:latin typeface="+mn-lt"/>
          <a:ea typeface="+mn-ea"/>
          <a:cs typeface="+mn-cs"/>
        </a:defRPr>
      </a:lvl9pPr>
    </p:bodyStyle>
    <p:otherStyle>
      <a:lvl1pPr marL="0">
        <a:defRPr>
          <a:latin typeface="+mn-lt"/>
          <a:ea typeface="+mn-ea"/>
          <a:cs typeface="+mn-cs"/>
        </a:defRPr>
      </a:lvl1pPr>
      <a:lvl2pPr marL="607482">
        <a:defRPr>
          <a:latin typeface="+mn-lt"/>
          <a:ea typeface="+mn-ea"/>
          <a:cs typeface="+mn-cs"/>
        </a:defRPr>
      </a:lvl2pPr>
      <a:lvl3pPr marL="1214963">
        <a:defRPr>
          <a:latin typeface="+mn-lt"/>
          <a:ea typeface="+mn-ea"/>
          <a:cs typeface="+mn-cs"/>
        </a:defRPr>
      </a:lvl3pPr>
      <a:lvl4pPr marL="1822445">
        <a:defRPr>
          <a:latin typeface="+mn-lt"/>
          <a:ea typeface="+mn-ea"/>
          <a:cs typeface="+mn-cs"/>
        </a:defRPr>
      </a:lvl4pPr>
      <a:lvl5pPr marL="2429927">
        <a:defRPr>
          <a:latin typeface="+mn-lt"/>
          <a:ea typeface="+mn-ea"/>
          <a:cs typeface="+mn-cs"/>
        </a:defRPr>
      </a:lvl5pPr>
      <a:lvl6pPr marL="3037408">
        <a:defRPr>
          <a:latin typeface="+mn-lt"/>
          <a:ea typeface="+mn-ea"/>
          <a:cs typeface="+mn-cs"/>
        </a:defRPr>
      </a:lvl6pPr>
      <a:lvl7pPr marL="3644890">
        <a:defRPr>
          <a:latin typeface="+mn-lt"/>
          <a:ea typeface="+mn-ea"/>
          <a:cs typeface="+mn-cs"/>
        </a:defRPr>
      </a:lvl7pPr>
      <a:lvl8pPr marL="4252371">
        <a:defRPr>
          <a:latin typeface="+mn-lt"/>
          <a:ea typeface="+mn-ea"/>
          <a:cs typeface="+mn-cs"/>
        </a:defRPr>
      </a:lvl8pPr>
      <a:lvl9pPr marL="4859853">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75" y="-1588"/>
            <a:ext cx="21599525" cy="237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7762875" y="8591550"/>
            <a:ext cx="13060363" cy="1130300"/>
          </a:xfrm>
          <a:prstGeom prst="rect">
            <a:avLst/>
          </a:prstGeom>
        </p:spPr>
        <p:txBody>
          <a:bodyPr>
            <a:spAutoFit/>
          </a:bodyPr>
          <a:lstStyle>
            <a:lvl1pPr marL="254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1860"/>
              </a:spcBef>
              <a:defRPr/>
            </a:pPr>
            <a:r>
              <a:rPr lang="en-IN" altLang="en-US" sz="3720" b="1">
                <a:solidFill>
                  <a:schemeClr val="bg1"/>
                </a:solidFill>
                <a:latin typeface="Helvetica Neue Condensed"/>
                <a:ea typeface="Helvetica Neue Condensed"/>
                <a:cs typeface="Helvetica Neue Condensed"/>
              </a:rPr>
              <a:t>E-Poster Title</a:t>
            </a:r>
          </a:p>
          <a:p>
            <a:pPr eaLnBrk="1" hangingPunct="1">
              <a:spcBef>
                <a:spcPts val="1446"/>
              </a:spcBef>
              <a:defRPr/>
            </a:pPr>
            <a:r>
              <a:rPr lang="en-IN" altLang="en-US" sz="1860">
                <a:solidFill>
                  <a:schemeClr val="bg1"/>
                </a:solidFill>
                <a:latin typeface="Helvetica Neue Light"/>
                <a:ea typeface="Helvetica Neue Light"/>
                <a:cs typeface="Helvetica Neue"/>
              </a:rPr>
              <a:t>Researchers’/Presenters’ Names  Institution/Organization/Company</a:t>
            </a:r>
          </a:p>
        </p:txBody>
      </p:sp>
      <p:sp>
        <p:nvSpPr>
          <p:cNvPr id="10" name="Rectangle 9"/>
          <p:cNvSpPr/>
          <p:nvPr/>
        </p:nvSpPr>
        <p:spPr>
          <a:xfrm>
            <a:off x="17795875" y="8674100"/>
            <a:ext cx="2105025" cy="419100"/>
          </a:xfrm>
          <a:prstGeom prst="rect">
            <a:avLst/>
          </a:prstGeom>
        </p:spPr>
        <p:txBody>
          <a:bodyPr wrap="none">
            <a:spAutoFit/>
          </a:bodyPr>
          <a:lstStyle/>
          <a:p>
            <a:pPr marL="358583" eaLnBrk="1" fontAlgn="auto" hangingPunct="1">
              <a:spcBef>
                <a:spcPts val="7"/>
              </a:spcBef>
              <a:spcAft>
                <a:spcPts val="0"/>
              </a:spcAft>
              <a:defRPr/>
            </a:pPr>
            <a:r>
              <a:rPr lang="en-GB" sz="2126"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E-Poster</a:t>
            </a:r>
            <a:r>
              <a:rPr lang="en-GB" sz="2126" spc="-7"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 No.</a:t>
            </a:r>
            <a:endParaRPr lang="en-GB" sz="2126"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grpSp>
        <p:nvGrpSpPr>
          <p:cNvPr id="2053" name="Group 14"/>
          <p:cNvGrpSpPr>
            <a:grpSpLocks/>
          </p:cNvGrpSpPr>
          <p:nvPr/>
        </p:nvGrpSpPr>
        <p:grpSpPr bwMode="auto">
          <a:xfrm>
            <a:off x="495300" y="2794000"/>
            <a:ext cx="20327938" cy="7554913"/>
            <a:chOff x="279400" y="1739900"/>
            <a:chExt cx="3810000" cy="6400799"/>
          </a:xfrm>
        </p:grpSpPr>
        <p:sp>
          <p:nvSpPr>
            <p:cNvPr id="2071" name="object 2"/>
            <p:cNvSpPr>
              <a:spLocks/>
            </p:cNvSpPr>
            <p:nvPr/>
          </p:nvSpPr>
          <p:spPr bwMode="auto">
            <a:xfrm>
              <a:off x="304800" y="1739900"/>
              <a:ext cx="3784600" cy="773212"/>
            </a:xfrm>
            <a:custGeom>
              <a:avLst/>
              <a:gdLst>
                <a:gd name="T0" fmla="*/ 3889003 w 3683000"/>
                <a:gd name="T1" fmla="*/ 0 h 365125"/>
                <a:gd name="T2" fmla="*/ 0 w 3683000"/>
                <a:gd name="T3" fmla="*/ 0 h 365125"/>
                <a:gd name="T4" fmla="*/ 0 w 3683000"/>
                <a:gd name="T5" fmla="*/ 1636605 h 365125"/>
                <a:gd name="T6" fmla="*/ 3889003 w 3683000"/>
                <a:gd name="T7" fmla="*/ 1636605 h 365125"/>
                <a:gd name="T8" fmla="*/ 3889003 w 3683000"/>
                <a:gd name="T9" fmla="*/ 0 h 3651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83000" h="365125">
                  <a:moveTo>
                    <a:pt x="3683000" y="0"/>
                  </a:moveTo>
                  <a:lnTo>
                    <a:pt x="0" y="0"/>
                  </a:lnTo>
                  <a:lnTo>
                    <a:pt x="0" y="364947"/>
                  </a:lnTo>
                  <a:lnTo>
                    <a:pt x="3683000" y="364947"/>
                  </a:lnTo>
                  <a:lnTo>
                    <a:pt x="3683000" y="0"/>
                  </a:lnTo>
                  <a:close/>
                </a:path>
              </a:pathLst>
            </a:custGeom>
            <a:solidFill>
              <a:srgbClr val="14102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44" name="object 7"/>
            <p:cNvSpPr txBox="1"/>
            <p:nvPr/>
          </p:nvSpPr>
          <p:spPr>
            <a:xfrm>
              <a:off x="279400" y="1816565"/>
              <a:ext cx="3682950" cy="606589"/>
            </a:xfrm>
            <a:prstGeom prst="rect">
              <a:avLst/>
            </a:prstGeom>
          </p:spPr>
          <p:txBody>
            <a:bodyPr lIns="0" tIns="113060" rIns="0" bIns="0">
              <a:spAutoFit/>
            </a:bodyPr>
            <a:lstStyle/>
            <a:p>
              <a:pPr marL="337490" eaLnBrk="1" fontAlgn="auto" hangingPunct="1">
                <a:spcBef>
                  <a:spcPts val="890"/>
                </a:spcBef>
                <a:spcAft>
                  <a:spcPts val="0"/>
                </a:spcAft>
                <a:defRPr/>
              </a:pPr>
              <a:r>
                <a:rPr lang="en-GB" sz="4500" b="1" spc="-7" dirty="0">
                  <a:solidFill>
                    <a:schemeClr val="bg1"/>
                  </a:solidFill>
                  <a:latin typeface="Arial"/>
                  <a:cs typeface="Arial"/>
                </a:rPr>
                <a:t>                                                    Introduction</a:t>
              </a:r>
            </a:p>
          </p:txBody>
        </p:sp>
        <p:sp>
          <p:nvSpPr>
            <p:cNvPr id="48" name="object 16"/>
            <p:cNvSpPr txBox="1"/>
            <p:nvPr/>
          </p:nvSpPr>
          <p:spPr>
            <a:xfrm>
              <a:off x="304691" y="2589933"/>
              <a:ext cx="3784709" cy="5550766"/>
            </a:xfrm>
            <a:prstGeom prst="rect">
              <a:avLst/>
            </a:prstGeom>
            <a:solidFill>
              <a:schemeClr val="bg1">
                <a:lumMod val="95000"/>
              </a:schemeClr>
            </a:solidFill>
          </p:spPr>
          <p:txBody>
            <a:bodyPr lIns="334834" tIns="334834" rIns="334834" bIns="334834"/>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71500" indent="-571500" eaLnBrk="1" hangingPunct="1">
                <a:spcBef>
                  <a:spcPts val="133"/>
                </a:spcBef>
                <a:buFont typeface="Arial" panose="020B0604020202020204" pitchFamily="34" charset="0"/>
                <a:buChar char="•"/>
                <a:defRPr/>
              </a:pPr>
              <a:r>
                <a:rPr lang="en-GB" altLang="en-US" sz="4200" dirty="0">
                  <a:solidFill>
                    <a:srgbClr val="191919"/>
                  </a:solidFill>
                  <a:latin typeface="Arial" panose="020B0604020202020204" pitchFamily="34" charset="0"/>
                  <a:cs typeface="Arial" panose="020B0604020202020204" pitchFamily="34" charset="0"/>
                </a:rPr>
                <a:t>The analysis in this project is aimed at analysing different countries based on various indicators related to economy and climate of a country. </a:t>
              </a:r>
            </a:p>
            <a:p>
              <a:pPr marL="571500" indent="-571500" eaLnBrk="1" hangingPunct="1">
                <a:spcBef>
                  <a:spcPts val="133"/>
                </a:spcBef>
                <a:buFont typeface="Arial" panose="020B0604020202020204" pitchFamily="34" charset="0"/>
                <a:buChar char="•"/>
                <a:defRPr/>
              </a:pPr>
              <a:r>
                <a:rPr lang="en-GB" altLang="en-US" sz="4200" dirty="0">
                  <a:solidFill>
                    <a:srgbClr val="191919"/>
                  </a:solidFill>
                  <a:latin typeface="Arial" panose="020B0604020202020204" pitchFamily="34" charset="0"/>
                  <a:cs typeface="Arial" panose="020B0604020202020204" pitchFamily="34" charset="0"/>
                </a:rPr>
                <a:t>The countries considered for analysis are: Brazil, Chile, Bangladesh, Luxembourg, India, Argentina, Bermuda, Spain, Great Britain and Australia.</a:t>
              </a:r>
            </a:p>
            <a:p>
              <a:pPr marL="571500" indent="-571500" eaLnBrk="1" hangingPunct="1">
                <a:spcBef>
                  <a:spcPts val="133"/>
                </a:spcBef>
                <a:buFont typeface="Arial" panose="020B0604020202020204" pitchFamily="34" charset="0"/>
                <a:buChar char="•"/>
                <a:defRPr/>
              </a:pPr>
              <a:r>
                <a:rPr lang="en-GB" altLang="en-US" sz="4200" dirty="0">
                  <a:solidFill>
                    <a:srgbClr val="191919"/>
                  </a:solidFill>
                  <a:latin typeface="Arial" panose="020B0604020202020204" pitchFamily="34" charset="0"/>
                  <a:cs typeface="Arial" panose="020B0604020202020204" pitchFamily="34" charset="0"/>
                </a:rPr>
                <a:t>The clustering analysis for different countries would be based on the </a:t>
              </a:r>
              <a:r>
                <a:rPr lang="en-US" altLang="en-US" sz="4200" dirty="0">
                  <a:solidFill>
                    <a:srgbClr val="191919"/>
                  </a:solidFill>
                  <a:latin typeface="Arial" panose="020B0604020202020204" pitchFamily="34" charset="0"/>
                  <a:cs typeface="Arial" panose="020B0604020202020204" pitchFamily="34" charset="0"/>
                </a:rPr>
                <a:t>access to clean fuels and technologies The types would be High, Low and Medium</a:t>
              </a:r>
            </a:p>
            <a:p>
              <a:pPr marL="571500" indent="-571500" eaLnBrk="1" hangingPunct="1">
                <a:spcBef>
                  <a:spcPts val="133"/>
                </a:spcBef>
                <a:buFont typeface="Arial" panose="020B0604020202020204" pitchFamily="34" charset="0"/>
                <a:buChar char="•"/>
                <a:defRPr/>
              </a:pPr>
              <a:r>
                <a:rPr lang="en-US" altLang="en-US" sz="4200" dirty="0">
                  <a:solidFill>
                    <a:srgbClr val="191919"/>
                  </a:solidFill>
                  <a:latin typeface="Arial" panose="020B0604020202020204" pitchFamily="34" charset="0"/>
                  <a:cs typeface="Arial" panose="020B0604020202020204" pitchFamily="34" charset="0"/>
                </a:rPr>
                <a:t>The fitting analysis would compare the results of countries with High, Low and Medium access to access to clean fuels and technologies and then find out the relationship between the current GDP and the total imports of that country</a:t>
              </a:r>
              <a:endParaRPr lang="en-GB" altLang="en-US" sz="4200" dirty="0">
                <a:solidFill>
                  <a:srgbClr val="191919"/>
                </a:solidFill>
                <a:latin typeface="Arial" panose="020B0604020202020204" pitchFamily="34" charset="0"/>
                <a:cs typeface="Arial" panose="020B0604020202020204" pitchFamily="34" charset="0"/>
              </a:endParaRPr>
            </a:p>
          </p:txBody>
        </p:sp>
      </p:grpSp>
      <p:pic>
        <p:nvPicPr>
          <p:cNvPr id="20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71438"/>
            <a:ext cx="21431250" cy="262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TextBox 3"/>
          <p:cNvSpPr txBox="1">
            <a:spLocks noChangeArrowheads="1"/>
          </p:cNvSpPr>
          <p:nvPr/>
        </p:nvSpPr>
        <p:spPr bwMode="auto">
          <a:xfrm>
            <a:off x="5062538" y="512763"/>
            <a:ext cx="12298362"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r>
              <a:rPr lang="en-IN" altLang="en-US" sz="7000" b="1">
                <a:solidFill>
                  <a:schemeClr val="bg1"/>
                </a:solidFill>
              </a:rPr>
              <a:t>APPLIED DATA SCIENCE 3</a:t>
            </a:r>
          </a:p>
        </p:txBody>
      </p:sp>
      <p:sp>
        <p:nvSpPr>
          <p:cNvPr id="2056" name="TextBox 27"/>
          <p:cNvSpPr txBox="1">
            <a:spLocks noChangeArrowheads="1"/>
          </p:cNvSpPr>
          <p:nvPr/>
        </p:nvSpPr>
        <p:spPr bwMode="auto">
          <a:xfrm>
            <a:off x="15889288" y="1257300"/>
            <a:ext cx="636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r>
              <a:rPr lang="en-IN" altLang="en-US" sz="6000" b="1">
                <a:solidFill>
                  <a:schemeClr val="bg1"/>
                </a:solidFill>
              </a:rPr>
              <a:t>Name : Firasath</a:t>
            </a:r>
          </a:p>
        </p:txBody>
      </p:sp>
      <p:grpSp>
        <p:nvGrpSpPr>
          <p:cNvPr id="2057" name="Group 14"/>
          <p:cNvGrpSpPr>
            <a:grpSpLocks/>
          </p:cNvGrpSpPr>
          <p:nvPr/>
        </p:nvGrpSpPr>
        <p:grpSpPr bwMode="auto">
          <a:xfrm>
            <a:off x="495300" y="10510838"/>
            <a:ext cx="6570663" cy="7389812"/>
            <a:chOff x="279400" y="1739900"/>
            <a:chExt cx="3810000" cy="6260784"/>
          </a:xfrm>
        </p:grpSpPr>
        <p:sp>
          <p:nvSpPr>
            <p:cNvPr id="2068" name="object 2"/>
            <p:cNvSpPr>
              <a:spLocks/>
            </p:cNvSpPr>
            <p:nvPr/>
          </p:nvSpPr>
          <p:spPr bwMode="auto">
            <a:xfrm>
              <a:off x="304800" y="1739900"/>
              <a:ext cx="3784600" cy="773212"/>
            </a:xfrm>
            <a:custGeom>
              <a:avLst/>
              <a:gdLst>
                <a:gd name="T0" fmla="*/ 3889003 w 3683000"/>
                <a:gd name="T1" fmla="*/ 0 h 365125"/>
                <a:gd name="T2" fmla="*/ 0 w 3683000"/>
                <a:gd name="T3" fmla="*/ 0 h 365125"/>
                <a:gd name="T4" fmla="*/ 0 w 3683000"/>
                <a:gd name="T5" fmla="*/ 1636605 h 365125"/>
                <a:gd name="T6" fmla="*/ 3889003 w 3683000"/>
                <a:gd name="T7" fmla="*/ 1636605 h 365125"/>
                <a:gd name="T8" fmla="*/ 3889003 w 3683000"/>
                <a:gd name="T9" fmla="*/ 0 h 3651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83000" h="365125">
                  <a:moveTo>
                    <a:pt x="3683000" y="0"/>
                  </a:moveTo>
                  <a:lnTo>
                    <a:pt x="0" y="0"/>
                  </a:lnTo>
                  <a:lnTo>
                    <a:pt x="0" y="364947"/>
                  </a:lnTo>
                  <a:lnTo>
                    <a:pt x="3683000" y="364947"/>
                  </a:lnTo>
                  <a:lnTo>
                    <a:pt x="3683000" y="0"/>
                  </a:lnTo>
                  <a:close/>
                </a:path>
              </a:pathLst>
            </a:custGeom>
            <a:solidFill>
              <a:srgbClr val="14102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31" name="object 7"/>
            <p:cNvSpPr txBox="1"/>
            <p:nvPr/>
          </p:nvSpPr>
          <p:spPr>
            <a:xfrm>
              <a:off x="279400" y="1816562"/>
              <a:ext cx="3682969" cy="683239"/>
            </a:xfrm>
            <a:prstGeom prst="rect">
              <a:avLst/>
            </a:prstGeom>
          </p:spPr>
          <p:txBody>
            <a:bodyPr lIns="0" tIns="113060" rIns="0" bIns="0">
              <a:spAutoFit/>
            </a:bodyPr>
            <a:lstStyle/>
            <a:p>
              <a:pPr marL="337490" eaLnBrk="1" fontAlgn="auto" hangingPunct="1">
                <a:spcBef>
                  <a:spcPts val="890"/>
                </a:spcBef>
                <a:spcAft>
                  <a:spcPts val="0"/>
                </a:spcAft>
                <a:defRPr/>
              </a:pPr>
              <a:r>
                <a:rPr lang="en-GB" sz="4500" b="1" spc="-7" dirty="0">
                  <a:solidFill>
                    <a:schemeClr val="bg1"/>
                  </a:solidFill>
                  <a:latin typeface="Arial"/>
                  <a:cs typeface="Arial"/>
                </a:rPr>
                <a:t>  Clustering</a:t>
              </a:r>
            </a:p>
          </p:txBody>
        </p:sp>
        <p:sp>
          <p:nvSpPr>
            <p:cNvPr id="32" name="object 16"/>
            <p:cNvSpPr txBox="1"/>
            <p:nvPr/>
          </p:nvSpPr>
          <p:spPr>
            <a:xfrm>
              <a:off x="305174" y="2589914"/>
              <a:ext cx="3784226" cy="5410770"/>
            </a:xfrm>
            <a:prstGeom prst="rect">
              <a:avLst/>
            </a:prstGeom>
            <a:solidFill>
              <a:schemeClr val="bg1">
                <a:lumMod val="95000"/>
              </a:schemeClr>
            </a:solidFill>
          </p:spPr>
          <p:txBody>
            <a:bodyPr lIns="334834" tIns="334834" rIns="334834" bIns="334834"/>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71500" indent="-571500" eaLnBrk="1" hangingPunct="1">
                <a:spcBef>
                  <a:spcPts val="133"/>
                </a:spcBef>
                <a:buFont typeface="Arial" panose="020B0604020202020204" pitchFamily="34" charset="0"/>
                <a:buChar char="•"/>
                <a:defRPr/>
              </a:pPr>
              <a:r>
                <a:rPr lang="en-IN" altLang="en-US" sz="4200" dirty="0">
                  <a:solidFill>
                    <a:srgbClr val="191919"/>
                  </a:solidFill>
                  <a:latin typeface="Arial" panose="020B0604020202020204" pitchFamily="34" charset="0"/>
                  <a:cs typeface="Arial" panose="020B0604020202020204" pitchFamily="34" charset="0"/>
                </a:rPr>
                <a:t>The clustering analysis is based on the </a:t>
              </a:r>
              <a:r>
                <a:rPr lang="en-GB" altLang="en-US" sz="4200" dirty="0">
                  <a:solidFill>
                    <a:srgbClr val="191919"/>
                  </a:solidFill>
                  <a:latin typeface="Arial" panose="020B0604020202020204" pitchFamily="34" charset="0"/>
                  <a:cs typeface="Arial" panose="020B0604020202020204" pitchFamily="34" charset="0"/>
                </a:rPr>
                <a:t>the </a:t>
              </a:r>
              <a:r>
                <a:rPr lang="en-US" altLang="en-US" sz="4200" dirty="0">
                  <a:solidFill>
                    <a:srgbClr val="191919"/>
                  </a:solidFill>
                  <a:latin typeface="Arial" panose="020B0604020202020204" pitchFamily="34" charset="0"/>
                  <a:cs typeface="Arial" panose="020B0604020202020204" pitchFamily="34" charset="0"/>
                </a:rPr>
                <a:t>access to clean fuels and technologies. From the visualization it is clear which country is in High, Medium and Low category</a:t>
              </a:r>
              <a:endParaRPr lang="en-GB" altLang="en-US" sz="4200" dirty="0">
                <a:solidFill>
                  <a:srgbClr val="191919"/>
                </a:solidFill>
                <a:latin typeface="Arial" panose="020B0604020202020204" pitchFamily="34" charset="0"/>
                <a:cs typeface="Arial" panose="020B0604020202020204" pitchFamily="34" charset="0"/>
              </a:endParaRPr>
            </a:p>
          </p:txBody>
        </p:sp>
      </p:grpSp>
      <p:pic>
        <p:nvPicPr>
          <p:cNvPr id="205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8388" y="10512425"/>
            <a:ext cx="14181137" cy="756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38" y="18080038"/>
            <a:ext cx="13128625" cy="786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60" name="Group 14"/>
          <p:cNvGrpSpPr>
            <a:grpSpLocks/>
          </p:cNvGrpSpPr>
          <p:nvPr/>
        </p:nvGrpSpPr>
        <p:grpSpPr bwMode="auto">
          <a:xfrm>
            <a:off x="13417550" y="18453100"/>
            <a:ext cx="7397750" cy="9477375"/>
            <a:chOff x="279400" y="1739900"/>
            <a:chExt cx="3810000" cy="6329314"/>
          </a:xfrm>
        </p:grpSpPr>
        <p:sp>
          <p:nvSpPr>
            <p:cNvPr id="2065" name="object 2"/>
            <p:cNvSpPr>
              <a:spLocks/>
            </p:cNvSpPr>
            <p:nvPr/>
          </p:nvSpPr>
          <p:spPr bwMode="auto">
            <a:xfrm>
              <a:off x="304800" y="1739900"/>
              <a:ext cx="3784600" cy="773212"/>
            </a:xfrm>
            <a:custGeom>
              <a:avLst/>
              <a:gdLst>
                <a:gd name="T0" fmla="*/ 3889003 w 3683000"/>
                <a:gd name="T1" fmla="*/ 0 h 365125"/>
                <a:gd name="T2" fmla="*/ 0 w 3683000"/>
                <a:gd name="T3" fmla="*/ 0 h 365125"/>
                <a:gd name="T4" fmla="*/ 0 w 3683000"/>
                <a:gd name="T5" fmla="*/ 1636605 h 365125"/>
                <a:gd name="T6" fmla="*/ 3889003 w 3683000"/>
                <a:gd name="T7" fmla="*/ 1636605 h 365125"/>
                <a:gd name="T8" fmla="*/ 3889003 w 3683000"/>
                <a:gd name="T9" fmla="*/ 0 h 3651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83000" h="365125">
                  <a:moveTo>
                    <a:pt x="3683000" y="0"/>
                  </a:moveTo>
                  <a:lnTo>
                    <a:pt x="0" y="0"/>
                  </a:lnTo>
                  <a:lnTo>
                    <a:pt x="0" y="364947"/>
                  </a:lnTo>
                  <a:lnTo>
                    <a:pt x="3683000" y="364947"/>
                  </a:lnTo>
                  <a:lnTo>
                    <a:pt x="3683000" y="0"/>
                  </a:lnTo>
                  <a:close/>
                </a:path>
              </a:pathLst>
            </a:custGeom>
            <a:solidFill>
              <a:srgbClr val="14102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39" name="object 7"/>
            <p:cNvSpPr txBox="1"/>
            <p:nvPr/>
          </p:nvSpPr>
          <p:spPr>
            <a:xfrm>
              <a:off x="279400" y="1816233"/>
              <a:ext cx="3683273" cy="683821"/>
            </a:xfrm>
            <a:prstGeom prst="rect">
              <a:avLst/>
            </a:prstGeom>
          </p:spPr>
          <p:txBody>
            <a:bodyPr lIns="0" tIns="113060" rIns="0" bIns="0">
              <a:spAutoFit/>
            </a:bodyPr>
            <a:lstStyle/>
            <a:p>
              <a:pPr marL="337490" eaLnBrk="1" fontAlgn="auto" hangingPunct="1">
                <a:spcBef>
                  <a:spcPts val="890"/>
                </a:spcBef>
                <a:spcAft>
                  <a:spcPts val="0"/>
                </a:spcAft>
                <a:defRPr/>
              </a:pPr>
              <a:r>
                <a:rPr lang="en-GB" sz="4500" b="1" spc="-7" dirty="0">
                  <a:solidFill>
                    <a:schemeClr val="bg1"/>
                  </a:solidFill>
                  <a:latin typeface="Arial"/>
                  <a:cs typeface="Arial"/>
                </a:rPr>
                <a:t>  Fitting</a:t>
              </a:r>
            </a:p>
          </p:txBody>
        </p:sp>
        <p:sp>
          <p:nvSpPr>
            <p:cNvPr id="40" name="object 16"/>
            <p:cNvSpPr txBox="1"/>
            <p:nvPr/>
          </p:nvSpPr>
          <p:spPr>
            <a:xfrm>
              <a:off x="304746" y="2589110"/>
              <a:ext cx="3784654" cy="5480104"/>
            </a:xfrm>
            <a:prstGeom prst="rect">
              <a:avLst/>
            </a:prstGeom>
            <a:solidFill>
              <a:schemeClr val="bg1">
                <a:lumMod val="95000"/>
              </a:schemeClr>
            </a:solidFill>
          </p:spPr>
          <p:txBody>
            <a:bodyPr lIns="334834" tIns="334834" rIns="334834" bIns="334834"/>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571500" indent="-571500" eaLnBrk="1" hangingPunct="1">
                <a:spcBef>
                  <a:spcPts val="133"/>
                </a:spcBef>
                <a:buFont typeface="Arial" panose="020B0604020202020204" pitchFamily="34" charset="0"/>
                <a:buChar char="•"/>
                <a:defRPr/>
              </a:pPr>
              <a:r>
                <a:rPr lang="en-US" altLang="en-US" sz="4200" dirty="0">
                  <a:solidFill>
                    <a:srgbClr val="191919"/>
                  </a:solidFill>
                  <a:latin typeface="Arial" panose="020B0604020202020204" pitchFamily="34" charset="0"/>
                  <a:cs typeface="Arial" panose="020B0604020202020204" pitchFamily="34" charset="0"/>
                </a:rPr>
                <a:t>The line plot shows that for the country which has a high access to clean fuels and technologies, the relationship between the GDP and total import is indirect at the beginning but as the GDP of the country crossed 0.90 as the normalized value, the relationship becomes direct.</a:t>
              </a:r>
              <a:endParaRPr lang="en-GB" altLang="en-US" sz="4200" dirty="0">
                <a:solidFill>
                  <a:srgbClr val="191919"/>
                </a:solidFill>
                <a:latin typeface="Arial" panose="020B0604020202020204" pitchFamily="34" charset="0"/>
                <a:cs typeface="Arial" panose="020B0604020202020204" pitchFamily="34" charset="0"/>
              </a:endParaRPr>
            </a:p>
          </p:txBody>
        </p:sp>
      </p:grpSp>
      <p:grpSp>
        <p:nvGrpSpPr>
          <p:cNvPr id="2061" name="Group 14"/>
          <p:cNvGrpSpPr>
            <a:grpSpLocks/>
          </p:cNvGrpSpPr>
          <p:nvPr/>
        </p:nvGrpSpPr>
        <p:grpSpPr bwMode="auto">
          <a:xfrm>
            <a:off x="338138" y="25942925"/>
            <a:ext cx="12482512" cy="2344738"/>
            <a:chOff x="279400" y="1739900"/>
            <a:chExt cx="3810000" cy="1986422"/>
          </a:xfrm>
        </p:grpSpPr>
        <p:sp>
          <p:nvSpPr>
            <p:cNvPr id="2062" name="object 2"/>
            <p:cNvSpPr>
              <a:spLocks/>
            </p:cNvSpPr>
            <p:nvPr/>
          </p:nvSpPr>
          <p:spPr bwMode="auto">
            <a:xfrm>
              <a:off x="304800" y="1739900"/>
              <a:ext cx="3784600" cy="773212"/>
            </a:xfrm>
            <a:custGeom>
              <a:avLst/>
              <a:gdLst>
                <a:gd name="T0" fmla="*/ 3889003 w 3683000"/>
                <a:gd name="T1" fmla="*/ 0 h 365125"/>
                <a:gd name="T2" fmla="*/ 0 w 3683000"/>
                <a:gd name="T3" fmla="*/ 0 h 365125"/>
                <a:gd name="T4" fmla="*/ 0 w 3683000"/>
                <a:gd name="T5" fmla="*/ 1636605 h 365125"/>
                <a:gd name="T6" fmla="*/ 3889003 w 3683000"/>
                <a:gd name="T7" fmla="*/ 1636605 h 365125"/>
                <a:gd name="T8" fmla="*/ 3889003 w 3683000"/>
                <a:gd name="T9" fmla="*/ 0 h 3651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83000" h="365125">
                  <a:moveTo>
                    <a:pt x="3683000" y="0"/>
                  </a:moveTo>
                  <a:lnTo>
                    <a:pt x="0" y="0"/>
                  </a:lnTo>
                  <a:lnTo>
                    <a:pt x="0" y="364947"/>
                  </a:lnTo>
                  <a:lnTo>
                    <a:pt x="3683000" y="364947"/>
                  </a:lnTo>
                  <a:lnTo>
                    <a:pt x="3683000" y="0"/>
                  </a:lnTo>
                  <a:close/>
                </a:path>
              </a:pathLst>
            </a:custGeom>
            <a:solidFill>
              <a:srgbClr val="14102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43" name="object 7"/>
            <p:cNvSpPr txBox="1"/>
            <p:nvPr/>
          </p:nvSpPr>
          <p:spPr>
            <a:xfrm>
              <a:off x="279400" y="1816560"/>
              <a:ext cx="3683048" cy="683211"/>
            </a:xfrm>
            <a:prstGeom prst="rect">
              <a:avLst/>
            </a:prstGeom>
          </p:spPr>
          <p:txBody>
            <a:bodyPr lIns="0" tIns="113060" rIns="0" bIns="0">
              <a:spAutoFit/>
            </a:bodyPr>
            <a:lstStyle/>
            <a:p>
              <a:pPr marL="337490" eaLnBrk="1" fontAlgn="auto" hangingPunct="1">
                <a:spcBef>
                  <a:spcPts val="890"/>
                </a:spcBef>
                <a:spcAft>
                  <a:spcPts val="0"/>
                </a:spcAft>
                <a:defRPr/>
              </a:pPr>
              <a:r>
                <a:rPr lang="en-GB" sz="4500" b="1" spc="-7" dirty="0">
                  <a:solidFill>
                    <a:schemeClr val="bg1"/>
                  </a:solidFill>
                  <a:latin typeface="Arial"/>
                  <a:cs typeface="Arial"/>
                </a:rPr>
                <a:t>  References</a:t>
              </a:r>
            </a:p>
          </p:txBody>
        </p:sp>
        <p:sp>
          <p:nvSpPr>
            <p:cNvPr id="49" name="object 16"/>
            <p:cNvSpPr txBox="1"/>
            <p:nvPr/>
          </p:nvSpPr>
          <p:spPr>
            <a:xfrm>
              <a:off x="304596" y="2589879"/>
              <a:ext cx="3784804" cy="1136443"/>
            </a:xfrm>
            <a:prstGeom prst="rect">
              <a:avLst/>
            </a:prstGeom>
            <a:solidFill>
              <a:schemeClr val="bg1">
                <a:lumMod val="95000"/>
              </a:schemeClr>
            </a:solidFill>
          </p:spPr>
          <p:txBody>
            <a:bodyPr lIns="334834" tIns="334834" rIns="334834" bIns="334834"/>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685800" indent="-685800" algn="just">
                <a:lnSpc>
                  <a:spcPct val="110000"/>
                </a:lnSpc>
                <a:buFont typeface="Arial" panose="020B0604020202020204" pitchFamily="34" charset="0"/>
                <a:buChar char="•"/>
                <a:defRPr/>
              </a:pPr>
              <a:r>
                <a:rPr lang="en-US" sz="4400" b="1" i="1" dirty="0" err="1" smtClean="0">
                  <a:ea typeface="Calibri" panose="020F0502020204030204" pitchFamily="34" charset="0"/>
                  <a:cs typeface="Times New Roman" panose="02020603050405020304" pitchFamily="18" charset="0"/>
                </a:rPr>
                <a:t>Wbgapi</a:t>
              </a:r>
              <a:r>
                <a:rPr lang="en-US" sz="4400" b="1" i="1" dirty="0" smtClean="0">
                  <a:ea typeface="Calibri" panose="020F0502020204030204" pitchFamily="34" charset="0"/>
                  <a:cs typeface="Times New Roman" panose="02020603050405020304" pitchFamily="18" charset="0"/>
                </a:rPr>
                <a:t> </a:t>
              </a:r>
              <a:r>
                <a:rPr lang="en-US" sz="4400" b="1" i="1" dirty="0">
                  <a:ea typeface="Calibri" panose="020F0502020204030204" pitchFamily="34" charset="0"/>
                  <a:cs typeface="Times New Roman" panose="02020603050405020304" pitchFamily="18" charset="0"/>
                </a:rPr>
                <a:t>1.0.7</a:t>
              </a:r>
              <a:r>
                <a:rPr lang="en-US" sz="4400" b="1" dirty="0">
                  <a:ea typeface="Calibri" panose="020F0502020204030204" pitchFamily="34" charset="0"/>
                  <a:cs typeface="Times New Roman" panose="02020603050405020304" pitchFamily="18" charset="0"/>
                </a:rPr>
                <a:t>. (n.d.). Retrieved from https://pypi.org/project/wbgapi/</a:t>
              </a:r>
              <a:endParaRPr lang="en-IN" sz="4400" b="1" dirty="0">
                <a:ea typeface="Calibri" panose="020F0502020204030204" pitchFamily="34" charset="0"/>
                <a:cs typeface="Times New Roman" panose="02020603050405020304" pitchFamily="18" charset="0"/>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7EE8D0691D5B4A967E780449D25D41" ma:contentTypeVersion="15" ma:contentTypeDescription="Create a new document." ma:contentTypeScope="" ma:versionID="7f431f28c24e8ca858b1e2646a9713d4">
  <xsd:schema xmlns:xsd="http://www.w3.org/2001/XMLSchema" xmlns:xs="http://www.w3.org/2001/XMLSchema" xmlns:p="http://schemas.microsoft.com/office/2006/metadata/properties" xmlns:ns1="http://schemas.microsoft.com/sharepoint/v3" xmlns:ns2="b6d03df8-ec89-4866-95a9-30b923f4154c" xmlns:ns3="c36f8d22-69bc-4269-9993-aeb1a1ee8af8" targetNamespace="http://schemas.microsoft.com/office/2006/metadata/properties" ma:root="true" ma:fieldsID="c4e6472d53c8ff2f954389f491f627b5" ns1:_="" ns2:_="" ns3:_="">
    <xsd:import namespace="http://schemas.microsoft.com/sharepoint/v3"/>
    <xsd:import namespace="b6d03df8-ec89-4866-95a9-30b923f4154c"/>
    <xsd:import namespace="c36f8d22-69bc-4269-9993-aeb1a1ee8af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1:_ip_UnifiedCompliancePolicyProperties" minOccurs="0"/>
                <xsd:element ref="ns1:_ip_UnifiedCompliancePolicyUIAction"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d03df8-ec89-4866-95a9-30b923f415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36f8d22-69bc-4269-9993-aeb1a1ee8af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CF04481E-41A1-430E-BAC2-0E57255C7F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6d03df8-ec89-4866-95a9-30b923f4154c"/>
    <ds:schemaRef ds:uri="c36f8d22-69bc-4269-9993-aeb1a1ee8a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8D6FBF-796A-4503-B664-8F9F8D510E6A}">
  <ds:schemaRefs>
    <ds:schemaRef ds:uri="http://schemas.microsoft.com/sharepoint/v3/contenttype/forms"/>
  </ds:schemaRefs>
</ds:datastoreItem>
</file>

<file path=customXml/itemProps3.xml><?xml version="1.0" encoding="utf-8"?>
<ds:datastoreItem xmlns:ds="http://schemas.openxmlformats.org/officeDocument/2006/customXml" ds:itemID="{D5998A15-93A5-483A-A7AC-F8BDA4EDAF6F}">
  <ds:schemaRefs>
    <ds:schemaRef ds:uri="http://schemas.microsoft.com/sharepoint/v3"/>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terms/"/>
    <ds:schemaRef ds:uri="http://purl.org/dc/elements/1.1/"/>
    <ds:schemaRef ds:uri="http://schemas.openxmlformats.org/package/2006/metadata/core-properties"/>
    <ds:schemaRef ds:uri="c36f8d22-69bc-4269-9993-aeb1a1ee8af8"/>
    <ds:schemaRef ds:uri="b6d03df8-ec89-4866-95a9-30b923f4154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508</TotalTime>
  <Words>238</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Calibri</vt:lpstr>
      <vt:lpstr>Arial</vt:lpstr>
      <vt:lpstr>Helvetica Neue Condensed</vt:lpstr>
      <vt:lpstr>Helvetica Neue Light</vt:lpstr>
      <vt:lpstr>Helvetica Neue</vt:lpstr>
      <vt:lpstr>Helvetica Neue Medium</vt:lpstr>
      <vt:lpstr>Times New Roman</vt: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Rhea Lobo</dc:creator>
  <cp:lastModifiedBy>abc</cp:lastModifiedBy>
  <cp:revision>13</cp:revision>
  <dcterms:created xsi:type="dcterms:W3CDTF">2020-08-19T10:56:04Z</dcterms:created>
  <dcterms:modified xsi:type="dcterms:W3CDTF">2022-05-19T05:55:47Z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2020-08-19T00:00:00Z</vt:filetime>
  </property>
  <property fmtid="{D5CDD505-2E9C-101B-9397-08002B2CF9AE}" pid="3" name="Creator">
    <vt:lpwstr>Adobe InDesign 15.1 (Macintosh)</vt:lpwstr>
  </property>
  <property fmtid="{D5CDD505-2E9C-101B-9397-08002B2CF9AE}" pid="4" name="LastSaved">
    <vt:filetime>2020-08-19T00:00:00Z</vt:filetime>
  </property>
  <property fmtid="{D5CDD505-2E9C-101B-9397-08002B2CF9AE}" pid="5" name="ContentTypeId">
    <vt:lpwstr>0x010100857EE8D0691D5B4A967E780449D25D41</vt:lpwstr>
  </property>
</Properties>
</file>