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3d2.de/news/event-20170824-pydd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3D05-72EB-2648-4BB1-08544E2D2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624614"/>
            <a:ext cx="8825658" cy="2317071"/>
          </a:xfrm>
        </p:spPr>
        <p:txBody>
          <a:bodyPr/>
          <a:lstStyle/>
          <a:p>
            <a:pPr algn="ctr"/>
            <a:r>
              <a:rPr lang="en-US" sz="2400" b="1" u="sng" dirty="0">
                <a:latin typeface="Algerian" panose="04020705040A02060702" pitchFamily="82" charset="0"/>
              </a:rPr>
              <a:t>PROJECT-3</a:t>
            </a:r>
            <a:br>
              <a:rPr lang="en-US" sz="2400" b="1" u="sng" dirty="0"/>
            </a:br>
            <a:br>
              <a:rPr lang="en-US" sz="4000" b="1" dirty="0">
                <a:solidFill>
                  <a:srgbClr val="FFFF00"/>
                </a:solidFill>
              </a:rPr>
            </a:br>
            <a:r>
              <a:rPr lang="en-US" sz="4000" b="1" dirty="0">
                <a:solidFill>
                  <a:srgbClr val="FFFF00"/>
                </a:solidFill>
              </a:rPr>
              <a:t>DEPLOYING PYTHON </a:t>
            </a:r>
            <a:r>
              <a:rPr lang="en-US" sz="4000" b="1">
                <a:solidFill>
                  <a:srgbClr val="FFFF00"/>
                </a:solidFill>
              </a:rPr>
              <a:t>WEB APPLICATION IN AWS</a:t>
            </a:r>
            <a:endParaRPr lang="en-IN" sz="4000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9F3A4-9E8E-16B0-2BBA-DF8B05CA0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01483"/>
            <a:ext cx="8825658" cy="1537317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  Done By:-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Mohammed </a:t>
            </a:r>
            <a:r>
              <a:rPr lang="en-US" dirty="0" err="1">
                <a:solidFill>
                  <a:schemeClr val="tx1"/>
                </a:solidFill>
              </a:rPr>
              <a:t>Firasat</a:t>
            </a:r>
            <a:r>
              <a:rPr lang="en-US" dirty="0">
                <a:solidFill>
                  <a:schemeClr val="tx1"/>
                </a:solidFill>
              </a:rPr>
              <a:t> SAYEED</a:t>
            </a:r>
          </a:p>
          <a:p>
            <a:pPr algn="ctr"/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firasatsayeed99@gmail.com</a:t>
            </a:r>
            <a:endParaRPr lang="en-IN" sz="14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79ECC-F465-C616-82B3-6EB247DCE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66045" y="1493682"/>
            <a:ext cx="3029135" cy="218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3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47EE-4FFF-A943-29C7-299F3862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FLASK :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E356-C8F6-338B-096C-E9D67082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565647"/>
            <a:ext cx="8761412" cy="345415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is a small and lightweight Python web framework that provides useful tools and features that make creating web applications in Python easier.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gives developers flexibility and is a more accessible framework for new developers since you can build a web application quickly using only a single Python file.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is easy to code.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is easy to configure.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57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15BA-A75E-89C2-DE68-8FBBF1BB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PYTHON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C62E-0650-A711-989E-DC0B250F5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52583"/>
            <a:ext cx="8761412" cy="4154749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Python is a general-purpose programming language that is often applied in scripting roles.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So, python is a programming language as well as a scripting language.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Python is also called an Interpreted language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open source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object-oriented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 is easy to use and learn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Pip: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PIP is a package management system used to install and manage software packages written in Python.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stands for “preferred installer program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0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88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444EE8-567C-B23A-497F-7737B1611825}"/>
              </a:ext>
            </a:extLst>
          </p:cNvPr>
          <p:cNvSpPr txBox="1"/>
          <p:nvPr/>
        </p:nvSpPr>
        <p:spPr>
          <a:xfrm>
            <a:off x="1370120" y="1396471"/>
            <a:ext cx="102714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Prerequisites 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Aws account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EC2 instance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VPC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Git hub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Basic understanding of Python.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Deploying of Python web application by using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AWS Services Manually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Terraform Script</a:t>
            </a:r>
          </a:p>
          <a:p>
            <a:pPr marL="457200" indent="-457200">
              <a:buFont typeface="+mj-lt"/>
              <a:buAutoNum type="arabicParenR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46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A62B-E601-623E-BA76-FABA3061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Module .1:-Deployment of car-prediction python application by AWS Services Manually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EBA1C-2E9F-49AD-D803-A6CDD7CB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96971"/>
            <a:ext cx="8761412" cy="3977195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a IAM user and attach policies to it.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a custom VPC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a EC2 instance with any operating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Connect to EC2 instance by using Git bash.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Update the operating machine.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Install required packages related for deployment of project.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Clone the project source code from Git hub to your machine.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Now go to the directory and install requirement packages.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Modify the app.py file and run the flask server.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Now copy the instance public IP address and browse it to see the python web application.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04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16F6-1B22-164B-9B48-A57D57F9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Module.2</a:t>
            </a:r>
            <a:r>
              <a:rPr lang="en-US" sz="2400" dirty="0"/>
              <a:t>:-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Deployment of car-Prediction python application by Jenkins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221D3-4B38-9507-AF40-CED5BD74E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70338"/>
            <a:ext cx="8761412" cy="364946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IAM user and attach policies to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custom VPC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EC2 instance with any operating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 to EC2 instance by using Git bash.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Jenkins in EC2 instance by using certain commands.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security credentials of git hub in security code management.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certain commands in execute shell to deploy python web application.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 the commands and click on build now 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Browse the IP address of EC2 instance to see the python web application.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36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226C3A-D1DC-5930-3B09-8C2DD51BB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97" t="7989" r="597" b="2829"/>
          <a:stretch/>
        </p:blipFill>
        <p:spPr>
          <a:xfrm>
            <a:off x="-71022" y="923278"/>
            <a:ext cx="11896078" cy="55552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72DF3E-587D-72D9-3B09-E37302DF4E4C}"/>
              </a:ext>
            </a:extLst>
          </p:cNvPr>
          <p:cNvSpPr txBox="1"/>
          <p:nvPr/>
        </p:nvSpPr>
        <p:spPr>
          <a:xfrm>
            <a:off x="3302493" y="379520"/>
            <a:ext cx="404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Car-prediction web application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9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927C-AB3C-DE39-AB33-8E4707E7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F69A-83ED-023D-A37F-44C070098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9D02D1-B8D0-8290-84FB-D55FB2780C2A}"/>
              </a:ext>
            </a:extLst>
          </p:cNvPr>
          <p:cNvSpPr/>
          <p:nvPr/>
        </p:nvSpPr>
        <p:spPr>
          <a:xfrm>
            <a:off x="4016504" y="3633160"/>
            <a:ext cx="3857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5381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171</TotalTime>
  <Words>406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Century Gothic</vt:lpstr>
      <vt:lpstr>Wingdings</vt:lpstr>
      <vt:lpstr>Wingdings 3</vt:lpstr>
      <vt:lpstr>Ion Boardroom</vt:lpstr>
      <vt:lpstr>PROJECT-3  DEPLOYING PYTHON WEB APPLICATION IN AWS</vt:lpstr>
      <vt:lpstr>FLASK :</vt:lpstr>
      <vt:lpstr>PYTHON:</vt:lpstr>
      <vt:lpstr>PowerPoint Presentation</vt:lpstr>
      <vt:lpstr>Module .1:-Deployment of car-prediction python application by AWS Services Manually</vt:lpstr>
      <vt:lpstr>Module.2:-Deployment of car-Prediction python application by Jenkins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PROJECT-3  DEPLOYING PYTHON WEB APPLICATION</dc:title>
  <dc:creator>MOHAMMED FIRASAT SAYEED</dc:creator>
  <cp:lastModifiedBy>MOHAMMED FIRASAT SAYEED</cp:lastModifiedBy>
  <cp:revision>2</cp:revision>
  <dcterms:created xsi:type="dcterms:W3CDTF">2023-07-12T07:53:38Z</dcterms:created>
  <dcterms:modified xsi:type="dcterms:W3CDTF">2023-07-12T12:54:21Z</dcterms:modified>
</cp:coreProperties>
</file>