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6" r:id="rId5"/>
    <p:sldId id="273" r:id="rId6"/>
    <p:sldId id="258" r:id="rId7"/>
    <p:sldId id="259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D05716-0CDF-48E5-93C6-1F6DE0C3F6EE}">
          <p14:sldIdLst/>
        </p14:section>
        <p14:section name="Untitled Section" id="{AD967CEB-26AF-4AE3-A83D-88892F75AF14}">
          <p14:sldIdLst>
            <p14:sldId id="256"/>
            <p14:sldId id="257"/>
            <p14:sldId id="272"/>
            <p14:sldId id="276"/>
            <p14:sldId id="273"/>
            <p14:sldId id="258"/>
            <p14:sldId id="25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int.tistory.com/39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language/resour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A8BB-00A2-B0B4-3B5E-CEFFAF69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091954"/>
            <a:ext cx="8637073" cy="2032986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>
                <a:solidFill>
                  <a:schemeClr val="accent4">
                    <a:lumMod val="75000"/>
                  </a:schemeClr>
                </a:solidFill>
              </a:rPr>
              <a:t>TERRAFORM PROJECT</a:t>
            </a:r>
            <a:endParaRPr lang="en-IN" sz="36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84EA3-9BB5-38CA-D8B8-8CD5EDA23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497802"/>
            <a:ext cx="8637073" cy="11097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By:</a:t>
            </a:r>
          </a:p>
          <a:p>
            <a:pPr algn="ctr"/>
            <a:r>
              <a:rPr lang="en-US" dirty="0"/>
              <a:t>Mohammed </a:t>
            </a:r>
            <a:r>
              <a:rPr lang="en-US" dirty="0" err="1"/>
              <a:t>firasat</a:t>
            </a:r>
            <a:r>
              <a:rPr lang="en-US" dirty="0"/>
              <a:t> </a:t>
            </a:r>
            <a:r>
              <a:rPr lang="en-US" dirty="0" err="1"/>
              <a:t>sayeed</a:t>
            </a:r>
            <a:endParaRPr lang="en-US" dirty="0"/>
          </a:p>
          <a:p>
            <a:pPr algn="r"/>
            <a:endParaRPr lang="en-US" dirty="0"/>
          </a:p>
          <a:p>
            <a:pPr algn="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8370D-B66E-EB05-650A-E8D70DCD9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74401" y="-43222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8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8ACF-9C90-CCDC-3F33-C1F12B58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35709"/>
            <a:ext cx="9603275" cy="269901"/>
          </a:xfrm>
        </p:spPr>
        <p:txBody>
          <a:bodyPr>
            <a:noAutofit/>
          </a:bodyPr>
          <a:lstStyle/>
          <a:p>
            <a:r>
              <a:rPr lang="en-US" sz="2000" u="sng" dirty="0"/>
              <a:t>Introduction</a:t>
            </a:r>
            <a:r>
              <a:rPr lang="en-US" sz="2000" dirty="0"/>
              <a:t>:-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CD2F-4A57-245F-3FD1-0EC36B64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70660"/>
            <a:ext cx="9603275" cy="3995685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IN" sz="1600" dirty="0"/>
              <a:t>Terraform is an Infrastructure as code (</a:t>
            </a:r>
            <a:r>
              <a:rPr lang="en-IN" sz="1600" dirty="0" err="1"/>
              <a:t>Iac</a:t>
            </a:r>
            <a:r>
              <a:rPr lang="en-IN" sz="1600" dirty="0"/>
              <a:t>) software.</a:t>
            </a:r>
          </a:p>
          <a:p>
            <a:r>
              <a:rPr lang="en-IN" sz="1600" dirty="0"/>
              <a:t>It is an open-source software created by </a:t>
            </a:r>
            <a:r>
              <a:rPr lang="en-IN" sz="1600" dirty="0" err="1"/>
              <a:t>Hashicorp</a:t>
            </a:r>
            <a:r>
              <a:rPr lang="en-IN" sz="1600" dirty="0"/>
              <a:t>.</a:t>
            </a:r>
          </a:p>
          <a:p>
            <a:r>
              <a:rPr lang="en-IN" sz="1600" dirty="0"/>
              <a:t>Infrastructure as code is the process of managing infrastructure in a file rather than manually configuring resources in a user Interface.</a:t>
            </a:r>
          </a:p>
          <a:p>
            <a:r>
              <a:rPr lang="en-IN" sz="1600" dirty="0"/>
              <a:t>Terraform supports most of all cloud providers (AWS, AZURE,GCP…).</a:t>
            </a:r>
          </a:p>
          <a:p>
            <a:r>
              <a:rPr lang="en-IN" sz="1600" dirty="0"/>
              <a:t>To create resources we write terraform scripts, by using terraform scripts we can set up the infrastructure of the project.</a:t>
            </a:r>
          </a:p>
          <a:p>
            <a:r>
              <a:rPr lang="en-US" sz="1600" dirty="0"/>
              <a:t>Terraform is a powerful and flexible tool that enables users to define and manage infrastructure resources in a reusable and automated way.</a:t>
            </a:r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0397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7700-717B-D37E-B03A-022D751F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000" dirty="0"/>
            </a:br>
            <a:br>
              <a:rPr lang="en-US" sz="2000" dirty="0"/>
            </a:br>
            <a:r>
              <a:rPr lang="en-IN" sz="2000" u="sng" dirty="0"/>
              <a:t>TERRAFORM LANGUAGE: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9002-06FF-B015-5113-0D0605E2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457" y="2024610"/>
            <a:ext cx="9603275" cy="396781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700" b="0" i="0" dirty="0">
                <a:effectLst/>
              </a:rPr>
              <a:t>The main purpose of the Terraform language is to declare </a:t>
            </a:r>
            <a:r>
              <a:rPr lang="en-US" sz="1700" b="0" i="0" u="sng" dirty="0">
                <a:effectLst/>
                <a:hlinkClick r:id="rId2"/>
              </a:rPr>
              <a:t>resources</a:t>
            </a:r>
            <a:r>
              <a:rPr lang="en-US" sz="1700" b="0" i="0" u="sng" dirty="0">
                <a:effectLst/>
              </a:rPr>
              <a:t> </a:t>
            </a:r>
            <a:r>
              <a:rPr lang="en-US" sz="1700" b="0" i="0" dirty="0">
                <a:effectLst/>
              </a:rPr>
              <a:t>, which represent infrastructure objects. </a:t>
            </a:r>
          </a:p>
          <a:p>
            <a:pPr algn="l"/>
            <a:r>
              <a:rPr lang="en-US" sz="1700" b="0" i="0" dirty="0">
                <a:effectLst/>
              </a:rPr>
              <a:t>The configuration files are written in the </a:t>
            </a:r>
            <a:r>
              <a:rPr lang="en-US" sz="1700" b="0" i="0" dirty="0" err="1">
                <a:effectLst/>
              </a:rPr>
              <a:t>HashiCorp</a:t>
            </a:r>
            <a:r>
              <a:rPr lang="en-US" sz="1700" b="0" i="0" dirty="0">
                <a:effectLst/>
              </a:rPr>
              <a:t> Configuration Language (HCL), which is a domain-specific language designed specifically for Terraform.</a:t>
            </a:r>
          </a:p>
          <a:p>
            <a:pPr algn="l"/>
            <a:r>
              <a:rPr lang="en-US" sz="1700" b="0" i="0" dirty="0">
                <a:effectLst/>
              </a:rPr>
              <a:t>A </a:t>
            </a:r>
            <a:r>
              <a:rPr lang="en-US" sz="1700" b="0" dirty="0">
                <a:effectLst/>
              </a:rPr>
              <a:t>Terraform configuration </a:t>
            </a:r>
            <a:r>
              <a:rPr lang="en-US" sz="1700" b="0" i="0" dirty="0">
                <a:effectLst/>
              </a:rPr>
              <a:t>is a complete document in the Terraform language that tells Terraform how to manage a given collection of infrastructure. </a:t>
            </a:r>
          </a:p>
          <a:p>
            <a:pPr algn="l"/>
            <a:r>
              <a:rPr lang="en-US" sz="1700" b="0" i="0" dirty="0">
                <a:effectLst/>
              </a:rPr>
              <a:t>The syntax of the Terraform language consists of only a few basic elements:</a:t>
            </a:r>
          </a:p>
          <a:p>
            <a:pPr marL="0" indent="0" algn="l">
              <a:buNone/>
            </a:pPr>
            <a:endParaRPr lang="en-US" sz="1700" dirty="0"/>
          </a:p>
          <a:p>
            <a:pPr marL="0" indent="0" algn="l">
              <a:buNone/>
            </a:pPr>
            <a:r>
              <a:rPr lang="en-US" sz="1600" dirty="0" err="1">
                <a:latin typeface="-apple-system"/>
              </a:rPr>
              <a:t>Eg</a:t>
            </a:r>
            <a:r>
              <a:rPr lang="en-US" sz="1600" dirty="0">
                <a:latin typeface="-apple-system"/>
              </a:rPr>
              <a:t>:- creating a </a:t>
            </a:r>
            <a:r>
              <a:rPr lang="en-US" sz="1600" dirty="0" err="1">
                <a:latin typeface="-apple-system"/>
              </a:rPr>
              <a:t>vpc</a:t>
            </a:r>
            <a:r>
              <a:rPr lang="en-US" sz="1600" dirty="0">
                <a:latin typeface="-apple-system"/>
              </a:rPr>
              <a:t> for project.                                                             &lt;Block Type&gt; “&lt;Block Label&gt;” “&lt;Block label&gt;”{   </a:t>
            </a:r>
          </a:p>
          <a:p>
            <a:pPr marL="0" indent="0" algn="l">
              <a:buNone/>
            </a:pPr>
            <a:r>
              <a:rPr lang="en-US" sz="1600" dirty="0">
                <a:latin typeface="-apple-system"/>
              </a:rPr>
              <a:t> resource “</a:t>
            </a:r>
            <a:r>
              <a:rPr lang="en-US" sz="1600" dirty="0" err="1">
                <a:latin typeface="-apple-system"/>
              </a:rPr>
              <a:t>aws_vpc</a:t>
            </a:r>
            <a:r>
              <a:rPr lang="en-US" sz="1600" dirty="0">
                <a:latin typeface="-apple-system"/>
              </a:rPr>
              <a:t>” “my-</a:t>
            </a:r>
            <a:r>
              <a:rPr lang="en-US" sz="1600" dirty="0" err="1">
                <a:latin typeface="-apple-system"/>
              </a:rPr>
              <a:t>vpc</a:t>
            </a:r>
            <a:r>
              <a:rPr lang="en-US" sz="1600" dirty="0">
                <a:latin typeface="-apple-system"/>
              </a:rPr>
              <a:t>”                                                            #Block body                                                        </a:t>
            </a:r>
          </a:p>
          <a:p>
            <a:pPr marL="0" indent="0" algn="l">
              <a:buNone/>
            </a:pPr>
            <a:r>
              <a:rPr lang="en-US" sz="1600" dirty="0">
                <a:latin typeface="-apple-system"/>
              </a:rPr>
              <a:t>  </a:t>
            </a:r>
            <a:r>
              <a:rPr lang="en-US" sz="1600" dirty="0" err="1">
                <a:latin typeface="-apple-system"/>
              </a:rPr>
              <a:t>cidr_block</a:t>
            </a:r>
            <a:r>
              <a:rPr lang="en-US" sz="1600" dirty="0">
                <a:latin typeface="-apple-system"/>
              </a:rPr>
              <a:t> = “10.0.0.0/16”                                                                    &lt;IDEBTIFIER&gt; = &lt;EXPRESSION&gt; #ARGUMENT</a:t>
            </a:r>
          </a:p>
          <a:p>
            <a:pPr marL="0" indent="0" algn="l">
              <a:buNone/>
            </a:pPr>
            <a:r>
              <a:rPr lang="en-US" sz="1600" dirty="0">
                <a:latin typeface="-apple-system"/>
              </a:rPr>
              <a:t>}                                                                                                                     }</a:t>
            </a:r>
          </a:p>
          <a:p>
            <a:pPr marL="0" indent="0" algn="l">
              <a:buNone/>
            </a:pPr>
            <a:endParaRPr lang="en-US" sz="1600" dirty="0">
              <a:latin typeface="-apple-system"/>
            </a:endParaRP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endParaRPr lang="en-US" sz="1600" dirty="0">
              <a:latin typeface="-apple-system"/>
            </a:endParaRP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endParaRPr lang="en-US" sz="1600" dirty="0">
              <a:latin typeface="-apple-system"/>
            </a:endParaRP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endParaRPr lang="en-US" sz="1600" dirty="0">
              <a:latin typeface="-apple-system"/>
            </a:endParaRP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endParaRPr lang="en-US" sz="1600" dirty="0">
              <a:latin typeface="-apple-system"/>
            </a:endParaRP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endParaRPr lang="en-US" sz="1600" dirty="0">
              <a:latin typeface="-apple-system"/>
            </a:endParaRP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endParaRPr lang="en-US" sz="1600" dirty="0">
              <a:latin typeface="-apple-system"/>
            </a:endParaRP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endParaRPr lang="en-IN" sz="16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A6DC6A-F008-E345-B02A-0C3A6AC3BE41}"/>
              </a:ext>
            </a:extLst>
          </p:cNvPr>
          <p:cNvSpPr/>
          <p:nvPr/>
        </p:nvSpPr>
        <p:spPr>
          <a:xfrm>
            <a:off x="5029200" y="4648200"/>
            <a:ext cx="1135380" cy="7315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9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2C62A-2B80-5D86-3637-C14ACE858811}"/>
              </a:ext>
            </a:extLst>
          </p:cNvPr>
          <p:cNvSpPr txBox="1"/>
          <p:nvPr/>
        </p:nvSpPr>
        <p:spPr>
          <a:xfrm>
            <a:off x="1284790" y="1469985"/>
            <a:ext cx="101509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 are containers for other content and usually represent the configuration of some kind of object, like a resource. Blocks have a block type, can have zero or more labels, and have a body that contains any number of arguments and nested blocks. Most of </a:t>
            </a:r>
            <a:r>
              <a:rPr lang="en-US" dirty="0" err="1"/>
              <a:t>Terraform's</a:t>
            </a:r>
            <a:r>
              <a:rPr lang="en-US" dirty="0"/>
              <a:t> features are controlled by top-level blocks in a configuration file.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Arguments assign a value to a name. They appear within blocks.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Expressions represent a value, either literally or by referencing and combining other values. They appear as values for arguments, or within other expressions.</a:t>
            </a:r>
          </a:p>
        </p:txBody>
      </p:sp>
    </p:spTree>
    <p:extLst>
      <p:ext uri="{BB962C8B-B14F-4D97-AF65-F5344CB8AC3E}">
        <p14:creationId xmlns:p14="http://schemas.microsoft.com/office/powerpoint/2010/main" val="362662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EA95-132A-3949-78E2-5DA42625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000" dirty="0"/>
            </a:br>
            <a:br>
              <a:rPr lang="en-IN" sz="2000" dirty="0"/>
            </a:br>
            <a:r>
              <a:rPr lang="en-IN" sz="2000" u="sng" dirty="0"/>
              <a:t>TERRAFORM EXECUTION FLOW:-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BAD1-8163-3D05-0F17-C8ED9527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Terraform version  : To check the version of Terraform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Terraform Init        : To Initialize the terraform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Terraform </a:t>
            </a:r>
            <a:r>
              <a:rPr lang="en-US" sz="1600" dirty="0" err="1"/>
              <a:t>fmt</a:t>
            </a:r>
            <a:r>
              <a:rPr lang="en-US" sz="1600" dirty="0"/>
              <a:t>        : To assign the proper format of the 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Terraform validate : To validate the terraform script and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Terraform plan       : To show the changes going to take place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Terraform apply     : To create and update Infrastructure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Terraform show     : To show the current state or saved plans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Terraform refresh   : To sync with GUI &amp; CLI with state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Terraform destroy   : To destroy previously created Infrastructure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8138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22B3-FDAC-86F9-A9D2-1FFE955D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39" y="1400533"/>
            <a:ext cx="9603275" cy="386080"/>
          </a:xfrm>
        </p:spPr>
        <p:txBody>
          <a:bodyPr>
            <a:normAutofit/>
          </a:bodyPr>
          <a:lstStyle/>
          <a:p>
            <a:r>
              <a:rPr lang="en-US" sz="2000" u="sng" dirty="0"/>
              <a:t>Terraform  architecture:-</a:t>
            </a:r>
            <a:endParaRPr lang="en-IN" sz="2000" u="sn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78DC26-5C34-12CE-D939-34591B12E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699" y="2601157"/>
            <a:ext cx="7972148" cy="3204839"/>
          </a:xfrm>
        </p:spPr>
      </p:pic>
    </p:spTree>
    <p:extLst>
      <p:ext uri="{BB962C8B-B14F-4D97-AF65-F5344CB8AC3E}">
        <p14:creationId xmlns:p14="http://schemas.microsoft.com/office/powerpoint/2010/main" val="47339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4D3B-8242-5A18-3CEB-E9DBD4CC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8485"/>
            <a:ext cx="9603275" cy="1313896"/>
          </a:xfrm>
        </p:spPr>
        <p:txBody>
          <a:bodyPr>
            <a:normAutofit/>
          </a:bodyPr>
          <a:lstStyle/>
          <a:p>
            <a:br>
              <a:rPr lang="en-US" sz="2000" dirty="0"/>
            </a:br>
            <a:r>
              <a:rPr lang="en-IN" sz="2000" u="sng" dirty="0" err="1"/>
              <a:t>TERrAFORm</a:t>
            </a:r>
            <a:r>
              <a:rPr lang="en-IN" sz="2000" u="sng" dirty="0"/>
              <a:t>  WORKFLOW</a:t>
            </a:r>
            <a:r>
              <a:rPr lang="en-IN" sz="2000" dirty="0"/>
              <a:t>:-</a:t>
            </a:r>
            <a:r>
              <a:rPr lang="en-US" sz="1400" b="1" dirty="0"/>
              <a:t>WRITE               PLAN               APPLY .</a:t>
            </a:r>
            <a:r>
              <a:rPr lang="en-US" sz="1400" dirty="0"/>
              <a:t> </a:t>
            </a:r>
            <a:br>
              <a:rPr lang="en-US" sz="1400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F86F-7424-5A74-C227-953464C8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Write: Write the terraform code and save it in any versioning system such as GitHub.</a:t>
            </a:r>
          </a:p>
          <a:p>
            <a:endParaRPr lang="en-US" dirty="0"/>
          </a:p>
          <a:p>
            <a:r>
              <a:rPr lang="en-US" dirty="0"/>
              <a:t>Plan: continuously add and review the changes before actually Deploy.</a:t>
            </a:r>
          </a:p>
          <a:p>
            <a:endParaRPr lang="en-US" dirty="0"/>
          </a:p>
          <a:p>
            <a:r>
              <a:rPr lang="en-US" dirty="0"/>
              <a:t>Apply: After reviewing the changes at the final time, you can provision the Infrastructure or make the modification.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1B91E5-9695-D9CA-D5CF-8ED70214D4AD}"/>
              </a:ext>
            </a:extLst>
          </p:cNvPr>
          <p:cNvSpPr/>
          <p:nvPr/>
        </p:nvSpPr>
        <p:spPr>
          <a:xfrm>
            <a:off x="5370990" y="1456439"/>
            <a:ext cx="656947" cy="39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65F282A-F65B-09E6-9829-C14146D7561A}"/>
              </a:ext>
            </a:extLst>
          </p:cNvPr>
          <p:cNvSpPr/>
          <p:nvPr/>
        </p:nvSpPr>
        <p:spPr>
          <a:xfrm>
            <a:off x="6631619" y="1456439"/>
            <a:ext cx="656947" cy="4079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18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D03EB-919D-EDEA-CE96-6F112A2E4B29}"/>
              </a:ext>
            </a:extLst>
          </p:cNvPr>
          <p:cNvSpPr txBox="1"/>
          <p:nvPr/>
        </p:nvSpPr>
        <p:spPr>
          <a:xfrm>
            <a:off x="2228295" y="2592280"/>
            <a:ext cx="7111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9933066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506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Gill Sans MT</vt:lpstr>
      <vt:lpstr>Gallery</vt:lpstr>
      <vt:lpstr>TERRAFORM PROJECT</vt:lpstr>
      <vt:lpstr>Introduction:- </vt:lpstr>
      <vt:lpstr>  TERRAFORM LANGUAGE:</vt:lpstr>
      <vt:lpstr>PowerPoint Presentation</vt:lpstr>
      <vt:lpstr>  TERRAFORM EXECUTION FLOW:-</vt:lpstr>
      <vt:lpstr>Terraform  architecture:-</vt:lpstr>
      <vt:lpstr> TERrAFORm  WORKFLOW:-WRITE               PLAN               APPLY 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PROJECT</dc:title>
  <dc:creator>MOHAMMED FIRASAT SAYEED</dc:creator>
  <cp:lastModifiedBy>MOHAMMED FIRASAT SAYEED</cp:lastModifiedBy>
  <cp:revision>10</cp:revision>
  <dcterms:created xsi:type="dcterms:W3CDTF">2023-06-18T11:15:25Z</dcterms:created>
  <dcterms:modified xsi:type="dcterms:W3CDTF">2023-06-21T06:36:46Z</dcterms:modified>
</cp:coreProperties>
</file>