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{C946AED2-7923-4395-B34E-EC928CE7F611}tf11936837_win32</Template>
  <TotalTime>10</TotalTime>
  <Words>430</Words>
  <Application>Microsoft Office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BASIC</vt:lpstr>
      <vt:lpstr>Agenda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Firas Ben Dala</dc:creator>
  <cp:lastModifiedBy>Firas Ben Dala</cp:lastModifiedBy>
  <cp:revision>1</cp:revision>
  <dcterms:created xsi:type="dcterms:W3CDTF">2024-06-19T20:40:26Z</dcterms:created>
  <dcterms:modified xsi:type="dcterms:W3CDTF">2024-06-19T20:50:55Z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