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26.04.2020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500034" y="1714488"/>
            <a:ext cx="7772400" cy="1470025"/>
          </a:xfrm>
        </p:spPr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</a:rPr>
              <a:t>Sudoku</a:t>
            </a:r>
            <a:r>
              <a:rPr lang="tr-TR" dirty="0" smtClean="0">
                <a:solidFill>
                  <a:schemeClr val="bg1"/>
                </a:solidFill>
              </a:rPr>
              <a:t> Uygulaması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Fırat Güler</a:t>
            </a:r>
          </a:p>
          <a:p>
            <a:r>
              <a:rPr lang="tr-TR" sz="2000" dirty="0" smtClean="0"/>
              <a:t>18MY03010</a:t>
            </a:r>
            <a:endParaRPr lang="tr-TR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</a:rPr>
              <a:t>Sudoku</a:t>
            </a:r>
            <a:r>
              <a:rPr lang="tr-TR" dirty="0" smtClean="0">
                <a:solidFill>
                  <a:schemeClr val="bg1"/>
                </a:solidFill>
              </a:rPr>
              <a:t> Nedir ?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>
                <a:solidFill>
                  <a:schemeClr val="bg1"/>
                </a:solidFill>
              </a:rPr>
              <a:t>Sudoku</a:t>
            </a:r>
            <a:r>
              <a:rPr lang="tr-TR" dirty="0" smtClean="0">
                <a:solidFill>
                  <a:schemeClr val="bg1"/>
                </a:solidFill>
              </a:rPr>
              <a:t>, tüm yaş gruplarından insanların akıl yürütmeler ile kolayca öğrenebileceği bir bulmaca oyunudur.Özetlemek gerekirse “Numara yerleştirme” bu oyun için uygun olacaktır.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Nasıl Oynanır ?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Klasik </a:t>
            </a:r>
            <a:r>
              <a:rPr lang="tr-TR" dirty="0" err="1" smtClean="0">
                <a:solidFill>
                  <a:schemeClr val="bg1"/>
                </a:solidFill>
              </a:rPr>
              <a:t>Sudoku</a:t>
            </a:r>
            <a:r>
              <a:rPr lang="tr-TR" dirty="0" smtClean="0">
                <a:solidFill>
                  <a:schemeClr val="bg1"/>
                </a:solidFill>
              </a:rPr>
              <a:t> oyunu 81 kareden oluşan bir ızgara içerir. Izgara, her biri dokuz Kare içeren dokuz bloğa ayrılmıştır.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Oyunun kuralları basit: dokuz blok her biri kendi kareler içinde tüm sayıları 1-9 içermelidir. Her sayı sadece bir satır, sütun veya kutuda bir kez görünebilir.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Zorluk, her bir dikey dokuz Kare sütunun veya daha büyük Kare içindeki yatay dokuz Kare çizginin, tekrarlama veya ihmal olmaksızın 1-9 sayılarını da içermesi gerektiğidir.</a:t>
            </a:r>
          </a:p>
          <a:p>
            <a:r>
              <a:rPr lang="tr-TR" dirty="0" smtClean="0">
                <a:solidFill>
                  <a:schemeClr val="bg1"/>
                </a:solidFill>
              </a:rPr>
              <a:t>Her bulmacanın sadece bir doğru çözümü vardır.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28596" y="714356"/>
            <a:ext cx="7972452" cy="900106"/>
          </a:xfrm>
        </p:spPr>
        <p:txBody>
          <a:bodyPr>
            <a:normAutofit fontScale="925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Oyunumuzun karelerini oluşturduğumuz kısım. 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Tormenta\Desktop\wqeqweq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928802"/>
            <a:ext cx="6792913" cy="3609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1185858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Oyun içerisindeki birkaç kontrol için oluşturduğum fonksiyonlar.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Tormenta\Desktop\asdasd\isvali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286256"/>
            <a:ext cx="2219325" cy="600075"/>
          </a:xfrm>
          <a:prstGeom prst="rect">
            <a:avLst/>
          </a:prstGeom>
          <a:noFill/>
        </p:spPr>
      </p:pic>
      <p:pic>
        <p:nvPicPr>
          <p:cNvPr id="1027" name="Picture 3" descr="C:\Users\Tormenta\Desktop\asdasd\valida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3429000"/>
            <a:ext cx="1828800" cy="590550"/>
          </a:xfrm>
          <a:prstGeom prst="rect">
            <a:avLst/>
          </a:prstGeom>
          <a:noFill/>
        </p:spPr>
      </p:pic>
      <p:pic>
        <p:nvPicPr>
          <p:cNvPr id="1028" name="Picture 4" descr="C:\Users\Tormenta\Desktop\asdasd\solv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429000"/>
            <a:ext cx="1905000" cy="628650"/>
          </a:xfrm>
          <a:prstGeom prst="rect">
            <a:avLst/>
          </a:prstGeom>
          <a:noFill/>
        </p:spPr>
      </p:pic>
      <p:pic>
        <p:nvPicPr>
          <p:cNvPr id="1030" name="Picture 6" descr="C:\Users\Tormenta\Desktop\asdasd\marksolv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4414" y="3429000"/>
            <a:ext cx="1933575" cy="581025"/>
          </a:xfrm>
          <a:prstGeom prst="rect">
            <a:avLst/>
          </a:prstGeom>
          <a:noFill/>
        </p:spPr>
      </p:pic>
      <p:pic>
        <p:nvPicPr>
          <p:cNvPr id="1031" name="Picture 7" descr="C:\Users\Tormenta\Desktop\asdasd\markch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7620" y="4286256"/>
            <a:ext cx="2085975" cy="609600"/>
          </a:xfrm>
          <a:prstGeom prst="rect">
            <a:avLst/>
          </a:prstGeom>
          <a:noFill/>
        </p:spPr>
      </p:pic>
      <p:pic>
        <p:nvPicPr>
          <p:cNvPr id="1032" name="Picture 8" descr="C:\Users\Tormenta\Desktop\asdasd\isvalida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4286256"/>
            <a:ext cx="2219325" cy="600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Oyun için gerekli problemleri veri olarak çekebilmem için gerekli fonksiyon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Tormenta\Desktop\asdasd\lin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571744"/>
            <a:ext cx="4314825" cy="2924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Oyunu sıfırlamak için kullandığım fonksiyon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Tormenta\Desktop\asdasd\resety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86058"/>
            <a:ext cx="4714875" cy="2257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Girilen verileri oyun kurallarına göre kontrol ettiğim fonksiyon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Tormenta\Desktop\asdasd\üü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285992"/>
            <a:ext cx="4238625" cy="3162300"/>
          </a:xfrm>
          <a:prstGeom prst="rect">
            <a:avLst/>
          </a:prstGeom>
          <a:noFill/>
        </p:spPr>
      </p:pic>
      <p:pic>
        <p:nvPicPr>
          <p:cNvPr id="4099" name="Picture 3" descr="C:\Users\Tormenta\Desktop\asdasd\b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714488"/>
            <a:ext cx="4137771" cy="48498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rmenta\Desktop\Fırat_SUDOK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428604"/>
            <a:ext cx="4286280" cy="6062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158</Words>
  <PresentationFormat>Ekran Gösterisi (4:3)</PresentationFormat>
  <Paragraphs>15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>Ofis Teması</vt:lpstr>
      <vt:lpstr>Sudoku Uygulaması</vt:lpstr>
      <vt:lpstr>Sudoku Nedir ?</vt:lpstr>
      <vt:lpstr>Nasıl Oynanır ?</vt:lpstr>
      <vt:lpstr>Slayt 4</vt:lpstr>
      <vt:lpstr>Slayt 5</vt:lpstr>
      <vt:lpstr>Oyun için gerekli problemleri veri olarak çekebilmem için gerekli fonksiyon</vt:lpstr>
      <vt:lpstr>Oyunu sıfırlamak için kullandığım fonksiyon</vt:lpstr>
      <vt:lpstr>Girilen verileri oyun kurallarına göre kontrol ettiğim fonksiyon</vt:lpstr>
      <vt:lpstr>Slayt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Uygulaması</dc:title>
  <dc:creator>Tormenta</dc:creator>
  <cp:lastModifiedBy>Windows Kullanıcısı</cp:lastModifiedBy>
  <cp:revision>7</cp:revision>
  <dcterms:created xsi:type="dcterms:W3CDTF">2020-04-25T11:38:25Z</dcterms:created>
  <dcterms:modified xsi:type="dcterms:W3CDTF">2020-04-26T15:56:07Z</dcterms:modified>
</cp:coreProperties>
</file>