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sldIdLst>
    <p:sldId id="256" r:id="rId3"/>
    <p:sldId id="262" r:id="rId4"/>
    <p:sldId id="257" r:id="rId5"/>
    <p:sldId id="272" r:id="rId6"/>
    <p:sldId id="265" r:id="rId7"/>
    <p:sldId id="266" r:id="rId8"/>
    <p:sldId id="270" r:id="rId9"/>
    <p:sldId id="267" r:id="rId10"/>
    <p:sldId id="269" r:id="rId11"/>
    <p:sldId id="271" r:id="rId12"/>
    <p:sldId id="273" r:id="rId13"/>
    <p:sldId id="274" r:id="rId14"/>
    <p:sldId id="26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57"/>
            <p14:sldId id="272"/>
            <p14:sldId id="265"/>
            <p14:sldId id="266"/>
            <p14:sldId id="270"/>
            <p14:sldId id="267"/>
            <p14:sldId id="269"/>
            <p14:sldId id="271"/>
            <p14:sldId id="273"/>
            <p14:sldId id="274"/>
            <p14:sldId id="268"/>
          </p14:sldIdLst>
        </p14:section>
        <p14:section name="了解更多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2017/8/29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2017/8/29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8/29/2017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人力资源服务</a:t>
            </a:r>
            <a:r>
              <a:rPr lang="en-US" altLang="zh-CN" dirty="0" smtClean="0"/>
              <a:t>APP</a:t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需求说明书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10"/>
            <a:ext cx="6705599" cy="71064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你还有什么可以共享？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486401" y="5821252"/>
            <a:ext cx="6705599" cy="877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zh-CN" sz="2800" kern="1200">
                <a:solidFill>
                  <a:srgbClr val="D24726"/>
                </a:solidFill>
                <a:latin typeface="+mj-lt"/>
                <a:ea typeface="Microsoft YaHei U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Microsoft YaHei UI" panose="020B0503020204020204" pitchFamily="34" charset="-122"/>
              </a:rPr>
              <a:t>除了自己，好像没有什么可以共享了。</a:t>
            </a:r>
            <a:endParaRPr lang="zh-CN" altLang="en-US" dirty="0" smtClean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评价管理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3" y="1603220"/>
            <a:ext cx="4766057" cy="4771822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通用评价管理</a:t>
            </a:r>
            <a:r>
              <a:rPr lang="zh-CN" altLang="en-US" sz="2400" b="1" dirty="0"/>
              <a:t>功能：</a:t>
            </a:r>
            <a:endParaRPr lang="en-US" altLang="zh-CN" sz="2400" b="1" dirty="0"/>
          </a:p>
          <a:p>
            <a:r>
              <a:rPr lang="en-US" altLang="zh-CN" sz="1800" dirty="0"/>
              <a:t>1</a:t>
            </a:r>
            <a:r>
              <a:rPr lang="zh-CN" altLang="zh-CN" sz="1800" dirty="0"/>
              <a:t>、评价功能包括：评论和</a:t>
            </a:r>
            <a:r>
              <a:rPr lang="zh-CN" altLang="zh-CN" sz="1800" dirty="0" smtClean="0"/>
              <a:t>打分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zh-CN" sz="1800" dirty="0"/>
              <a:t>、已购用户可以评价、未购物用户可以</a:t>
            </a:r>
            <a:r>
              <a:rPr lang="zh-CN" altLang="zh-CN" sz="1800" dirty="0" smtClean="0"/>
              <a:t>咨询</a:t>
            </a:r>
            <a:endParaRPr lang="en-US" altLang="zh-CN" sz="1800" dirty="0" smtClean="0"/>
          </a:p>
          <a:p>
            <a:r>
              <a:rPr lang="en-US" altLang="zh-CN" sz="1800" dirty="0" smtClean="0"/>
              <a:t>3</a:t>
            </a:r>
            <a:r>
              <a:rPr lang="zh-CN" altLang="zh-CN" sz="1800" dirty="0"/>
              <a:t>、管理员</a:t>
            </a:r>
            <a:r>
              <a:rPr lang="en-US" altLang="zh-CN" sz="1800" dirty="0"/>
              <a:t>/</a:t>
            </a:r>
            <a:r>
              <a:rPr lang="zh-CN" altLang="zh-CN" sz="1800" dirty="0"/>
              <a:t>商家可以回复评论或</a:t>
            </a:r>
            <a:r>
              <a:rPr lang="zh-CN" altLang="zh-CN" sz="1800" dirty="0" smtClean="0"/>
              <a:t>咨询</a:t>
            </a:r>
            <a:endParaRPr lang="en-US" altLang="zh-CN" sz="1800" dirty="0" smtClean="0"/>
          </a:p>
          <a:p>
            <a:r>
              <a:rPr lang="en-US" altLang="zh-CN" sz="1800" dirty="0" smtClean="0"/>
              <a:t>4</a:t>
            </a:r>
            <a:r>
              <a:rPr lang="zh-CN" altLang="zh-CN" sz="1800" dirty="0"/>
              <a:t>、评价可以删除。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17" y="3989131"/>
            <a:ext cx="2567339" cy="1562728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487177" y="1693372"/>
            <a:ext cx="3528811" cy="3638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/>
              <a:t>人力资源评价管理功能：</a:t>
            </a:r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、打分功能会影响用户的积分。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78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通知管理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3" y="1603220"/>
            <a:ext cx="4766057" cy="4771822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通用通知管理</a:t>
            </a:r>
            <a:r>
              <a:rPr lang="zh-CN" altLang="en-US" sz="2400" b="1" dirty="0"/>
              <a:t>功能：</a:t>
            </a:r>
            <a:endParaRPr lang="en-US" altLang="zh-CN" sz="2400" b="1" dirty="0"/>
          </a:p>
          <a:p>
            <a:r>
              <a:rPr lang="en-US" altLang="zh-CN" dirty="0" smtClean="0"/>
              <a:t>1</a:t>
            </a:r>
            <a:r>
              <a:rPr lang="zh-CN" altLang="zh-CN" dirty="0"/>
              <a:t>、有新订单，通知</a:t>
            </a:r>
            <a:r>
              <a:rPr lang="zh-CN" altLang="zh-CN" dirty="0" smtClean="0"/>
              <a:t>商户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zh-CN" dirty="0"/>
              <a:t>、有新用户时通知系统</a:t>
            </a:r>
            <a:r>
              <a:rPr lang="zh-CN" altLang="zh-CN" dirty="0" smtClean="0"/>
              <a:t>管理员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zh-CN" dirty="0"/>
              <a:t>、有新消息时通知</a:t>
            </a:r>
            <a:r>
              <a:rPr lang="zh-CN" altLang="zh-CN" dirty="0" smtClean="0"/>
              <a:t>用户</a:t>
            </a:r>
            <a:endParaRPr lang="en-US" altLang="zh-CN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083381" y="1603220"/>
            <a:ext cx="4407374" cy="3638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/>
              <a:t>人力资源评价管理功能：</a:t>
            </a:r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、自己关注的</a:t>
            </a:r>
            <a:r>
              <a:rPr lang="en-US" altLang="zh-CN" sz="1800" dirty="0" smtClean="0"/>
              <a:t>tag</a:t>
            </a:r>
            <a:r>
              <a:rPr lang="zh-CN" altLang="en-US" sz="1800" dirty="0" smtClean="0"/>
              <a:t>有新的服务商时，通知。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、自己发布的服务有新评价时，通知</a:t>
            </a:r>
            <a:endParaRPr lang="zh-CN" altLang="en-US" dirty="0"/>
          </a:p>
        </p:txBody>
      </p:sp>
      <p:pic>
        <p:nvPicPr>
          <p:cNvPr id="9218" name="Picture 2" descr="“messag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10" y="3683023"/>
            <a:ext cx="218122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22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聊天管理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737" y="3002927"/>
            <a:ext cx="4766057" cy="134604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平台用户使用聊天系统进行沟通。</a:t>
            </a:r>
            <a:endParaRPr lang="en-US" altLang="zh-CN" dirty="0" smtClean="0"/>
          </a:p>
          <a:p>
            <a:r>
              <a:rPr lang="zh-CN" altLang="en-US" dirty="0" smtClean="0"/>
              <a:t>聊天功能为二期开发的功能</a:t>
            </a:r>
            <a:endParaRPr lang="en-US" altLang="zh-CN" dirty="0" smtClean="0"/>
          </a:p>
        </p:txBody>
      </p:sp>
      <p:pic>
        <p:nvPicPr>
          <p:cNvPr id="11266" name="Picture 2" descr="“messag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183" y="604434"/>
            <a:ext cx="50292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99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推广：</a:t>
            </a:r>
            <a:r>
              <a:rPr lang="zh-CN" altLang="en-US" dirty="0"/>
              <a:t>没有什么是钱解决</a:t>
            </a:r>
            <a:r>
              <a:rPr lang="zh-CN" altLang="en-US" dirty="0" smtClean="0"/>
              <a:t>不了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3" y="1603220"/>
            <a:ext cx="5899397" cy="3136206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推广方式：</a:t>
            </a:r>
            <a:endParaRPr lang="en-US" altLang="zh-CN" sz="3200" dirty="0" smtClean="0"/>
          </a:p>
          <a:p>
            <a:r>
              <a:rPr lang="en-US" altLang="zh-CN" sz="2000" dirty="0" smtClean="0"/>
              <a:t>1 </a:t>
            </a:r>
            <a:r>
              <a:rPr lang="zh-CN" altLang="en-US" sz="2000" dirty="0" smtClean="0"/>
              <a:t>用户每天登录或打开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可领取随机红包或固定红包</a:t>
            </a:r>
            <a:endParaRPr lang="en-US" altLang="zh-CN" sz="2000" dirty="0" smtClean="0"/>
          </a:p>
          <a:p>
            <a:r>
              <a:rPr lang="en-US" altLang="zh-CN" sz="2000" dirty="0" smtClean="0"/>
              <a:t>2 </a:t>
            </a:r>
            <a:r>
              <a:rPr lang="zh-CN" altLang="en-US" sz="2000" dirty="0" smtClean="0"/>
              <a:t>随机红包或固定红包的实现方式</a:t>
            </a:r>
            <a:endParaRPr lang="zh-CN" sz="2000" dirty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55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109138" cy="1706777"/>
          </a:xfrm>
        </p:spPr>
        <p:txBody>
          <a:bodyPr/>
          <a:lstStyle/>
          <a:p>
            <a:r>
              <a:rPr lang="zh-CN" altLang="en-US" sz="4000" dirty="0" smtClean="0"/>
              <a:t>如果你对自己的现状不满意</a:t>
            </a:r>
            <a:r>
              <a:rPr lang="en-US" altLang="zh-CN" sz="4000" dirty="0" smtClean="0"/>
              <a:t> </a:t>
            </a:r>
            <a:endParaRPr 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持续的改变，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400" dirty="0">
                <a:latin typeface="Microsoft YaHei UI" panose="020B0503020204020204" pitchFamily="34" charset="-122"/>
              </a:rPr>
              <a:t> </a:t>
            </a:r>
            <a:r>
              <a:rPr lang="en-US" altLang="zh-CN" sz="2400" dirty="0" smtClean="0">
                <a:latin typeface="Microsoft YaHei UI" panose="020B0503020204020204" pitchFamily="34" charset="-122"/>
              </a:rPr>
              <a:t>              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会让你看到你不曾预料到的自己</a:t>
            </a:r>
            <a:endParaRPr 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96215" y="2402237"/>
            <a:ext cx="4829577" cy="170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4800" kern="1200">
                <a:solidFill>
                  <a:srgbClr val="D2472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r>
              <a:rPr lang="zh-CN" altLang="en-US" sz="4000" dirty="0" smtClean="0"/>
              <a:t>那么你要做的就是从现在开始做出改变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通用商城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APP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框架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414" y="1700011"/>
            <a:ext cx="6156101" cy="6181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通用商城</a:t>
            </a:r>
            <a:r>
              <a:rPr lang="en-US" altLang="zh-CN" dirty="0" smtClean="0"/>
              <a:t>APP</a:t>
            </a:r>
            <a:r>
              <a:rPr lang="zh-CN" altLang="en-US" dirty="0" smtClean="0"/>
              <a:t>框架图</a:t>
            </a:r>
            <a:endParaRPr lang="zh-CN" altLang="en-US" dirty="0"/>
          </a:p>
        </p:txBody>
      </p:sp>
      <p:sp>
        <p:nvSpPr>
          <p:cNvPr id="15" name="左大括号 14"/>
          <p:cNvSpPr/>
          <p:nvPr/>
        </p:nvSpPr>
        <p:spPr>
          <a:xfrm rot="5400000">
            <a:off x="6201156" y="-1983327"/>
            <a:ext cx="334853" cy="90409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822356" y="2951011"/>
            <a:ext cx="708338" cy="26384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</a:p>
          <a:p>
            <a:pPr algn="ctr"/>
            <a:r>
              <a:rPr lang="zh-CN" altLang="en-US" dirty="0" smtClean="0"/>
              <a:t>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户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26153" y="2951011"/>
            <a:ext cx="708338" cy="26384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</a:p>
          <a:p>
            <a:pPr algn="ctr"/>
            <a:r>
              <a:rPr lang="zh-CN" altLang="en-US" dirty="0" smtClean="0"/>
              <a:t>商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品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理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4584871" y="2951011"/>
            <a:ext cx="708338" cy="26384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</a:p>
          <a:p>
            <a:pPr algn="ctr"/>
            <a:r>
              <a:rPr lang="zh-CN" altLang="en-US" dirty="0" smtClean="0"/>
              <a:t>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理</a:t>
            </a:r>
            <a:endParaRPr lang="en-US" altLang="zh-CN" dirty="0" smtClean="0"/>
          </a:p>
        </p:txBody>
      </p:sp>
      <p:sp>
        <p:nvSpPr>
          <p:cNvPr id="19" name="矩形 18"/>
          <p:cNvSpPr/>
          <p:nvPr/>
        </p:nvSpPr>
        <p:spPr>
          <a:xfrm>
            <a:off x="5943582" y="2951011"/>
            <a:ext cx="708338" cy="26384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</a:p>
          <a:p>
            <a:pPr algn="ctr"/>
            <a:r>
              <a:rPr lang="zh-CN" altLang="en-US" dirty="0" smtClean="0"/>
              <a:t>购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物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车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理</a:t>
            </a:r>
            <a:endParaRPr lang="en-US" altLang="zh-CN" dirty="0" smtClean="0"/>
          </a:p>
        </p:txBody>
      </p:sp>
      <p:sp>
        <p:nvSpPr>
          <p:cNvPr id="20" name="矩形 19"/>
          <p:cNvSpPr/>
          <p:nvPr/>
        </p:nvSpPr>
        <p:spPr>
          <a:xfrm>
            <a:off x="7302293" y="2951011"/>
            <a:ext cx="708338" cy="26384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</a:p>
          <a:p>
            <a:pPr algn="ctr"/>
            <a:r>
              <a:rPr lang="zh-CN" altLang="en-US" dirty="0" smtClean="0"/>
              <a:t>评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价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管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理</a:t>
            </a:r>
            <a:endParaRPr lang="en-US" altLang="zh-CN" dirty="0" smtClean="0"/>
          </a:p>
        </p:txBody>
      </p:sp>
      <p:sp>
        <p:nvSpPr>
          <p:cNvPr id="21" name="矩形 20"/>
          <p:cNvSpPr/>
          <p:nvPr/>
        </p:nvSpPr>
        <p:spPr>
          <a:xfrm>
            <a:off x="8661004" y="2951011"/>
            <a:ext cx="708338" cy="26384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</a:p>
          <a:p>
            <a:pPr algn="ctr"/>
            <a:r>
              <a:rPr lang="zh-CN" altLang="en-US" dirty="0" smtClean="0"/>
              <a:t>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知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统</a:t>
            </a:r>
            <a:endParaRPr lang="en-US" altLang="zh-CN" dirty="0" smtClean="0"/>
          </a:p>
        </p:txBody>
      </p:sp>
      <p:sp>
        <p:nvSpPr>
          <p:cNvPr id="22" name="矩形 21"/>
          <p:cNvSpPr/>
          <p:nvPr/>
        </p:nvSpPr>
        <p:spPr>
          <a:xfrm>
            <a:off x="10154953" y="2951011"/>
            <a:ext cx="708338" cy="26384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</a:p>
          <a:p>
            <a:pPr algn="ctr"/>
            <a:r>
              <a:rPr lang="zh-CN" altLang="en-US" dirty="0" smtClean="0"/>
              <a:t>聊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天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用户管理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468192"/>
            <a:ext cx="6327650" cy="538980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通用用户管理功能：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300" dirty="0" smtClean="0"/>
              <a:t>用户</a:t>
            </a:r>
            <a:r>
              <a:rPr lang="zh-CN" altLang="zh-CN" sz="2300" dirty="0"/>
              <a:t>的注册、登录、用户信息管理、第三方登录（</a:t>
            </a:r>
            <a:r>
              <a:rPr lang="en-US" altLang="zh-CN" sz="2300" dirty="0"/>
              <a:t>QQ</a:t>
            </a:r>
            <a:r>
              <a:rPr lang="zh-CN" altLang="zh-CN" sz="2300" dirty="0"/>
              <a:t>、微信、微博等）、用户权限管理、用户中心， 积分</a:t>
            </a:r>
            <a:r>
              <a:rPr lang="zh-CN" sz="2300" dirty="0" smtClean="0"/>
              <a:t>。</a:t>
            </a:r>
            <a:endParaRPr lang="en-US" altLang="zh-CN" sz="2300" dirty="0"/>
          </a:p>
          <a:p>
            <a:r>
              <a:rPr lang="zh-CN" altLang="en-US" sz="2400" b="1" dirty="0" smtClean="0"/>
              <a:t>人力资源服务</a:t>
            </a:r>
            <a:r>
              <a:rPr lang="en-US" altLang="zh-CN" sz="2400" b="1" dirty="0" smtClean="0"/>
              <a:t>APP</a:t>
            </a:r>
            <a:r>
              <a:rPr lang="zh-CN" altLang="en-US" sz="2400" b="1" dirty="0" smtClean="0"/>
              <a:t>的用户管理</a:t>
            </a:r>
            <a:r>
              <a:rPr lang="zh-CN" altLang="en-US" sz="2400" b="1" dirty="0"/>
              <a:t>功能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200" dirty="0"/>
              <a:t>用户可以发布自己提供的服务，如：前端技术开发，服务时间，服务价格，</a:t>
            </a:r>
            <a:r>
              <a:rPr lang="zh-CN" altLang="zh-CN" sz="2000" dirty="0"/>
              <a:t>其他说明</a:t>
            </a:r>
            <a:r>
              <a:rPr lang="zh-CN" altLang="zh-CN" sz="2200" dirty="0"/>
              <a:t>。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200" dirty="0"/>
              <a:t>用户每次服务都会获得或者扣掉相应的积分，积分策略到时候再说。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200" dirty="0"/>
              <a:t>用户收货</a:t>
            </a:r>
            <a:r>
              <a:rPr lang="zh-CN" altLang="zh-CN" sz="2200" dirty="0" smtClean="0"/>
              <a:t>地址管理</a:t>
            </a:r>
            <a:endParaRPr lang="en-US" altLang="zh-CN" sz="22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用户可以查看自己的收入总额、订单</a:t>
            </a:r>
            <a:endParaRPr lang="en-US" altLang="zh-CN" sz="22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用户可以订阅自己关注的领域或标签，如：</a:t>
            </a:r>
            <a:r>
              <a:rPr lang="en-US" altLang="zh-CN" sz="2200" dirty="0" smtClean="0"/>
              <a:t>python</a:t>
            </a:r>
            <a:r>
              <a:rPr lang="zh-CN" altLang="en-US" sz="2200" dirty="0" smtClean="0"/>
              <a:t>、跑腿等，当有新的服务且带有自己关注的标签时，即可得到通知。</a:t>
            </a:r>
            <a:endParaRPr lang="zh-CN" altLang="zh-CN" sz="2200" dirty="0"/>
          </a:p>
          <a:p>
            <a:endParaRPr lang="zh-CN" altLang="zh-CN" sz="2400" dirty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“users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1" y="2047847"/>
            <a:ext cx="4591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5048517" y="6270349"/>
            <a:ext cx="2846231" cy="540913"/>
            <a:chOff x="5009882" y="5845344"/>
            <a:chExt cx="2846231" cy="540913"/>
          </a:xfrm>
        </p:grpSpPr>
        <p:sp>
          <p:nvSpPr>
            <p:cNvPr id="12" name="对角圆角矩形 11"/>
            <p:cNvSpPr/>
            <p:nvPr/>
          </p:nvSpPr>
          <p:spPr>
            <a:xfrm>
              <a:off x="5653825" y="5845344"/>
              <a:ext cx="2202288" cy="540913"/>
            </a:xfrm>
            <a:prstGeom prst="round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关联通知系统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12" idx="2"/>
            </p:cNvCxnSpPr>
            <p:nvPr/>
          </p:nvCxnSpPr>
          <p:spPr>
            <a:xfrm flipH="1" flipV="1">
              <a:off x="5009882" y="5898525"/>
              <a:ext cx="643943" cy="217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用户管理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468192"/>
            <a:ext cx="6327650" cy="5389808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人力资源服务</a:t>
            </a:r>
            <a:r>
              <a:rPr lang="en-US" altLang="zh-CN" sz="2400" b="1" dirty="0" smtClean="0"/>
              <a:t>APP</a:t>
            </a:r>
            <a:r>
              <a:rPr lang="zh-CN" altLang="en-US" sz="2400" b="1" dirty="0" smtClean="0"/>
              <a:t>的用户管理</a:t>
            </a:r>
            <a:r>
              <a:rPr lang="zh-CN" altLang="en-US" sz="2400" b="1" dirty="0"/>
              <a:t>功能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用户积分可以兑换现金</a:t>
            </a:r>
            <a:endParaRPr lang="en-US" altLang="zh-CN" sz="22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200" dirty="0" smtClean="0"/>
              <a:t>用户每天登录可以获得固定红包或者随机红包</a:t>
            </a:r>
            <a:endParaRPr lang="zh-CN" altLang="zh-CN" sz="2400" dirty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“users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1" y="2047847"/>
            <a:ext cx="45910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4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商品管理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3" y="1468192"/>
            <a:ext cx="7921381" cy="459775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通用商品管理功能：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zh-CN" sz="2400" b="1" dirty="0">
                <a:solidFill>
                  <a:srgbClr val="FF0000"/>
                </a:solidFill>
              </a:rPr>
              <a:t>、商品类别管理，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</a:rPr>
              <a:t>、商品基础信息管理，</a:t>
            </a:r>
            <a:r>
              <a:rPr lang="en-US" altLang="zh-CN" sz="2400" b="1" dirty="0">
                <a:solidFill>
                  <a:srgbClr val="FF0000"/>
                </a:solidFill>
              </a:rPr>
              <a:t> 3</a:t>
            </a:r>
            <a:r>
              <a:rPr lang="zh-CN" altLang="zh-CN" sz="2400" b="1" dirty="0">
                <a:solidFill>
                  <a:srgbClr val="FF0000"/>
                </a:solidFill>
              </a:rPr>
              <a:t>、商品发布、编辑、删除</a:t>
            </a:r>
            <a:r>
              <a:rPr lang="zh-CN" altLang="zh-CN" sz="2400" b="1" dirty="0">
                <a:solidFill>
                  <a:srgbClr val="FF0000"/>
                </a:solidFill>
              </a:rPr>
              <a:t>。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zh-CN" sz="2400" dirty="0"/>
              <a:t>商品类别管理是指管理商品所属分类，分类可以根据用户需要自己</a:t>
            </a:r>
            <a:r>
              <a:rPr lang="zh-CN" altLang="zh-CN" sz="2400" dirty="0">
                <a:solidFill>
                  <a:srgbClr val="FF0000"/>
                </a:solidFill>
              </a:rPr>
              <a:t>无限次添加</a:t>
            </a:r>
            <a:r>
              <a:rPr lang="zh-CN" altLang="zh-CN" sz="2400" dirty="0"/>
              <a:t>，修改。分类修改之后，被修改分类下的所有商品的所属分类也同时被修改。当分类下还有商品时，分类不允许被删除，分类可以停用，停用之后，分类下的商品都处于停用状态。</a:t>
            </a:r>
          </a:p>
          <a:p>
            <a:r>
              <a:rPr lang="zh-CN" altLang="zh-CN" sz="2400" dirty="0"/>
              <a:t>商品基础信息管理是指对商品基本属性进行管理，具体包括：商品名称、商品价格、商品的缩略图、商品详情、创建时间、编辑时间、创建人，对于特定领域的商品应用可以通过扩展基础信息来实现，如人力资源的</a:t>
            </a:r>
            <a:r>
              <a:rPr lang="en-US" altLang="zh-CN" sz="2400" dirty="0"/>
              <a:t>APP</a:t>
            </a:r>
            <a:r>
              <a:rPr lang="zh-CN" altLang="zh-CN" sz="2400" dirty="0"/>
              <a:t>，需要为商品（即人），增加服务时间属性，即可通过扩展基础信息来实现。</a:t>
            </a:r>
            <a:endParaRPr lang="en-US" altLang="zh-CN" sz="2100" dirty="0"/>
          </a:p>
          <a:p>
            <a:endParaRPr lang="zh-CN" altLang="zh-CN" sz="2400" dirty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050" name="Picture 2" descr="“product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662" y="2444436"/>
            <a:ext cx="2857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商品管理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27314" y="1770644"/>
            <a:ext cx="6001554" cy="508735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b="1" dirty="0"/>
              <a:t>人力资源服务</a:t>
            </a:r>
            <a:r>
              <a:rPr lang="en-US" altLang="zh-CN" sz="2400" b="1" dirty="0"/>
              <a:t>APP </a:t>
            </a: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2400" b="1" dirty="0"/>
          </a:p>
          <a:p>
            <a:r>
              <a:rPr lang="en-US" altLang="zh-CN" sz="1800" dirty="0" smtClean="0"/>
              <a:t>1 </a:t>
            </a:r>
            <a:r>
              <a:rPr lang="zh-CN" altLang="en-US" sz="1800" dirty="0" smtClean="0"/>
              <a:t>扩展通用商品管理</a:t>
            </a:r>
            <a:endParaRPr lang="en-US" altLang="zh-CN" sz="1800" dirty="0" smtClean="0"/>
          </a:p>
          <a:p>
            <a:r>
              <a:rPr lang="en-US" altLang="zh-CN" sz="1800" dirty="0" smtClean="0"/>
              <a:t>2 </a:t>
            </a:r>
            <a:r>
              <a:rPr lang="zh-CN" altLang="en-US" sz="1800" dirty="0" smtClean="0"/>
              <a:t>增加服务所属行业或</a:t>
            </a:r>
            <a:r>
              <a:rPr lang="en-US" altLang="zh-CN" sz="1800" dirty="0" smtClean="0"/>
              <a:t>tag</a:t>
            </a:r>
          </a:p>
          <a:p>
            <a:r>
              <a:rPr lang="en-US" altLang="zh-CN" sz="1800" dirty="0" smtClean="0"/>
              <a:t>3 </a:t>
            </a:r>
            <a:r>
              <a:rPr lang="zh-CN" altLang="en-US" sz="1800" dirty="0" smtClean="0"/>
              <a:t>增加可选的服务时间</a:t>
            </a:r>
            <a:endParaRPr lang="en-US" altLang="zh-CN" sz="1800" dirty="0" smtClean="0"/>
          </a:p>
          <a:p>
            <a:r>
              <a:rPr lang="en-US" altLang="zh-CN" sz="1800" dirty="0" smtClean="0"/>
              <a:t>4 </a:t>
            </a:r>
            <a:r>
              <a:rPr lang="zh-CN" altLang="en-US" sz="1800" dirty="0" smtClean="0"/>
              <a:t>可服务的地域</a:t>
            </a:r>
            <a:endParaRPr lang="en-US" altLang="zh-CN" sz="1800" dirty="0" smtClean="0"/>
          </a:p>
          <a:p>
            <a:r>
              <a:rPr lang="en-US" altLang="zh-CN" sz="1800" dirty="0" smtClean="0"/>
              <a:t>5 </a:t>
            </a:r>
            <a:r>
              <a:rPr lang="zh-CN" altLang="en-US" sz="1800" dirty="0" smtClean="0"/>
              <a:t>联系方式：电话、</a:t>
            </a:r>
            <a:r>
              <a:rPr lang="en-US" altLang="zh-CN" sz="1800" dirty="0" err="1" smtClean="0"/>
              <a:t>qq</a:t>
            </a:r>
            <a:r>
              <a:rPr lang="zh-CN" altLang="en-US" sz="1800" dirty="0" smtClean="0"/>
              <a:t>、邮箱（可以选择对没有下订单的人进行隐藏）</a:t>
            </a:r>
            <a:endParaRPr lang="en-US" altLang="zh-CN" sz="1800" dirty="0" smtClean="0"/>
          </a:p>
          <a:p>
            <a:r>
              <a:rPr lang="en-US" altLang="zh-CN" sz="1800" dirty="0" smtClean="0"/>
              <a:t>6 </a:t>
            </a:r>
            <a:r>
              <a:rPr lang="zh-CN" altLang="en-US" sz="1800" dirty="0" smtClean="0"/>
              <a:t>技能及经验描述</a:t>
            </a:r>
            <a:endParaRPr lang="en-US" altLang="zh-CN" sz="1800" dirty="0" smtClean="0"/>
          </a:p>
          <a:p>
            <a:r>
              <a:rPr lang="en-US" altLang="zh-CN" sz="1800" dirty="0" smtClean="0"/>
              <a:t>7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案例展示</a:t>
            </a:r>
            <a:endParaRPr lang="en-US" altLang="zh-CN" sz="1800" dirty="0" smtClean="0"/>
          </a:p>
          <a:p>
            <a:endParaRPr lang="zh-CN" altLang="zh-CN" sz="1800" dirty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074" name="Picture 2" descr="“product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9" y="2227642"/>
            <a:ext cx="542925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05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商品管理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79117" y="1487309"/>
            <a:ext cx="6001554" cy="527409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400" b="1" dirty="0"/>
              <a:t>人力资源服务</a:t>
            </a:r>
            <a:r>
              <a:rPr lang="en-US" altLang="zh-CN" sz="2400" b="1" dirty="0"/>
              <a:t>APP </a:t>
            </a:r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2400" b="1" dirty="0"/>
          </a:p>
          <a:p>
            <a:r>
              <a:rPr lang="zh-CN" altLang="en-US" sz="1800" dirty="0" smtClean="0"/>
              <a:t>用户可以发布需求，指明自己需要的服务类型：</a:t>
            </a:r>
            <a:endParaRPr lang="en-US" altLang="zh-CN" sz="1800" dirty="0" smtClean="0"/>
          </a:p>
          <a:p>
            <a:r>
              <a:rPr lang="en-US" altLang="zh-CN" sz="1800" dirty="0" smtClean="0"/>
              <a:t>1 </a:t>
            </a:r>
            <a:r>
              <a:rPr lang="zh-CN" altLang="en-US" sz="1800" dirty="0"/>
              <a:t>扩展通用商品</a:t>
            </a:r>
            <a:r>
              <a:rPr lang="zh-CN" altLang="en-US" sz="1800" dirty="0" smtClean="0"/>
              <a:t>管理</a:t>
            </a:r>
            <a:endParaRPr lang="en-US" altLang="zh-CN" sz="1800" dirty="0" smtClean="0"/>
          </a:p>
          <a:p>
            <a:r>
              <a:rPr lang="en-US" altLang="zh-CN" sz="1800" dirty="0" smtClean="0"/>
              <a:t>2 </a:t>
            </a:r>
            <a:r>
              <a:rPr lang="zh-CN" altLang="en-US" sz="1800" dirty="0"/>
              <a:t>增加服务所属行业或</a:t>
            </a:r>
            <a:r>
              <a:rPr lang="en-US" altLang="zh-CN" sz="1800" dirty="0"/>
              <a:t>tag</a:t>
            </a:r>
          </a:p>
          <a:p>
            <a:r>
              <a:rPr lang="en-US" altLang="zh-CN" sz="1800" dirty="0"/>
              <a:t>3 </a:t>
            </a:r>
            <a:r>
              <a:rPr lang="zh-CN" altLang="en-US" sz="1800" dirty="0"/>
              <a:t>增加可选的服务时间</a:t>
            </a:r>
            <a:endParaRPr lang="en-US" altLang="zh-CN" sz="1800" dirty="0"/>
          </a:p>
          <a:p>
            <a:r>
              <a:rPr lang="en-US" altLang="zh-CN" sz="1800" dirty="0"/>
              <a:t>4 </a:t>
            </a:r>
            <a:r>
              <a:rPr lang="zh-CN" altLang="en-US" sz="1800" dirty="0"/>
              <a:t>可服务的地域</a:t>
            </a:r>
            <a:endParaRPr lang="en-US" altLang="zh-CN" sz="1800" dirty="0"/>
          </a:p>
          <a:p>
            <a:r>
              <a:rPr lang="en-US" altLang="zh-CN" sz="1800" dirty="0"/>
              <a:t>5 </a:t>
            </a:r>
            <a:r>
              <a:rPr lang="zh-CN" altLang="en-US" sz="1800" dirty="0"/>
              <a:t>联系方式：电话、</a:t>
            </a:r>
            <a:r>
              <a:rPr lang="en-US" altLang="zh-CN" sz="1800" dirty="0" err="1"/>
              <a:t>qq</a:t>
            </a:r>
            <a:r>
              <a:rPr lang="zh-CN" altLang="en-US" sz="1800" dirty="0"/>
              <a:t>、邮箱（可以选择对没有下订单的人进行隐藏）</a:t>
            </a:r>
            <a:endParaRPr lang="en-US" altLang="zh-CN" sz="1800" dirty="0"/>
          </a:p>
          <a:p>
            <a:r>
              <a:rPr lang="en-US" altLang="zh-CN" sz="1800" dirty="0"/>
              <a:t>6 </a:t>
            </a:r>
            <a:r>
              <a:rPr lang="zh-CN" altLang="en-US" sz="1800" dirty="0"/>
              <a:t>技能及</a:t>
            </a:r>
            <a:r>
              <a:rPr lang="zh-CN" altLang="en-US" sz="1800" dirty="0" smtClean="0"/>
              <a:t>经验要求描述</a:t>
            </a:r>
            <a:endParaRPr lang="en-US" altLang="zh-CN" sz="1800" dirty="0" smtClean="0"/>
          </a:p>
          <a:p>
            <a:r>
              <a:rPr lang="en-US" altLang="zh-CN" sz="1800" dirty="0" smtClean="0"/>
              <a:t>7 </a:t>
            </a:r>
            <a:r>
              <a:rPr lang="zh-CN" altLang="en-US" sz="1800" dirty="0" smtClean="0"/>
              <a:t>普通服务者可以留言，但不可以下订单。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zh-CN" altLang="zh-CN" sz="1800" dirty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074" name="Picture 2" descr="“product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9" y="2227642"/>
            <a:ext cx="542925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18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支付管理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603219"/>
            <a:ext cx="3619836" cy="5087355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通用支付管理</a:t>
            </a:r>
            <a:r>
              <a:rPr lang="zh-CN" altLang="en-US" sz="2400" b="1" dirty="0"/>
              <a:t>功能：</a:t>
            </a:r>
            <a:endParaRPr lang="en-US" altLang="zh-CN" sz="2400" b="1" dirty="0"/>
          </a:p>
          <a:p>
            <a:r>
              <a:rPr lang="en-US" altLang="zh-CN" sz="1800" dirty="0"/>
              <a:t>1</a:t>
            </a:r>
            <a:r>
              <a:rPr lang="zh-CN" altLang="zh-CN" sz="1800" dirty="0"/>
              <a:t>、管理众多第三方支付信息，如支付宝、微信、银联，管理其可用性、关联</a:t>
            </a:r>
            <a:r>
              <a:rPr lang="zh-CN" altLang="zh-CN" sz="1800" dirty="0" smtClean="0"/>
              <a:t>账户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zh-CN" sz="1800" dirty="0"/>
              <a:t>、支付上的设计应充分考虑对</a:t>
            </a:r>
            <a:r>
              <a:rPr lang="en-US" altLang="zh-CN" sz="1800" dirty="0"/>
              <a:t>b2c, c2c</a:t>
            </a:r>
            <a:r>
              <a:rPr lang="zh-CN" altLang="zh-CN" sz="1800" dirty="0"/>
              <a:t>等商业模式的扩展</a:t>
            </a: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733965" y="1603219"/>
            <a:ext cx="3619836" cy="508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/>
              <a:t>人力资源支付管理功能：</a:t>
            </a:r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、拥有个人收入账户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、随机红包或固定红包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585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购物车管理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603220"/>
            <a:ext cx="3619836" cy="3393784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通用购物车管理</a:t>
            </a:r>
            <a:r>
              <a:rPr lang="zh-CN" altLang="en-US" sz="2400" b="1" dirty="0"/>
              <a:t>功能：</a:t>
            </a:r>
            <a:endParaRPr lang="en-US" altLang="zh-CN" sz="2400" b="1" dirty="0"/>
          </a:p>
          <a:p>
            <a:r>
              <a:rPr lang="en-US" altLang="zh-CN" sz="1800" dirty="0" smtClean="0"/>
              <a:t>1</a:t>
            </a:r>
            <a:r>
              <a:rPr lang="zh-CN" altLang="zh-CN" sz="1800" dirty="0"/>
              <a:t>、支持未登录用户将商品添加至购物车，登录</a:t>
            </a:r>
            <a:r>
              <a:rPr lang="en-US" altLang="zh-CN" sz="1800" dirty="0"/>
              <a:t>/</a:t>
            </a:r>
            <a:r>
              <a:rPr lang="zh-CN" altLang="zh-CN" sz="1800" dirty="0"/>
              <a:t>注册之后，进行结算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zh-CN" sz="1800" dirty="0"/>
              <a:t>、支持购物车对商品的增删操作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098" name="Picture 2" descr="“购物车”的图片搜索结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" t="6332" r="1684" b="6833"/>
          <a:stretch/>
        </p:blipFill>
        <p:spPr bwMode="auto">
          <a:xfrm>
            <a:off x="4765183" y="2388134"/>
            <a:ext cx="2678806" cy="244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4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867</Words>
  <Application>Microsoft Office PowerPoint</Application>
  <PresentationFormat>宽屏</PresentationFormat>
  <Paragraphs>124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人力资源服务APP                             需求说明书</vt:lpstr>
      <vt:lpstr>通用商城APP框架</vt:lpstr>
      <vt:lpstr>1 用户管理</vt:lpstr>
      <vt:lpstr>1 用户管理</vt:lpstr>
      <vt:lpstr>2 商品管理</vt:lpstr>
      <vt:lpstr>2 商品管理</vt:lpstr>
      <vt:lpstr>2 商品管理</vt:lpstr>
      <vt:lpstr>3 支付管理</vt:lpstr>
      <vt:lpstr>4 购物车管理</vt:lpstr>
      <vt:lpstr>5 评价管理</vt:lpstr>
      <vt:lpstr>6 通知管理</vt:lpstr>
      <vt:lpstr>7 聊天管理</vt:lpstr>
      <vt:lpstr>3 推广：没有什么是钱解决不了 </vt:lpstr>
      <vt:lpstr>如果你对自己的现状不满意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2017-08-29T02:32:27Z</dcterms:created>
  <dcterms:modified xsi:type="dcterms:W3CDTF">2017-08-29T03:35:52Z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