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1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9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9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9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2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4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5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64C19-CE7C-4C93-BD2C-7390AAFD26F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7A38D-9E9B-4EA5-B80E-D312BDB7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localhost/stok_barang/index.php?hal=home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9EC-2A7B-4A1A-B155-DA15A6A2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E11A-538B-4CBB-85FC-0E60128F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Perwita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Sari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Rullya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Deni Wijaya</a:t>
            </a:r>
          </a:p>
        </p:txBody>
      </p:sp>
    </p:spTree>
    <p:extLst>
      <p:ext uri="{BB962C8B-B14F-4D97-AF65-F5344CB8AC3E}">
        <p14:creationId xmlns:p14="http://schemas.microsoft.com/office/powerpoint/2010/main" val="1147378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C50C-AEAD-45B7-9D66-805498B5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78DB-0147-40FF-95D8-090A08D7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255" y="2099733"/>
            <a:ext cx="9907769" cy="40527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mengecek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merencanakan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kepastian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1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7964-B80E-4D29-AA5B-0548270B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B50474-00D4-4A1C-8CB2-D489375F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0219" y="3937000"/>
            <a:ext cx="1870752" cy="429232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8730A-54BC-44D1-B8B1-3822A1B093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4" y="729720"/>
            <a:ext cx="8406351" cy="5384001"/>
          </a:xfrm>
        </p:spPr>
      </p:pic>
    </p:spTree>
    <p:extLst>
      <p:ext uri="{BB962C8B-B14F-4D97-AF65-F5344CB8AC3E}">
        <p14:creationId xmlns:p14="http://schemas.microsoft.com/office/powerpoint/2010/main" val="25517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54145-F68B-4681-830E-D5CE456B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34" y="4140195"/>
            <a:ext cx="9592732" cy="1083735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http://localhost/stok_barang/index.php?hal=home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C7FCD9-82B6-449A-8F7C-E7D7EF1C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911" y="1148646"/>
            <a:ext cx="4371622" cy="10837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Ayo Kita Demo!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0FE82-5774-4807-A8E1-8B74DC65F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4432" y="2683116"/>
            <a:ext cx="2000953" cy="11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824BC3-6104-4BFE-9D3F-F61C2540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60225"/>
            <a:ext cx="9609668" cy="14688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60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Kelompok 6</vt:lpstr>
      <vt:lpstr>Tujuan</vt:lpstr>
      <vt:lpstr>Diagram</vt:lpstr>
      <vt:lpstr>http://localhost/stok_barang/index.php?hal=home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</dc:title>
  <dc:creator>Lenovo</dc:creator>
  <cp:lastModifiedBy>admin</cp:lastModifiedBy>
  <cp:revision>18</cp:revision>
  <dcterms:created xsi:type="dcterms:W3CDTF">2019-12-19T06:09:17Z</dcterms:created>
  <dcterms:modified xsi:type="dcterms:W3CDTF">2019-12-20T00:48:37Z</dcterms:modified>
</cp:coreProperties>
</file>