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4"/>
  </p:notesMasterIdLst>
  <p:handoutMasterIdLst>
    <p:handoutMasterId r:id="rId15"/>
  </p:handoutMasterIdLst>
  <p:sldIdLst>
    <p:sldId id="263" r:id="rId3"/>
    <p:sldId id="283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0D974-0561-4F94-B707-428AB29B216A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FE7E-1921-4EFD-A381-47CA5A5D26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6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B810-6FB8-4958-ACEA-EED1FE35CBDF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C2A06-9CFC-4017-A78E-791E0662E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8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49714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644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9617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88872" y="163528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341551-4697-41C7-A352-EF71700584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14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704696FB-5704-44BE-A7C4-3766EFA77A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112562F3-7C1E-4A0C-96A9-C0EE72521397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80200"/>
            <a:ext cx="3600400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932040" y="1408807"/>
            <a:ext cx="3312368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697A31B-4C32-45F0-9980-3B5F2D551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E:\002-KIMS BUSINESS\007-02-Fullslidesppt-Contents\20161216\Stethoscope as symbol of medicine PowerPoint Templates\main-item-01.png">
            <a:extLst>
              <a:ext uri="{FF2B5EF4-FFF2-40B4-BE49-F238E27FC236}">
                <a16:creationId xmlns:a16="http://schemas.microsoft.com/office/drawing/2014/main" id="{2B3A4CC3-A1A4-42DB-A940-EBD20187F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1A83409A-F47A-4922-AEBE-AE222BBF71BF}"/>
              </a:ext>
            </a:extLst>
          </p:cNvPr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3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3939902"/>
            <a:ext cx="2952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3947522"/>
            <a:ext cx="7761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539552" y="3723878"/>
            <a:ext cx="8064896" cy="10081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0"/>
            <a:ext cx="8064896" cy="3363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22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46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5733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75733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89428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38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47664" y="406569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STYLE</a:t>
            </a:r>
          </a:p>
        </p:txBody>
      </p:sp>
      <p:pic>
        <p:nvPicPr>
          <p:cNvPr id="5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6" y="329620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931790"/>
            <a:ext cx="9144000" cy="2211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sng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927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1720" y="0"/>
            <a:ext cx="2286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572000" y="2571750"/>
            <a:ext cx="457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" y="1561376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703784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419872" y="1893198"/>
            <a:ext cx="572412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139702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15766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24" y="1745754"/>
            <a:ext cx="2231488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902008"/>
            <a:ext cx="467544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3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2915816" y="0"/>
            <a:ext cx="6228184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87013D31-6B1B-457D-A2E1-324A15BA2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2715766"/>
            <a:ext cx="2808312" cy="208848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8499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0"/>
            <a:ext cx="5940152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123478"/>
            <a:ext cx="55446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7027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36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032" y="0"/>
            <a:ext cx="184172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1720" y="123478"/>
            <a:ext cx="691276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0" y="3867894"/>
            <a:ext cx="1265664" cy="93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6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2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2" descr="E:\002-KIMS BUSINESS\007-02-Fullslidesppt-Contents\20161216\Stethoscope as symbol of medicine PowerPoint Templates\main-item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73" y="123478"/>
            <a:ext cx="983526" cy="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-6032" y="817270"/>
            <a:ext cx="76743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699792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716016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732240" y="1131590"/>
            <a:ext cx="1728192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73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7504" y="3075806"/>
            <a:ext cx="2808312" cy="13684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336" y="925101"/>
            <a:ext cx="3168352" cy="383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662184" y="1061419"/>
            <a:ext cx="1827251" cy="282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33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6" r:id="rId3"/>
    <p:sldLayoutId id="2147483667" r:id="rId4"/>
    <p:sldLayoutId id="2147483661" r:id="rId5"/>
    <p:sldLayoutId id="2147483660" r:id="rId6"/>
    <p:sldLayoutId id="2147483664" r:id="rId7"/>
    <p:sldLayoutId id="2147483677" r:id="rId8"/>
    <p:sldLayoutId id="2147483678" r:id="rId9"/>
    <p:sldLayoutId id="2147483669" r:id="rId10"/>
    <p:sldLayoutId id="2147483670" r:id="rId11"/>
    <p:sldLayoutId id="2147483679" r:id="rId12"/>
    <p:sldLayoutId id="2147483672" r:id="rId13"/>
    <p:sldLayoutId id="2147483673" r:id="rId14"/>
    <p:sldLayoutId id="2147483674" r:id="rId15"/>
    <p:sldLayoutId id="2147483675" r:id="rId16"/>
    <p:sldLayoutId id="2147483680" r:id="rId17"/>
    <p:sldLayoutId id="2147483656" r:id="rId1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TESTING DAN QA PERANGKAT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707904" y="2859782"/>
            <a:ext cx="5436096" cy="288032"/>
          </a:xfrm>
        </p:spPr>
        <p:txBody>
          <a:bodyPr/>
          <a:lstStyle/>
          <a:p>
            <a:pPr lvl="0"/>
            <a:r>
              <a:rPr lang="en-US" altLang="ko-KR" dirty="0"/>
              <a:t>FIRDA - 201011400149</a:t>
            </a:r>
          </a:p>
        </p:txBody>
      </p:sp>
    </p:spTree>
    <p:extLst>
      <p:ext uri="{BB962C8B-B14F-4D97-AF65-F5344CB8AC3E}">
        <p14:creationId xmlns:p14="http://schemas.microsoft.com/office/powerpoint/2010/main" val="319108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43541"/>
                </a:solidFill>
                <a:latin typeface="Söhne"/>
              </a:rPr>
              <a:t>L</a:t>
            </a:r>
            <a:r>
              <a:rPr lang="en-ID" altLang="ko-KR" dirty="0" err="1">
                <a:solidFill>
                  <a:srgbClr val="343541"/>
                </a:solidFill>
                <a:latin typeface="Söhne"/>
              </a:rPr>
              <a:t>angkah</a:t>
            </a:r>
            <a:r>
              <a:rPr lang="en-ID" altLang="ko-KR" dirty="0">
                <a:solidFill>
                  <a:srgbClr val="343541"/>
                </a:solidFill>
                <a:latin typeface="Söhne"/>
              </a:rPr>
              <a:t> – Langkah </a:t>
            </a:r>
            <a:r>
              <a:rPr lang="en-ID" altLang="ko-KR" dirty="0" err="1">
                <a:solidFill>
                  <a:srgbClr val="343541"/>
                </a:solidFill>
                <a:latin typeface="Söhne"/>
              </a:rPr>
              <a:t>konfigurasi</a:t>
            </a:r>
            <a:r>
              <a:rPr lang="en-ID" altLang="ko-KR" dirty="0">
                <a:solidFill>
                  <a:srgbClr val="343541"/>
                </a:solidFill>
                <a:latin typeface="Söhne"/>
              </a:rPr>
              <a:t> CI / CD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9DD7533-A5D2-C520-58E4-7CA6B315413E}"/>
              </a:ext>
            </a:extLst>
          </p:cNvPr>
          <p:cNvSpPr txBox="1">
            <a:spLocks/>
          </p:cNvSpPr>
          <p:nvPr/>
        </p:nvSpPr>
        <p:spPr>
          <a:xfrm>
            <a:off x="323528" y="1055908"/>
            <a:ext cx="3744416" cy="326609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sz="18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94122BB-E138-C8FB-87DA-82273E7A357C}"/>
              </a:ext>
            </a:extLst>
          </p:cNvPr>
          <p:cNvSpPr txBox="1">
            <a:spLocks/>
          </p:cNvSpPr>
          <p:nvPr/>
        </p:nvSpPr>
        <p:spPr>
          <a:xfrm>
            <a:off x="677412" y="4096859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Dan </a:t>
            </a:r>
            <a:r>
              <a:rPr lang="en-US" sz="1400" dirty="0" err="1"/>
              <a:t>selanjutnya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terceklis</a:t>
            </a:r>
            <a:r>
              <a:rPr lang="en-US" sz="1400" dirty="0"/>
              <a:t> </a:t>
            </a:r>
            <a:r>
              <a:rPr lang="en-US" sz="1400" dirty="0" err="1"/>
              <a:t>semua</a:t>
            </a:r>
            <a:r>
              <a:rPr lang="en-US" sz="1400" dirty="0"/>
              <a:t> Langkah </a:t>
            </a:r>
            <a:r>
              <a:rPr lang="en-US" sz="1400" dirty="0" err="1"/>
              <a:t>nya</a:t>
            </a:r>
            <a:r>
              <a:rPr lang="en-US" sz="1400" dirty="0"/>
              <a:t> </a:t>
            </a:r>
            <a:r>
              <a:rPr lang="en-US" sz="1400" dirty="0" err="1"/>
              <a:t>berhasil</a:t>
            </a:r>
            <a:endParaRPr lang="en-ID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C145C-AD5E-1BE3-98C8-AC8D5131F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69" y="964311"/>
            <a:ext cx="69764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8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343541"/>
                </a:solidFill>
                <a:latin typeface="Söhne"/>
              </a:rPr>
              <a:t>Referensi</a:t>
            </a:r>
            <a:r>
              <a:rPr lang="en-US" altLang="ko-KR" dirty="0">
                <a:solidFill>
                  <a:srgbClr val="343541"/>
                </a:solidFill>
                <a:latin typeface="Söhne"/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9DD7533-A5D2-C520-58E4-7CA6B315413E}"/>
              </a:ext>
            </a:extLst>
          </p:cNvPr>
          <p:cNvSpPr txBox="1">
            <a:spLocks/>
          </p:cNvSpPr>
          <p:nvPr/>
        </p:nvSpPr>
        <p:spPr>
          <a:xfrm>
            <a:off x="323528" y="1055908"/>
            <a:ext cx="3744416" cy="326609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sz="18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94122BB-E138-C8FB-87DA-82273E7A357C}"/>
              </a:ext>
            </a:extLst>
          </p:cNvPr>
          <p:cNvSpPr txBox="1">
            <a:spLocks/>
          </p:cNvSpPr>
          <p:nvPr/>
        </p:nvSpPr>
        <p:spPr>
          <a:xfrm>
            <a:off x="395536" y="1851670"/>
            <a:ext cx="7344816" cy="93610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 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 Testing with </a:t>
            </a:r>
            <a:r>
              <a:rPr lang="en-US" sz="1400" dirty="0" err="1"/>
              <a:t>pytest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GitHub Actions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Continuous Integration and Continuous Deployment (CI/CD) Explained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Jenkins Official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Travis CI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CircleCI</a:t>
            </a:r>
            <a:r>
              <a:rPr lang="en-US" sz="1400" dirty="0"/>
              <a:t> Documentation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38796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UNIT TESTING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9DD7533-A5D2-C520-58E4-7CA6B315413E}"/>
              </a:ext>
            </a:extLst>
          </p:cNvPr>
          <p:cNvSpPr txBox="1">
            <a:spLocks/>
          </p:cNvSpPr>
          <p:nvPr/>
        </p:nvSpPr>
        <p:spPr>
          <a:xfrm>
            <a:off x="342737" y="2283718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800" dirty="0"/>
              <a:t>Unit testing </a:t>
            </a:r>
            <a:r>
              <a:rPr lang="en-US" altLang="ko-KR" sz="1800" dirty="0" err="1"/>
              <a:t>adalah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jenis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pengujian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perangkat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lunak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dilakukan</a:t>
            </a:r>
            <a:r>
              <a:rPr lang="en-US" altLang="ko-KR" sz="1800" dirty="0"/>
              <a:t> pada </a:t>
            </a:r>
            <a:r>
              <a:rPr lang="en-US" altLang="ko-KR" sz="1800" dirty="0" err="1"/>
              <a:t>tingkat</a:t>
            </a:r>
            <a:r>
              <a:rPr lang="en-US" altLang="ko-KR" sz="1800" dirty="0"/>
              <a:t> paling </a:t>
            </a:r>
            <a:r>
              <a:rPr lang="en-US" altLang="ko-KR" sz="1800" dirty="0" err="1"/>
              <a:t>kecil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yaitu</a:t>
            </a:r>
            <a:r>
              <a:rPr lang="en-US" altLang="ko-KR" sz="1800" dirty="0"/>
              <a:t> pada unit-unit individual </a:t>
            </a:r>
            <a:r>
              <a:rPr lang="en-US" altLang="ko-KR" sz="1800" dirty="0" err="1"/>
              <a:t>dari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kode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sumber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seperti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fungsi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atau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metode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Tujuan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dari</a:t>
            </a:r>
            <a:r>
              <a:rPr lang="en-US" altLang="ko-KR" sz="1800" dirty="0"/>
              <a:t> unit testing </a:t>
            </a:r>
            <a:r>
              <a:rPr lang="en-US" altLang="ko-KR" sz="1800" dirty="0" err="1"/>
              <a:t>adalah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untuk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memeriksa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apakah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setiap</a:t>
            </a:r>
            <a:r>
              <a:rPr lang="en-US" altLang="ko-KR" sz="1800" dirty="0"/>
              <a:t> unit </a:t>
            </a:r>
            <a:r>
              <a:rPr lang="en-US" altLang="ko-KR" sz="1800" dirty="0" err="1"/>
              <a:t>kode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tersebut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berfungsi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sesuai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diharapkan</a:t>
            </a:r>
            <a:r>
              <a:rPr lang="en-US" altLang="ko-KR" sz="1800" dirty="0"/>
              <a:t> dan </a:t>
            </a:r>
            <a:r>
              <a:rPr lang="en-US" altLang="ko-KR" sz="1800" dirty="0" err="1"/>
              <a:t>memberikan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hasil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benar</a:t>
            </a:r>
            <a:r>
              <a:rPr lang="en-US" altLang="ko-KR" sz="1800" dirty="0"/>
              <a:t>. Unit testing </a:t>
            </a:r>
            <a:r>
              <a:rPr lang="en-US" altLang="ko-KR" sz="1800" dirty="0" err="1"/>
              <a:t>biasanya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dilakukan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secara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otomatis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dengan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menggunakan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perangkat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lunak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pengujian</a:t>
            </a:r>
            <a:r>
              <a:rPr lang="en-US" altLang="ko-KR" sz="1800" dirty="0"/>
              <a:t>, dan </a:t>
            </a:r>
            <a:r>
              <a:rPr lang="en-US" altLang="ko-KR" sz="1800" dirty="0" err="1"/>
              <a:t>hasilnya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harus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validasi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secara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independen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sebelum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integrasi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ke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dalam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sistem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lebih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besar</a:t>
            </a:r>
            <a:r>
              <a:rPr lang="en-US" altLang="ko-KR" sz="1800" dirty="0"/>
              <a:t>. Unit testing </a:t>
            </a:r>
            <a:r>
              <a:rPr lang="en-US" altLang="ko-KR" sz="1800" dirty="0" err="1"/>
              <a:t>membantu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mengidentifikasi</a:t>
            </a:r>
            <a:r>
              <a:rPr lang="en-US" altLang="ko-KR" sz="1800" dirty="0"/>
              <a:t> bug </a:t>
            </a:r>
            <a:r>
              <a:rPr lang="en-US" altLang="ko-KR" sz="1800" dirty="0" err="1"/>
              <a:t>atau</a:t>
            </a:r>
            <a:r>
              <a:rPr lang="en-US" altLang="ko-KR" sz="1800" dirty="0"/>
              <a:t> </a:t>
            </a:r>
            <a:r>
              <a:rPr lang="en-US" altLang="ko-KR" sz="1800" dirty="0" err="1"/>
              <a:t>kesalahan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perangkat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lunak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sejak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dini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sehingga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dapat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memperbaikinya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sebelum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mencapai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tahap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pengujian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lebih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luas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109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WHITE BOX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9DD7533-A5D2-C520-58E4-7CA6B315413E}"/>
              </a:ext>
            </a:extLst>
          </p:cNvPr>
          <p:cNvSpPr txBox="1">
            <a:spLocks/>
          </p:cNvSpPr>
          <p:nvPr/>
        </p:nvSpPr>
        <p:spPr>
          <a:xfrm>
            <a:off x="323528" y="1707654"/>
            <a:ext cx="7344816" cy="7200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800" dirty="0"/>
              <a:t>White box testing </a:t>
            </a:r>
            <a:r>
              <a:rPr lang="en-US" altLang="ko-KR" sz="1800" dirty="0" err="1"/>
              <a:t>adalah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metode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pengujian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perangkat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lunak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melibatkan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pemahaman</a:t>
            </a:r>
            <a:r>
              <a:rPr lang="en-US" altLang="ko-KR" sz="1800" dirty="0"/>
              <a:t> internal </a:t>
            </a:r>
            <a:r>
              <a:rPr lang="en-US" altLang="ko-KR" sz="1800" dirty="0" err="1"/>
              <a:t>tentang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struktur</a:t>
            </a:r>
            <a:r>
              <a:rPr lang="en-US" altLang="ko-KR" sz="1800" dirty="0"/>
              <a:t> dan </a:t>
            </a:r>
            <a:r>
              <a:rPr lang="en-US" altLang="ko-KR" sz="1800" dirty="0" err="1"/>
              <a:t>logika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kode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sumber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diuji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untuk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memeriksa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berbagai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jalur</a:t>
            </a:r>
            <a:r>
              <a:rPr lang="en-US" altLang="ko-KR" sz="1800" dirty="0"/>
              <a:t> </a:t>
            </a:r>
            <a:r>
              <a:rPr lang="en-US" altLang="ko-KR" sz="1800" dirty="0" err="1"/>
              <a:t>eksekusi</a:t>
            </a:r>
            <a:r>
              <a:rPr lang="en-US" altLang="ko-KR" sz="1800" dirty="0"/>
              <a:t> dan </a:t>
            </a:r>
            <a:r>
              <a:rPr lang="en-US" altLang="ko-KR" sz="1800" dirty="0" err="1"/>
              <a:t>pengambilan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keputusan</a:t>
            </a:r>
            <a:r>
              <a:rPr lang="en-US" altLang="ko-KR" sz="1800" dirty="0"/>
              <a:t> di </a:t>
            </a:r>
            <a:r>
              <a:rPr lang="en-US" altLang="ko-KR" sz="1800" dirty="0" err="1"/>
              <a:t>dalamnya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4050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343541"/>
                </a:solidFill>
                <a:effectLst/>
                <a:latin typeface="Söhne"/>
              </a:rPr>
              <a:t>Python Testing Frameworks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9DD7533-A5D2-C520-58E4-7CA6B315413E}"/>
              </a:ext>
            </a:extLst>
          </p:cNvPr>
          <p:cNvSpPr txBox="1">
            <a:spLocks/>
          </p:cNvSpPr>
          <p:nvPr/>
        </p:nvSpPr>
        <p:spPr>
          <a:xfrm>
            <a:off x="323528" y="2067694"/>
            <a:ext cx="7344816" cy="7200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sz="1800" dirty="0"/>
              <a:t>Python Testing Frameworks </a:t>
            </a:r>
            <a:r>
              <a:rPr lang="en-US" altLang="ko-KR" sz="1800" dirty="0" err="1"/>
              <a:t>adalah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seperangkat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alat</a:t>
            </a:r>
            <a:r>
              <a:rPr lang="en-US" altLang="ko-KR" sz="1800" dirty="0"/>
              <a:t> dan </a:t>
            </a:r>
            <a:r>
              <a:rPr lang="en-US" altLang="ko-KR" sz="1800" dirty="0" err="1"/>
              <a:t>aturan</a:t>
            </a:r>
            <a:r>
              <a:rPr lang="en-US" altLang="ko-KR" sz="1800" dirty="0"/>
              <a:t> yang </a:t>
            </a:r>
            <a:r>
              <a:rPr lang="en-US" altLang="ko-KR" sz="1800" dirty="0" err="1"/>
              <a:t>digunakan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untuk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mengatur</a:t>
            </a:r>
            <a:r>
              <a:rPr lang="en-US" altLang="ko-KR" sz="1800" dirty="0"/>
              <a:t> dan </a:t>
            </a:r>
            <a:r>
              <a:rPr lang="en-US" altLang="ko-KR" sz="1800" dirty="0" err="1"/>
              <a:t>menjalankan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pengujian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perangkat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lunak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dalam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bahasa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pemrograman</a:t>
            </a:r>
            <a:r>
              <a:rPr lang="en-US" altLang="ko-KR" sz="1800" dirty="0"/>
              <a:t> Python, </a:t>
            </a:r>
            <a:r>
              <a:rPr lang="en-US" altLang="ko-KR" sz="1800" dirty="0" err="1"/>
              <a:t>termasuk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penyediaan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metode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untuk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menulis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menjalankan</a:t>
            </a:r>
            <a:r>
              <a:rPr lang="en-US" altLang="ko-KR" sz="1800" dirty="0"/>
              <a:t>, dan </a:t>
            </a:r>
            <a:r>
              <a:rPr lang="en-US" altLang="ko-KR" sz="1800" dirty="0" err="1"/>
              <a:t>menganalisis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hasil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dari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pengujian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Contoh</a:t>
            </a:r>
            <a:r>
              <a:rPr lang="en-US" altLang="ko-KR" sz="1800" dirty="0"/>
              <a:t> framework </a:t>
            </a:r>
            <a:r>
              <a:rPr lang="en-US" altLang="ko-KR" sz="1800" dirty="0" err="1"/>
              <a:t>terkenal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dalam</a:t>
            </a:r>
            <a:r>
              <a:rPr lang="en-US" altLang="ko-KR" sz="1800" dirty="0"/>
              <a:t> Python </a:t>
            </a:r>
            <a:r>
              <a:rPr lang="en-US" altLang="ko-KR" sz="1800" dirty="0" err="1"/>
              <a:t>adalah</a:t>
            </a:r>
            <a:r>
              <a:rPr lang="en-US" altLang="ko-KR" sz="1800" dirty="0"/>
              <a:t> `</a:t>
            </a:r>
            <a:r>
              <a:rPr lang="en-US" altLang="ko-KR" sz="1800" dirty="0" err="1"/>
              <a:t>unittest</a:t>
            </a:r>
            <a:r>
              <a:rPr lang="en-US" altLang="ko-KR" sz="1800" dirty="0"/>
              <a:t>`, `</a:t>
            </a:r>
            <a:r>
              <a:rPr lang="en-US" altLang="ko-KR" sz="1800" dirty="0" err="1"/>
              <a:t>pytest</a:t>
            </a:r>
            <a:r>
              <a:rPr lang="en-US" altLang="ko-KR" sz="1800" dirty="0"/>
              <a:t>`, dan `nose`.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189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343541"/>
                </a:solidFill>
                <a:effectLst/>
                <a:latin typeface="Söhne"/>
              </a:rPr>
              <a:t>Python Testing Frameworks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9DD7533-A5D2-C520-58E4-7CA6B315413E}"/>
              </a:ext>
            </a:extLst>
          </p:cNvPr>
          <p:cNvSpPr txBox="1">
            <a:spLocks/>
          </p:cNvSpPr>
          <p:nvPr/>
        </p:nvSpPr>
        <p:spPr>
          <a:xfrm>
            <a:off x="337533" y="1419622"/>
            <a:ext cx="7344816" cy="7200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sz="1800" dirty="0" err="1">
                <a:solidFill>
                  <a:schemeClr val="dk1"/>
                </a:solidFill>
                <a:latin typeface="Sitka Text Semibold" pitchFamily="2" charset="0"/>
              </a:rPr>
              <a:t>Sebagai</a:t>
            </a:r>
            <a:r>
              <a:rPr lang="en-ID" sz="1800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Sitka Text Semibold" pitchFamily="2" charset="0"/>
              </a:rPr>
              <a:t>contoh</a:t>
            </a:r>
            <a:r>
              <a:rPr lang="en-ID" sz="1800" dirty="0">
                <a:solidFill>
                  <a:schemeClr val="dk1"/>
                </a:solidFill>
                <a:latin typeface="Sitka Text Semibold" pitchFamily="2" charset="0"/>
              </a:rPr>
              <a:t>, </a:t>
            </a:r>
            <a:r>
              <a:rPr lang="en-ID" sz="1800" dirty="0" err="1">
                <a:solidFill>
                  <a:schemeClr val="dk1"/>
                </a:solidFill>
                <a:latin typeface="Sitka Text Semibold" pitchFamily="2" charset="0"/>
              </a:rPr>
              <a:t>berikut</a:t>
            </a:r>
            <a:r>
              <a:rPr lang="en-ID" sz="1800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Sitka Text Semibold" pitchFamily="2" charset="0"/>
              </a:rPr>
              <a:t>adalah</a:t>
            </a:r>
            <a:r>
              <a:rPr lang="en-ID" sz="1800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Sitka Text Semibold" pitchFamily="2" charset="0"/>
              </a:rPr>
              <a:t>contoh</a:t>
            </a:r>
            <a:r>
              <a:rPr lang="en-ID" sz="1800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Sitka Text Semibold" pitchFamily="2" charset="0"/>
              </a:rPr>
              <a:t>kode</a:t>
            </a:r>
            <a:r>
              <a:rPr lang="en-ID" sz="1800" dirty="0">
                <a:solidFill>
                  <a:schemeClr val="dk1"/>
                </a:solidFill>
                <a:latin typeface="Sitka Text Semibold" pitchFamily="2" charset="0"/>
              </a:rPr>
              <a:t> Python yang </a:t>
            </a:r>
            <a:r>
              <a:rPr lang="en-ID" sz="1800" dirty="0" err="1">
                <a:solidFill>
                  <a:schemeClr val="dk1"/>
                </a:solidFill>
                <a:latin typeface="Sitka Text Semibold" pitchFamily="2" charset="0"/>
              </a:rPr>
              <a:t>mencetak</a:t>
            </a:r>
            <a:r>
              <a:rPr lang="en-ID" sz="1800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Sitka Text Semibold" pitchFamily="2" charset="0"/>
              </a:rPr>
              <a:t>kalkulasi</a:t>
            </a:r>
            <a:r>
              <a:rPr lang="en-ID" sz="1800" dirty="0">
                <a:solidFill>
                  <a:schemeClr val="dk1"/>
                </a:solidFill>
                <a:latin typeface="Sitka Text Semibold" pitchFamily="2" charset="0"/>
              </a:rPr>
              <a:t> total sales ,</a:t>
            </a:r>
            <a:r>
              <a:rPr lang="en-ID" sz="1800" dirty="0" err="1">
                <a:solidFill>
                  <a:schemeClr val="dk1"/>
                </a:solidFill>
                <a:latin typeface="Sitka Text Semibold" pitchFamily="2" charset="0"/>
              </a:rPr>
              <a:t>disini</a:t>
            </a:r>
            <a:r>
              <a:rPr lang="en-ID" sz="1800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Sitka Text Semibold" pitchFamily="2" charset="0"/>
              </a:rPr>
              <a:t>saya</a:t>
            </a:r>
            <a:r>
              <a:rPr lang="en-ID" sz="1800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Sitka Text Semibold" pitchFamily="2" charset="0"/>
              </a:rPr>
              <a:t>menggunakan</a:t>
            </a:r>
            <a:r>
              <a:rPr lang="en-ID" sz="1800" dirty="0">
                <a:solidFill>
                  <a:schemeClr val="dk1"/>
                </a:solidFill>
                <a:latin typeface="Sitka Text Semibold" pitchFamily="2" charset="0"/>
              </a:rPr>
              <a:t> 2 file python yang di </a:t>
            </a:r>
            <a:r>
              <a:rPr lang="en-ID" sz="1800" dirty="0" err="1">
                <a:solidFill>
                  <a:schemeClr val="dk1"/>
                </a:solidFill>
                <a:latin typeface="Sitka Text Semibold" pitchFamily="2" charset="0"/>
              </a:rPr>
              <a:t>bawah</a:t>
            </a:r>
            <a:r>
              <a:rPr lang="en-ID" sz="1800" dirty="0">
                <a:solidFill>
                  <a:schemeClr val="dk1"/>
                </a:solidFill>
                <a:latin typeface="Sitka Text Semibold" pitchFamily="2" charset="0"/>
              </a:rPr>
              <a:t> dan </a:t>
            </a:r>
            <a:r>
              <a:rPr lang="en-ID" sz="1800" dirty="0" err="1">
                <a:solidFill>
                  <a:schemeClr val="dk1"/>
                </a:solidFill>
                <a:latin typeface="Sitka Text Semibold" pitchFamily="2" charset="0"/>
              </a:rPr>
              <a:t>dengan</a:t>
            </a:r>
            <a:r>
              <a:rPr lang="en-ID" sz="1800" dirty="0">
                <a:solidFill>
                  <a:schemeClr val="dk1"/>
                </a:solidFill>
                <a:latin typeface="Sitka Text Semibold" pitchFamily="2" charset="0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Sitka Text Semibold" pitchFamily="2" charset="0"/>
              </a:rPr>
              <a:t>nama</a:t>
            </a:r>
            <a:r>
              <a:rPr lang="en-ID" sz="1800" dirty="0">
                <a:solidFill>
                  <a:schemeClr val="dk1"/>
                </a:solidFill>
                <a:latin typeface="Sitka Text Semibold" pitchFamily="2" charset="0"/>
              </a:rPr>
              <a:t> file “sales.py” </a:t>
            </a:r>
          </a:p>
          <a:p>
            <a:pPr algn="just"/>
            <a:endParaRPr lang="ko-KR" alt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FC97E-BD56-947C-82E7-FD48B5410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7734"/>
            <a:ext cx="548716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9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343541"/>
                </a:solidFill>
                <a:effectLst/>
                <a:latin typeface="Söhne"/>
              </a:rPr>
              <a:t>Python Testing Frameworks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9DD7533-A5D2-C520-58E4-7CA6B315413E}"/>
              </a:ext>
            </a:extLst>
          </p:cNvPr>
          <p:cNvSpPr txBox="1">
            <a:spLocks/>
          </p:cNvSpPr>
          <p:nvPr/>
        </p:nvSpPr>
        <p:spPr>
          <a:xfrm>
            <a:off x="323528" y="1055908"/>
            <a:ext cx="3744416" cy="326609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34E00-30FB-8A88-B9D8-4ECEE2A9A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14" y="1059582"/>
            <a:ext cx="4635658" cy="326609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96C0067-36C3-817B-6090-B8F4827409AB}"/>
              </a:ext>
            </a:extLst>
          </p:cNvPr>
          <p:cNvSpPr txBox="1">
            <a:spLocks/>
          </p:cNvSpPr>
          <p:nvPr/>
        </p:nvSpPr>
        <p:spPr>
          <a:xfrm>
            <a:off x="305711" y="2400924"/>
            <a:ext cx="374441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Unit test di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atas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mencakup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kasus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uji,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termasuk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saat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daftar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barang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kosong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saat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satu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item,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beberapa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item, dan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saat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item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memiliki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yang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hilang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harga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atau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kuantitas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 Unit test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memeriksa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apakah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fungsi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calculate_total_sales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menghitung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total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penjualan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dengan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benar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berdasarkan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yang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diberikan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Jika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ada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dalam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implementasi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fungsi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unit test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akan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D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gagal</a:t>
            </a:r>
            <a:r>
              <a:rPr lang="en-ID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80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43541"/>
                </a:solidFill>
                <a:latin typeface="Söhne"/>
              </a:rPr>
              <a:t>L</a:t>
            </a:r>
            <a:r>
              <a:rPr lang="en-ID" altLang="ko-KR" dirty="0" err="1">
                <a:solidFill>
                  <a:srgbClr val="343541"/>
                </a:solidFill>
                <a:latin typeface="Söhne"/>
              </a:rPr>
              <a:t>angkah</a:t>
            </a:r>
            <a:r>
              <a:rPr lang="en-ID" altLang="ko-KR" dirty="0">
                <a:solidFill>
                  <a:srgbClr val="343541"/>
                </a:solidFill>
                <a:latin typeface="Söhne"/>
              </a:rPr>
              <a:t> – Langkah </a:t>
            </a:r>
            <a:r>
              <a:rPr lang="en-ID" altLang="ko-KR" dirty="0" err="1">
                <a:solidFill>
                  <a:srgbClr val="343541"/>
                </a:solidFill>
                <a:latin typeface="Söhne"/>
              </a:rPr>
              <a:t>konfigurasi</a:t>
            </a:r>
            <a:r>
              <a:rPr lang="en-ID" altLang="ko-KR" dirty="0">
                <a:solidFill>
                  <a:srgbClr val="343541"/>
                </a:solidFill>
                <a:latin typeface="Söhne"/>
              </a:rPr>
              <a:t> CI / CD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9DD7533-A5D2-C520-58E4-7CA6B315413E}"/>
              </a:ext>
            </a:extLst>
          </p:cNvPr>
          <p:cNvSpPr txBox="1">
            <a:spLocks/>
          </p:cNvSpPr>
          <p:nvPr/>
        </p:nvSpPr>
        <p:spPr>
          <a:xfrm>
            <a:off x="323528" y="1055908"/>
            <a:ext cx="3744416" cy="326609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67E87-A404-8748-2061-F962F8D0D4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1" r="16900"/>
          <a:stretch/>
        </p:blipFill>
        <p:spPr>
          <a:xfrm>
            <a:off x="387324" y="1055908"/>
            <a:ext cx="3744416" cy="2807721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37505765-2190-E91F-1371-CDB9CEB486AD}"/>
              </a:ext>
            </a:extLst>
          </p:cNvPr>
          <p:cNvSpPr txBox="1">
            <a:spLocks/>
          </p:cNvSpPr>
          <p:nvPr/>
        </p:nvSpPr>
        <p:spPr>
          <a:xfrm>
            <a:off x="387324" y="4059820"/>
            <a:ext cx="4112668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rgbClr val="343541"/>
                </a:solidFill>
              </a:rPr>
              <a:t>Langkah Awal create repository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C5CC9E-1F8E-E186-193A-B754950318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65"/>
          <a:stretch/>
        </p:blipFill>
        <p:spPr>
          <a:xfrm>
            <a:off x="4276122" y="1013786"/>
            <a:ext cx="4317738" cy="3117546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23D45830-29DC-E9DE-13F9-42C47F4F9AB2}"/>
              </a:ext>
            </a:extLst>
          </p:cNvPr>
          <p:cNvSpPr txBox="1">
            <a:spLocks/>
          </p:cNvSpPr>
          <p:nvPr/>
        </p:nvSpPr>
        <p:spPr>
          <a:xfrm>
            <a:off x="4378657" y="3575597"/>
            <a:ext cx="4112668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Lalu </a:t>
            </a:r>
            <a:r>
              <a:rPr lang="en-US" sz="1000" dirty="0" err="1"/>
              <a:t>pilih</a:t>
            </a:r>
            <a:r>
              <a:rPr lang="en-US" sz="1000" dirty="0"/>
              <a:t> menu Add file-upload file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259940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43541"/>
                </a:solidFill>
                <a:latin typeface="Söhne"/>
              </a:rPr>
              <a:t>L</a:t>
            </a:r>
            <a:r>
              <a:rPr lang="en-ID" altLang="ko-KR" dirty="0" err="1">
                <a:solidFill>
                  <a:srgbClr val="343541"/>
                </a:solidFill>
                <a:latin typeface="Söhne"/>
              </a:rPr>
              <a:t>angkah</a:t>
            </a:r>
            <a:r>
              <a:rPr lang="en-ID" altLang="ko-KR" dirty="0">
                <a:solidFill>
                  <a:srgbClr val="343541"/>
                </a:solidFill>
                <a:latin typeface="Söhne"/>
              </a:rPr>
              <a:t> – Langkah </a:t>
            </a:r>
            <a:r>
              <a:rPr lang="en-ID" altLang="ko-KR" dirty="0" err="1">
                <a:solidFill>
                  <a:srgbClr val="343541"/>
                </a:solidFill>
                <a:latin typeface="Söhne"/>
              </a:rPr>
              <a:t>konfigurasi</a:t>
            </a:r>
            <a:r>
              <a:rPr lang="en-ID" altLang="ko-KR" dirty="0">
                <a:solidFill>
                  <a:srgbClr val="343541"/>
                </a:solidFill>
                <a:latin typeface="Söhne"/>
              </a:rPr>
              <a:t> CI / CD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9DD7533-A5D2-C520-58E4-7CA6B315413E}"/>
              </a:ext>
            </a:extLst>
          </p:cNvPr>
          <p:cNvSpPr txBox="1">
            <a:spLocks/>
          </p:cNvSpPr>
          <p:nvPr/>
        </p:nvSpPr>
        <p:spPr>
          <a:xfrm>
            <a:off x="323528" y="1055908"/>
            <a:ext cx="3744416" cy="326609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F263F-51B3-6B08-1427-9B7707FF2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r="31099"/>
          <a:stretch/>
        </p:blipFill>
        <p:spPr>
          <a:xfrm>
            <a:off x="189706" y="1055908"/>
            <a:ext cx="4238278" cy="2903903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94122BB-E138-C8FB-87DA-82273E7A357C}"/>
              </a:ext>
            </a:extLst>
          </p:cNvPr>
          <p:cNvSpPr txBox="1">
            <a:spLocks/>
          </p:cNvSpPr>
          <p:nvPr/>
        </p:nvSpPr>
        <p:spPr>
          <a:xfrm>
            <a:off x="323528" y="4028145"/>
            <a:ext cx="410445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Drag file yang </a:t>
            </a:r>
            <a:r>
              <a:rPr lang="en-US" sz="1200" dirty="0" err="1"/>
              <a:t>akan</a:t>
            </a:r>
            <a:r>
              <a:rPr lang="en-US" sz="1200" dirty="0"/>
              <a:t> di </a:t>
            </a:r>
            <a:r>
              <a:rPr lang="en-US" sz="1200" dirty="0" err="1"/>
              <a:t>masukan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github</a:t>
            </a:r>
            <a:r>
              <a:rPr lang="en-US" sz="1200" dirty="0"/>
              <a:t> </a:t>
            </a:r>
            <a:r>
              <a:rPr lang="en-US" sz="1200" dirty="0" err="1"/>
              <a:t>terus</a:t>
            </a:r>
            <a:r>
              <a:rPr lang="en-US" sz="1200" dirty="0"/>
              <a:t> </a:t>
            </a:r>
            <a:r>
              <a:rPr lang="en-US" sz="1200" dirty="0" err="1"/>
              <a:t>klik</a:t>
            </a:r>
            <a:r>
              <a:rPr lang="en-US" sz="1200" dirty="0"/>
              <a:t> commit changes</a:t>
            </a:r>
            <a:endParaRPr lang="en-ID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D2BA92-72FB-68B9-6421-9F386E7407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r="12201"/>
          <a:stretch/>
        </p:blipFill>
        <p:spPr>
          <a:xfrm>
            <a:off x="4716016" y="1069160"/>
            <a:ext cx="4104456" cy="2650732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3BF4BAED-E7DB-7899-4618-C9C04C7F8DFE}"/>
              </a:ext>
            </a:extLst>
          </p:cNvPr>
          <p:cNvSpPr txBox="1">
            <a:spLocks/>
          </p:cNvSpPr>
          <p:nvPr/>
        </p:nvSpPr>
        <p:spPr>
          <a:xfrm>
            <a:off x="4716016" y="3740113"/>
            <a:ext cx="410445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Selanjutnya</a:t>
            </a:r>
            <a:r>
              <a:rPr lang="en-US" sz="1400" dirty="0"/>
              <a:t> menu action dan  </a:t>
            </a:r>
            <a:r>
              <a:rPr lang="en-US" sz="1400" dirty="0" err="1"/>
              <a:t>pilih</a:t>
            </a:r>
            <a:r>
              <a:rPr lang="en-US" sz="1400" dirty="0"/>
              <a:t> python application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402305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43541"/>
                </a:solidFill>
                <a:latin typeface="Söhne"/>
              </a:rPr>
              <a:t>L</a:t>
            </a:r>
            <a:r>
              <a:rPr lang="en-ID" altLang="ko-KR" dirty="0" err="1">
                <a:solidFill>
                  <a:srgbClr val="343541"/>
                </a:solidFill>
                <a:latin typeface="Söhne"/>
              </a:rPr>
              <a:t>angkah</a:t>
            </a:r>
            <a:r>
              <a:rPr lang="en-ID" altLang="ko-KR" dirty="0">
                <a:solidFill>
                  <a:srgbClr val="343541"/>
                </a:solidFill>
                <a:latin typeface="Söhne"/>
              </a:rPr>
              <a:t> – Langkah </a:t>
            </a:r>
            <a:r>
              <a:rPr lang="en-ID" altLang="ko-KR" dirty="0" err="1">
                <a:solidFill>
                  <a:srgbClr val="343541"/>
                </a:solidFill>
                <a:latin typeface="Söhne"/>
              </a:rPr>
              <a:t>konfigurasi</a:t>
            </a:r>
            <a:r>
              <a:rPr lang="en-ID" altLang="ko-KR" dirty="0">
                <a:solidFill>
                  <a:srgbClr val="343541"/>
                </a:solidFill>
                <a:latin typeface="Söhne"/>
              </a:rPr>
              <a:t> CI / CD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9DD7533-A5D2-C520-58E4-7CA6B315413E}"/>
              </a:ext>
            </a:extLst>
          </p:cNvPr>
          <p:cNvSpPr txBox="1">
            <a:spLocks/>
          </p:cNvSpPr>
          <p:nvPr/>
        </p:nvSpPr>
        <p:spPr>
          <a:xfrm>
            <a:off x="323528" y="1055908"/>
            <a:ext cx="3744416" cy="326609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sz="18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94122BB-E138-C8FB-87DA-82273E7A357C}"/>
              </a:ext>
            </a:extLst>
          </p:cNvPr>
          <p:cNvSpPr txBox="1">
            <a:spLocks/>
          </p:cNvSpPr>
          <p:nvPr/>
        </p:nvSpPr>
        <p:spPr>
          <a:xfrm>
            <a:off x="683568" y="3745940"/>
            <a:ext cx="7344816" cy="576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masuk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menu python application </a:t>
            </a:r>
            <a:r>
              <a:rPr lang="en-US" sz="1200" dirty="0" err="1"/>
              <a:t>ganti</a:t>
            </a:r>
            <a:r>
              <a:rPr lang="en-US" sz="1200" dirty="0"/>
              <a:t>  </a:t>
            </a:r>
            <a:r>
              <a:rPr lang="en-US" sz="1200" dirty="0" err="1"/>
              <a:t>nama</a:t>
            </a:r>
            <a:r>
              <a:rPr lang="en-US" sz="1200" dirty="0"/>
              <a:t> paling </a:t>
            </a:r>
            <a:r>
              <a:rPr lang="en-US" sz="1200" dirty="0" err="1"/>
              <a:t>bawah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python (</a:t>
            </a:r>
            <a:r>
              <a:rPr lang="en-US" sz="1200" dirty="0" err="1"/>
              <a:t>nama</a:t>
            </a:r>
            <a:r>
              <a:rPr lang="en-US" sz="1200" dirty="0"/>
              <a:t> file) dan </a:t>
            </a:r>
            <a:r>
              <a:rPr lang="en-US" sz="1200" dirty="0" err="1"/>
              <a:t>pilih</a:t>
            </a:r>
            <a:r>
              <a:rPr lang="en-US" sz="1200" dirty="0"/>
              <a:t> menu commit changes</a:t>
            </a:r>
            <a:endParaRPr lang="en-ID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876F1-FE08-1A15-BB11-FB3CB52A5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27521"/>
            <a:ext cx="8568952" cy="21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95519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FD2906"/>
      </a:accent2>
      <a:accent3>
        <a:srgbClr val="FD2906"/>
      </a:accent3>
      <a:accent4>
        <a:srgbClr val="FD2906"/>
      </a:accent4>
      <a:accent5>
        <a:srgbClr val="FD2906"/>
      </a:accent5>
      <a:accent6>
        <a:srgbClr val="FD2906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424</Words>
  <Application>Microsoft Office PowerPoint</Application>
  <PresentationFormat>On-screen Show (16:9)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Malgun Gothic</vt:lpstr>
      <vt:lpstr>Arial</vt:lpstr>
      <vt:lpstr>Sitka Text Semibold</vt:lpstr>
      <vt:lpstr>Söhne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arieardiansyah1996@gmail.com</cp:lastModifiedBy>
  <cp:revision>100</cp:revision>
  <dcterms:created xsi:type="dcterms:W3CDTF">2016-12-05T23:26:54Z</dcterms:created>
  <dcterms:modified xsi:type="dcterms:W3CDTF">2023-10-31T16:39:52Z</dcterms:modified>
</cp:coreProperties>
</file>