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F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3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7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9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-695325" y="381000"/>
            <a:ext cx="11087100" cy="1447800"/>
          </a:xfrm>
          <a:prstGeom prst="parallelogram">
            <a:avLst/>
          </a:prstGeom>
          <a:solidFill>
            <a:srgbClr val="1FF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4400">
                <a:latin typeface="BigNoodleTitling" panose="02000708030402040100" pitchFamily="2" charset="0"/>
                <a:cs typeface="BigNoodleTitling" panose="02000708030402040100" pitchFamily="2" charset="0"/>
              </a:rPr>
              <a:t>Mengentahui Kombinasi Faktor Produksi Yang OptimAL Dengan Pendekatan Marginal</a:t>
            </a:r>
            <a:endParaRPr lang="en-US" altLang="en-GB" sz="44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  <p:sp>
        <p:nvSpPr>
          <p:cNvPr id="32" name="Parallelogram 31"/>
          <p:cNvSpPr/>
          <p:nvPr/>
        </p:nvSpPr>
        <p:spPr>
          <a:xfrm>
            <a:off x="2442210" y="2046605"/>
            <a:ext cx="10297795" cy="1029335"/>
          </a:xfrm>
          <a:prstGeom prst="parallelogram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FF0D8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4400">
                <a:solidFill>
                  <a:schemeClr val="bg1"/>
                </a:solidFill>
                <a:latin typeface="BigNoodleTitling" panose="02000708030402040100" pitchFamily="2" charset="0"/>
                <a:cs typeface="BigNoodleTitling" panose="02000708030402040100" pitchFamily="2" charset="0"/>
              </a:rPr>
              <a:t>BY : adfd045d7ecc60bfd0691b984e959a43 </a:t>
            </a:r>
            <a:r>
              <a:rPr lang="en-US" altLang="en-GB" sz="4400">
                <a:solidFill>
                  <a:schemeClr val="tx1"/>
                </a:solidFill>
                <a:latin typeface="BigNoodleTitling" panose="02000708030402040100" pitchFamily="2" charset="0"/>
                <a:cs typeface="BigNoodleTitling" panose="02000708030402040100" pitchFamily="2" charset="0"/>
              </a:rPr>
              <a:t>(MD5)</a:t>
            </a:r>
            <a:endParaRPr lang="en-US" altLang="en-GB" sz="4400">
              <a:solidFill>
                <a:schemeClr val="tx1"/>
              </a:solidFill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  <p:sp>
        <p:nvSpPr>
          <p:cNvPr id="33" name="Parallelogram 32"/>
          <p:cNvSpPr/>
          <p:nvPr/>
        </p:nvSpPr>
        <p:spPr>
          <a:xfrm>
            <a:off x="-162560" y="6769735"/>
            <a:ext cx="921385" cy="79375"/>
          </a:xfrm>
          <a:prstGeom prst="parallelogram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FF0D8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300">
                <a:latin typeface="BigNoodleTitling" panose="02000708030402040100" pitchFamily="2" charset="0"/>
                <a:cs typeface="BigNoodleTitling" panose="02000708030402040100" pitchFamily="2" charset="0"/>
              </a:rPr>
              <a:t>MD5 :  aafd0cde188f4b93b5c56611d785037c </a:t>
            </a:r>
            <a:endParaRPr lang="en-US" altLang="en-GB" sz="3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55320" y="442595"/>
            <a:ext cx="41205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Q =</a:t>
            </a:r>
            <a:r>
              <a:rPr lang="en-US" altLang="en-GB" sz="6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US" altLang="en-GB" sz="6000" baseline="30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54935" y="1886585"/>
            <a:ext cx="3538855" cy="1014730"/>
            <a:chOff x="1031" y="722"/>
            <a:chExt cx="6489" cy="1598"/>
          </a:xfrm>
        </p:grpSpPr>
        <p:sp>
          <p:nvSpPr>
            <p:cNvPr id="11" name="Text Box 10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X.c.K 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522" y="887"/>
              <a:ext cx="12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741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54935" y="3321050"/>
            <a:ext cx="3649345" cy="1014730"/>
            <a:chOff x="1031" y="722"/>
            <a:chExt cx="6489" cy="1598"/>
          </a:xfrm>
        </p:grpSpPr>
        <p:sp>
          <p:nvSpPr>
            <p:cNvPr id="15" name="Text Box 14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Y.c.K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426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6085" y="887"/>
              <a:ext cx="123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69795" y="442595"/>
            <a:ext cx="3538855" cy="1014730"/>
            <a:chOff x="1031" y="722"/>
            <a:chExt cx="6489" cy="1598"/>
          </a:xfrm>
        </p:grpSpPr>
        <p:sp>
          <p:nvSpPr>
            <p:cNvPr id="19" name="Text Box 18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c.K 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3055" y="887"/>
              <a:ext cx="12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5742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427990" y="3425825"/>
            <a:ext cx="2455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7990" y="1886585"/>
            <a:ext cx="2455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-9525" y="5772150"/>
            <a:ext cx="12211050" cy="1085850"/>
          </a:xfrm>
          <a:prstGeom prst="rect">
            <a:avLst/>
          </a:prstGeom>
          <a:solidFill>
            <a:srgbClr val="1FF0D8"/>
          </a:solidFill>
          <a:ln>
            <a:solidFill>
              <a:srgbClr val="1FF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6000">
                <a:latin typeface="BigNoodleTitling" panose="02000708030402040100" pitchFamily="2" charset="0"/>
                <a:cs typeface="BigNoodleTitling" panose="02000708030402040100" pitchFamily="2" charset="0"/>
              </a:rPr>
              <a:t>Menurunkan MP</a:t>
            </a:r>
            <a:r>
              <a:rPr lang="en-US" altLang="en-GB" sz="6000" baseline="-25000">
                <a:latin typeface="BigNoodleTitling" panose="02000708030402040100" pitchFamily="2" charset="0"/>
                <a:cs typeface="BigNoodleTitling" panose="02000708030402040100" pitchFamily="2" charset="0"/>
              </a:rPr>
              <a:t>L </a:t>
            </a:r>
            <a:r>
              <a:rPr lang="en-US" altLang="en-GB" sz="6000">
                <a:latin typeface="BigNoodleTitling" panose="02000708030402040100" pitchFamily="2" charset="0"/>
                <a:cs typeface="BigNoodleTitling" panose="02000708030402040100" pitchFamily="2" charset="0"/>
              </a:rPr>
              <a:t>Dan MP</a:t>
            </a:r>
            <a:r>
              <a:rPr lang="en-US" altLang="en-GB" sz="6000" baseline="-25000">
                <a:latin typeface="BigNoodleTitling" panose="02000708030402040100" pitchFamily="2" charset="0"/>
                <a:cs typeface="BigNoodleTitling" panose="02000708030402040100" pitchFamily="2" charset="0"/>
              </a:rPr>
              <a:t>K</a:t>
            </a:r>
            <a:r>
              <a:rPr lang="en-US" altLang="en-GB" sz="6000">
                <a:latin typeface="BigNoodleTitling" panose="02000708030402040100" pitchFamily="2" charset="0"/>
                <a:cs typeface="BigNoodleTitling" panose="02000708030402040100" pitchFamily="2" charset="0"/>
              </a:rPr>
              <a:t> Dari Fungsi Produksi</a:t>
            </a:r>
            <a:endParaRPr lang="en-US" altLang="en-GB" sz="60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38860" y="1262380"/>
            <a:ext cx="3538855" cy="1014730"/>
            <a:chOff x="1031" y="722"/>
            <a:chExt cx="6489" cy="1598"/>
          </a:xfrm>
        </p:grpSpPr>
        <p:sp>
          <p:nvSpPr>
            <p:cNvPr id="11" name="Text Box 10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X.c.K 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522" y="887"/>
              <a:ext cx="12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741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45935" y="1262380"/>
            <a:ext cx="3649345" cy="1014730"/>
            <a:chOff x="1031" y="722"/>
            <a:chExt cx="6489" cy="1598"/>
          </a:xfrm>
        </p:grpSpPr>
        <p:sp>
          <p:nvSpPr>
            <p:cNvPr id="15" name="Text Box 14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Y.c.K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426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6085" y="887"/>
              <a:ext cx="123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" name="Straight Connector 1"/>
          <p:cNvCxnSpPr/>
          <p:nvPr/>
        </p:nvCxnSpPr>
        <p:spPr>
          <a:xfrm>
            <a:off x="719455" y="2277110"/>
            <a:ext cx="4177665" cy="0"/>
          </a:xfrm>
          <a:prstGeom prst="line">
            <a:avLst/>
          </a:prstGeom>
          <a:ln w="76200">
            <a:solidFill>
              <a:srgbClr val="1FF0D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5800" y="3448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65800" y="3448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8"/>
          <p:cNvSpPr txBox="1"/>
          <p:nvPr/>
        </p:nvSpPr>
        <p:spPr>
          <a:xfrm>
            <a:off x="2260600" y="2433320"/>
            <a:ext cx="1095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8218170" y="2433320"/>
            <a:ext cx="90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466840" y="2277110"/>
            <a:ext cx="4177665" cy="0"/>
          </a:xfrm>
          <a:prstGeom prst="line">
            <a:avLst/>
          </a:prstGeom>
          <a:ln w="76200">
            <a:solidFill>
              <a:srgbClr val="1FF0D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5365750" y="1827530"/>
            <a:ext cx="63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7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7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-9525" y="5772150"/>
            <a:ext cx="12211050" cy="1085850"/>
          </a:xfrm>
          <a:prstGeom prst="rect">
            <a:avLst/>
          </a:prstGeom>
          <a:solidFill>
            <a:srgbClr val="1FF0D8"/>
          </a:solidFill>
          <a:ln>
            <a:solidFill>
              <a:srgbClr val="1FF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6600">
                <a:latin typeface="BigNoodleTitling" panose="02000708030402040100" pitchFamily="2" charset="0"/>
                <a:cs typeface="BigNoodleTitling" panose="02000708030402040100" pitchFamily="2" charset="0"/>
              </a:rPr>
              <a:t>MP</a:t>
            </a:r>
            <a:r>
              <a:rPr lang="en-US" altLang="en-GB" sz="6600" baseline="-25000">
                <a:latin typeface="BigNoodleTitling" panose="02000708030402040100" pitchFamily="2" charset="0"/>
                <a:cs typeface="BigNoodleTitling" panose="02000708030402040100" pitchFamily="2" charset="0"/>
              </a:rPr>
              <a:t>L</a:t>
            </a:r>
            <a:r>
              <a:rPr lang="en-US" altLang="en-GB" sz="6600">
                <a:latin typeface="BigNoodleTitling" panose="02000708030402040100" pitchFamily="2" charset="0"/>
                <a:cs typeface="BigNoodleTitling" panose="02000708030402040100" pitchFamily="2" charset="0"/>
              </a:rPr>
              <a:t> / P</a:t>
            </a:r>
            <a:r>
              <a:rPr lang="en-US" altLang="en-GB" sz="6600" baseline="-25000">
                <a:latin typeface="BigNoodleTitling" panose="02000708030402040100" pitchFamily="2" charset="0"/>
                <a:cs typeface="BigNoodleTitling" panose="02000708030402040100" pitchFamily="2" charset="0"/>
              </a:rPr>
              <a:t>L</a:t>
            </a:r>
            <a:r>
              <a:rPr lang="en-US" altLang="en-GB" sz="6600">
                <a:latin typeface="BigNoodleTitling" panose="02000708030402040100" pitchFamily="2" charset="0"/>
                <a:cs typeface="BigNoodleTitling" panose="02000708030402040100" pitchFamily="2" charset="0"/>
              </a:rPr>
              <a:t> = MP</a:t>
            </a:r>
            <a:r>
              <a:rPr lang="en-US" altLang="en-GB" sz="6600" baseline="-25000">
                <a:latin typeface="BigNoodleTitling" panose="02000708030402040100" pitchFamily="2" charset="0"/>
                <a:cs typeface="BigNoodleTitling" panose="02000708030402040100" pitchFamily="2" charset="0"/>
              </a:rPr>
              <a:t>K</a:t>
            </a:r>
            <a:r>
              <a:rPr lang="en-US" altLang="en-GB" sz="6600">
                <a:latin typeface="BigNoodleTitling" panose="02000708030402040100" pitchFamily="2" charset="0"/>
                <a:cs typeface="BigNoodleTitling" panose="02000708030402040100" pitchFamily="2" charset="0"/>
              </a:rPr>
              <a:t> / P</a:t>
            </a:r>
            <a:r>
              <a:rPr lang="en-US" altLang="en-GB" sz="6600" baseline="-25000">
                <a:latin typeface="BigNoodleTitling" panose="02000708030402040100" pitchFamily="2" charset="0"/>
                <a:cs typeface="BigNoodleTitling" panose="02000708030402040100" pitchFamily="2" charset="0"/>
              </a:rPr>
              <a:t>K</a:t>
            </a:r>
            <a:endParaRPr lang="en-US" altLang="en-GB" sz="6600" baseline="-250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401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401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334770" y="1293495"/>
            <a:ext cx="3890645" cy="1014730"/>
            <a:chOff x="1031" y="722"/>
            <a:chExt cx="6489" cy="1598"/>
          </a:xfrm>
        </p:grpSpPr>
        <p:sp>
          <p:nvSpPr>
            <p:cNvPr id="11" name="Text Box 10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.X.c.K 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522" y="887"/>
              <a:ext cx="12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741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735" y="1293495"/>
            <a:ext cx="3649907" cy="1014730"/>
            <a:chOff x="1031" y="722"/>
            <a:chExt cx="6490" cy="1598"/>
          </a:xfrm>
        </p:grpSpPr>
        <p:sp>
          <p:nvSpPr>
            <p:cNvPr id="15" name="Text Box 14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.Y.c.K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426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6283" y="887"/>
              <a:ext cx="123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" name="Straight Connector 1"/>
          <p:cNvCxnSpPr/>
          <p:nvPr/>
        </p:nvCxnSpPr>
        <p:spPr>
          <a:xfrm flipV="1">
            <a:off x="314325" y="2308225"/>
            <a:ext cx="5230495" cy="57150"/>
          </a:xfrm>
          <a:prstGeom prst="line">
            <a:avLst/>
          </a:prstGeom>
          <a:ln w="76200">
            <a:solidFill>
              <a:srgbClr val="1FF0D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6800" y="347916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6800" y="347916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8"/>
          <p:cNvSpPr txBox="1"/>
          <p:nvPr/>
        </p:nvSpPr>
        <p:spPr>
          <a:xfrm>
            <a:off x="2105660" y="2464435"/>
            <a:ext cx="2066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29260" y="1120775"/>
            <a:ext cx="90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562725" y="2308225"/>
            <a:ext cx="4767580" cy="12065"/>
          </a:xfrm>
          <a:prstGeom prst="line">
            <a:avLst/>
          </a:prstGeom>
          <a:ln w="76200">
            <a:solidFill>
              <a:srgbClr val="1FF0D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5638800" y="1846580"/>
            <a:ext cx="63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7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7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-9525" y="5772150"/>
            <a:ext cx="12211050" cy="1085850"/>
          </a:xfrm>
          <a:prstGeom prst="rect">
            <a:avLst/>
          </a:prstGeom>
          <a:solidFill>
            <a:srgbClr val="1FF0D8"/>
          </a:solidFill>
          <a:ln>
            <a:solidFill>
              <a:srgbClr val="1FF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6000">
                <a:latin typeface="BigNoodleTitling" panose="02000708030402040100" pitchFamily="2" charset="0"/>
                <a:cs typeface="BigNoodleTitling" panose="02000708030402040100" pitchFamily="2" charset="0"/>
              </a:rPr>
              <a:t>Perkalian Silang Untuk Menyamakan Penyebut</a:t>
            </a:r>
            <a:endParaRPr lang="en-US" altLang="en-GB" sz="60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62725" y="1121410"/>
            <a:ext cx="1095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913370" y="2464435"/>
            <a:ext cx="2066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487170" y="1919605"/>
            <a:ext cx="3890645" cy="1014730"/>
            <a:chOff x="1031" y="722"/>
            <a:chExt cx="6489" cy="1598"/>
          </a:xfrm>
        </p:grpSpPr>
        <p:sp>
          <p:nvSpPr>
            <p:cNvPr id="11" name="Text Box 10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.X.c.K 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522" y="887"/>
              <a:ext cx="12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741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4135" y="1919605"/>
            <a:ext cx="3649907" cy="1014730"/>
            <a:chOff x="1031" y="722"/>
            <a:chExt cx="6490" cy="1598"/>
          </a:xfrm>
        </p:grpSpPr>
        <p:sp>
          <p:nvSpPr>
            <p:cNvPr id="15" name="Text Box 14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.Y.c.K 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426" y="887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6283" y="887"/>
              <a:ext cx="123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6800" y="346011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6800" y="346011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0"/>
          <p:cNvSpPr txBox="1"/>
          <p:nvPr/>
        </p:nvSpPr>
        <p:spPr>
          <a:xfrm>
            <a:off x="581660" y="1746885"/>
            <a:ext cx="90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5638800" y="1827530"/>
            <a:ext cx="63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7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7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-9525" y="5772150"/>
            <a:ext cx="12211050" cy="1085850"/>
          </a:xfrm>
          <a:prstGeom prst="rect">
            <a:avLst/>
          </a:prstGeom>
          <a:solidFill>
            <a:srgbClr val="1FF0D8"/>
          </a:solidFill>
          <a:ln>
            <a:solidFill>
              <a:srgbClr val="1FF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4800">
                <a:latin typeface="BigNoodleTitling" panose="02000708030402040100" pitchFamily="2" charset="0"/>
                <a:cs typeface="BigNoodleTitling" panose="02000708030402040100" pitchFamily="2" charset="0"/>
              </a:rPr>
              <a:t>Menghilangkan Penyebut Dengan Mengalikan Dengan P</a:t>
            </a:r>
            <a:r>
              <a:rPr lang="en-US" altLang="en-GB" sz="4800" baseline="-25000">
                <a:latin typeface="BigNoodleTitling" panose="02000708030402040100" pitchFamily="2" charset="0"/>
                <a:cs typeface="BigNoodleTitling" panose="02000708030402040100" pitchFamily="2" charset="0"/>
              </a:rPr>
              <a:t>L</a:t>
            </a:r>
            <a:r>
              <a:rPr lang="en-US" altLang="en-GB" sz="4800">
                <a:latin typeface="BigNoodleTitling" panose="02000708030402040100" pitchFamily="2" charset="0"/>
                <a:cs typeface="BigNoodleTitling" panose="02000708030402040100" pitchFamily="2" charset="0"/>
              </a:rPr>
              <a:t>.P</a:t>
            </a:r>
            <a:r>
              <a:rPr lang="en-US" altLang="en-GB" sz="4800" baseline="-25000">
                <a:latin typeface="BigNoodleTitling" panose="02000708030402040100" pitchFamily="2" charset="0"/>
                <a:cs typeface="BigNoodleTitling" panose="02000708030402040100" pitchFamily="2" charset="0"/>
              </a:rPr>
              <a:t>K</a:t>
            </a:r>
            <a:endParaRPr lang="en-US" altLang="en-GB" sz="4800" baseline="-250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15125" y="1747520"/>
            <a:ext cx="1095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30220" y="1919605"/>
            <a:ext cx="2462530" cy="1014730"/>
            <a:chOff x="1031" y="722"/>
            <a:chExt cx="6489" cy="1598"/>
          </a:xfrm>
        </p:grpSpPr>
        <p:sp>
          <p:nvSpPr>
            <p:cNvPr id="11" name="Text Box 10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.X.c.L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190" y="888"/>
              <a:ext cx="6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4135" y="1919605"/>
            <a:ext cx="3649907" cy="1014730"/>
            <a:chOff x="1031" y="722"/>
            <a:chExt cx="6490" cy="1598"/>
          </a:xfrm>
        </p:grpSpPr>
        <p:sp>
          <p:nvSpPr>
            <p:cNvPr id="15" name="Text Box 14"/>
            <p:cNvSpPr txBox="1"/>
            <p:nvPr/>
          </p:nvSpPr>
          <p:spPr>
            <a:xfrm>
              <a:off x="1031" y="722"/>
              <a:ext cx="64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6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.Y.c.K . L</a:t>
              </a:r>
              <a:endPara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6283" y="887"/>
              <a:ext cx="123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Y-1</a:t>
              </a:r>
              <a:endPara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6800" y="346011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6800" y="346011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0"/>
          <p:cNvSpPr txBox="1"/>
          <p:nvPr/>
        </p:nvSpPr>
        <p:spPr>
          <a:xfrm>
            <a:off x="2124710" y="1746885"/>
            <a:ext cx="90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5638800" y="1827530"/>
            <a:ext cx="63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7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7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-9525" y="5772150"/>
            <a:ext cx="12211050" cy="1085850"/>
          </a:xfrm>
          <a:prstGeom prst="rect">
            <a:avLst/>
          </a:prstGeom>
          <a:solidFill>
            <a:srgbClr val="1FF0D8"/>
          </a:solidFill>
          <a:ln>
            <a:solidFill>
              <a:srgbClr val="1FF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6000">
                <a:latin typeface="BigNoodleTitling" panose="02000708030402040100" pitchFamily="2" charset="0"/>
                <a:cs typeface="BigNoodleTitling" panose="02000708030402040100" pitchFamily="2" charset="0"/>
              </a:rPr>
              <a:t>Membagi Kedua Ruas Dengan K^X-1</a:t>
            </a:r>
            <a:endParaRPr lang="en-US" altLang="en-GB" sz="6000" baseline="-250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15125" y="1747520"/>
            <a:ext cx="1095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030220" y="1919605"/>
            <a:ext cx="24625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.X.c.L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684135" y="1919605"/>
            <a:ext cx="3649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.Y.c.K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6800" y="346011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6800" y="346011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0"/>
          <p:cNvSpPr txBox="1"/>
          <p:nvPr/>
        </p:nvSpPr>
        <p:spPr>
          <a:xfrm>
            <a:off x="2124710" y="1746885"/>
            <a:ext cx="90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5638800" y="1827530"/>
            <a:ext cx="63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7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7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-9525" y="5772150"/>
            <a:ext cx="12211050" cy="1085850"/>
          </a:xfrm>
          <a:prstGeom prst="rect">
            <a:avLst/>
          </a:prstGeom>
          <a:solidFill>
            <a:srgbClr val="1FF0D8"/>
          </a:solidFill>
          <a:ln>
            <a:solidFill>
              <a:srgbClr val="1FF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6000">
                <a:latin typeface="BigNoodleTitling" panose="02000708030402040100" pitchFamily="2" charset="0"/>
                <a:cs typeface="BigNoodleTitling" panose="02000708030402040100" pitchFamily="2" charset="0"/>
              </a:rPr>
              <a:t>Membagi Kedua Ruas Dengan L^Y-1</a:t>
            </a:r>
            <a:endParaRPr lang="en-US" altLang="en-GB" sz="6000" baseline="-250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15125" y="1747520"/>
            <a:ext cx="1095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030220" y="1919605"/>
            <a:ext cx="24625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.X.L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684135" y="1919605"/>
            <a:ext cx="3649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.Y.K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6800" y="346011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6800" y="346011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0"/>
          <p:cNvSpPr txBox="1"/>
          <p:nvPr/>
        </p:nvSpPr>
        <p:spPr>
          <a:xfrm>
            <a:off x="2124710" y="1746885"/>
            <a:ext cx="90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5334000" y="1827530"/>
            <a:ext cx="63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7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7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-9525" y="5772150"/>
            <a:ext cx="12211050" cy="1085850"/>
          </a:xfrm>
          <a:prstGeom prst="rect">
            <a:avLst/>
          </a:prstGeom>
          <a:solidFill>
            <a:srgbClr val="1FF0D8"/>
          </a:solidFill>
          <a:ln>
            <a:solidFill>
              <a:srgbClr val="1FF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6000">
                <a:latin typeface="BigNoodleTitling" panose="02000708030402040100" pitchFamily="2" charset="0"/>
                <a:cs typeface="BigNoodleTitling" panose="02000708030402040100" pitchFamily="2" charset="0"/>
              </a:rPr>
              <a:t>Membagi Kedua Ruas Dengan c</a:t>
            </a:r>
            <a:endParaRPr lang="en-US" altLang="en-GB" sz="6000" baseline="-250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15125" y="1747520"/>
            <a:ext cx="1095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1353820" y="281305"/>
            <a:ext cx="1720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.X.L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007735" y="281305"/>
            <a:ext cx="3649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.Y.K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48310" y="109220"/>
            <a:ext cx="90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740150" y="189230"/>
            <a:ext cx="63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7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en-GB" sz="7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-9525" y="5772150"/>
            <a:ext cx="12211050" cy="1085850"/>
          </a:xfrm>
          <a:prstGeom prst="rect">
            <a:avLst/>
          </a:prstGeom>
          <a:solidFill>
            <a:srgbClr val="1FF0D8"/>
          </a:solidFill>
          <a:ln>
            <a:solidFill>
              <a:srgbClr val="1FF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8800">
                <a:latin typeface="BigNoodleTitling" panose="02000708030402040100" pitchFamily="2" charset="0"/>
                <a:cs typeface="BigNoodleTitling" panose="02000708030402040100" pitchFamily="2" charset="0"/>
              </a:rPr>
              <a:t>SELESAI</a:t>
            </a:r>
            <a:endParaRPr lang="en-US" altLang="en-GB" sz="8800">
              <a:latin typeface="BigNoodleTitling" panose="02000708030402040100" pitchFamily="2" charset="0"/>
              <a:cs typeface="BigNoodleTitling" panose="02000708030402040100" pitchFamily="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8725" y="109220"/>
            <a:ext cx="1095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72285" y="2994025"/>
            <a:ext cx="1913890" cy="0"/>
          </a:xfrm>
          <a:prstGeom prst="line">
            <a:avLst/>
          </a:prstGeom>
          <a:ln w="76200">
            <a:solidFill>
              <a:srgbClr val="1FF0D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48310" y="2480310"/>
            <a:ext cx="1323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=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60855" y="1836420"/>
            <a:ext cx="1925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14830" y="3163570"/>
            <a:ext cx="1925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667500" y="3000375"/>
            <a:ext cx="1913890" cy="0"/>
          </a:xfrm>
          <a:prstGeom prst="line">
            <a:avLst/>
          </a:prstGeom>
          <a:ln w="76200">
            <a:solidFill>
              <a:srgbClr val="1FF0D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172075" y="2486660"/>
            <a:ext cx="1495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 =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656070" y="3163570"/>
            <a:ext cx="1925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667500" y="1836420"/>
            <a:ext cx="1925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794125" y="2480310"/>
            <a:ext cx="84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GB" sz="6000" baseline="-2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6000" baseline="-25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592820" y="2493010"/>
            <a:ext cx="84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 </a:t>
            </a:r>
            <a:endParaRPr lang="en-US" altLang="en-GB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Presentation</Application>
  <PresentationFormat>Widescreen</PresentationFormat>
  <Paragraphs>164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9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Comic Sans MS</vt:lpstr>
      <vt:lpstr>Tahoma</vt:lpstr>
      <vt:lpstr>BigNoodleTitling</vt:lpstr>
      <vt:lpstr>Tw Cen MT</vt:lpstr>
      <vt:lpstr>1_Default Design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Fahrul</cp:lastModifiedBy>
  <cp:revision>1</cp:revision>
  <dcterms:created xsi:type="dcterms:W3CDTF">2020-02-26T07:26:00Z</dcterms:created>
  <dcterms:modified xsi:type="dcterms:W3CDTF">2020-02-26T07:26:00Z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2057-11.2.0.9150</vt:lpwstr>
  </property>
</Properties>
</file>