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davs-22/VideoProjector" TargetMode="External"/><Relationship Id="rId2" Type="http://schemas.openxmlformats.org/officeDocument/2006/relationships/hyperlink" Target="https://video-projector.netlify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87E11-4F37-439E-91B5-BB27B192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100729"/>
            <a:ext cx="7197726" cy="1122577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Projector Store</a:t>
            </a:r>
            <a:endParaRPr lang="ru-RU" sz="5400" dirty="0">
              <a:latin typeface="+mn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72D77E2-0971-4551-8F29-80E3BBF71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8" y="3634695"/>
            <a:ext cx="7197725" cy="1404938"/>
          </a:xfrm>
        </p:spPr>
        <p:txBody>
          <a:bodyPr rtlCol="0">
            <a:normAutofit/>
          </a:bodyPr>
          <a:lstStyle>
            <a:defPPr>
              <a:defRPr lang="ru-MO"/>
            </a:defPPr>
          </a:lstStyle>
          <a:p>
            <a:pPr rtl="0">
              <a:lnSpc>
                <a:spcPct val="110000"/>
              </a:lnSpc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グループ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: 21B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　二番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rtl="0">
              <a:lnSpc>
                <a:spcPct val="110000"/>
              </a:lnSpc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メンバー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4B188A0-5DFF-4CB4-A789-58BA7270A3E5}"/>
              </a:ext>
            </a:extLst>
          </p:cNvPr>
          <p:cNvSpPr txBox="1">
            <a:spLocks/>
          </p:cNvSpPr>
          <p:nvPr/>
        </p:nvSpPr>
        <p:spPr>
          <a:xfrm>
            <a:off x="8750448" y="4732351"/>
            <a:ext cx="3441552" cy="16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MO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MO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MO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MO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MO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MO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MO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MO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MO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MO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G`aybullayev</a:t>
            </a:r>
            <a:r>
              <a:rPr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Firdavs</a:t>
            </a:r>
          </a:p>
          <a:p>
            <a:pPr>
              <a:lnSpc>
                <a:spcPct val="150000"/>
              </a:lnSpc>
            </a:pPr>
            <a:r>
              <a:rPr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Tolqinov</a:t>
            </a:r>
            <a:r>
              <a:rPr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Dovudbek</a:t>
            </a:r>
            <a:endParaRPr lang="en-US" altLang="ja-JP" sz="2200" dirty="0">
              <a:solidFill>
                <a:schemeClr val="tx1">
                  <a:lumMod val="75000"/>
                  <a:lumOff val="25000"/>
                </a:schemeClr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Mamadiyeva</a:t>
            </a:r>
            <a:r>
              <a:rPr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Dildora</a:t>
            </a:r>
            <a:endParaRPr lang="en-US" altLang="ja-JP" sz="2200" dirty="0">
              <a:solidFill>
                <a:schemeClr val="tx1">
                  <a:lumMod val="75000"/>
                  <a:lumOff val="25000"/>
                </a:schemeClr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1C13E-36B9-4381-921D-76FB3DC6B3CF}"/>
              </a:ext>
            </a:extLst>
          </p:cNvPr>
          <p:cNvSpPr txBox="1"/>
          <p:nvPr/>
        </p:nvSpPr>
        <p:spPr>
          <a:xfrm>
            <a:off x="412376" y="6056744"/>
            <a:ext cx="7781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サイト：</a:t>
            </a:r>
            <a:r>
              <a:rPr lang="en-US" dirty="0">
                <a:latin typeface="UD Digi Kyokasho NK-B" panose="02020700000000000000" pitchFamily="18" charset="-128"/>
                <a:ea typeface="UD Digi Kyokasho NK-B" panose="02020700000000000000" pitchFamily="18" charset="-128"/>
                <a:hlinkClick r:id="rId2"/>
              </a:rPr>
              <a:t>https://video-projector.netlify.app/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r>
              <a:rPr lang="ja-JP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ソースコード：</a:t>
            </a:r>
            <a:r>
              <a:rPr lang="en-US" altLang="ja-JP" dirty="0">
                <a:latin typeface="UD Digi Kyokasho NK-B" panose="02020700000000000000" pitchFamily="18" charset="-128"/>
                <a:ea typeface="UD Digi Kyokasho NK-B" panose="02020700000000000000" pitchFamily="18" charset="-128"/>
                <a:hlinkClick r:id="rId3"/>
              </a:rPr>
              <a:t>https://github.com/Firdavs-22/VideoProjector</a:t>
            </a:r>
            <a:endParaRPr lang="en-US" altLang="ja-JP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endParaRPr lang="en-US" altLang="ja-JP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8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D8C1C6-C34C-4879-95D8-67C7365C8F65}"/>
              </a:ext>
            </a:extLst>
          </p:cNvPr>
          <p:cNvSpPr txBox="1">
            <a:spLocks/>
          </p:cNvSpPr>
          <p:nvPr/>
        </p:nvSpPr>
        <p:spPr>
          <a:xfrm>
            <a:off x="3935506" y="-3"/>
            <a:ext cx="4320988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4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コードのスペック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9CF72-9A00-47AB-99DD-4F6FF721FDC9}"/>
              </a:ext>
            </a:extLst>
          </p:cNvPr>
          <p:cNvSpPr txBox="1"/>
          <p:nvPr/>
        </p:nvSpPr>
        <p:spPr>
          <a:xfrm>
            <a:off x="7703599" y="1528295"/>
            <a:ext cx="4347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このサイトのコード面について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r>
              <a:rPr lang="ja-JP" alt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この</a:t>
            </a:r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JavaScript</a:t>
            </a:r>
            <a:r>
              <a:rPr lang="ja-JP" alt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のコードは、オブジェクト指向（</a:t>
            </a:r>
            <a:r>
              <a:rPr lang="en-US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OOP</a:t>
            </a:r>
            <a:r>
              <a:rPr lang="ja-JP" alt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）プログラミングで作成されています。</a:t>
            </a:r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endParaRPr lang="en-US" altLang="ja-JP" sz="2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r>
              <a:rPr lang="ja-JP" altLang="en-US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そのため、他のプログラマがコードを追加したり変更したりするときに、そのプログラマが読みやすくなります。</a:t>
            </a:r>
            <a:endParaRPr lang="ru-RU" sz="44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B5342-1167-4DEB-8B07-F1741BAA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8" y="1166021"/>
            <a:ext cx="7327409" cy="5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D8C1C6-C34C-4879-95D8-67C7365C8F65}"/>
              </a:ext>
            </a:extLst>
          </p:cNvPr>
          <p:cNvSpPr txBox="1">
            <a:spLocks/>
          </p:cNvSpPr>
          <p:nvPr/>
        </p:nvSpPr>
        <p:spPr>
          <a:xfrm>
            <a:off x="443752" y="2277034"/>
            <a:ext cx="11304495" cy="23039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6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ご清聴ありがとうございました</a:t>
            </a:r>
            <a:endParaRPr lang="ru-RU" sz="115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0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DEE8B-B6EE-4713-9151-3694281F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073" y="-3"/>
            <a:ext cx="2743854" cy="1456267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i="0" u="none" strike="noStrike" dirty="0">
                <a:effectLst/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第一印象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5A8FF1-44FA-44FA-A49D-8848088F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8" y="1098412"/>
            <a:ext cx="7548280" cy="575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B0AC9F-2D86-4A60-8B19-8489E9572818}"/>
              </a:ext>
            </a:extLst>
          </p:cNvPr>
          <p:cNvSpPr txBox="1"/>
          <p:nvPr/>
        </p:nvSpPr>
        <p:spPr>
          <a:xfrm>
            <a:off x="7942728" y="1456264"/>
            <a:ext cx="3827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サイトに入ると、最初にサイト名が</a:t>
            </a:r>
            <a:r>
              <a:rPr lang="en-US" altLang="ja-JP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『Projector Store』</a:t>
            </a:r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と表示され、このサイトがプロジェクターを販売していると思われます。</a:t>
            </a:r>
            <a:endParaRPr lang="ru-RU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サイトの左側には、さまざまな種類の製品があります。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そして、サイトの右側には、</a:t>
            </a:r>
            <a:r>
              <a:rPr lang="en-US" altLang="ja-JP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[Total]</a:t>
            </a:r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が表示され、それがショッピングカートの位置であると思います。</a:t>
            </a:r>
            <a:endParaRPr lang="ru-RU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31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5A8FF1-44FA-44FA-A49D-8848088F8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2" r="29929" b="3831"/>
          <a:stretch/>
        </p:blipFill>
        <p:spPr>
          <a:xfrm>
            <a:off x="266233" y="1317813"/>
            <a:ext cx="5489109" cy="541468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53711E2-9AFD-43CC-819D-7478EB7B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4" y="-3"/>
            <a:ext cx="5737412" cy="1456267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i="0" u="none" strike="noStrike" dirty="0">
                <a:effectLst/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プロダクトセクション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12B04-2571-467E-A830-AA898BEBD0D0}"/>
              </a:ext>
            </a:extLst>
          </p:cNvPr>
          <p:cNvSpPr txBox="1"/>
          <p:nvPr/>
        </p:nvSpPr>
        <p:spPr>
          <a:xfrm>
            <a:off x="6678705" y="1985181"/>
            <a:ext cx="38727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プロダクトセクションでは、さまざまな製品カードが並んでいます。</a:t>
            </a:r>
          </a:p>
          <a:p>
            <a:endParaRPr lang="ja-JP" altLang="en-US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パソコンでサイトに入った場合、各列に</a:t>
            </a:r>
            <a:r>
              <a:rPr lang="en-US" altLang="ja-JP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</a:t>
            </a:r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枚のカードが並びます。</a:t>
            </a:r>
          </a:p>
          <a:p>
            <a:endParaRPr lang="ru-RU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43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DF07B3-D1B5-4EB0-9307-55C952FC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570699"/>
            <a:ext cx="4168588" cy="402123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0B5DB2D-E435-4B09-B14F-851497C0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29" y="-3"/>
            <a:ext cx="3316942" cy="1456267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i="0" u="none" strike="noStrike" dirty="0">
                <a:effectLst/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レスポンシブ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12506-9B14-47E1-BD7B-A4C8C184CAC2}"/>
              </a:ext>
            </a:extLst>
          </p:cNvPr>
          <p:cNvSpPr txBox="1"/>
          <p:nvPr/>
        </p:nvSpPr>
        <p:spPr>
          <a:xfrm>
            <a:off x="4805081" y="2013951"/>
            <a:ext cx="4034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タブレットでサイトに入った場合、各列に</a:t>
            </a:r>
            <a:r>
              <a:rPr lang="en-US" altLang="ja-JP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2</a:t>
            </a:r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枚のカードが並びます。</a:t>
            </a:r>
          </a:p>
          <a:p>
            <a:endParaRPr lang="en-US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スマホでサイトに入った場合、各列に</a:t>
            </a:r>
            <a:r>
              <a:rPr lang="en-US" altLang="ja-JP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</a:t>
            </a:r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枚のカードが並びます。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B8C353-6F3F-4FAB-9300-F39D7100B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425" y="1570699"/>
            <a:ext cx="2331951" cy="40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0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84B54-0928-4533-81A4-B69F63F9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" r="4917"/>
          <a:stretch/>
        </p:blipFill>
        <p:spPr>
          <a:xfrm>
            <a:off x="309284" y="1227940"/>
            <a:ext cx="4557600" cy="526297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D8C1C6-C34C-4879-95D8-67C7365C8F65}"/>
              </a:ext>
            </a:extLst>
          </p:cNvPr>
          <p:cNvSpPr txBox="1">
            <a:spLocks/>
          </p:cNvSpPr>
          <p:nvPr/>
        </p:nvSpPr>
        <p:spPr>
          <a:xfrm>
            <a:off x="3576918" y="-3"/>
            <a:ext cx="503816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4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プロダクトのカード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9CF72-9A00-47AB-99DD-4F6FF721FDC9}"/>
              </a:ext>
            </a:extLst>
          </p:cNvPr>
          <p:cNvSpPr txBox="1"/>
          <p:nvPr/>
        </p:nvSpPr>
        <p:spPr>
          <a:xfrm>
            <a:off x="5813612" y="1303864"/>
            <a:ext cx="52936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カードには、上から順にプロダクトの画像があります。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その下にプロダクトの名があります。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そして、その下にグレーでプロダクトのデスクリプションがあります。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カードの下側には、プロダクトの価格と、ボタンがあります。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ボタンをクリックすれば、そのプロダクトをカートに追加することができます。</a:t>
            </a:r>
            <a:endParaRPr lang="ru-RU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8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D8C1C6-C34C-4879-95D8-67C7365C8F65}"/>
              </a:ext>
            </a:extLst>
          </p:cNvPr>
          <p:cNvSpPr txBox="1">
            <a:spLocks/>
          </p:cNvSpPr>
          <p:nvPr/>
        </p:nvSpPr>
        <p:spPr>
          <a:xfrm>
            <a:off x="4025153" y="-3"/>
            <a:ext cx="414169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4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カートセクション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9CF72-9A00-47AB-99DD-4F6FF721FDC9}"/>
              </a:ext>
            </a:extLst>
          </p:cNvPr>
          <p:cNvSpPr txBox="1"/>
          <p:nvPr/>
        </p:nvSpPr>
        <p:spPr>
          <a:xfrm>
            <a:off x="6175565" y="2223263"/>
            <a:ext cx="3827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カートの基本的なイメージは、このようになります。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プロダクトセクションのカートに追加するボタンをクリックすると、このプロダクトがここに追加されます。</a:t>
            </a:r>
            <a:endParaRPr lang="ru-RU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FF2B40-C731-49DB-9264-AAA8D7D2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05" y="1129552"/>
            <a:ext cx="3625091" cy="54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3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D8C1C6-C34C-4879-95D8-67C7365C8F65}"/>
              </a:ext>
            </a:extLst>
          </p:cNvPr>
          <p:cNvSpPr txBox="1">
            <a:spLocks/>
          </p:cNvSpPr>
          <p:nvPr/>
        </p:nvSpPr>
        <p:spPr>
          <a:xfrm>
            <a:off x="3630706" y="-3"/>
            <a:ext cx="4930588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4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カートセクション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9CF72-9A00-47AB-99DD-4F6FF721FDC9}"/>
              </a:ext>
            </a:extLst>
          </p:cNvPr>
          <p:cNvSpPr txBox="1"/>
          <p:nvPr/>
        </p:nvSpPr>
        <p:spPr>
          <a:xfrm>
            <a:off x="8062633" y="1460246"/>
            <a:ext cx="4003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プロダクトがカートに追加されると、次のようになります。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複数のプロダクトが追加された場合、新しいカードが作られ、このカードがあれば、このカードに加えられます。</a:t>
            </a:r>
            <a:endParaRPr lang="ru-RU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956358-BF42-4220-88A6-616D401B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8" y="1101284"/>
            <a:ext cx="3808907" cy="56670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6976FE-3DAF-4BA6-B1E1-4E5BB894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84" y="1101433"/>
            <a:ext cx="3716231" cy="56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D8C1C6-C34C-4879-95D8-67C7365C8F65}"/>
              </a:ext>
            </a:extLst>
          </p:cNvPr>
          <p:cNvSpPr txBox="1">
            <a:spLocks/>
          </p:cNvSpPr>
          <p:nvPr/>
        </p:nvSpPr>
        <p:spPr>
          <a:xfrm>
            <a:off x="3756212" y="-3"/>
            <a:ext cx="467957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4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カートセクション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9CF72-9A00-47AB-99DD-4F6FF721FDC9}"/>
              </a:ext>
            </a:extLst>
          </p:cNvPr>
          <p:cNvSpPr txBox="1"/>
          <p:nvPr/>
        </p:nvSpPr>
        <p:spPr>
          <a:xfrm>
            <a:off x="7028329" y="1349560"/>
            <a:ext cx="3827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カードの左側にはプロダクト画像があります。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そして、</a:t>
            </a:r>
            <a:r>
              <a:rPr lang="en-US" altLang="ja-JP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</a:t>
            </a:r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つのプロダクト価格とプロダクト名があります。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また、このプロダクトのカウンターがあり、プラスとマイナスのボタンがあります。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右側には削除ボタンがあり、その横にはこのプロダクトのトータルがあります。</a:t>
            </a:r>
            <a:endParaRPr lang="ru-RU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B0C78F-CB61-46E9-B274-D7F64C5D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18" y="1594319"/>
            <a:ext cx="5670056" cy="14359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C2345E-A31A-494C-A1AF-8BB54DA6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8" y="3796384"/>
            <a:ext cx="5670056" cy="14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1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D8C1C6-C34C-4879-95D8-67C7365C8F65}"/>
              </a:ext>
            </a:extLst>
          </p:cNvPr>
          <p:cNvSpPr txBox="1">
            <a:spLocks/>
          </p:cNvSpPr>
          <p:nvPr/>
        </p:nvSpPr>
        <p:spPr>
          <a:xfrm>
            <a:off x="3827929" y="-3"/>
            <a:ext cx="4536142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4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カートセクション</a:t>
            </a:r>
            <a:endParaRPr lang="ru-RU" sz="720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9CF72-9A00-47AB-99DD-4F6FF721FDC9}"/>
              </a:ext>
            </a:extLst>
          </p:cNvPr>
          <p:cNvSpPr txBox="1"/>
          <p:nvPr/>
        </p:nvSpPr>
        <p:spPr>
          <a:xfrm>
            <a:off x="6884893" y="1456264"/>
            <a:ext cx="3827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カートの下には、トータルがあります。</a:t>
            </a:r>
            <a:endParaRPr lang="en-US" altLang="ja-JP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endParaRPr lang="en-US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初期価格は</a:t>
            </a:r>
            <a:r>
              <a:rPr lang="en-US" altLang="ja-JP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0</a:t>
            </a:r>
            <a:r>
              <a:rPr lang="ja-JP" altLang="en-US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、変化がすれば価格も変化します。</a:t>
            </a:r>
            <a:endParaRPr lang="ru-RU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A09073-DBA8-4F28-83F2-3FC73B66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5" y="1629670"/>
            <a:ext cx="5587517" cy="14562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B72FA1-9CAD-4208-9C4C-4A8E34E0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4" y="3259341"/>
            <a:ext cx="5587517" cy="1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56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605</TotalTime>
  <Words>932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UD Digi Kyokasho NK-B</vt:lpstr>
      <vt:lpstr>UD Digi Kyokasho NK-R</vt:lpstr>
      <vt:lpstr>Arial</vt:lpstr>
      <vt:lpstr>Arial Rounded MT Bold</vt:lpstr>
      <vt:lpstr>Calibri</vt:lpstr>
      <vt:lpstr>Calibri Light</vt:lpstr>
      <vt:lpstr>Небесная</vt:lpstr>
      <vt:lpstr>Projector Store</vt:lpstr>
      <vt:lpstr>第一印象</vt:lpstr>
      <vt:lpstr>プロダクトセクション</vt:lpstr>
      <vt:lpstr>レスポンシブ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Projector Store</dc:title>
  <dc:creator>Firdavs Gaybullayev</dc:creator>
  <cp:lastModifiedBy>Firdavs Gaybullayev</cp:lastModifiedBy>
  <cp:revision>8</cp:revision>
  <dcterms:created xsi:type="dcterms:W3CDTF">2023-02-21T13:33:02Z</dcterms:created>
  <dcterms:modified xsi:type="dcterms:W3CDTF">2023-02-22T03:43:03Z</dcterms:modified>
</cp:coreProperties>
</file>