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2" r:id="rId12"/>
    <p:sldId id="340" r:id="rId13"/>
    <p:sldId id="343" r:id="rId14"/>
    <p:sldId id="34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59" d="100"/>
          <a:sy n="59" d="100"/>
        </p:scale>
        <p:origin x="884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3/18/2024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941472" cy="861497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Firdous Anjum       </a:t>
            </a:r>
          </a:p>
          <a:p>
            <a:pPr algn="r"/>
            <a:r>
              <a:rPr lang="en-IN" b="0" dirty="0">
                <a:solidFill>
                  <a:schemeClr val="tx1"/>
                </a:solidFill>
              </a:rPr>
              <a:t>STU65d4f773ed1251708455795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CROP PRODUCTION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Sum of production by Crop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12A14-8EA1-747B-F20C-11114934BC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15396" r="30993" b="9365"/>
          <a:stretch/>
        </p:blipFill>
        <p:spPr>
          <a:xfrm>
            <a:off x="2166778" y="2065535"/>
            <a:ext cx="6498251" cy="419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00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Sum of production by </a:t>
            </a:r>
            <a:r>
              <a:rPr lang="en-IN" sz="2000" dirty="0" err="1"/>
              <a:t>State_Name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A46BA-AEF2-5216-64FD-727DD4FB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271" y="2000136"/>
            <a:ext cx="7551243" cy="4345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16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55000" lnSpcReduction="20000"/>
          </a:bodyPr>
          <a:lstStyle/>
          <a:p>
            <a:r>
              <a:rPr lang="en-IN" b="0" dirty="0">
                <a:solidFill>
                  <a:schemeClr val="tx1"/>
                </a:solidFill>
              </a:rPr>
              <a:t>STU65d4f773ed1251708455795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703726" cy="4035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Total production by season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Total Agriculture Land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Total Production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Sum of Area by Season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Sum of production by Crop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Sum of production by </a:t>
            </a:r>
            <a:r>
              <a:rPr lang="en-IN" sz="2800" dirty="0" err="1"/>
              <a:t>State_Name</a:t>
            </a:r>
            <a:endParaRPr lang="en-IN" sz="2800" dirty="0"/>
          </a:p>
          <a:p>
            <a:pPr>
              <a:lnSpc>
                <a:spcPct val="150000"/>
              </a:lnSpc>
            </a:pPr>
            <a:endParaRPr lang="en-IN" sz="2800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94A72-04C6-9318-E940-F38D144F77E9}"/>
              </a:ext>
            </a:extLst>
          </p:cNvPr>
          <p:cNvSpPr txBox="1"/>
          <p:nvPr/>
        </p:nvSpPr>
        <p:spPr>
          <a:xfrm>
            <a:off x="576942" y="2222842"/>
            <a:ext cx="8164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No. of rows: 73827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No. of columns: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Name of dataset: Crop production analysis.csv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Column name: State Name, District Name, Crop year, Season, Crop, Area,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/>
              <a:t>Farmers.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Agriculture enterprise.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Agriculture management.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 err="1"/>
              <a:t>PowerBI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production by season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EBC43-29ED-916B-72A9-BE0DF3D73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" t="14921" r="30057" b="10159"/>
          <a:stretch/>
        </p:blipFill>
        <p:spPr>
          <a:xfrm>
            <a:off x="2264749" y="1889898"/>
            <a:ext cx="7075193" cy="448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Total Agriculture Land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9758F-9498-96E2-9409-CE58269A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49" y="2140080"/>
            <a:ext cx="3248025" cy="2857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600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Total Production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D058-38BD-00AA-800B-AAAE09C8A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278" y="2303468"/>
            <a:ext cx="3314700" cy="31337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576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Sum of Area by Season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7E967-8769-FABA-447A-DC30284C8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" t="16032" r="30804" b="11270"/>
          <a:stretch/>
        </p:blipFill>
        <p:spPr>
          <a:xfrm>
            <a:off x="2120595" y="2015234"/>
            <a:ext cx="6544433" cy="4071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08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151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CROP PRODUCTION ANALYSIS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Firdous Anjum</cp:lastModifiedBy>
  <cp:revision>76</cp:revision>
  <dcterms:created xsi:type="dcterms:W3CDTF">2021-07-11T13:13:15Z</dcterms:created>
  <dcterms:modified xsi:type="dcterms:W3CDTF">2024-03-18T16:52:07Z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