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3.xml" ContentType="application/vnd.openxmlformats-officedocument.them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6" r:id="rId1"/>
    <p:sldMasterId id="2147483706" r:id="rId2"/>
    <p:sldMasterId id="2147483712" r:id="rId3"/>
    <p:sldMasterId id="2147483724" r:id="rId4"/>
  </p:sldMasterIdLst>
  <p:notesMasterIdLst>
    <p:notesMasterId r:id="rId18"/>
  </p:notesMasterIdLst>
  <p:handoutMasterIdLst>
    <p:handoutMasterId r:id="rId19"/>
  </p:handoutMasterIdLst>
  <p:sldIdLst>
    <p:sldId id="446" r:id="rId5"/>
    <p:sldId id="447" r:id="rId6"/>
    <p:sldId id="426" r:id="rId7"/>
    <p:sldId id="434" r:id="rId8"/>
    <p:sldId id="433" r:id="rId9"/>
    <p:sldId id="427" r:id="rId10"/>
    <p:sldId id="441" r:id="rId11"/>
    <p:sldId id="450" r:id="rId12"/>
    <p:sldId id="451" r:id="rId13"/>
    <p:sldId id="445" r:id="rId14"/>
    <p:sldId id="448" r:id="rId15"/>
    <p:sldId id="449" r:id="rId16"/>
    <p:sldId id="45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672" userDrawn="1">
          <p15:clr>
            <a:srgbClr val="A4A3A4"/>
          </p15:clr>
        </p15:guide>
        <p15:guide id="2" pos="288" userDrawn="1">
          <p15:clr>
            <a:srgbClr val="F26B43"/>
          </p15:clr>
        </p15:guide>
        <p15:guide id="3" orient="horz" pos="4056" userDrawn="1">
          <p15:clr>
            <a:srgbClr val="F26B43"/>
          </p15:clr>
        </p15:guide>
        <p15:guide id="4" orient="horz" pos="1488" userDrawn="1">
          <p15:clr>
            <a:srgbClr val="A4A3A4"/>
          </p15:clr>
        </p15:guide>
        <p15:guide id="5" pos="3816" userDrawn="1">
          <p15:clr>
            <a:srgbClr val="A4A3A4"/>
          </p15:clr>
        </p15:guide>
        <p15:guide id="6" pos="7416" userDrawn="1">
          <p15:clr>
            <a:srgbClr val="F26B43"/>
          </p15:clr>
        </p15:guide>
        <p15:guide id="7" orient="horz" pos="312" userDrawn="1">
          <p15:clr>
            <a:srgbClr val="F26B43"/>
          </p15:clr>
        </p15:guide>
        <p15:guide id="8" orient="horz" pos="2160" userDrawn="1">
          <p15:clr>
            <a:srgbClr val="A4A3A4"/>
          </p15:clr>
        </p15:guide>
        <p15:guide id="9" orient="horz" pos="2304"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me" initials="m" lastIdx="1" clrIdx="0">
    <p:extLst>
      <p:ext uri="{19B8F6BF-5375-455C-9EA6-DF929625EA0E}">
        <p15:presenceInfo xmlns:p15="http://schemas.microsoft.com/office/powerpoint/2012/main" userId="me"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C5896"/>
    <a:srgbClr val="0AE08E"/>
    <a:srgbClr val="07FDD4"/>
    <a:srgbClr val="7C6560"/>
    <a:srgbClr val="29282D"/>
    <a:srgbClr val="E288B6"/>
    <a:srgbClr val="D75078"/>
    <a:srgbClr val="B38F6A"/>
    <a:srgbClr val="6667AB"/>
    <a:srgbClr val="BBBBB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72"/>
      </p:cViewPr>
      <p:guideLst>
        <p:guide orient="horz" pos="3672"/>
        <p:guide pos="288"/>
        <p:guide orient="horz" pos="4056"/>
        <p:guide orient="horz" pos="1488"/>
        <p:guide pos="3816"/>
        <p:guide pos="7416"/>
        <p:guide orient="horz" pos="312"/>
        <p:guide orient="horz" pos="2160"/>
        <p:guide orient="horz" pos="2304"/>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2640" y="-6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8/10/relationships/authors" Target="author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B3440B4-626E-4F3C-BAEA-93BE989AF4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E53A5570-8E4E-4AA9-B246-5A27A383B99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54A69E4-EFBB-4687-8058-A94EE1B5781B}" type="datetimeFigureOut">
              <a:rPr lang="en-US" smtClean="0"/>
              <a:t>2/1/2022</a:t>
            </a:fld>
            <a:endParaRPr lang="en-US" dirty="0"/>
          </a:p>
        </p:txBody>
      </p:sp>
      <p:sp>
        <p:nvSpPr>
          <p:cNvPr id="4" name="Footer Placeholder 3">
            <a:extLst>
              <a:ext uri="{FF2B5EF4-FFF2-40B4-BE49-F238E27FC236}">
                <a16:creationId xmlns:a16="http://schemas.microsoft.com/office/drawing/2014/main" id="{D50D364A-9468-466A-ACCD-ABB3762BE8B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E9EF394-4AD6-48D1-9C4C-1B3D44BBF58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2004FE7-BA7C-4FF4-9756-C6A1F2BCA37F}" type="slidenum">
              <a:rPr lang="en-US" smtClean="0"/>
              <a:t>‹#›</a:t>
            </a:fld>
            <a:endParaRPr lang="en-US" dirty="0"/>
          </a:p>
        </p:txBody>
      </p:sp>
    </p:spTree>
    <p:extLst>
      <p:ext uri="{BB962C8B-B14F-4D97-AF65-F5344CB8AC3E}">
        <p14:creationId xmlns:p14="http://schemas.microsoft.com/office/powerpoint/2010/main" val="20977173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DE546B2-EB9C-4E9C-8793-C25F32D58B9A}" type="datetimeFigureOut">
              <a:rPr lang="en-US" smtClean="0"/>
              <a:t>2/1/2022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83F1C3-4FA3-4491-97F4-43CA9C8BDFDF}" type="slidenum">
              <a:rPr lang="en-US" smtClean="0"/>
              <a:t>‹#›</a:t>
            </a:fld>
            <a:endParaRPr lang="en-US" dirty="0"/>
          </a:p>
        </p:txBody>
      </p:sp>
    </p:spTree>
    <p:extLst>
      <p:ext uri="{BB962C8B-B14F-4D97-AF65-F5344CB8AC3E}">
        <p14:creationId xmlns:p14="http://schemas.microsoft.com/office/powerpoint/2010/main" val="37963469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t>1</a:t>
            </a:fld>
            <a:endParaRPr lang="en-US" dirty="0"/>
          </a:p>
        </p:txBody>
      </p:sp>
    </p:spTree>
    <p:extLst>
      <p:ext uri="{BB962C8B-B14F-4D97-AF65-F5344CB8AC3E}">
        <p14:creationId xmlns:p14="http://schemas.microsoft.com/office/powerpoint/2010/main" val="36319560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t>2</a:t>
            </a:fld>
            <a:endParaRPr lang="en-US" dirty="0"/>
          </a:p>
        </p:txBody>
      </p:sp>
    </p:spTree>
    <p:extLst>
      <p:ext uri="{BB962C8B-B14F-4D97-AF65-F5344CB8AC3E}">
        <p14:creationId xmlns:p14="http://schemas.microsoft.com/office/powerpoint/2010/main" val="27440805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t>5</a:t>
            </a:fld>
            <a:endParaRPr lang="en-US" dirty="0"/>
          </a:p>
        </p:txBody>
      </p:sp>
    </p:spTree>
    <p:extLst>
      <p:ext uri="{BB962C8B-B14F-4D97-AF65-F5344CB8AC3E}">
        <p14:creationId xmlns:p14="http://schemas.microsoft.com/office/powerpoint/2010/main" val="40046007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t>6</a:t>
            </a:fld>
            <a:endParaRPr lang="en-US" dirty="0"/>
          </a:p>
        </p:txBody>
      </p:sp>
    </p:spTree>
    <p:extLst>
      <p:ext uri="{BB962C8B-B14F-4D97-AF65-F5344CB8AC3E}">
        <p14:creationId xmlns:p14="http://schemas.microsoft.com/office/powerpoint/2010/main" val="16679217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DF9C7667-EADA-40AC-B931-4642E0A9A4DE}"/>
              </a:ext>
            </a:extLst>
          </p:cNvPr>
          <p:cNvSpPr>
            <a:spLocks noGrp="1"/>
          </p:cNvSpPr>
          <p:nvPr>
            <p:ph type="pic" sz="quarter" idx="13"/>
          </p:nvPr>
        </p:nvSpPr>
        <p:spPr>
          <a:xfrm>
            <a:off x="0" y="0"/>
            <a:ext cx="12192000" cy="6858000"/>
          </a:xfrm>
          <a:prstGeom prst="rect">
            <a:avLst/>
          </a:prstGeom>
          <a:solidFill>
            <a:schemeClr val="tx1">
              <a:lumMod val="65000"/>
              <a:lumOff val="35000"/>
            </a:schemeClr>
          </a:solidFill>
        </p:spPr>
        <p:txBody>
          <a:bodyPr anchor="ctr"/>
          <a:lstStyle>
            <a:lvl1pPr marL="0" indent="0" algn="ctr">
              <a:buNone/>
              <a:defRPr>
                <a:solidFill>
                  <a:schemeClr val="bg1"/>
                </a:solidFill>
              </a:defRPr>
            </a:lvl1pPr>
          </a:lstStyle>
          <a:p>
            <a:r>
              <a:rPr lang="en-US"/>
              <a:t>Click icon to add picture</a:t>
            </a:r>
            <a:endParaRPr lang="en-US" dirty="0"/>
          </a:p>
        </p:txBody>
      </p: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a:xfrm>
            <a:off x="457200" y="4517136"/>
            <a:ext cx="6581554" cy="1371600"/>
          </a:xfrm>
        </p:spPr>
        <p:txBody>
          <a:bodyPr>
            <a:normAutofit/>
          </a:bodyPr>
          <a:lstStyle>
            <a:lvl1pPr>
              <a:lnSpc>
                <a:spcPts val="4600"/>
              </a:lnSpc>
              <a:defRPr sz="3600" cap="all" baseline="0">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6502427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mmersive palette Star of the show">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462B86F-90E5-425E-9F83-8477D8111E1D}"/>
              </a:ext>
            </a:extLst>
          </p:cNvPr>
          <p:cNvSpPr/>
          <p:nvPr userDrawn="1"/>
        </p:nvSpPr>
        <p:spPr>
          <a:xfrm>
            <a:off x="0" y="495300"/>
            <a:ext cx="6057900" cy="13335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F5269853-3C2C-4F9C-B1BB-E00F7A1DB9E1}"/>
              </a:ext>
            </a:extLst>
          </p:cNvPr>
          <p:cNvSpPr/>
          <p:nvPr userDrawn="1"/>
        </p:nvSpPr>
        <p:spPr>
          <a:xfrm>
            <a:off x="6530703" y="495300"/>
            <a:ext cx="2931587" cy="26289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93759D58-52AF-4785-8A33-F528F46D88A3}"/>
              </a:ext>
            </a:extLst>
          </p:cNvPr>
          <p:cNvSpPr/>
          <p:nvPr userDrawn="1"/>
        </p:nvSpPr>
        <p:spPr>
          <a:xfrm>
            <a:off x="8852618" y="3863713"/>
            <a:ext cx="2921000" cy="2590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6AD3E0F4-EC0D-43C2-AC84-A53134C8566E}"/>
              </a:ext>
            </a:extLst>
          </p:cNvPr>
          <p:cNvSpPr/>
          <p:nvPr userDrawn="1"/>
        </p:nvSpPr>
        <p:spPr>
          <a:xfrm>
            <a:off x="228600" y="241300"/>
            <a:ext cx="11772900" cy="6400800"/>
          </a:xfrm>
          <a:prstGeom prst="rect">
            <a:avLst/>
          </a:prstGeom>
          <a:no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a:xfrm>
            <a:off x="457199" y="914400"/>
            <a:ext cx="5638801" cy="1572126"/>
          </a:xfrm>
        </p:spPr>
        <p:txBody>
          <a:bodyPr anchor="t" anchorCtr="0">
            <a:noAutofit/>
          </a:bodyPr>
          <a:lstStyle>
            <a:lvl1pPr>
              <a:defRPr>
                <a:solidFill>
                  <a:schemeClr val="tx1"/>
                </a:solidFill>
              </a:defRPr>
            </a:lvl1pPr>
          </a:lstStyle>
          <a:p>
            <a:r>
              <a:rPr lang="en-US" dirty="0"/>
              <a:t>Click to edit Master title style</a:t>
            </a:r>
          </a:p>
        </p:txBody>
      </p:sp>
      <p:sp>
        <p:nvSpPr>
          <p:cNvPr id="10" name="Text Placeholder 9">
            <a:extLst>
              <a:ext uri="{FF2B5EF4-FFF2-40B4-BE49-F238E27FC236}">
                <a16:creationId xmlns:a16="http://schemas.microsoft.com/office/drawing/2014/main" id="{2A60302F-65DB-4E93-B6C3-49E64C44FB53}"/>
              </a:ext>
            </a:extLst>
          </p:cNvPr>
          <p:cNvSpPr>
            <a:spLocks noGrp="1"/>
          </p:cNvSpPr>
          <p:nvPr>
            <p:ph type="body" sz="quarter" idx="14" hasCustomPrompt="1"/>
          </p:nvPr>
        </p:nvSpPr>
        <p:spPr>
          <a:xfrm>
            <a:off x="457200" y="2489200"/>
            <a:ext cx="5202936" cy="3547872"/>
          </a:xfrm>
          <a:prstGeom prst="rect">
            <a:avLst/>
          </a:prstGeom>
        </p:spPr>
        <p:txBody>
          <a:bodyPr/>
          <a:lstStyle>
            <a:lvl1pPr marL="0" indent="0">
              <a:lnSpc>
                <a:spcPts val="3000"/>
              </a:lnSpc>
              <a:spcBef>
                <a:spcPts val="0"/>
              </a:spcBef>
              <a:buNone/>
              <a:defRPr sz="1800">
                <a:solidFill>
                  <a:schemeClr val="tx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Click to edit text</a:t>
            </a:r>
          </a:p>
        </p:txBody>
      </p:sp>
      <p:sp>
        <p:nvSpPr>
          <p:cNvPr id="7" name="Picture Placeholder 6">
            <a:extLst>
              <a:ext uri="{FF2B5EF4-FFF2-40B4-BE49-F238E27FC236}">
                <a16:creationId xmlns:a16="http://schemas.microsoft.com/office/drawing/2014/main" id="{9A66F217-0E52-4AD8-82BA-AB332C59638C}"/>
              </a:ext>
            </a:extLst>
          </p:cNvPr>
          <p:cNvSpPr>
            <a:spLocks noGrp="1"/>
          </p:cNvSpPr>
          <p:nvPr>
            <p:ph type="pic" sz="quarter" idx="15"/>
          </p:nvPr>
        </p:nvSpPr>
        <p:spPr>
          <a:xfrm>
            <a:off x="6997700" y="914400"/>
            <a:ext cx="4334256" cy="5093208"/>
          </a:xfrm>
          <a:prstGeom prst="rect">
            <a:avLst/>
          </a:prstGeom>
          <a:solidFill>
            <a:schemeClr val="accent3"/>
          </a:solidFill>
        </p:spPr>
        <p:txBody>
          <a:bodyPr anchor="ctr"/>
          <a:lstStyle>
            <a:lvl1pPr marL="0" indent="0" algn="ctr">
              <a:buNone/>
              <a:defRPr/>
            </a:lvl1pPr>
          </a:lstStyle>
          <a:p>
            <a:endParaRPr lang="en-US" dirty="0"/>
          </a:p>
        </p:txBody>
      </p:sp>
    </p:spTree>
    <p:extLst>
      <p:ext uri="{BB962C8B-B14F-4D97-AF65-F5344CB8AC3E}">
        <p14:creationId xmlns:p14="http://schemas.microsoft.com/office/powerpoint/2010/main" val="3180366801"/>
      </p:ext>
    </p:extLst>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Palette Wellspring">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79CA9-81D6-424A-8046-4B56E1D25059}"/>
              </a:ext>
            </a:extLst>
          </p:cNvPr>
          <p:cNvSpPr>
            <a:spLocks noGrp="1"/>
          </p:cNvSpPr>
          <p:nvPr>
            <p:ph type="title" hasCustomPrompt="1"/>
          </p:nvPr>
        </p:nvSpPr>
        <p:spPr>
          <a:xfrm>
            <a:off x="457199" y="2569464"/>
            <a:ext cx="3619501" cy="1179576"/>
          </a:xfrm>
        </p:spPr>
        <p:txBody>
          <a:bodyPr anchor="b" anchorCtr="0">
            <a:normAutofit/>
          </a:bodyPr>
          <a:lstStyle>
            <a:lvl1pPr>
              <a:lnSpc>
                <a:spcPts val="4000"/>
              </a:lnSpc>
              <a:defRPr sz="3200"/>
            </a:lvl1pPr>
          </a:lstStyle>
          <a:p>
            <a:r>
              <a:rPr lang="en-US" dirty="0"/>
              <a:t>Click to edit title</a:t>
            </a:r>
          </a:p>
        </p:txBody>
      </p:sp>
      <p:sp>
        <p:nvSpPr>
          <p:cNvPr id="9" name="Picture Placeholder 8">
            <a:extLst>
              <a:ext uri="{FF2B5EF4-FFF2-40B4-BE49-F238E27FC236}">
                <a16:creationId xmlns:a16="http://schemas.microsoft.com/office/drawing/2014/main" id="{B2F51F73-5064-47F8-83FD-440E0ED1950B}"/>
              </a:ext>
            </a:extLst>
          </p:cNvPr>
          <p:cNvSpPr>
            <a:spLocks noGrp="1"/>
          </p:cNvSpPr>
          <p:nvPr>
            <p:ph type="pic" sz="quarter" idx="13"/>
          </p:nvPr>
        </p:nvSpPr>
        <p:spPr>
          <a:xfrm>
            <a:off x="4279392" y="1463040"/>
            <a:ext cx="1499616" cy="2194560"/>
          </a:xfrm>
          <a:prstGeom prst="rect">
            <a:avLst/>
          </a:prstGeom>
        </p:spPr>
        <p:txBody>
          <a:bodyPr/>
          <a:lstStyle>
            <a:lvl1pPr>
              <a:defRPr sz="2000"/>
            </a:lvl1pPr>
          </a:lstStyle>
          <a:p>
            <a:endParaRPr lang="en-US" dirty="0"/>
          </a:p>
        </p:txBody>
      </p:sp>
      <p:sp>
        <p:nvSpPr>
          <p:cNvPr id="18" name="Picture Placeholder 8">
            <a:extLst>
              <a:ext uri="{FF2B5EF4-FFF2-40B4-BE49-F238E27FC236}">
                <a16:creationId xmlns:a16="http://schemas.microsoft.com/office/drawing/2014/main" id="{06FF689A-8221-42E8-96D4-ED4D3AD501F8}"/>
              </a:ext>
            </a:extLst>
          </p:cNvPr>
          <p:cNvSpPr>
            <a:spLocks noGrp="1"/>
          </p:cNvSpPr>
          <p:nvPr>
            <p:ph type="pic" sz="quarter" idx="14"/>
          </p:nvPr>
        </p:nvSpPr>
        <p:spPr>
          <a:xfrm>
            <a:off x="6227064" y="1463040"/>
            <a:ext cx="1499616" cy="2194560"/>
          </a:xfrm>
          <a:prstGeom prst="rect">
            <a:avLst/>
          </a:prstGeom>
        </p:spPr>
        <p:txBody>
          <a:bodyPr/>
          <a:lstStyle>
            <a:lvl1pPr>
              <a:defRPr sz="2000"/>
            </a:lvl1pPr>
          </a:lstStyle>
          <a:p>
            <a:endParaRPr lang="en-US" dirty="0"/>
          </a:p>
        </p:txBody>
      </p:sp>
      <p:sp>
        <p:nvSpPr>
          <p:cNvPr id="19" name="Picture Placeholder 8">
            <a:extLst>
              <a:ext uri="{FF2B5EF4-FFF2-40B4-BE49-F238E27FC236}">
                <a16:creationId xmlns:a16="http://schemas.microsoft.com/office/drawing/2014/main" id="{96424DB2-4D46-493F-A5B8-8901EDA394F2}"/>
              </a:ext>
            </a:extLst>
          </p:cNvPr>
          <p:cNvSpPr>
            <a:spLocks noGrp="1"/>
          </p:cNvSpPr>
          <p:nvPr>
            <p:ph type="pic" sz="quarter" idx="15"/>
          </p:nvPr>
        </p:nvSpPr>
        <p:spPr>
          <a:xfrm>
            <a:off x="8174736" y="1463040"/>
            <a:ext cx="1499616" cy="2194560"/>
          </a:xfrm>
          <a:prstGeom prst="rect">
            <a:avLst/>
          </a:prstGeom>
        </p:spPr>
        <p:txBody>
          <a:bodyPr/>
          <a:lstStyle>
            <a:lvl1pPr>
              <a:defRPr sz="2000"/>
            </a:lvl1pPr>
          </a:lstStyle>
          <a:p>
            <a:endParaRPr lang="en-US" dirty="0"/>
          </a:p>
        </p:txBody>
      </p:sp>
      <p:sp>
        <p:nvSpPr>
          <p:cNvPr id="20" name="Picture Placeholder 8">
            <a:extLst>
              <a:ext uri="{FF2B5EF4-FFF2-40B4-BE49-F238E27FC236}">
                <a16:creationId xmlns:a16="http://schemas.microsoft.com/office/drawing/2014/main" id="{0AF2B6E1-5738-41B1-8C15-EA6715490140}"/>
              </a:ext>
            </a:extLst>
          </p:cNvPr>
          <p:cNvSpPr>
            <a:spLocks noGrp="1"/>
          </p:cNvSpPr>
          <p:nvPr>
            <p:ph type="pic" sz="quarter" idx="16"/>
          </p:nvPr>
        </p:nvSpPr>
        <p:spPr>
          <a:xfrm>
            <a:off x="10122408" y="1463040"/>
            <a:ext cx="1499616" cy="2194560"/>
          </a:xfrm>
          <a:prstGeom prst="rect">
            <a:avLst/>
          </a:prstGeom>
        </p:spPr>
        <p:txBody>
          <a:bodyPr/>
          <a:lstStyle>
            <a:lvl1pPr>
              <a:defRPr sz="2000"/>
            </a:lvl1pPr>
          </a:lstStyle>
          <a:p>
            <a:endParaRPr lang="en-US" dirty="0"/>
          </a:p>
        </p:txBody>
      </p:sp>
      <p:sp>
        <p:nvSpPr>
          <p:cNvPr id="21" name="Picture Placeholder 8">
            <a:extLst>
              <a:ext uri="{FF2B5EF4-FFF2-40B4-BE49-F238E27FC236}">
                <a16:creationId xmlns:a16="http://schemas.microsoft.com/office/drawing/2014/main" id="{6C8D73EB-347C-4E13-94C8-FA8FADE46559}"/>
              </a:ext>
            </a:extLst>
          </p:cNvPr>
          <p:cNvSpPr>
            <a:spLocks noGrp="1"/>
          </p:cNvSpPr>
          <p:nvPr>
            <p:ph type="pic" sz="quarter" idx="17"/>
          </p:nvPr>
        </p:nvSpPr>
        <p:spPr>
          <a:xfrm>
            <a:off x="4279392" y="4087368"/>
            <a:ext cx="1499616" cy="2194560"/>
          </a:xfrm>
          <a:prstGeom prst="rect">
            <a:avLst/>
          </a:prstGeom>
        </p:spPr>
        <p:txBody>
          <a:bodyPr/>
          <a:lstStyle>
            <a:lvl1pPr>
              <a:defRPr sz="2000"/>
            </a:lvl1pPr>
          </a:lstStyle>
          <a:p>
            <a:endParaRPr lang="en-US" dirty="0"/>
          </a:p>
        </p:txBody>
      </p:sp>
      <p:sp>
        <p:nvSpPr>
          <p:cNvPr id="22" name="Picture Placeholder 8">
            <a:extLst>
              <a:ext uri="{FF2B5EF4-FFF2-40B4-BE49-F238E27FC236}">
                <a16:creationId xmlns:a16="http://schemas.microsoft.com/office/drawing/2014/main" id="{9DFA5C56-9B47-4F87-8E12-30A936274F1B}"/>
              </a:ext>
            </a:extLst>
          </p:cNvPr>
          <p:cNvSpPr>
            <a:spLocks noGrp="1"/>
          </p:cNvSpPr>
          <p:nvPr>
            <p:ph type="pic" sz="quarter" idx="18"/>
          </p:nvPr>
        </p:nvSpPr>
        <p:spPr>
          <a:xfrm>
            <a:off x="6227064" y="4087368"/>
            <a:ext cx="1499616" cy="2194560"/>
          </a:xfrm>
          <a:prstGeom prst="rect">
            <a:avLst/>
          </a:prstGeom>
        </p:spPr>
        <p:txBody>
          <a:bodyPr/>
          <a:lstStyle>
            <a:lvl1pPr>
              <a:defRPr sz="2000"/>
            </a:lvl1pPr>
          </a:lstStyle>
          <a:p>
            <a:endParaRPr lang="en-US" dirty="0"/>
          </a:p>
        </p:txBody>
      </p:sp>
      <p:sp>
        <p:nvSpPr>
          <p:cNvPr id="23" name="Picture Placeholder 8">
            <a:extLst>
              <a:ext uri="{FF2B5EF4-FFF2-40B4-BE49-F238E27FC236}">
                <a16:creationId xmlns:a16="http://schemas.microsoft.com/office/drawing/2014/main" id="{1E3B5888-98ED-48E4-8AA8-5BAB43F8516C}"/>
              </a:ext>
            </a:extLst>
          </p:cNvPr>
          <p:cNvSpPr>
            <a:spLocks noGrp="1"/>
          </p:cNvSpPr>
          <p:nvPr>
            <p:ph type="pic" sz="quarter" idx="19"/>
          </p:nvPr>
        </p:nvSpPr>
        <p:spPr>
          <a:xfrm>
            <a:off x="8174736" y="4087368"/>
            <a:ext cx="1499616" cy="2194560"/>
          </a:xfrm>
          <a:prstGeom prst="rect">
            <a:avLst/>
          </a:prstGeom>
        </p:spPr>
        <p:txBody>
          <a:bodyPr/>
          <a:lstStyle>
            <a:lvl1pPr>
              <a:defRPr sz="2000"/>
            </a:lvl1pPr>
          </a:lstStyle>
          <a:p>
            <a:endParaRPr lang="en-US" dirty="0"/>
          </a:p>
        </p:txBody>
      </p:sp>
      <p:sp>
        <p:nvSpPr>
          <p:cNvPr id="24" name="Picture Placeholder 8">
            <a:extLst>
              <a:ext uri="{FF2B5EF4-FFF2-40B4-BE49-F238E27FC236}">
                <a16:creationId xmlns:a16="http://schemas.microsoft.com/office/drawing/2014/main" id="{569C9EE3-34D1-4DE0-B06C-2F6212F7C329}"/>
              </a:ext>
            </a:extLst>
          </p:cNvPr>
          <p:cNvSpPr>
            <a:spLocks noGrp="1"/>
          </p:cNvSpPr>
          <p:nvPr>
            <p:ph type="pic" sz="quarter" idx="20"/>
          </p:nvPr>
        </p:nvSpPr>
        <p:spPr>
          <a:xfrm>
            <a:off x="10122408" y="4087368"/>
            <a:ext cx="1499616" cy="2194560"/>
          </a:xfrm>
          <a:prstGeom prst="rect">
            <a:avLst/>
          </a:prstGeom>
        </p:spPr>
        <p:txBody>
          <a:bodyPr/>
          <a:lstStyle>
            <a:lvl1pPr>
              <a:defRPr sz="2000"/>
            </a:lvl1pPr>
          </a:lstStyle>
          <a:p>
            <a:endParaRPr lang="en-US" dirty="0"/>
          </a:p>
        </p:txBody>
      </p:sp>
    </p:spTree>
    <p:extLst>
      <p:ext uri="{BB962C8B-B14F-4D97-AF65-F5344CB8AC3E}">
        <p14:creationId xmlns:p14="http://schemas.microsoft.com/office/powerpoint/2010/main" val="36912317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alette Amusements">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79CA9-81D6-424A-8046-4B56E1D25059}"/>
              </a:ext>
            </a:extLst>
          </p:cNvPr>
          <p:cNvSpPr>
            <a:spLocks noGrp="1"/>
          </p:cNvSpPr>
          <p:nvPr>
            <p:ph type="title" hasCustomPrompt="1"/>
          </p:nvPr>
        </p:nvSpPr>
        <p:spPr>
          <a:xfrm>
            <a:off x="457199" y="2569464"/>
            <a:ext cx="3619501" cy="1179576"/>
          </a:xfrm>
        </p:spPr>
        <p:txBody>
          <a:bodyPr anchor="b" anchorCtr="0">
            <a:normAutofit/>
          </a:bodyPr>
          <a:lstStyle>
            <a:lvl1pPr>
              <a:lnSpc>
                <a:spcPts val="4000"/>
              </a:lnSpc>
              <a:defRPr sz="3200"/>
            </a:lvl1pPr>
          </a:lstStyle>
          <a:p>
            <a:r>
              <a:rPr lang="en-US" dirty="0"/>
              <a:t>Click to edit title</a:t>
            </a:r>
          </a:p>
        </p:txBody>
      </p:sp>
      <p:sp>
        <p:nvSpPr>
          <p:cNvPr id="9" name="Picture Placeholder 8">
            <a:extLst>
              <a:ext uri="{FF2B5EF4-FFF2-40B4-BE49-F238E27FC236}">
                <a16:creationId xmlns:a16="http://schemas.microsoft.com/office/drawing/2014/main" id="{B2F51F73-5064-47F8-83FD-440E0ED1950B}"/>
              </a:ext>
            </a:extLst>
          </p:cNvPr>
          <p:cNvSpPr>
            <a:spLocks noGrp="1"/>
          </p:cNvSpPr>
          <p:nvPr>
            <p:ph type="pic" sz="quarter" idx="13"/>
          </p:nvPr>
        </p:nvSpPr>
        <p:spPr>
          <a:xfrm>
            <a:off x="4279392" y="1463040"/>
            <a:ext cx="1499616" cy="2194560"/>
          </a:xfrm>
          <a:prstGeom prst="rect">
            <a:avLst/>
          </a:prstGeom>
        </p:spPr>
        <p:txBody>
          <a:bodyPr/>
          <a:lstStyle>
            <a:lvl1pPr>
              <a:defRPr sz="2000"/>
            </a:lvl1pPr>
          </a:lstStyle>
          <a:p>
            <a:endParaRPr lang="en-US" dirty="0"/>
          </a:p>
        </p:txBody>
      </p:sp>
      <p:sp>
        <p:nvSpPr>
          <p:cNvPr id="18" name="Picture Placeholder 8">
            <a:extLst>
              <a:ext uri="{FF2B5EF4-FFF2-40B4-BE49-F238E27FC236}">
                <a16:creationId xmlns:a16="http://schemas.microsoft.com/office/drawing/2014/main" id="{06FF689A-8221-42E8-96D4-ED4D3AD501F8}"/>
              </a:ext>
            </a:extLst>
          </p:cNvPr>
          <p:cNvSpPr>
            <a:spLocks noGrp="1"/>
          </p:cNvSpPr>
          <p:nvPr>
            <p:ph type="pic" sz="quarter" idx="14"/>
          </p:nvPr>
        </p:nvSpPr>
        <p:spPr>
          <a:xfrm>
            <a:off x="6227064" y="1463040"/>
            <a:ext cx="1499616" cy="2194560"/>
          </a:xfrm>
          <a:prstGeom prst="rect">
            <a:avLst/>
          </a:prstGeom>
        </p:spPr>
        <p:txBody>
          <a:bodyPr/>
          <a:lstStyle>
            <a:lvl1pPr>
              <a:defRPr sz="2000"/>
            </a:lvl1pPr>
          </a:lstStyle>
          <a:p>
            <a:endParaRPr lang="en-US" dirty="0"/>
          </a:p>
        </p:txBody>
      </p:sp>
      <p:sp>
        <p:nvSpPr>
          <p:cNvPr id="19" name="Picture Placeholder 8">
            <a:extLst>
              <a:ext uri="{FF2B5EF4-FFF2-40B4-BE49-F238E27FC236}">
                <a16:creationId xmlns:a16="http://schemas.microsoft.com/office/drawing/2014/main" id="{96424DB2-4D46-493F-A5B8-8901EDA394F2}"/>
              </a:ext>
            </a:extLst>
          </p:cNvPr>
          <p:cNvSpPr>
            <a:spLocks noGrp="1"/>
          </p:cNvSpPr>
          <p:nvPr>
            <p:ph type="pic" sz="quarter" idx="15"/>
          </p:nvPr>
        </p:nvSpPr>
        <p:spPr>
          <a:xfrm>
            <a:off x="8174736" y="1463040"/>
            <a:ext cx="1499616" cy="2194560"/>
          </a:xfrm>
          <a:prstGeom prst="rect">
            <a:avLst/>
          </a:prstGeom>
        </p:spPr>
        <p:txBody>
          <a:bodyPr/>
          <a:lstStyle>
            <a:lvl1pPr>
              <a:defRPr sz="2000"/>
            </a:lvl1pPr>
          </a:lstStyle>
          <a:p>
            <a:endParaRPr lang="en-US" dirty="0"/>
          </a:p>
        </p:txBody>
      </p:sp>
      <p:sp>
        <p:nvSpPr>
          <p:cNvPr id="20" name="Picture Placeholder 8">
            <a:extLst>
              <a:ext uri="{FF2B5EF4-FFF2-40B4-BE49-F238E27FC236}">
                <a16:creationId xmlns:a16="http://schemas.microsoft.com/office/drawing/2014/main" id="{0AF2B6E1-5738-41B1-8C15-EA6715490140}"/>
              </a:ext>
            </a:extLst>
          </p:cNvPr>
          <p:cNvSpPr>
            <a:spLocks noGrp="1"/>
          </p:cNvSpPr>
          <p:nvPr>
            <p:ph type="pic" sz="quarter" idx="16"/>
          </p:nvPr>
        </p:nvSpPr>
        <p:spPr>
          <a:xfrm>
            <a:off x="10122408" y="1463040"/>
            <a:ext cx="1499616" cy="2194560"/>
          </a:xfrm>
          <a:prstGeom prst="rect">
            <a:avLst/>
          </a:prstGeom>
        </p:spPr>
        <p:txBody>
          <a:bodyPr/>
          <a:lstStyle>
            <a:lvl1pPr>
              <a:defRPr sz="2000"/>
            </a:lvl1pPr>
          </a:lstStyle>
          <a:p>
            <a:endParaRPr lang="en-US" dirty="0"/>
          </a:p>
        </p:txBody>
      </p:sp>
      <p:sp>
        <p:nvSpPr>
          <p:cNvPr id="21" name="Picture Placeholder 8">
            <a:extLst>
              <a:ext uri="{FF2B5EF4-FFF2-40B4-BE49-F238E27FC236}">
                <a16:creationId xmlns:a16="http://schemas.microsoft.com/office/drawing/2014/main" id="{6C8D73EB-347C-4E13-94C8-FA8FADE46559}"/>
              </a:ext>
            </a:extLst>
          </p:cNvPr>
          <p:cNvSpPr>
            <a:spLocks noGrp="1"/>
          </p:cNvSpPr>
          <p:nvPr>
            <p:ph type="pic" sz="quarter" idx="17"/>
          </p:nvPr>
        </p:nvSpPr>
        <p:spPr>
          <a:xfrm>
            <a:off x="4279392" y="4087368"/>
            <a:ext cx="1499616" cy="2194560"/>
          </a:xfrm>
          <a:prstGeom prst="rect">
            <a:avLst/>
          </a:prstGeom>
        </p:spPr>
        <p:txBody>
          <a:bodyPr/>
          <a:lstStyle>
            <a:lvl1pPr>
              <a:defRPr sz="2000"/>
            </a:lvl1pPr>
          </a:lstStyle>
          <a:p>
            <a:endParaRPr lang="en-US" dirty="0"/>
          </a:p>
        </p:txBody>
      </p:sp>
      <p:sp>
        <p:nvSpPr>
          <p:cNvPr id="22" name="Picture Placeholder 8">
            <a:extLst>
              <a:ext uri="{FF2B5EF4-FFF2-40B4-BE49-F238E27FC236}">
                <a16:creationId xmlns:a16="http://schemas.microsoft.com/office/drawing/2014/main" id="{9DFA5C56-9B47-4F87-8E12-30A936274F1B}"/>
              </a:ext>
            </a:extLst>
          </p:cNvPr>
          <p:cNvSpPr>
            <a:spLocks noGrp="1"/>
          </p:cNvSpPr>
          <p:nvPr>
            <p:ph type="pic" sz="quarter" idx="18"/>
          </p:nvPr>
        </p:nvSpPr>
        <p:spPr>
          <a:xfrm>
            <a:off x="6227064" y="4087368"/>
            <a:ext cx="1499616" cy="2194560"/>
          </a:xfrm>
          <a:prstGeom prst="rect">
            <a:avLst/>
          </a:prstGeom>
        </p:spPr>
        <p:txBody>
          <a:bodyPr/>
          <a:lstStyle>
            <a:lvl1pPr>
              <a:defRPr sz="2000"/>
            </a:lvl1pPr>
          </a:lstStyle>
          <a:p>
            <a:endParaRPr lang="en-US" dirty="0"/>
          </a:p>
        </p:txBody>
      </p:sp>
      <p:sp>
        <p:nvSpPr>
          <p:cNvPr id="23" name="Picture Placeholder 8">
            <a:extLst>
              <a:ext uri="{FF2B5EF4-FFF2-40B4-BE49-F238E27FC236}">
                <a16:creationId xmlns:a16="http://schemas.microsoft.com/office/drawing/2014/main" id="{1E3B5888-98ED-48E4-8AA8-5BAB43F8516C}"/>
              </a:ext>
            </a:extLst>
          </p:cNvPr>
          <p:cNvSpPr>
            <a:spLocks noGrp="1"/>
          </p:cNvSpPr>
          <p:nvPr>
            <p:ph type="pic" sz="quarter" idx="19"/>
          </p:nvPr>
        </p:nvSpPr>
        <p:spPr>
          <a:xfrm>
            <a:off x="8174736" y="4087368"/>
            <a:ext cx="1499616" cy="2194560"/>
          </a:xfrm>
          <a:prstGeom prst="rect">
            <a:avLst/>
          </a:prstGeom>
        </p:spPr>
        <p:txBody>
          <a:bodyPr/>
          <a:lstStyle>
            <a:lvl1pPr>
              <a:defRPr sz="2000"/>
            </a:lvl1pPr>
          </a:lstStyle>
          <a:p>
            <a:endParaRPr lang="en-US" dirty="0"/>
          </a:p>
        </p:txBody>
      </p:sp>
      <p:sp>
        <p:nvSpPr>
          <p:cNvPr id="24" name="Picture Placeholder 8">
            <a:extLst>
              <a:ext uri="{FF2B5EF4-FFF2-40B4-BE49-F238E27FC236}">
                <a16:creationId xmlns:a16="http://schemas.microsoft.com/office/drawing/2014/main" id="{569C9EE3-34D1-4DE0-B06C-2F6212F7C329}"/>
              </a:ext>
            </a:extLst>
          </p:cNvPr>
          <p:cNvSpPr>
            <a:spLocks noGrp="1"/>
          </p:cNvSpPr>
          <p:nvPr>
            <p:ph type="pic" sz="quarter" idx="20"/>
          </p:nvPr>
        </p:nvSpPr>
        <p:spPr>
          <a:xfrm>
            <a:off x="10122408" y="4087368"/>
            <a:ext cx="1499616" cy="2194560"/>
          </a:xfrm>
          <a:prstGeom prst="rect">
            <a:avLst/>
          </a:prstGeom>
        </p:spPr>
        <p:txBody>
          <a:bodyPr/>
          <a:lstStyle>
            <a:lvl1pPr>
              <a:defRPr sz="2000"/>
            </a:lvl1pPr>
          </a:lstStyle>
          <a:p>
            <a:endParaRPr lang="en-US" dirty="0"/>
          </a:p>
        </p:txBody>
      </p:sp>
    </p:spTree>
    <p:extLst>
      <p:ext uri="{BB962C8B-B14F-4D97-AF65-F5344CB8AC3E}">
        <p14:creationId xmlns:p14="http://schemas.microsoft.com/office/powerpoint/2010/main" val="15428899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Immersive palette Amusements">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3BC27-A809-4F76-931E-2DE01059A5AB}"/>
              </a:ext>
            </a:extLst>
          </p:cNvPr>
          <p:cNvSpPr/>
          <p:nvPr userDrawn="1"/>
        </p:nvSpPr>
        <p:spPr>
          <a:xfrm>
            <a:off x="6712974" y="1651000"/>
            <a:ext cx="460459" cy="5207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D96A5108-5EBA-43CE-BA4A-DA9EEF5D808A}"/>
              </a:ext>
            </a:extLst>
          </p:cNvPr>
          <p:cNvSpPr/>
          <p:nvPr userDrawn="1"/>
        </p:nvSpPr>
        <p:spPr>
          <a:xfrm>
            <a:off x="9271000" y="0"/>
            <a:ext cx="2921000" cy="53975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E2712910-50D0-4906-AB08-F37D02F96D4A}"/>
              </a:ext>
            </a:extLst>
          </p:cNvPr>
          <p:cNvSpPr/>
          <p:nvPr userDrawn="1"/>
        </p:nvSpPr>
        <p:spPr>
          <a:xfrm>
            <a:off x="0" y="2387600"/>
            <a:ext cx="5461000" cy="215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DAC760C-BE23-4DA2-A294-3B5668F8AECA}"/>
              </a:ext>
            </a:extLst>
          </p:cNvPr>
          <p:cNvSpPr/>
          <p:nvPr userDrawn="1"/>
        </p:nvSpPr>
        <p:spPr>
          <a:xfrm>
            <a:off x="228600" y="241300"/>
            <a:ext cx="11772900" cy="6400800"/>
          </a:xfrm>
          <a:prstGeom prst="rect">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a:xfrm>
            <a:off x="457199" y="914400"/>
            <a:ext cx="5605272" cy="1572126"/>
          </a:xfrm>
        </p:spPr>
        <p:txBody>
          <a:bodyPr anchor="ctr" anchorCtr="0"/>
          <a:lstStyle>
            <a:lvl1pPr>
              <a:defRPr>
                <a:solidFill>
                  <a:schemeClr val="bg1"/>
                </a:solidFill>
              </a:defRPr>
            </a:lvl1pPr>
          </a:lstStyle>
          <a:p>
            <a:r>
              <a:rPr lang="en-US" dirty="0"/>
              <a:t>Click to edit Master title style</a:t>
            </a:r>
          </a:p>
        </p:txBody>
      </p:sp>
      <p:sp>
        <p:nvSpPr>
          <p:cNvPr id="10" name="Text Placeholder 9">
            <a:extLst>
              <a:ext uri="{FF2B5EF4-FFF2-40B4-BE49-F238E27FC236}">
                <a16:creationId xmlns:a16="http://schemas.microsoft.com/office/drawing/2014/main" id="{2A60302F-65DB-4E93-B6C3-49E64C44FB53}"/>
              </a:ext>
            </a:extLst>
          </p:cNvPr>
          <p:cNvSpPr>
            <a:spLocks noGrp="1"/>
          </p:cNvSpPr>
          <p:nvPr>
            <p:ph type="body" sz="quarter" idx="14" hasCustomPrompt="1"/>
          </p:nvPr>
        </p:nvSpPr>
        <p:spPr>
          <a:xfrm>
            <a:off x="457200" y="3072384"/>
            <a:ext cx="4946904" cy="2871216"/>
          </a:xfrm>
          <a:prstGeom prst="rect">
            <a:avLst/>
          </a:prstGeom>
        </p:spPr>
        <p:txBody>
          <a:bodyPr/>
          <a:lstStyle>
            <a:lvl1pPr marL="0" indent="0">
              <a:lnSpc>
                <a:spcPts val="3000"/>
              </a:lnSpc>
              <a:spcBef>
                <a:spcPts val="0"/>
              </a:spcBef>
              <a:buNone/>
              <a:defRPr sz="1800">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Click to edit text</a:t>
            </a:r>
          </a:p>
        </p:txBody>
      </p:sp>
      <p:sp>
        <p:nvSpPr>
          <p:cNvPr id="7" name="Picture Placeholder 6">
            <a:extLst>
              <a:ext uri="{FF2B5EF4-FFF2-40B4-BE49-F238E27FC236}">
                <a16:creationId xmlns:a16="http://schemas.microsoft.com/office/drawing/2014/main" id="{9A66F217-0E52-4AD8-82BA-AB332C59638C}"/>
              </a:ext>
            </a:extLst>
          </p:cNvPr>
          <p:cNvSpPr>
            <a:spLocks noGrp="1"/>
          </p:cNvSpPr>
          <p:nvPr>
            <p:ph type="pic" sz="quarter" idx="15"/>
          </p:nvPr>
        </p:nvSpPr>
        <p:spPr>
          <a:xfrm>
            <a:off x="7178040" y="457200"/>
            <a:ext cx="4562856" cy="6400800"/>
          </a:xfrm>
          <a:prstGeom prst="rect">
            <a:avLst/>
          </a:prstGeom>
          <a:solidFill>
            <a:schemeClr val="accent5">
              <a:lumMod val="20000"/>
              <a:lumOff val="80000"/>
            </a:schemeClr>
          </a:solidFill>
        </p:spPr>
        <p:txBody>
          <a:bodyPr anchor="ctr"/>
          <a:lstStyle>
            <a:lvl1pPr marL="0" indent="0" algn="ctr">
              <a:buNone/>
              <a:defRPr/>
            </a:lvl1pPr>
          </a:lstStyle>
          <a:p>
            <a:endParaRPr lang="en-US" dirty="0"/>
          </a:p>
        </p:txBody>
      </p:sp>
    </p:spTree>
    <p:extLst>
      <p:ext uri="{BB962C8B-B14F-4D97-AF65-F5344CB8AC3E}">
        <p14:creationId xmlns:p14="http://schemas.microsoft.com/office/powerpoint/2010/main" val="4037176041"/>
      </p:ext>
    </p:extLst>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DF9C7667-EADA-40AC-B931-4642E0A9A4DE}"/>
              </a:ext>
            </a:extLst>
          </p:cNvPr>
          <p:cNvSpPr>
            <a:spLocks noGrp="1"/>
          </p:cNvSpPr>
          <p:nvPr>
            <p:ph type="pic" sz="quarter" idx="13"/>
          </p:nvPr>
        </p:nvSpPr>
        <p:spPr>
          <a:xfrm>
            <a:off x="0" y="0"/>
            <a:ext cx="12192000" cy="6858000"/>
          </a:xfrm>
          <a:prstGeom prst="rect">
            <a:avLst/>
          </a:prstGeom>
          <a:solidFill>
            <a:schemeClr val="tx1">
              <a:lumMod val="50000"/>
              <a:lumOff val="50000"/>
            </a:schemeClr>
          </a:solidFill>
        </p:spPr>
        <p:txBody>
          <a:bodyPr anchor="ctr"/>
          <a:lstStyle>
            <a:lvl1pPr marL="0" indent="0">
              <a:buNone/>
              <a:defRPr>
                <a:solidFill>
                  <a:schemeClr val="bg1"/>
                </a:solidFill>
              </a:defRPr>
            </a:lvl1pPr>
          </a:lstStyle>
          <a:p>
            <a:r>
              <a:rPr lang="en-US"/>
              <a:t>Click icon to add picture</a:t>
            </a:r>
            <a:endParaRPr lang="en-US" dirty="0"/>
          </a:p>
        </p:txBody>
      </p: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p:txBody>
          <a:bodyPr/>
          <a:lstStyle>
            <a:lvl1pPr>
              <a:defRPr cap="all" baseline="0">
                <a:solidFill>
                  <a:schemeClr val="bg1"/>
                </a:solidFill>
              </a:defRPr>
            </a:lvl1pPr>
          </a:lstStyle>
          <a:p>
            <a:r>
              <a:rPr lang="en-US"/>
              <a:t>Click to edit Master title style</a:t>
            </a:r>
            <a:endParaRPr lang="en-US" dirty="0"/>
          </a:p>
        </p:txBody>
      </p:sp>
      <p:sp>
        <p:nvSpPr>
          <p:cNvPr id="10" name="Text Placeholder 9">
            <a:extLst>
              <a:ext uri="{FF2B5EF4-FFF2-40B4-BE49-F238E27FC236}">
                <a16:creationId xmlns:a16="http://schemas.microsoft.com/office/drawing/2014/main" id="{2A60302F-65DB-4E93-B6C3-49E64C44FB53}"/>
              </a:ext>
            </a:extLst>
          </p:cNvPr>
          <p:cNvSpPr>
            <a:spLocks noGrp="1"/>
          </p:cNvSpPr>
          <p:nvPr>
            <p:ph type="body" sz="quarter" idx="14" hasCustomPrompt="1"/>
          </p:nvPr>
        </p:nvSpPr>
        <p:spPr>
          <a:xfrm>
            <a:off x="3429000" y="2240280"/>
            <a:ext cx="4645152" cy="4197096"/>
          </a:xfrm>
          <a:prstGeom prst="rect">
            <a:avLst/>
          </a:prstGeom>
        </p:spPr>
        <p:txBody>
          <a:bodyPr/>
          <a:lstStyle>
            <a:lvl1pPr marL="0" indent="0">
              <a:lnSpc>
                <a:spcPts val="2800"/>
              </a:lnSpc>
              <a:spcBef>
                <a:spcPts val="0"/>
              </a:spcBef>
              <a:buNone/>
              <a:defRPr sz="1800">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dirty="0"/>
              <a:t>Click to edit text</a:t>
            </a:r>
          </a:p>
        </p:txBody>
      </p:sp>
      <p:sp>
        <p:nvSpPr>
          <p:cNvPr id="7" name="Text Placeholder 6">
            <a:extLst>
              <a:ext uri="{FF2B5EF4-FFF2-40B4-BE49-F238E27FC236}">
                <a16:creationId xmlns:a16="http://schemas.microsoft.com/office/drawing/2014/main" id="{EC1CB8E8-F58A-4B26-B8AA-8977FC608E83}"/>
              </a:ext>
            </a:extLst>
          </p:cNvPr>
          <p:cNvSpPr>
            <a:spLocks noGrp="1"/>
          </p:cNvSpPr>
          <p:nvPr>
            <p:ph type="body" sz="quarter" idx="15" hasCustomPrompt="1"/>
          </p:nvPr>
        </p:nvSpPr>
        <p:spPr>
          <a:xfrm>
            <a:off x="630936" y="4498848"/>
            <a:ext cx="2121408" cy="621792"/>
          </a:xfrm>
          <a:prstGeom prst="rect">
            <a:avLst/>
          </a:prstGeom>
        </p:spPr>
        <p:txBody>
          <a:bodyPr lIns="0"/>
          <a:lstStyle>
            <a:lvl1pPr marL="0" indent="0">
              <a:lnSpc>
                <a:spcPts val="1800"/>
              </a:lnSpc>
              <a:spcBef>
                <a:spcPts val="0"/>
              </a:spcBef>
              <a:buNone/>
              <a:defRPr sz="1200" b="1"/>
            </a:lvl1pPr>
            <a:lvl2pPr marL="457200" indent="0">
              <a:lnSpc>
                <a:spcPts val="1800"/>
              </a:lnSpc>
              <a:spcBef>
                <a:spcPts val="0"/>
              </a:spcBef>
              <a:buNone/>
              <a:defRPr sz="1200" b="1"/>
            </a:lvl2pPr>
            <a:lvl3pPr marL="914400" indent="0">
              <a:lnSpc>
                <a:spcPts val="1800"/>
              </a:lnSpc>
              <a:spcBef>
                <a:spcPts val="0"/>
              </a:spcBef>
              <a:buNone/>
              <a:defRPr sz="1200" b="1"/>
            </a:lvl3pPr>
            <a:lvl4pPr marL="1371600" indent="0">
              <a:lnSpc>
                <a:spcPts val="1800"/>
              </a:lnSpc>
              <a:spcBef>
                <a:spcPts val="0"/>
              </a:spcBef>
              <a:buNone/>
              <a:defRPr sz="1200" b="1"/>
            </a:lvl4pPr>
            <a:lvl5pPr marL="1828800" indent="0">
              <a:lnSpc>
                <a:spcPts val="1800"/>
              </a:lnSpc>
              <a:spcBef>
                <a:spcPts val="0"/>
              </a:spcBef>
              <a:buNone/>
              <a:defRPr sz="1200" b="1"/>
            </a:lvl5pPr>
          </a:lstStyle>
          <a:p>
            <a:pPr lvl="0"/>
            <a:r>
              <a:rPr lang="en-US"/>
              <a:t>Click to text</a:t>
            </a:r>
          </a:p>
        </p:txBody>
      </p:sp>
    </p:spTree>
    <p:extLst>
      <p:ext uri="{BB962C8B-B14F-4D97-AF65-F5344CB8AC3E}">
        <p14:creationId xmlns:p14="http://schemas.microsoft.com/office/powerpoint/2010/main" val="19805938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alette Balance act">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79CA9-81D6-424A-8046-4B56E1D25059}"/>
              </a:ext>
            </a:extLst>
          </p:cNvPr>
          <p:cNvSpPr>
            <a:spLocks noGrp="1"/>
          </p:cNvSpPr>
          <p:nvPr>
            <p:ph type="title" hasCustomPrompt="1"/>
          </p:nvPr>
        </p:nvSpPr>
        <p:spPr>
          <a:xfrm>
            <a:off x="457199" y="2569464"/>
            <a:ext cx="3619501" cy="1179576"/>
          </a:xfrm>
        </p:spPr>
        <p:txBody>
          <a:bodyPr anchor="b" anchorCtr="0">
            <a:normAutofit/>
          </a:bodyPr>
          <a:lstStyle>
            <a:lvl1pPr>
              <a:lnSpc>
                <a:spcPts val="4000"/>
              </a:lnSpc>
              <a:defRPr sz="3200" cap="all" baseline="0"/>
            </a:lvl1pPr>
          </a:lstStyle>
          <a:p>
            <a:r>
              <a:rPr lang="en-US" dirty="0"/>
              <a:t>Click to edit title</a:t>
            </a:r>
          </a:p>
        </p:txBody>
      </p:sp>
      <p:sp>
        <p:nvSpPr>
          <p:cNvPr id="9" name="Picture Placeholder 8">
            <a:extLst>
              <a:ext uri="{FF2B5EF4-FFF2-40B4-BE49-F238E27FC236}">
                <a16:creationId xmlns:a16="http://schemas.microsoft.com/office/drawing/2014/main" id="{B2F51F73-5064-47F8-83FD-440E0ED1950B}"/>
              </a:ext>
            </a:extLst>
          </p:cNvPr>
          <p:cNvSpPr>
            <a:spLocks noGrp="1"/>
          </p:cNvSpPr>
          <p:nvPr>
            <p:ph type="pic" sz="quarter" idx="13"/>
          </p:nvPr>
        </p:nvSpPr>
        <p:spPr>
          <a:xfrm>
            <a:off x="4279392" y="1463040"/>
            <a:ext cx="1499616" cy="2194560"/>
          </a:xfrm>
          <a:prstGeom prst="rect">
            <a:avLst/>
          </a:prstGeom>
        </p:spPr>
        <p:txBody>
          <a:bodyPr/>
          <a:lstStyle>
            <a:lvl1pPr>
              <a:defRPr sz="2000"/>
            </a:lvl1pPr>
          </a:lstStyle>
          <a:p>
            <a:r>
              <a:rPr lang="en-US"/>
              <a:t>Click icon to add picture</a:t>
            </a:r>
            <a:endParaRPr lang="en-US" dirty="0"/>
          </a:p>
        </p:txBody>
      </p:sp>
      <p:sp>
        <p:nvSpPr>
          <p:cNvPr id="18" name="Picture Placeholder 8">
            <a:extLst>
              <a:ext uri="{FF2B5EF4-FFF2-40B4-BE49-F238E27FC236}">
                <a16:creationId xmlns:a16="http://schemas.microsoft.com/office/drawing/2014/main" id="{06FF689A-8221-42E8-96D4-ED4D3AD501F8}"/>
              </a:ext>
            </a:extLst>
          </p:cNvPr>
          <p:cNvSpPr>
            <a:spLocks noGrp="1"/>
          </p:cNvSpPr>
          <p:nvPr>
            <p:ph type="pic" sz="quarter" idx="14"/>
          </p:nvPr>
        </p:nvSpPr>
        <p:spPr>
          <a:xfrm>
            <a:off x="6227064" y="1463040"/>
            <a:ext cx="1499616" cy="2194560"/>
          </a:xfrm>
          <a:prstGeom prst="rect">
            <a:avLst/>
          </a:prstGeom>
        </p:spPr>
        <p:txBody>
          <a:bodyPr/>
          <a:lstStyle>
            <a:lvl1pPr>
              <a:defRPr sz="2000"/>
            </a:lvl1pPr>
          </a:lstStyle>
          <a:p>
            <a:r>
              <a:rPr lang="en-US"/>
              <a:t>Click icon to add picture</a:t>
            </a:r>
            <a:endParaRPr lang="en-US" dirty="0"/>
          </a:p>
        </p:txBody>
      </p:sp>
      <p:sp>
        <p:nvSpPr>
          <p:cNvPr id="19" name="Picture Placeholder 8">
            <a:extLst>
              <a:ext uri="{FF2B5EF4-FFF2-40B4-BE49-F238E27FC236}">
                <a16:creationId xmlns:a16="http://schemas.microsoft.com/office/drawing/2014/main" id="{96424DB2-4D46-493F-A5B8-8901EDA394F2}"/>
              </a:ext>
            </a:extLst>
          </p:cNvPr>
          <p:cNvSpPr>
            <a:spLocks noGrp="1"/>
          </p:cNvSpPr>
          <p:nvPr>
            <p:ph type="pic" sz="quarter" idx="15"/>
          </p:nvPr>
        </p:nvSpPr>
        <p:spPr>
          <a:xfrm>
            <a:off x="8174736" y="1463040"/>
            <a:ext cx="1499616" cy="2194560"/>
          </a:xfrm>
          <a:prstGeom prst="rect">
            <a:avLst/>
          </a:prstGeom>
        </p:spPr>
        <p:txBody>
          <a:bodyPr/>
          <a:lstStyle>
            <a:lvl1pPr>
              <a:defRPr sz="2000"/>
            </a:lvl1pPr>
          </a:lstStyle>
          <a:p>
            <a:r>
              <a:rPr lang="en-US"/>
              <a:t>Click icon to add picture</a:t>
            </a:r>
            <a:endParaRPr lang="en-US" dirty="0"/>
          </a:p>
        </p:txBody>
      </p:sp>
      <p:sp>
        <p:nvSpPr>
          <p:cNvPr id="20" name="Picture Placeholder 8">
            <a:extLst>
              <a:ext uri="{FF2B5EF4-FFF2-40B4-BE49-F238E27FC236}">
                <a16:creationId xmlns:a16="http://schemas.microsoft.com/office/drawing/2014/main" id="{0AF2B6E1-5738-41B1-8C15-EA6715490140}"/>
              </a:ext>
            </a:extLst>
          </p:cNvPr>
          <p:cNvSpPr>
            <a:spLocks noGrp="1"/>
          </p:cNvSpPr>
          <p:nvPr>
            <p:ph type="pic" sz="quarter" idx="16"/>
          </p:nvPr>
        </p:nvSpPr>
        <p:spPr>
          <a:xfrm>
            <a:off x="10122408" y="1463040"/>
            <a:ext cx="1499616" cy="2194560"/>
          </a:xfrm>
          <a:prstGeom prst="rect">
            <a:avLst/>
          </a:prstGeom>
        </p:spPr>
        <p:txBody>
          <a:bodyPr/>
          <a:lstStyle>
            <a:lvl1pPr>
              <a:defRPr sz="2000"/>
            </a:lvl1pPr>
          </a:lstStyle>
          <a:p>
            <a:r>
              <a:rPr lang="en-US"/>
              <a:t>Click icon to add picture</a:t>
            </a:r>
            <a:endParaRPr lang="en-US" dirty="0"/>
          </a:p>
        </p:txBody>
      </p:sp>
      <p:sp>
        <p:nvSpPr>
          <p:cNvPr id="21" name="Picture Placeholder 8">
            <a:extLst>
              <a:ext uri="{FF2B5EF4-FFF2-40B4-BE49-F238E27FC236}">
                <a16:creationId xmlns:a16="http://schemas.microsoft.com/office/drawing/2014/main" id="{6C8D73EB-347C-4E13-94C8-FA8FADE46559}"/>
              </a:ext>
            </a:extLst>
          </p:cNvPr>
          <p:cNvSpPr>
            <a:spLocks noGrp="1"/>
          </p:cNvSpPr>
          <p:nvPr>
            <p:ph type="pic" sz="quarter" idx="17"/>
          </p:nvPr>
        </p:nvSpPr>
        <p:spPr>
          <a:xfrm>
            <a:off x="4279392" y="4087368"/>
            <a:ext cx="1499616" cy="2194560"/>
          </a:xfrm>
          <a:prstGeom prst="rect">
            <a:avLst/>
          </a:prstGeom>
        </p:spPr>
        <p:txBody>
          <a:bodyPr/>
          <a:lstStyle>
            <a:lvl1pPr>
              <a:defRPr sz="2000"/>
            </a:lvl1pPr>
          </a:lstStyle>
          <a:p>
            <a:r>
              <a:rPr lang="en-US"/>
              <a:t>Click icon to add picture</a:t>
            </a:r>
            <a:endParaRPr lang="en-US" dirty="0"/>
          </a:p>
        </p:txBody>
      </p:sp>
      <p:sp>
        <p:nvSpPr>
          <p:cNvPr id="22" name="Picture Placeholder 8">
            <a:extLst>
              <a:ext uri="{FF2B5EF4-FFF2-40B4-BE49-F238E27FC236}">
                <a16:creationId xmlns:a16="http://schemas.microsoft.com/office/drawing/2014/main" id="{9DFA5C56-9B47-4F87-8E12-30A936274F1B}"/>
              </a:ext>
            </a:extLst>
          </p:cNvPr>
          <p:cNvSpPr>
            <a:spLocks noGrp="1"/>
          </p:cNvSpPr>
          <p:nvPr>
            <p:ph type="pic" sz="quarter" idx="18"/>
          </p:nvPr>
        </p:nvSpPr>
        <p:spPr>
          <a:xfrm>
            <a:off x="6227064" y="4087368"/>
            <a:ext cx="1499616" cy="2194560"/>
          </a:xfrm>
          <a:prstGeom prst="rect">
            <a:avLst/>
          </a:prstGeom>
        </p:spPr>
        <p:txBody>
          <a:bodyPr/>
          <a:lstStyle>
            <a:lvl1pPr>
              <a:defRPr sz="2000"/>
            </a:lvl1pPr>
          </a:lstStyle>
          <a:p>
            <a:r>
              <a:rPr lang="en-US"/>
              <a:t>Click icon to add picture</a:t>
            </a:r>
            <a:endParaRPr lang="en-US" dirty="0"/>
          </a:p>
        </p:txBody>
      </p:sp>
      <p:sp>
        <p:nvSpPr>
          <p:cNvPr id="23" name="Picture Placeholder 8">
            <a:extLst>
              <a:ext uri="{FF2B5EF4-FFF2-40B4-BE49-F238E27FC236}">
                <a16:creationId xmlns:a16="http://schemas.microsoft.com/office/drawing/2014/main" id="{1E3B5888-98ED-48E4-8AA8-5BAB43F8516C}"/>
              </a:ext>
            </a:extLst>
          </p:cNvPr>
          <p:cNvSpPr>
            <a:spLocks noGrp="1"/>
          </p:cNvSpPr>
          <p:nvPr>
            <p:ph type="pic" sz="quarter" idx="19"/>
          </p:nvPr>
        </p:nvSpPr>
        <p:spPr>
          <a:xfrm>
            <a:off x="8174736" y="4087368"/>
            <a:ext cx="1499616" cy="2194560"/>
          </a:xfrm>
          <a:prstGeom prst="rect">
            <a:avLst/>
          </a:prstGeom>
        </p:spPr>
        <p:txBody>
          <a:bodyPr/>
          <a:lstStyle>
            <a:lvl1pPr>
              <a:defRPr sz="2000"/>
            </a:lvl1pPr>
          </a:lstStyle>
          <a:p>
            <a:r>
              <a:rPr lang="en-US"/>
              <a:t>Click icon to add picture</a:t>
            </a:r>
            <a:endParaRPr lang="en-US" dirty="0"/>
          </a:p>
        </p:txBody>
      </p:sp>
      <p:sp>
        <p:nvSpPr>
          <p:cNvPr id="24" name="Picture Placeholder 8">
            <a:extLst>
              <a:ext uri="{FF2B5EF4-FFF2-40B4-BE49-F238E27FC236}">
                <a16:creationId xmlns:a16="http://schemas.microsoft.com/office/drawing/2014/main" id="{569C9EE3-34D1-4DE0-B06C-2F6212F7C329}"/>
              </a:ext>
            </a:extLst>
          </p:cNvPr>
          <p:cNvSpPr>
            <a:spLocks noGrp="1"/>
          </p:cNvSpPr>
          <p:nvPr>
            <p:ph type="pic" sz="quarter" idx="20"/>
          </p:nvPr>
        </p:nvSpPr>
        <p:spPr>
          <a:xfrm>
            <a:off x="10122408" y="4087368"/>
            <a:ext cx="1499616" cy="2194560"/>
          </a:xfrm>
          <a:prstGeom prst="rect">
            <a:avLst/>
          </a:prstGeom>
        </p:spPr>
        <p:txBody>
          <a:bodyPr/>
          <a:lstStyle>
            <a:lvl1pPr>
              <a:defRPr sz="2000"/>
            </a:lvl1pPr>
          </a:lstStyle>
          <a:p>
            <a:r>
              <a:rPr lang="en-US"/>
              <a:t>Click icon to add picture</a:t>
            </a:r>
            <a:endParaRPr lang="en-US" dirty="0"/>
          </a:p>
        </p:txBody>
      </p:sp>
    </p:spTree>
    <p:extLst>
      <p:ext uri="{BB962C8B-B14F-4D97-AF65-F5344CB8AC3E}">
        <p14:creationId xmlns:p14="http://schemas.microsoft.com/office/powerpoint/2010/main" val="29019032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mmersive palette Balancing Act">
    <p:bg>
      <p:bgPr>
        <a:solidFill>
          <a:schemeClr val="accent5"/>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50869985-B973-4011-9FA2-83D7EBB2EA53}"/>
              </a:ext>
            </a:extLst>
          </p:cNvPr>
          <p:cNvSpPr/>
          <p:nvPr userDrawn="1"/>
        </p:nvSpPr>
        <p:spPr>
          <a:xfrm>
            <a:off x="0" y="2400300"/>
            <a:ext cx="4267200" cy="4457700"/>
          </a:xfrm>
          <a:prstGeom prst="rect">
            <a:avLst/>
          </a:prstGeom>
          <a:solidFill>
            <a:srgbClr val="D293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a:xfrm>
            <a:off x="457199" y="1399032"/>
            <a:ext cx="3619501" cy="877824"/>
          </a:xfrm>
        </p:spPr>
        <p:txBody>
          <a:bodyPr/>
          <a:lstStyle>
            <a:lvl1pPr>
              <a:defRPr cap="all" baseline="0">
                <a:solidFill>
                  <a:schemeClr val="bg1"/>
                </a:solidFill>
              </a:defRPr>
            </a:lvl1pPr>
          </a:lstStyle>
          <a:p>
            <a:r>
              <a:rPr lang="en-US"/>
              <a:t>Click to edit Master title style</a:t>
            </a:r>
            <a:endParaRPr lang="en-US" dirty="0"/>
          </a:p>
        </p:txBody>
      </p:sp>
      <p:sp>
        <p:nvSpPr>
          <p:cNvPr id="10" name="Text Placeholder 9">
            <a:extLst>
              <a:ext uri="{FF2B5EF4-FFF2-40B4-BE49-F238E27FC236}">
                <a16:creationId xmlns:a16="http://schemas.microsoft.com/office/drawing/2014/main" id="{2A60302F-65DB-4E93-B6C3-49E64C44FB53}"/>
              </a:ext>
            </a:extLst>
          </p:cNvPr>
          <p:cNvSpPr>
            <a:spLocks noGrp="1"/>
          </p:cNvSpPr>
          <p:nvPr>
            <p:ph type="body" sz="quarter" idx="14" hasCustomPrompt="1"/>
          </p:nvPr>
        </p:nvSpPr>
        <p:spPr>
          <a:xfrm>
            <a:off x="457200" y="2779776"/>
            <a:ext cx="3465576" cy="3255264"/>
          </a:xfrm>
          <a:prstGeom prst="rect">
            <a:avLst/>
          </a:prstGeom>
        </p:spPr>
        <p:txBody>
          <a:bodyPr/>
          <a:lstStyle>
            <a:lvl1pPr marL="0" indent="0">
              <a:lnSpc>
                <a:spcPts val="3000"/>
              </a:lnSpc>
              <a:spcBef>
                <a:spcPts val="0"/>
              </a:spcBef>
              <a:buNone/>
              <a:defRPr sz="1800">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dirty="0"/>
              <a:t>Click to edit text</a:t>
            </a:r>
          </a:p>
        </p:txBody>
      </p:sp>
      <p:sp>
        <p:nvSpPr>
          <p:cNvPr id="7" name="Picture Placeholder 6">
            <a:extLst>
              <a:ext uri="{FF2B5EF4-FFF2-40B4-BE49-F238E27FC236}">
                <a16:creationId xmlns:a16="http://schemas.microsoft.com/office/drawing/2014/main" id="{9A66F217-0E52-4AD8-82BA-AB332C59638C}"/>
              </a:ext>
            </a:extLst>
          </p:cNvPr>
          <p:cNvSpPr>
            <a:spLocks noGrp="1"/>
          </p:cNvSpPr>
          <p:nvPr>
            <p:ph type="pic" sz="quarter" idx="15"/>
          </p:nvPr>
        </p:nvSpPr>
        <p:spPr>
          <a:xfrm>
            <a:off x="4254500" y="0"/>
            <a:ext cx="7480300" cy="6858000"/>
          </a:xfrm>
          <a:prstGeom prst="rect">
            <a:avLst/>
          </a:prstGeom>
        </p:spPr>
        <p:txBody>
          <a:bodyPr anchor="ctr"/>
          <a:lstStyle>
            <a:lvl1pPr marL="0" indent="0" algn="ctr">
              <a:buNone/>
              <a:defRPr>
                <a:solidFill>
                  <a:schemeClr val="bg1"/>
                </a:solidFill>
              </a:defRPr>
            </a:lvl1pPr>
          </a:lstStyle>
          <a:p>
            <a:r>
              <a:rPr lang="en-US"/>
              <a:t>Click icon to add picture</a:t>
            </a:r>
            <a:endParaRPr lang="en-US" dirty="0"/>
          </a:p>
        </p:txBody>
      </p:sp>
      <p:sp>
        <p:nvSpPr>
          <p:cNvPr id="8" name="Rectangle 7">
            <a:extLst>
              <a:ext uri="{FF2B5EF4-FFF2-40B4-BE49-F238E27FC236}">
                <a16:creationId xmlns:a16="http://schemas.microsoft.com/office/drawing/2014/main" id="{E75D44F0-DADD-4DCC-82EC-FDB3E9878AA9}"/>
              </a:ext>
            </a:extLst>
          </p:cNvPr>
          <p:cNvSpPr/>
          <p:nvPr userDrawn="1"/>
        </p:nvSpPr>
        <p:spPr>
          <a:xfrm>
            <a:off x="11734800" y="4445000"/>
            <a:ext cx="457200" cy="2413000"/>
          </a:xfrm>
          <a:prstGeom prst="rect">
            <a:avLst/>
          </a:prstGeom>
          <a:solidFill>
            <a:srgbClr val="884C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28CFE2C9-8B6E-4DDA-A5EA-04581F7629F0}"/>
              </a:ext>
            </a:extLst>
          </p:cNvPr>
          <p:cNvSpPr/>
          <p:nvPr userDrawn="1"/>
        </p:nvSpPr>
        <p:spPr>
          <a:xfrm>
            <a:off x="11734800" y="0"/>
            <a:ext cx="457200" cy="4462272"/>
          </a:xfrm>
          <a:prstGeom prst="rect">
            <a:avLst/>
          </a:prstGeom>
          <a:solidFill>
            <a:srgbClr val="86A2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371823428"/>
      </p:ext>
    </p:extLst>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structions">
    <p:spTree>
      <p:nvGrpSpPr>
        <p:cNvPr id="1" name=""/>
        <p:cNvGrpSpPr/>
        <p:nvPr/>
      </p:nvGrpSpPr>
      <p:grpSpPr>
        <a:xfrm>
          <a:off x="0" y="0"/>
          <a:ext cx="0" cy="0"/>
          <a:chOff x="0" y="0"/>
          <a:chExt cx="0" cy="0"/>
        </a:xfrm>
      </p:grpSpPr>
      <p:sp>
        <p:nvSpPr>
          <p:cNvPr id="9" name="Rectangle 8" hidden="1"/>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12" name="Title 1">
            <a:extLst>
              <a:ext uri="{FF2B5EF4-FFF2-40B4-BE49-F238E27FC236}">
                <a16:creationId xmlns:a16="http://schemas.microsoft.com/office/drawing/2014/main" id="{96FEDCD9-19A7-423B-ABE0-DDD032DE8879}"/>
              </a:ext>
            </a:extLst>
          </p:cNvPr>
          <p:cNvSpPr>
            <a:spLocks noGrp="1"/>
          </p:cNvSpPr>
          <p:nvPr>
            <p:ph type="title"/>
          </p:nvPr>
        </p:nvSpPr>
        <p:spPr>
          <a:xfrm>
            <a:off x="457199" y="914400"/>
            <a:ext cx="7467601" cy="1572768"/>
          </a:xfrm>
        </p:spPr>
        <p:txBody>
          <a:bodyPr/>
          <a:lstStyle>
            <a:lvl1pPr>
              <a:lnSpc>
                <a:spcPts val="4600"/>
              </a:lnSpc>
              <a:defRPr/>
            </a:lvl1pPr>
          </a:lstStyle>
          <a:p>
            <a:r>
              <a:rPr lang="en-US"/>
              <a:t>Click to edit Master title style</a:t>
            </a:r>
            <a:endParaRPr lang="en-US" dirty="0"/>
          </a:p>
        </p:txBody>
      </p:sp>
      <p:sp>
        <p:nvSpPr>
          <p:cNvPr id="14" name="Text Placeholder 9">
            <a:extLst>
              <a:ext uri="{FF2B5EF4-FFF2-40B4-BE49-F238E27FC236}">
                <a16:creationId xmlns:a16="http://schemas.microsoft.com/office/drawing/2014/main" id="{EBD7372B-17B4-4062-8BFA-745581B27349}"/>
              </a:ext>
            </a:extLst>
          </p:cNvPr>
          <p:cNvSpPr>
            <a:spLocks noGrp="1"/>
          </p:cNvSpPr>
          <p:nvPr>
            <p:ph type="body" sz="quarter" idx="14" hasCustomPrompt="1"/>
          </p:nvPr>
        </p:nvSpPr>
        <p:spPr>
          <a:xfrm>
            <a:off x="457200" y="2540000"/>
            <a:ext cx="6591300" cy="3403600"/>
          </a:xfrm>
          <a:prstGeom prst="rect">
            <a:avLst/>
          </a:prstGeom>
        </p:spPr>
        <p:txBody>
          <a:bodyPr/>
          <a:lstStyle>
            <a:lvl1pPr marL="342900" indent="-342900">
              <a:lnSpc>
                <a:spcPts val="3000"/>
              </a:lnSpc>
              <a:spcBef>
                <a:spcPts val="0"/>
              </a:spcBef>
              <a:buFont typeface="+mj-lt"/>
              <a:buAutoNum type="arabicPeriod"/>
              <a:defRPr sz="1800"/>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dirty="0"/>
              <a:t>Click to edit text</a:t>
            </a:r>
          </a:p>
        </p:txBody>
      </p:sp>
      <p:sp>
        <p:nvSpPr>
          <p:cNvPr id="3" name="Picture Placeholder 2">
            <a:extLst>
              <a:ext uri="{FF2B5EF4-FFF2-40B4-BE49-F238E27FC236}">
                <a16:creationId xmlns:a16="http://schemas.microsoft.com/office/drawing/2014/main" id="{C09A28F9-9D68-48A2-A1AD-C1C318C0EC8D}"/>
              </a:ext>
            </a:extLst>
          </p:cNvPr>
          <p:cNvSpPr>
            <a:spLocks noGrp="1"/>
          </p:cNvSpPr>
          <p:nvPr>
            <p:ph type="pic" sz="quarter" idx="15"/>
          </p:nvPr>
        </p:nvSpPr>
        <p:spPr>
          <a:xfrm>
            <a:off x="8115300" y="1384300"/>
            <a:ext cx="3410712" cy="4572000"/>
          </a:xfrm>
          <a:prstGeom prst="roundRect">
            <a:avLst>
              <a:gd name="adj" fmla="val 2543"/>
            </a:avLst>
          </a:prstGeom>
        </p:spPr>
        <p:txBody>
          <a:bodyPr anchor="ctr"/>
          <a:lstStyle>
            <a:lvl1pPr marL="0" indent="0" algn="ctr">
              <a:buNone/>
              <a:defRPr/>
            </a:lvl1pPr>
          </a:lstStyle>
          <a:p>
            <a:r>
              <a:rPr lang="en-US"/>
              <a:t>Click icon to add picture</a:t>
            </a:r>
            <a:endParaRPr lang="en-US" dirty="0"/>
          </a:p>
        </p:txBody>
      </p:sp>
    </p:spTree>
    <p:extLst>
      <p:ext uri="{BB962C8B-B14F-4D97-AF65-F5344CB8AC3E}">
        <p14:creationId xmlns:p14="http://schemas.microsoft.com/office/powerpoint/2010/main" val="2185836540"/>
      </p:ext>
    </p:extLst>
  </p:cSld>
  <p:clrMapOvr>
    <a:masterClrMapping/>
  </p:clrMapOvr>
  <p:extLst>
    <p:ext uri="{DCECCB84-F9BA-43D5-87BE-67443E8EF086}">
      <p15:sldGuideLst xmlns:p15="http://schemas.microsoft.com/office/powerpoint/2012/main">
        <p15:guide id="1" orient="horz" pos="1032" userDrawn="1">
          <p15:clr>
            <a:srgbClr val="FBAE40"/>
          </p15:clr>
        </p15:guide>
        <p15:guide id="2" pos="336"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alette Wellspring">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79CA9-81D6-424A-8046-4B56E1D25059}"/>
              </a:ext>
            </a:extLst>
          </p:cNvPr>
          <p:cNvSpPr>
            <a:spLocks noGrp="1"/>
          </p:cNvSpPr>
          <p:nvPr>
            <p:ph type="title" hasCustomPrompt="1"/>
          </p:nvPr>
        </p:nvSpPr>
        <p:spPr>
          <a:xfrm>
            <a:off x="457199" y="2569464"/>
            <a:ext cx="3619501" cy="1179576"/>
          </a:xfrm>
        </p:spPr>
        <p:txBody>
          <a:bodyPr anchor="b" anchorCtr="0">
            <a:normAutofit/>
          </a:bodyPr>
          <a:lstStyle>
            <a:lvl1pPr>
              <a:lnSpc>
                <a:spcPts val="4000"/>
              </a:lnSpc>
              <a:defRPr sz="3200"/>
            </a:lvl1pPr>
          </a:lstStyle>
          <a:p>
            <a:r>
              <a:rPr lang="en-US" dirty="0"/>
              <a:t>Click to edit title</a:t>
            </a:r>
          </a:p>
        </p:txBody>
      </p:sp>
      <p:sp>
        <p:nvSpPr>
          <p:cNvPr id="9" name="Picture Placeholder 8">
            <a:extLst>
              <a:ext uri="{FF2B5EF4-FFF2-40B4-BE49-F238E27FC236}">
                <a16:creationId xmlns:a16="http://schemas.microsoft.com/office/drawing/2014/main" id="{B2F51F73-5064-47F8-83FD-440E0ED1950B}"/>
              </a:ext>
            </a:extLst>
          </p:cNvPr>
          <p:cNvSpPr>
            <a:spLocks noGrp="1"/>
          </p:cNvSpPr>
          <p:nvPr>
            <p:ph type="pic" sz="quarter" idx="13"/>
          </p:nvPr>
        </p:nvSpPr>
        <p:spPr>
          <a:xfrm>
            <a:off x="4279392" y="1463040"/>
            <a:ext cx="1499616" cy="2194560"/>
          </a:xfrm>
          <a:prstGeom prst="rect">
            <a:avLst/>
          </a:prstGeom>
        </p:spPr>
        <p:txBody>
          <a:bodyPr/>
          <a:lstStyle>
            <a:lvl1pPr>
              <a:defRPr sz="2000"/>
            </a:lvl1pPr>
          </a:lstStyle>
          <a:p>
            <a:endParaRPr lang="en-US" dirty="0"/>
          </a:p>
        </p:txBody>
      </p:sp>
      <p:sp>
        <p:nvSpPr>
          <p:cNvPr id="18" name="Picture Placeholder 8">
            <a:extLst>
              <a:ext uri="{FF2B5EF4-FFF2-40B4-BE49-F238E27FC236}">
                <a16:creationId xmlns:a16="http://schemas.microsoft.com/office/drawing/2014/main" id="{06FF689A-8221-42E8-96D4-ED4D3AD501F8}"/>
              </a:ext>
            </a:extLst>
          </p:cNvPr>
          <p:cNvSpPr>
            <a:spLocks noGrp="1"/>
          </p:cNvSpPr>
          <p:nvPr>
            <p:ph type="pic" sz="quarter" idx="14"/>
          </p:nvPr>
        </p:nvSpPr>
        <p:spPr>
          <a:xfrm>
            <a:off x="6227064" y="1463040"/>
            <a:ext cx="1499616" cy="2194560"/>
          </a:xfrm>
          <a:prstGeom prst="rect">
            <a:avLst/>
          </a:prstGeom>
        </p:spPr>
        <p:txBody>
          <a:bodyPr/>
          <a:lstStyle>
            <a:lvl1pPr>
              <a:defRPr sz="2000"/>
            </a:lvl1pPr>
          </a:lstStyle>
          <a:p>
            <a:endParaRPr lang="en-US" dirty="0"/>
          </a:p>
        </p:txBody>
      </p:sp>
      <p:sp>
        <p:nvSpPr>
          <p:cNvPr id="19" name="Picture Placeholder 8">
            <a:extLst>
              <a:ext uri="{FF2B5EF4-FFF2-40B4-BE49-F238E27FC236}">
                <a16:creationId xmlns:a16="http://schemas.microsoft.com/office/drawing/2014/main" id="{96424DB2-4D46-493F-A5B8-8901EDA394F2}"/>
              </a:ext>
            </a:extLst>
          </p:cNvPr>
          <p:cNvSpPr>
            <a:spLocks noGrp="1"/>
          </p:cNvSpPr>
          <p:nvPr>
            <p:ph type="pic" sz="quarter" idx="15"/>
          </p:nvPr>
        </p:nvSpPr>
        <p:spPr>
          <a:xfrm>
            <a:off x="8174736" y="1463040"/>
            <a:ext cx="1499616" cy="2194560"/>
          </a:xfrm>
          <a:prstGeom prst="rect">
            <a:avLst/>
          </a:prstGeom>
        </p:spPr>
        <p:txBody>
          <a:bodyPr/>
          <a:lstStyle>
            <a:lvl1pPr>
              <a:defRPr sz="2000"/>
            </a:lvl1pPr>
          </a:lstStyle>
          <a:p>
            <a:endParaRPr lang="en-US" dirty="0"/>
          </a:p>
        </p:txBody>
      </p:sp>
      <p:sp>
        <p:nvSpPr>
          <p:cNvPr id="20" name="Picture Placeholder 8">
            <a:extLst>
              <a:ext uri="{FF2B5EF4-FFF2-40B4-BE49-F238E27FC236}">
                <a16:creationId xmlns:a16="http://schemas.microsoft.com/office/drawing/2014/main" id="{0AF2B6E1-5738-41B1-8C15-EA6715490140}"/>
              </a:ext>
            </a:extLst>
          </p:cNvPr>
          <p:cNvSpPr>
            <a:spLocks noGrp="1"/>
          </p:cNvSpPr>
          <p:nvPr>
            <p:ph type="pic" sz="quarter" idx="16"/>
          </p:nvPr>
        </p:nvSpPr>
        <p:spPr>
          <a:xfrm>
            <a:off x="10122408" y="1463040"/>
            <a:ext cx="1499616" cy="2194560"/>
          </a:xfrm>
          <a:prstGeom prst="rect">
            <a:avLst/>
          </a:prstGeom>
        </p:spPr>
        <p:txBody>
          <a:bodyPr/>
          <a:lstStyle>
            <a:lvl1pPr>
              <a:defRPr sz="2000"/>
            </a:lvl1pPr>
          </a:lstStyle>
          <a:p>
            <a:endParaRPr lang="en-US" dirty="0"/>
          </a:p>
        </p:txBody>
      </p:sp>
      <p:sp>
        <p:nvSpPr>
          <p:cNvPr id="21" name="Picture Placeholder 8">
            <a:extLst>
              <a:ext uri="{FF2B5EF4-FFF2-40B4-BE49-F238E27FC236}">
                <a16:creationId xmlns:a16="http://schemas.microsoft.com/office/drawing/2014/main" id="{6C8D73EB-347C-4E13-94C8-FA8FADE46559}"/>
              </a:ext>
            </a:extLst>
          </p:cNvPr>
          <p:cNvSpPr>
            <a:spLocks noGrp="1"/>
          </p:cNvSpPr>
          <p:nvPr>
            <p:ph type="pic" sz="quarter" idx="17"/>
          </p:nvPr>
        </p:nvSpPr>
        <p:spPr>
          <a:xfrm>
            <a:off x="4279392" y="4087368"/>
            <a:ext cx="1499616" cy="2194560"/>
          </a:xfrm>
          <a:prstGeom prst="rect">
            <a:avLst/>
          </a:prstGeom>
        </p:spPr>
        <p:txBody>
          <a:bodyPr/>
          <a:lstStyle>
            <a:lvl1pPr>
              <a:defRPr sz="2000"/>
            </a:lvl1pPr>
          </a:lstStyle>
          <a:p>
            <a:endParaRPr lang="en-US" dirty="0"/>
          </a:p>
        </p:txBody>
      </p:sp>
      <p:sp>
        <p:nvSpPr>
          <p:cNvPr id="22" name="Picture Placeholder 8">
            <a:extLst>
              <a:ext uri="{FF2B5EF4-FFF2-40B4-BE49-F238E27FC236}">
                <a16:creationId xmlns:a16="http://schemas.microsoft.com/office/drawing/2014/main" id="{9DFA5C56-9B47-4F87-8E12-30A936274F1B}"/>
              </a:ext>
            </a:extLst>
          </p:cNvPr>
          <p:cNvSpPr>
            <a:spLocks noGrp="1"/>
          </p:cNvSpPr>
          <p:nvPr>
            <p:ph type="pic" sz="quarter" idx="18"/>
          </p:nvPr>
        </p:nvSpPr>
        <p:spPr>
          <a:xfrm>
            <a:off x="6227064" y="4087368"/>
            <a:ext cx="1499616" cy="2194560"/>
          </a:xfrm>
          <a:prstGeom prst="rect">
            <a:avLst/>
          </a:prstGeom>
        </p:spPr>
        <p:txBody>
          <a:bodyPr/>
          <a:lstStyle>
            <a:lvl1pPr>
              <a:defRPr sz="2000"/>
            </a:lvl1pPr>
          </a:lstStyle>
          <a:p>
            <a:endParaRPr lang="en-US" dirty="0"/>
          </a:p>
        </p:txBody>
      </p:sp>
      <p:sp>
        <p:nvSpPr>
          <p:cNvPr id="23" name="Picture Placeholder 8">
            <a:extLst>
              <a:ext uri="{FF2B5EF4-FFF2-40B4-BE49-F238E27FC236}">
                <a16:creationId xmlns:a16="http://schemas.microsoft.com/office/drawing/2014/main" id="{1E3B5888-98ED-48E4-8AA8-5BAB43F8516C}"/>
              </a:ext>
            </a:extLst>
          </p:cNvPr>
          <p:cNvSpPr>
            <a:spLocks noGrp="1"/>
          </p:cNvSpPr>
          <p:nvPr>
            <p:ph type="pic" sz="quarter" idx="19"/>
          </p:nvPr>
        </p:nvSpPr>
        <p:spPr>
          <a:xfrm>
            <a:off x="8174736" y="4087368"/>
            <a:ext cx="1499616" cy="2194560"/>
          </a:xfrm>
          <a:prstGeom prst="rect">
            <a:avLst/>
          </a:prstGeom>
        </p:spPr>
        <p:txBody>
          <a:bodyPr/>
          <a:lstStyle>
            <a:lvl1pPr>
              <a:defRPr sz="2000"/>
            </a:lvl1pPr>
          </a:lstStyle>
          <a:p>
            <a:endParaRPr lang="en-US" dirty="0"/>
          </a:p>
        </p:txBody>
      </p:sp>
      <p:sp>
        <p:nvSpPr>
          <p:cNvPr id="24" name="Picture Placeholder 8">
            <a:extLst>
              <a:ext uri="{FF2B5EF4-FFF2-40B4-BE49-F238E27FC236}">
                <a16:creationId xmlns:a16="http://schemas.microsoft.com/office/drawing/2014/main" id="{569C9EE3-34D1-4DE0-B06C-2F6212F7C329}"/>
              </a:ext>
            </a:extLst>
          </p:cNvPr>
          <p:cNvSpPr>
            <a:spLocks noGrp="1"/>
          </p:cNvSpPr>
          <p:nvPr>
            <p:ph type="pic" sz="quarter" idx="20"/>
          </p:nvPr>
        </p:nvSpPr>
        <p:spPr>
          <a:xfrm>
            <a:off x="10122408" y="4087368"/>
            <a:ext cx="1499616" cy="2194560"/>
          </a:xfrm>
          <a:prstGeom prst="rect">
            <a:avLst/>
          </a:prstGeom>
        </p:spPr>
        <p:txBody>
          <a:bodyPr/>
          <a:lstStyle>
            <a:lvl1pPr>
              <a:defRPr sz="2000"/>
            </a:lvl1pPr>
          </a:lstStyle>
          <a:p>
            <a:endParaRPr lang="en-US" dirty="0"/>
          </a:p>
        </p:txBody>
      </p:sp>
    </p:spTree>
    <p:extLst>
      <p:ext uri="{BB962C8B-B14F-4D97-AF65-F5344CB8AC3E}">
        <p14:creationId xmlns:p14="http://schemas.microsoft.com/office/powerpoint/2010/main" val="22059421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mmersive palette Wellspring">
    <p:bg>
      <p:bgPr>
        <a:solidFill>
          <a:schemeClr val="tx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186ECD6-DF3C-4CA6-9A77-ED32AC37F81F}"/>
              </a:ext>
            </a:extLst>
          </p:cNvPr>
          <p:cNvSpPr/>
          <p:nvPr userDrawn="1"/>
        </p:nvSpPr>
        <p:spPr>
          <a:xfrm>
            <a:off x="0" y="0"/>
            <a:ext cx="2445488" cy="457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8D3F081E-4462-4B33-A41E-0432A3B439D9}"/>
              </a:ext>
            </a:extLst>
          </p:cNvPr>
          <p:cNvSpPr/>
          <p:nvPr userDrawn="1"/>
        </p:nvSpPr>
        <p:spPr>
          <a:xfrm rot="5400000">
            <a:off x="10740656" y="5406656"/>
            <a:ext cx="2445488" cy="457200"/>
          </a:xfrm>
          <a:prstGeom prst="rect">
            <a:avLst/>
          </a:prstGeom>
          <a:solidFill>
            <a:srgbClr val="8A58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C05FA2D1-6BF4-4194-B815-8C66D013FD27}"/>
              </a:ext>
            </a:extLst>
          </p:cNvPr>
          <p:cNvSpPr/>
          <p:nvPr userDrawn="1"/>
        </p:nvSpPr>
        <p:spPr>
          <a:xfrm>
            <a:off x="7982712" y="495300"/>
            <a:ext cx="3753612" cy="5943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DC88F0DF-BC0B-473C-82DC-7FC46D38FAC1}"/>
              </a:ext>
            </a:extLst>
          </p:cNvPr>
          <p:cNvSpPr/>
          <p:nvPr userDrawn="1"/>
        </p:nvSpPr>
        <p:spPr>
          <a:xfrm>
            <a:off x="4251158" y="495300"/>
            <a:ext cx="3787056" cy="59436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 Placeholder 9">
            <a:extLst>
              <a:ext uri="{FF2B5EF4-FFF2-40B4-BE49-F238E27FC236}">
                <a16:creationId xmlns:a16="http://schemas.microsoft.com/office/drawing/2014/main" id="{2A60302F-65DB-4E93-B6C3-49E64C44FB53}"/>
              </a:ext>
            </a:extLst>
          </p:cNvPr>
          <p:cNvSpPr>
            <a:spLocks noGrp="1"/>
          </p:cNvSpPr>
          <p:nvPr>
            <p:ph type="body" sz="quarter" idx="14" hasCustomPrompt="1"/>
          </p:nvPr>
        </p:nvSpPr>
        <p:spPr>
          <a:xfrm>
            <a:off x="457200" y="2779776"/>
            <a:ext cx="3465576" cy="3255264"/>
          </a:xfrm>
          <a:prstGeom prst="rect">
            <a:avLst/>
          </a:prstGeom>
        </p:spPr>
        <p:txBody>
          <a:bodyPr/>
          <a:lstStyle>
            <a:lvl1pPr marL="0" indent="0">
              <a:lnSpc>
                <a:spcPts val="3000"/>
              </a:lnSpc>
              <a:spcBef>
                <a:spcPts val="0"/>
              </a:spcBef>
              <a:buNone/>
              <a:defRPr sz="1800">
                <a:solidFill>
                  <a:schemeClr val="tx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Click to edit text</a:t>
            </a:r>
          </a:p>
        </p:txBody>
      </p:sp>
      <p:sp>
        <p:nvSpPr>
          <p:cNvPr id="7" name="Picture Placeholder 6">
            <a:extLst>
              <a:ext uri="{FF2B5EF4-FFF2-40B4-BE49-F238E27FC236}">
                <a16:creationId xmlns:a16="http://schemas.microsoft.com/office/drawing/2014/main" id="{9A66F217-0E52-4AD8-82BA-AB332C59638C}"/>
              </a:ext>
            </a:extLst>
          </p:cNvPr>
          <p:cNvSpPr>
            <a:spLocks noGrp="1"/>
          </p:cNvSpPr>
          <p:nvPr>
            <p:ph type="pic" sz="quarter" idx="15"/>
          </p:nvPr>
        </p:nvSpPr>
        <p:spPr>
          <a:xfrm>
            <a:off x="4709160" y="960120"/>
            <a:ext cx="6574536" cy="5074920"/>
          </a:xfrm>
          <a:prstGeom prst="rect">
            <a:avLst/>
          </a:prstGeom>
        </p:spPr>
        <p:txBody>
          <a:bodyPr anchor="ctr"/>
          <a:lstStyle>
            <a:lvl1pPr marL="0" indent="0" algn="ctr">
              <a:buNone/>
              <a:defRPr>
                <a:solidFill>
                  <a:schemeClr val="bg1"/>
                </a:solidFill>
              </a:defRPr>
            </a:lvl1pPr>
          </a:lstStyle>
          <a:p>
            <a:endParaRPr lang="en-US" dirty="0"/>
          </a:p>
        </p:txBody>
      </p:sp>
      <p:sp>
        <p:nvSpPr>
          <p:cNvPr id="13" name="Rectangle 12">
            <a:extLst>
              <a:ext uri="{FF2B5EF4-FFF2-40B4-BE49-F238E27FC236}">
                <a16:creationId xmlns:a16="http://schemas.microsoft.com/office/drawing/2014/main" id="{FDF3E524-6AEB-4529-804C-0B9CD9992050}"/>
              </a:ext>
            </a:extLst>
          </p:cNvPr>
          <p:cNvSpPr/>
          <p:nvPr userDrawn="1"/>
        </p:nvSpPr>
        <p:spPr>
          <a:xfrm>
            <a:off x="228600" y="241300"/>
            <a:ext cx="11772900" cy="6400800"/>
          </a:xfrm>
          <a:prstGeom prst="rect">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4" name="Straight Connector 13">
            <a:extLst>
              <a:ext uri="{FF2B5EF4-FFF2-40B4-BE49-F238E27FC236}">
                <a16:creationId xmlns:a16="http://schemas.microsoft.com/office/drawing/2014/main" id="{4CFF2CAC-AD21-48FA-AD68-A643AAA6A8C4}"/>
              </a:ext>
            </a:extLst>
          </p:cNvPr>
          <p:cNvCxnSpPr>
            <a:cxnSpLocks/>
          </p:cNvCxnSpPr>
          <p:nvPr userDrawn="1"/>
        </p:nvCxnSpPr>
        <p:spPr>
          <a:xfrm>
            <a:off x="228600" y="2415910"/>
            <a:ext cx="4022558" cy="0"/>
          </a:xfrm>
          <a:prstGeom prst="line">
            <a:avLst/>
          </a:prstGeom>
          <a:ln w="25400">
            <a:solidFill>
              <a:schemeClr val="accent5"/>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a:xfrm>
            <a:off x="457199" y="1371600"/>
            <a:ext cx="3619501" cy="877824"/>
          </a:xfrm>
        </p:spPr>
        <p:txBody>
          <a:bodyPr/>
          <a:lstStyle>
            <a:lvl1pPr>
              <a:lnSpc>
                <a:spcPts val="4320"/>
              </a:lnSpc>
              <a:defRPr>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2512255900"/>
      </p:ext>
    </p:extLst>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Immersive palette Amusements">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3BC27-A809-4F76-931E-2DE01059A5AB}"/>
              </a:ext>
            </a:extLst>
          </p:cNvPr>
          <p:cNvSpPr/>
          <p:nvPr userDrawn="1"/>
        </p:nvSpPr>
        <p:spPr>
          <a:xfrm>
            <a:off x="6712974" y="1651000"/>
            <a:ext cx="460459" cy="5207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D96A5108-5EBA-43CE-BA4A-DA9EEF5D808A}"/>
              </a:ext>
            </a:extLst>
          </p:cNvPr>
          <p:cNvSpPr/>
          <p:nvPr userDrawn="1"/>
        </p:nvSpPr>
        <p:spPr>
          <a:xfrm>
            <a:off x="9271000" y="0"/>
            <a:ext cx="2921000" cy="53975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E2712910-50D0-4906-AB08-F37D02F96D4A}"/>
              </a:ext>
            </a:extLst>
          </p:cNvPr>
          <p:cNvSpPr/>
          <p:nvPr userDrawn="1"/>
        </p:nvSpPr>
        <p:spPr>
          <a:xfrm>
            <a:off x="0" y="2387600"/>
            <a:ext cx="5461000" cy="215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DAC760C-BE23-4DA2-A294-3B5668F8AECA}"/>
              </a:ext>
            </a:extLst>
          </p:cNvPr>
          <p:cNvSpPr/>
          <p:nvPr userDrawn="1"/>
        </p:nvSpPr>
        <p:spPr>
          <a:xfrm>
            <a:off x="228600" y="241300"/>
            <a:ext cx="11772900" cy="6400800"/>
          </a:xfrm>
          <a:prstGeom prst="rect">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a:xfrm>
            <a:off x="457199" y="914400"/>
            <a:ext cx="5605272" cy="1572126"/>
          </a:xfrm>
        </p:spPr>
        <p:txBody>
          <a:bodyPr anchor="ctr" anchorCtr="0"/>
          <a:lstStyle>
            <a:lvl1pPr>
              <a:defRPr>
                <a:solidFill>
                  <a:schemeClr val="bg1"/>
                </a:solidFill>
              </a:defRPr>
            </a:lvl1pPr>
          </a:lstStyle>
          <a:p>
            <a:r>
              <a:rPr lang="en-US" dirty="0"/>
              <a:t>Click to edit Master title style</a:t>
            </a:r>
          </a:p>
        </p:txBody>
      </p:sp>
      <p:sp>
        <p:nvSpPr>
          <p:cNvPr id="10" name="Text Placeholder 9">
            <a:extLst>
              <a:ext uri="{FF2B5EF4-FFF2-40B4-BE49-F238E27FC236}">
                <a16:creationId xmlns:a16="http://schemas.microsoft.com/office/drawing/2014/main" id="{2A60302F-65DB-4E93-B6C3-49E64C44FB53}"/>
              </a:ext>
            </a:extLst>
          </p:cNvPr>
          <p:cNvSpPr>
            <a:spLocks noGrp="1"/>
          </p:cNvSpPr>
          <p:nvPr>
            <p:ph type="body" sz="quarter" idx="14" hasCustomPrompt="1"/>
          </p:nvPr>
        </p:nvSpPr>
        <p:spPr>
          <a:xfrm>
            <a:off x="457200" y="3072384"/>
            <a:ext cx="4946904" cy="2871216"/>
          </a:xfrm>
          <a:prstGeom prst="rect">
            <a:avLst/>
          </a:prstGeom>
        </p:spPr>
        <p:txBody>
          <a:bodyPr/>
          <a:lstStyle>
            <a:lvl1pPr marL="0" indent="0">
              <a:lnSpc>
                <a:spcPts val="3000"/>
              </a:lnSpc>
              <a:spcBef>
                <a:spcPts val="0"/>
              </a:spcBef>
              <a:buNone/>
              <a:defRPr sz="1800">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Click to edit text</a:t>
            </a:r>
          </a:p>
        </p:txBody>
      </p:sp>
      <p:sp>
        <p:nvSpPr>
          <p:cNvPr id="7" name="Picture Placeholder 6">
            <a:extLst>
              <a:ext uri="{FF2B5EF4-FFF2-40B4-BE49-F238E27FC236}">
                <a16:creationId xmlns:a16="http://schemas.microsoft.com/office/drawing/2014/main" id="{9A66F217-0E52-4AD8-82BA-AB332C59638C}"/>
              </a:ext>
            </a:extLst>
          </p:cNvPr>
          <p:cNvSpPr>
            <a:spLocks noGrp="1"/>
          </p:cNvSpPr>
          <p:nvPr>
            <p:ph type="pic" sz="quarter" idx="15"/>
          </p:nvPr>
        </p:nvSpPr>
        <p:spPr>
          <a:xfrm>
            <a:off x="7178040" y="457200"/>
            <a:ext cx="4562856" cy="6400800"/>
          </a:xfrm>
          <a:prstGeom prst="rect">
            <a:avLst/>
          </a:prstGeom>
          <a:solidFill>
            <a:schemeClr val="accent5">
              <a:lumMod val="20000"/>
              <a:lumOff val="80000"/>
            </a:schemeClr>
          </a:solidFill>
        </p:spPr>
        <p:txBody>
          <a:bodyPr anchor="ctr"/>
          <a:lstStyle>
            <a:lvl1pPr marL="0" indent="0" algn="ctr">
              <a:buNone/>
              <a:defRPr/>
            </a:lvl1pPr>
          </a:lstStyle>
          <a:p>
            <a:endParaRPr lang="en-US" dirty="0"/>
          </a:p>
        </p:txBody>
      </p:sp>
    </p:spTree>
    <p:extLst>
      <p:ext uri="{BB962C8B-B14F-4D97-AF65-F5344CB8AC3E}">
        <p14:creationId xmlns:p14="http://schemas.microsoft.com/office/powerpoint/2010/main" val="1030806132"/>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alette Star of the show">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79CA9-81D6-424A-8046-4B56E1D25059}"/>
              </a:ext>
            </a:extLst>
          </p:cNvPr>
          <p:cNvSpPr>
            <a:spLocks noGrp="1"/>
          </p:cNvSpPr>
          <p:nvPr>
            <p:ph type="title" hasCustomPrompt="1"/>
          </p:nvPr>
        </p:nvSpPr>
        <p:spPr>
          <a:xfrm>
            <a:off x="457199" y="2569464"/>
            <a:ext cx="3619501" cy="1179576"/>
          </a:xfrm>
        </p:spPr>
        <p:txBody>
          <a:bodyPr anchor="t" anchorCtr="0">
            <a:normAutofit/>
          </a:bodyPr>
          <a:lstStyle>
            <a:lvl1pPr>
              <a:lnSpc>
                <a:spcPts val="4000"/>
              </a:lnSpc>
              <a:defRPr sz="3200"/>
            </a:lvl1pPr>
          </a:lstStyle>
          <a:p>
            <a:r>
              <a:rPr lang="en-US" dirty="0"/>
              <a:t>Click to edit title</a:t>
            </a:r>
          </a:p>
        </p:txBody>
      </p:sp>
      <p:sp>
        <p:nvSpPr>
          <p:cNvPr id="9" name="Picture Placeholder 8">
            <a:extLst>
              <a:ext uri="{FF2B5EF4-FFF2-40B4-BE49-F238E27FC236}">
                <a16:creationId xmlns:a16="http://schemas.microsoft.com/office/drawing/2014/main" id="{B2F51F73-5064-47F8-83FD-440E0ED1950B}"/>
              </a:ext>
            </a:extLst>
          </p:cNvPr>
          <p:cNvSpPr>
            <a:spLocks noGrp="1"/>
          </p:cNvSpPr>
          <p:nvPr>
            <p:ph type="pic" sz="quarter" idx="13"/>
          </p:nvPr>
        </p:nvSpPr>
        <p:spPr>
          <a:xfrm>
            <a:off x="4279392" y="1463040"/>
            <a:ext cx="1499616" cy="2194560"/>
          </a:xfrm>
          <a:prstGeom prst="rect">
            <a:avLst/>
          </a:prstGeom>
        </p:spPr>
        <p:txBody>
          <a:bodyPr/>
          <a:lstStyle>
            <a:lvl1pPr>
              <a:defRPr sz="2000"/>
            </a:lvl1pPr>
          </a:lstStyle>
          <a:p>
            <a:endParaRPr lang="en-US" dirty="0"/>
          </a:p>
        </p:txBody>
      </p:sp>
      <p:sp>
        <p:nvSpPr>
          <p:cNvPr id="18" name="Picture Placeholder 8">
            <a:extLst>
              <a:ext uri="{FF2B5EF4-FFF2-40B4-BE49-F238E27FC236}">
                <a16:creationId xmlns:a16="http://schemas.microsoft.com/office/drawing/2014/main" id="{06FF689A-8221-42E8-96D4-ED4D3AD501F8}"/>
              </a:ext>
            </a:extLst>
          </p:cNvPr>
          <p:cNvSpPr>
            <a:spLocks noGrp="1"/>
          </p:cNvSpPr>
          <p:nvPr>
            <p:ph type="pic" sz="quarter" idx="14"/>
          </p:nvPr>
        </p:nvSpPr>
        <p:spPr>
          <a:xfrm>
            <a:off x="6227064" y="1463040"/>
            <a:ext cx="1499616" cy="2194560"/>
          </a:xfrm>
          <a:prstGeom prst="rect">
            <a:avLst/>
          </a:prstGeom>
        </p:spPr>
        <p:txBody>
          <a:bodyPr/>
          <a:lstStyle>
            <a:lvl1pPr>
              <a:defRPr sz="2000"/>
            </a:lvl1pPr>
          </a:lstStyle>
          <a:p>
            <a:endParaRPr lang="en-US" dirty="0"/>
          </a:p>
        </p:txBody>
      </p:sp>
      <p:sp>
        <p:nvSpPr>
          <p:cNvPr id="19" name="Picture Placeholder 8">
            <a:extLst>
              <a:ext uri="{FF2B5EF4-FFF2-40B4-BE49-F238E27FC236}">
                <a16:creationId xmlns:a16="http://schemas.microsoft.com/office/drawing/2014/main" id="{96424DB2-4D46-493F-A5B8-8901EDA394F2}"/>
              </a:ext>
            </a:extLst>
          </p:cNvPr>
          <p:cNvSpPr>
            <a:spLocks noGrp="1"/>
          </p:cNvSpPr>
          <p:nvPr>
            <p:ph type="pic" sz="quarter" idx="15"/>
          </p:nvPr>
        </p:nvSpPr>
        <p:spPr>
          <a:xfrm>
            <a:off x="8174736" y="1463040"/>
            <a:ext cx="1499616" cy="2194560"/>
          </a:xfrm>
          <a:prstGeom prst="rect">
            <a:avLst/>
          </a:prstGeom>
        </p:spPr>
        <p:txBody>
          <a:bodyPr/>
          <a:lstStyle>
            <a:lvl1pPr>
              <a:defRPr sz="2000"/>
            </a:lvl1pPr>
          </a:lstStyle>
          <a:p>
            <a:endParaRPr lang="en-US" dirty="0"/>
          </a:p>
        </p:txBody>
      </p:sp>
      <p:sp>
        <p:nvSpPr>
          <p:cNvPr id="20" name="Picture Placeholder 8">
            <a:extLst>
              <a:ext uri="{FF2B5EF4-FFF2-40B4-BE49-F238E27FC236}">
                <a16:creationId xmlns:a16="http://schemas.microsoft.com/office/drawing/2014/main" id="{0AF2B6E1-5738-41B1-8C15-EA6715490140}"/>
              </a:ext>
            </a:extLst>
          </p:cNvPr>
          <p:cNvSpPr>
            <a:spLocks noGrp="1"/>
          </p:cNvSpPr>
          <p:nvPr>
            <p:ph type="pic" sz="quarter" idx="16"/>
          </p:nvPr>
        </p:nvSpPr>
        <p:spPr>
          <a:xfrm>
            <a:off x="10122408" y="1463040"/>
            <a:ext cx="1499616" cy="2194560"/>
          </a:xfrm>
          <a:prstGeom prst="rect">
            <a:avLst/>
          </a:prstGeom>
        </p:spPr>
        <p:txBody>
          <a:bodyPr/>
          <a:lstStyle>
            <a:lvl1pPr>
              <a:defRPr sz="2000"/>
            </a:lvl1pPr>
          </a:lstStyle>
          <a:p>
            <a:endParaRPr lang="en-US" dirty="0"/>
          </a:p>
        </p:txBody>
      </p:sp>
      <p:sp>
        <p:nvSpPr>
          <p:cNvPr id="21" name="Picture Placeholder 8">
            <a:extLst>
              <a:ext uri="{FF2B5EF4-FFF2-40B4-BE49-F238E27FC236}">
                <a16:creationId xmlns:a16="http://schemas.microsoft.com/office/drawing/2014/main" id="{6C8D73EB-347C-4E13-94C8-FA8FADE46559}"/>
              </a:ext>
            </a:extLst>
          </p:cNvPr>
          <p:cNvSpPr>
            <a:spLocks noGrp="1"/>
          </p:cNvSpPr>
          <p:nvPr>
            <p:ph type="pic" sz="quarter" idx="17"/>
          </p:nvPr>
        </p:nvSpPr>
        <p:spPr>
          <a:xfrm>
            <a:off x="4279392" y="4087368"/>
            <a:ext cx="1499616" cy="2194560"/>
          </a:xfrm>
          <a:prstGeom prst="rect">
            <a:avLst/>
          </a:prstGeom>
        </p:spPr>
        <p:txBody>
          <a:bodyPr/>
          <a:lstStyle>
            <a:lvl1pPr>
              <a:defRPr sz="2000"/>
            </a:lvl1pPr>
          </a:lstStyle>
          <a:p>
            <a:endParaRPr lang="en-US" dirty="0"/>
          </a:p>
        </p:txBody>
      </p:sp>
      <p:sp>
        <p:nvSpPr>
          <p:cNvPr id="22" name="Picture Placeholder 8">
            <a:extLst>
              <a:ext uri="{FF2B5EF4-FFF2-40B4-BE49-F238E27FC236}">
                <a16:creationId xmlns:a16="http://schemas.microsoft.com/office/drawing/2014/main" id="{9DFA5C56-9B47-4F87-8E12-30A936274F1B}"/>
              </a:ext>
            </a:extLst>
          </p:cNvPr>
          <p:cNvSpPr>
            <a:spLocks noGrp="1"/>
          </p:cNvSpPr>
          <p:nvPr>
            <p:ph type="pic" sz="quarter" idx="18"/>
          </p:nvPr>
        </p:nvSpPr>
        <p:spPr>
          <a:xfrm>
            <a:off x="6227064" y="4087368"/>
            <a:ext cx="1499616" cy="2194560"/>
          </a:xfrm>
          <a:prstGeom prst="rect">
            <a:avLst/>
          </a:prstGeom>
        </p:spPr>
        <p:txBody>
          <a:bodyPr/>
          <a:lstStyle>
            <a:lvl1pPr>
              <a:defRPr sz="2000"/>
            </a:lvl1pPr>
          </a:lstStyle>
          <a:p>
            <a:endParaRPr lang="en-US" dirty="0"/>
          </a:p>
        </p:txBody>
      </p:sp>
      <p:sp>
        <p:nvSpPr>
          <p:cNvPr id="23" name="Picture Placeholder 8">
            <a:extLst>
              <a:ext uri="{FF2B5EF4-FFF2-40B4-BE49-F238E27FC236}">
                <a16:creationId xmlns:a16="http://schemas.microsoft.com/office/drawing/2014/main" id="{1E3B5888-98ED-48E4-8AA8-5BAB43F8516C}"/>
              </a:ext>
            </a:extLst>
          </p:cNvPr>
          <p:cNvSpPr>
            <a:spLocks noGrp="1"/>
          </p:cNvSpPr>
          <p:nvPr>
            <p:ph type="pic" sz="quarter" idx="19"/>
          </p:nvPr>
        </p:nvSpPr>
        <p:spPr>
          <a:xfrm>
            <a:off x="8174736" y="4087368"/>
            <a:ext cx="1499616" cy="2194560"/>
          </a:xfrm>
          <a:prstGeom prst="rect">
            <a:avLst/>
          </a:prstGeom>
        </p:spPr>
        <p:txBody>
          <a:bodyPr/>
          <a:lstStyle>
            <a:lvl1pPr>
              <a:defRPr sz="2000"/>
            </a:lvl1pPr>
          </a:lstStyle>
          <a:p>
            <a:endParaRPr lang="en-US" dirty="0"/>
          </a:p>
        </p:txBody>
      </p:sp>
      <p:sp>
        <p:nvSpPr>
          <p:cNvPr id="24" name="Picture Placeholder 8">
            <a:extLst>
              <a:ext uri="{FF2B5EF4-FFF2-40B4-BE49-F238E27FC236}">
                <a16:creationId xmlns:a16="http://schemas.microsoft.com/office/drawing/2014/main" id="{569C9EE3-34D1-4DE0-B06C-2F6212F7C329}"/>
              </a:ext>
            </a:extLst>
          </p:cNvPr>
          <p:cNvSpPr>
            <a:spLocks noGrp="1"/>
          </p:cNvSpPr>
          <p:nvPr>
            <p:ph type="pic" sz="quarter" idx="20"/>
          </p:nvPr>
        </p:nvSpPr>
        <p:spPr>
          <a:xfrm>
            <a:off x="10122408" y="4087368"/>
            <a:ext cx="1499616" cy="2194560"/>
          </a:xfrm>
          <a:prstGeom prst="rect">
            <a:avLst/>
          </a:prstGeom>
        </p:spPr>
        <p:txBody>
          <a:bodyPr/>
          <a:lstStyle>
            <a:lvl1pPr>
              <a:defRPr sz="2000"/>
            </a:lvl1pPr>
          </a:lstStyle>
          <a:p>
            <a:endParaRPr lang="en-US" dirty="0"/>
          </a:p>
        </p:txBody>
      </p:sp>
    </p:spTree>
    <p:extLst>
      <p:ext uri="{BB962C8B-B14F-4D97-AF65-F5344CB8AC3E}">
        <p14:creationId xmlns:p14="http://schemas.microsoft.com/office/powerpoint/2010/main" val="155392074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slideLayout" Target="../slideLayouts/slideLayout7.xml"/><Relationship Id="rId1" Type="http://schemas.openxmlformats.org/officeDocument/2006/relationships/slideLayout" Target="../slideLayouts/slideLayout6.xml"/><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slideLayout" Target="../slideLayouts/slideLayout10.xml"/><Relationship Id="rId1" Type="http://schemas.openxmlformats.org/officeDocument/2006/relationships/slideLayout" Target="../slideLayouts/slideLayout9.xml"/><Relationship Id="rId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13.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80DF88-AC53-41A3-8067-D7E6D5DB195F}"/>
              </a:ext>
            </a:extLst>
          </p:cNvPr>
          <p:cNvSpPr>
            <a:spLocks noGrp="1"/>
          </p:cNvSpPr>
          <p:nvPr>
            <p:ph type="title"/>
          </p:nvPr>
        </p:nvSpPr>
        <p:spPr>
          <a:xfrm>
            <a:off x="457199" y="914400"/>
            <a:ext cx="11174819" cy="903767"/>
          </a:xfrm>
          <a:prstGeom prst="rect">
            <a:avLst/>
          </a:prstGeom>
        </p:spPr>
        <p:txBody>
          <a:bodyPr vert="horz" lIns="91440" tIns="45720" rIns="91440" bIns="45720" rtlCol="0" anchor="ctr">
            <a:normAutofit/>
          </a:bodyPr>
          <a:lstStyle/>
          <a:p>
            <a:r>
              <a:rPr lang="en-US"/>
              <a:t>Click to edit Master title style</a:t>
            </a:r>
          </a:p>
        </p:txBody>
      </p:sp>
      <p:sp>
        <p:nvSpPr>
          <p:cNvPr id="4" name="Date Placeholder 3">
            <a:extLst>
              <a:ext uri="{FF2B5EF4-FFF2-40B4-BE49-F238E27FC236}">
                <a16:creationId xmlns:a16="http://schemas.microsoft.com/office/drawing/2014/main" id="{EA4755C1-18CC-4FD3-A030-3DAF469919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310904-DE8F-4B8E-99C6-5AFA03672FFA}" type="datetimeFigureOut">
              <a:rPr lang="en-US" smtClean="0"/>
              <a:t>2/1/2022</a:t>
            </a:fld>
            <a:endParaRPr lang="en-US" dirty="0"/>
          </a:p>
        </p:txBody>
      </p:sp>
      <p:sp>
        <p:nvSpPr>
          <p:cNvPr id="5" name="Footer Placeholder 4">
            <a:extLst>
              <a:ext uri="{FF2B5EF4-FFF2-40B4-BE49-F238E27FC236}">
                <a16:creationId xmlns:a16="http://schemas.microsoft.com/office/drawing/2014/main" id="{A8E029F1-B791-445F-A184-90CC7A1BEC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AD98767-7C9E-42DE-9782-D932A0FF1B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5FADE3-B84E-4AF7-91CC-AB47E1A43619}" type="slidenum">
              <a:rPr lang="en-US" smtClean="0"/>
              <a:t>‹#›</a:t>
            </a:fld>
            <a:endParaRPr lang="en-US" dirty="0"/>
          </a:p>
        </p:txBody>
      </p:sp>
    </p:spTree>
    <p:extLst>
      <p:ext uri="{BB962C8B-B14F-4D97-AF65-F5344CB8AC3E}">
        <p14:creationId xmlns:p14="http://schemas.microsoft.com/office/powerpoint/2010/main" val="2263488725"/>
      </p:ext>
    </p:extLst>
  </p:cSld>
  <p:clrMap bg1="lt1" tx1="dk1" bg2="lt2" tx2="dk2" accent1="accent1" accent2="accent2" accent3="accent3" accent4="accent4" accent5="accent5" accent6="accent6" hlink="hlink" folHlink="folHlink"/>
  <p:sldLayoutIdLst>
    <p:sldLayoutId id="2147483688" r:id="rId1"/>
    <p:sldLayoutId id="2147483700" r:id="rId2"/>
    <p:sldLayoutId id="2147483701" r:id="rId3"/>
    <p:sldLayoutId id="2147483702" r:id="rId4"/>
    <p:sldLayoutId id="2147483662" r:id="rId5"/>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112" userDrawn="1">
          <p15:clr>
            <a:srgbClr val="F26B43"/>
          </p15:clr>
        </p15:guide>
        <p15:guide id="2" pos="2568" userDrawn="1">
          <p15:clr>
            <a:srgbClr val="F26B43"/>
          </p15:clr>
        </p15:guide>
        <p15:guide id="3" pos="288" userDrawn="1">
          <p15:clr>
            <a:srgbClr val="5ACBF0"/>
          </p15:clr>
        </p15:guide>
        <p15:guide id="4" pos="7392" userDrawn="1">
          <p15:clr>
            <a:srgbClr val="5ACBF0"/>
          </p15:clr>
        </p15:guide>
        <p15:guide id="5" orient="horz" pos="576" userDrawn="1">
          <p15:clr>
            <a:srgbClr val="5ACBF0"/>
          </p15:clr>
        </p15:guide>
        <p15:guide id="6" orient="horz" pos="3744" userDrawn="1">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80DF88-AC53-41A3-8067-D7E6D5DB195F}"/>
              </a:ext>
            </a:extLst>
          </p:cNvPr>
          <p:cNvSpPr>
            <a:spLocks noGrp="1"/>
          </p:cNvSpPr>
          <p:nvPr>
            <p:ph type="title"/>
          </p:nvPr>
        </p:nvSpPr>
        <p:spPr>
          <a:xfrm>
            <a:off x="457199" y="914400"/>
            <a:ext cx="11174819" cy="903767"/>
          </a:xfrm>
          <a:prstGeom prst="rect">
            <a:avLst/>
          </a:prstGeom>
        </p:spPr>
        <p:txBody>
          <a:bodyPr vert="horz" lIns="91440" tIns="45720" rIns="91440" bIns="45720" rtlCol="0" anchor="ctr">
            <a:normAutofit/>
          </a:bodyPr>
          <a:lstStyle/>
          <a:p>
            <a:r>
              <a:rPr lang="en-US"/>
              <a:t>Click to edit Master title style</a:t>
            </a:r>
          </a:p>
        </p:txBody>
      </p:sp>
      <p:sp>
        <p:nvSpPr>
          <p:cNvPr id="4" name="Date Placeholder 3">
            <a:extLst>
              <a:ext uri="{FF2B5EF4-FFF2-40B4-BE49-F238E27FC236}">
                <a16:creationId xmlns:a16="http://schemas.microsoft.com/office/drawing/2014/main" id="{EA4755C1-18CC-4FD3-A030-3DAF469919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310904-DE8F-4B8E-99C6-5AFA03672FFA}" type="datetimeFigureOut">
              <a:rPr lang="en-US" smtClean="0"/>
              <a:t>2/1/2022</a:t>
            </a:fld>
            <a:endParaRPr lang="en-US" dirty="0"/>
          </a:p>
        </p:txBody>
      </p:sp>
      <p:sp>
        <p:nvSpPr>
          <p:cNvPr id="5" name="Footer Placeholder 4">
            <a:extLst>
              <a:ext uri="{FF2B5EF4-FFF2-40B4-BE49-F238E27FC236}">
                <a16:creationId xmlns:a16="http://schemas.microsoft.com/office/drawing/2014/main" id="{A8E029F1-B791-445F-A184-90CC7A1BEC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AD98767-7C9E-42DE-9782-D932A0FF1B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5FADE3-B84E-4AF7-91CC-AB47E1A43619}" type="slidenum">
              <a:rPr lang="en-US" smtClean="0"/>
              <a:t>‹#›</a:t>
            </a:fld>
            <a:endParaRPr lang="en-US" dirty="0"/>
          </a:p>
        </p:txBody>
      </p:sp>
    </p:spTree>
    <p:extLst>
      <p:ext uri="{BB962C8B-B14F-4D97-AF65-F5344CB8AC3E}">
        <p14:creationId xmlns:p14="http://schemas.microsoft.com/office/powerpoint/2010/main" val="2911603562"/>
      </p:ext>
    </p:extLst>
  </p:cSld>
  <p:clrMap bg1="lt1" tx1="dk1" bg2="lt2" tx2="dk2" accent1="accent1" accent2="accent2" accent3="accent3" accent4="accent4" accent5="accent5" accent6="accent6" hlink="hlink" folHlink="folHlink"/>
  <p:sldLayoutIdLst>
    <p:sldLayoutId id="2147483729" r:id="rId1"/>
    <p:sldLayoutId id="2147483711" r:id="rId2"/>
    <p:sldLayoutId id="2147483732" r:id="rId3"/>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112" userDrawn="1">
          <p15:clr>
            <a:srgbClr val="F26B43"/>
          </p15:clr>
        </p15:guide>
        <p15:guide id="2" pos="2568" userDrawn="1">
          <p15:clr>
            <a:srgbClr val="F26B43"/>
          </p15:clr>
        </p15:guide>
        <p15:guide id="3" pos="288" userDrawn="1">
          <p15:clr>
            <a:srgbClr val="5ACBF0"/>
          </p15:clr>
        </p15:guide>
        <p15:guide id="4" pos="7392" userDrawn="1">
          <p15:clr>
            <a:srgbClr val="5ACBF0"/>
          </p15:clr>
        </p15:guide>
        <p15:guide id="5" orient="horz" pos="576" userDrawn="1">
          <p15:clr>
            <a:srgbClr val="5ACBF0"/>
          </p15:clr>
        </p15:guide>
        <p15:guide id="6" orient="horz" pos="3744" userDrawn="1">
          <p15:clr>
            <a:srgbClr val="5ACBF0"/>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80DF88-AC53-41A3-8067-D7E6D5DB195F}"/>
              </a:ext>
            </a:extLst>
          </p:cNvPr>
          <p:cNvSpPr>
            <a:spLocks noGrp="1"/>
          </p:cNvSpPr>
          <p:nvPr>
            <p:ph type="title"/>
          </p:nvPr>
        </p:nvSpPr>
        <p:spPr>
          <a:xfrm>
            <a:off x="457199" y="914400"/>
            <a:ext cx="11174819" cy="903767"/>
          </a:xfrm>
          <a:prstGeom prst="rect">
            <a:avLst/>
          </a:prstGeom>
        </p:spPr>
        <p:txBody>
          <a:bodyPr vert="horz" lIns="91440" tIns="45720" rIns="91440" bIns="45720" rtlCol="0" anchor="ctr">
            <a:normAutofit/>
          </a:bodyPr>
          <a:lstStyle/>
          <a:p>
            <a:r>
              <a:rPr lang="en-US"/>
              <a:t>Click to edit Master title style</a:t>
            </a:r>
          </a:p>
        </p:txBody>
      </p:sp>
      <p:sp>
        <p:nvSpPr>
          <p:cNvPr id="4" name="Date Placeholder 3">
            <a:extLst>
              <a:ext uri="{FF2B5EF4-FFF2-40B4-BE49-F238E27FC236}">
                <a16:creationId xmlns:a16="http://schemas.microsoft.com/office/drawing/2014/main" id="{EA4755C1-18CC-4FD3-A030-3DAF469919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310904-DE8F-4B8E-99C6-5AFA03672FFA}" type="datetimeFigureOut">
              <a:rPr lang="en-US" smtClean="0"/>
              <a:t>2/1/2022</a:t>
            </a:fld>
            <a:endParaRPr lang="en-US" dirty="0"/>
          </a:p>
        </p:txBody>
      </p:sp>
      <p:sp>
        <p:nvSpPr>
          <p:cNvPr id="5" name="Footer Placeholder 4">
            <a:extLst>
              <a:ext uri="{FF2B5EF4-FFF2-40B4-BE49-F238E27FC236}">
                <a16:creationId xmlns:a16="http://schemas.microsoft.com/office/drawing/2014/main" id="{A8E029F1-B791-445F-A184-90CC7A1BEC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AD98767-7C9E-42DE-9782-D932A0FF1B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5FADE3-B84E-4AF7-91CC-AB47E1A43619}" type="slidenum">
              <a:rPr lang="en-US" smtClean="0"/>
              <a:t>‹#›</a:t>
            </a:fld>
            <a:endParaRPr lang="en-US" dirty="0"/>
          </a:p>
        </p:txBody>
      </p:sp>
    </p:spTree>
    <p:extLst>
      <p:ext uri="{BB962C8B-B14F-4D97-AF65-F5344CB8AC3E}">
        <p14:creationId xmlns:p14="http://schemas.microsoft.com/office/powerpoint/2010/main" val="1044508539"/>
      </p:ext>
    </p:extLst>
  </p:cSld>
  <p:clrMap bg1="lt1" tx1="dk1" bg2="lt2" tx2="dk2" accent1="accent1" accent2="accent2" accent3="accent3" accent4="accent4" accent5="accent5" accent6="accent6" hlink="hlink" folHlink="folHlink"/>
  <p:sldLayoutIdLst>
    <p:sldLayoutId id="2147483730" r:id="rId1"/>
    <p:sldLayoutId id="2147483723" r:id="rId2"/>
    <p:sldLayoutId id="2147483733" r:id="rId3"/>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112" userDrawn="1">
          <p15:clr>
            <a:srgbClr val="F26B43"/>
          </p15:clr>
        </p15:guide>
        <p15:guide id="2" pos="2568" userDrawn="1">
          <p15:clr>
            <a:srgbClr val="F26B43"/>
          </p15:clr>
        </p15:guide>
        <p15:guide id="3" pos="288" userDrawn="1">
          <p15:clr>
            <a:srgbClr val="5ACBF0"/>
          </p15:clr>
        </p15:guide>
        <p15:guide id="4" pos="7392" userDrawn="1">
          <p15:clr>
            <a:srgbClr val="5ACBF0"/>
          </p15:clr>
        </p15:guide>
        <p15:guide id="5" orient="horz" pos="576" userDrawn="1">
          <p15:clr>
            <a:srgbClr val="5ACBF0"/>
          </p15:clr>
        </p15:guide>
        <p15:guide id="6" orient="horz" pos="3744" userDrawn="1">
          <p15:clr>
            <a:srgbClr val="5ACBF0"/>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80DF88-AC53-41A3-8067-D7E6D5DB195F}"/>
              </a:ext>
            </a:extLst>
          </p:cNvPr>
          <p:cNvSpPr>
            <a:spLocks noGrp="1"/>
          </p:cNvSpPr>
          <p:nvPr>
            <p:ph type="title"/>
          </p:nvPr>
        </p:nvSpPr>
        <p:spPr>
          <a:xfrm>
            <a:off x="457199" y="914400"/>
            <a:ext cx="11174819" cy="903767"/>
          </a:xfrm>
          <a:prstGeom prst="rect">
            <a:avLst/>
          </a:prstGeom>
        </p:spPr>
        <p:txBody>
          <a:bodyPr vert="horz" lIns="91440" tIns="45720" rIns="91440" bIns="45720" rtlCol="0" anchor="ctr">
            <a:normAutofit/>
          </a:bodyPr>
          <a:lstStyle/>
          <a:p>
            <a:r>
              <a:rPr lang="en-US"/>
              <a:t>Click to edit Master title style</a:t>
            </a:r>
          </a:p>
        </p:txBody>
      </p:sp>
      <p:sp>
        <p:nvSpPr>
          <p:cNvPr id="4" name="Date Placeholder 3">
            <a:extLst>
              <a:ext uri="{FF2B5EF4-FFF2-40B4-BE49-F238E27FC236}">
                <a16:creationId xmlns:a16="http://schemas.microsoft.com/office/drawing/2014/main" id="{EA4755C1-18CC-4FD3-A030-3DAF469919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310904-DE8F-4B8E-99C6-5AFA03672FFA}" type="datetimeFigureOut">
              <a:rPr lang="en-US" smtClean="0"/>
              <a:t>2/1/2022</a:t>
            </a:fld>
            <a:endParaRPr lang="en-US" dirty="0"/>
          </a:p>
        </p:txBody>
      </p:sp>
      <p:sp>
        <p:nvSpPr>
          <p:cNvPr id="5" name="Footer Placeholder 4">
            <a:extLst>
              <a:ext uri="{FF2B5EF4-FFF2-40B4-BE49-F238E27FC236}">
                <a16:creationId xmlns:a16="http://schemas.microsoft.com/office/drawing/2014/main" id="{A8E029F1-B791-445F-A184-90CC7A1BEC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AD98767-7C9E-42DE-9782-D932A0FF1B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5FADE3-B84E-4AF7-91CC-AB47E1A43619}" type="slidenum">
              <a:rPr lang="en-US" smtClean="0"/>
              <a:t>‹#›</a:t>
            </a:fld>
            <a:endParaRPr lang="en-US" dirty="0"/>
          </a:p>
        </p:txBody>
      </p:sp>
    </p:spTree>
    <p:extLst>
      <p:ext uri="{BB962C8B-B14F-4D97-AF65-F5344CB8AC3E}">
        <p14:creationId xmlns:p14="http://schemas.microsoft.com/office/powerpoint/2010/main" val="2032013640"/>
      </p:ext>
    </p:extLst>
  </p:cSld>
  <p:clrMap bg1="lt1" tx1="dk1" bg2="lt2" tx2="dk2" accent1="accent1" accent2="accent2" accent3="accent3" accent4="accent4" accent5="accent5" accent6="accent6" hlink="hlink" folHlink="folHlink"/>
  <p:sldLayoutIdLst>
    <p:sldLayoutId id="2147483731" r:id="rId1"/>
    <p:sldLayoutId id="2147483704" r:id="rId2"/>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112" userDrawn="1">
          <p15:clr>
            <a:srgbClr val="F26B43"/>
          </p15:clr>
        </p15:guide>
        <p15:guide id="2" pos="2568" userDrawn="1">
          <p15:clr>
            <a:srgbClr val="F26B43"/>
          </p15:clr>
        </p15:guide>
        <p15:guide id="3" pos="288" userDrawn="1">
          <p15:clr>
            <a:srgbClr val="5ACBF0"/>
          </p15:clr>
        </p15:guide>
        <p15:guide id="4" pos="7392" userDrawn="1">
          <p15:clr>
            <a:srgbClr val="5ACBF0"/>
          </p15:clr>
        </p15:guide>
        <p15:guide id="5" orient="horz" pos="576" userDrawn="1">
          <p15:clr>
            <a:srgbClr val="5ACBF0"/>
          </p15:clr>
        </p15:guide>
        <p15:guide id="6" orient="horz" pos="3744" userDrawn="1">
          <p15:clr>
            <a:srgbClr val="5ACBF0"/>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5.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8.jpeg"/><Relationship Id="rId1" Type="http://schemas.openxmlformats.org/officeDocument/2006/relationships/slideLayout" Target="../slideLayouts/slideLayout5.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8.jpe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Abstract image of curvy lines">
            <a:extLst>
              <a:ext uri="{FF2B5EF4-FFF2-40B4-BE49-F238E27FC236}">
                <a16:creationId xmlns:a16="http://schemas.microsoft.com/office/drawing/2014/main" id="{81F59575-96AE-45B0-B1FB-3CFC139E9D12}"/>
              </a:ext>
            </a:extLst>
          </p:cNvPr>
          <p:cNvPicPr>
            <a:picLocks noGrp="1" noChangeAspect="1"/>
          </p:cNvPicPr>
          <p:nvPr>
            <p:ph type="pic" sz="quarter" idx="13"/>
          </p:nvPr>
        </p:nvPicPr>
        <p:blipFill>
          <a:blip r:embed="rId3"/>
          <a:srcRect/>
          <a:stretch/>
        </p:blipFill>
        <p:spPr>
          <a:xfrm>
            <a:off x="450" y="0"/>
            <a:ext cx="12191550" cy="6857999"/>
          </a:xfrm>
        </p:spPr>
      </p:pic>
      <p:sp>
        <p:nvSpPr>
          <p:cNvPr id="4" name="Title 3">
            <a:extLst>
              <a:ext uri="{FF2B5EF4-FFF2-40B4-BE49-F238E27FC236}">
                <a16:creationId xmlns:a16="http://schemas.microsoft.com/office/drawing/2014/main" id="{08347D8D-E852-43D5-858E-2D01BE57FA93}"/>
              </a:ext>
            </a:extLst>
          </p:cNvPr>
          <p:cNvSpPr>
            <a:spLocks noGrp="1"/>
          </p:cNvSpPr>
          <p:nvPr>
            <p:ph type="title"/>
          </p:nvPr>
        </p:nvSpPr>
        <p:spPr>
          <a:xfrm>
            <a:off x="567267" y="3896967"/>
            <a:ext cx="6581554" cy="1371600"/>
          </a:xfrm>
        </p:spPr>
        <p:txBody>
          <a:bodyPr anchor="t" anchorCtr="0">
            <a:normAutofit fontScale="90000"/>
          </a:bodyPr>
          <a:lstStyle/>
          <a:p>
            <a:r>
              <a:rPr lang="en-US" b="1" dirty="0"/>
              <a:t>SPEECH END POINTING</a:t>
            </a:r>
            <a:br>
              <a:rPr lang="en-US" b="1" dirty="0"/>
            </a:br>
            <a:r>
              <a:rPr lang="en-US" b="1" u="sng" dirty="0"/>
              <a:t>GROUP MEMBERS:</a:t>
            </a:r>
            <a:br>
              <a:rPr lang="en-US" b="1" dirty="0"/>
            </a:br>
            <a:r>
              <a:rPr lang="en-US" b="1" dirty="0"/>
              <a:t>CS-18137, CS-18141 &amp; CS-18144</a:t>
            </a:r>
          </a:p>
        </p:txBody>
      </p:sp>
    </p:spTree>
    <p:extLst>
      <p:ext uri="{BB962C8B-B14F-4D97-AF65-F5344CB8AC3E}">
        <p14:creationId xmlns:p14="http://schemas.microsoft.com/office/powerpoint/2010/main" val="15583151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6000"/>
            <a:lum/>
          </a:blip>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1E4EF4-8D58-4BFD-9454-26C0FB623C94}"/>
              </a:ext>
            </a:extLst>
          </p:cNvPr>
          <p:cNvSpPr>
            <a:spLocks noGrp="1"/>
          </p:cNvSpPr>
          <p:nvPr>
            <p:ph type="title"/>
          </p:nvPr>
        </p:nvSpPr>
        <p:spPr>
          <a:xfrm>
            <a:off x="597158" y="205273"/>
            <a:ext cx="7467601" cy="1572768"/>
          </a:xfrm>
        </p:spPr>
        <p:txBody>
          <a:bodyPr>
            <a:normAutofit/>
          </a:bodyPr>
          <a:lstStyle/>
          <a:p>
            <a:r>
              <a:rPr lang="en-US" b="1" dirty="0"/>
              <a:t>NORMAL VOICE</a:t>
            </a:r>
          </a:p>
        </p:txBody>
      </p:sp>
      <p:pic>
        <p:nvPicPr>
          <p:cNvPr id="8" name="Picture 7">
            <a:extLst>
              <a:ext uri="{FF2B5EF4-FFF2-40B4-BE49-F238E27FC236}">
                <a16:creationId xmlns:a16="http://schemas.microsoft.com/office/drawing/2014/main" id="{61E0399A-4E82-4533-A896-AB2A40B4D1D8}"/>
              </a:ext>
            </a:extLst>
          </p:cNvPr>
          <p:cNvPicPr>
            <a:picLocks noChangeAspect="1"/>
          </p:cNvPicPr>
          <p:nvPr/>
        </p:nvPicPr>
        <p:blipFill>
          <a:blip r:embed="rId3"/>
          <a:stretch>
            <a:fillRect/>
          </a:stretch>
        </p:blipFill>
        <p:spPr>
          <a:xfrm>
            <a:off x="840350" y="2298582"/>
            <a:ext cx="5438775" cy="2533650"/>
          </a:xfrm>
          <a:prstGeom prst="rect">
            <a:avLst/>
          </a:prstGeom>
        </p:spPr>
      </p:pic>
      <p:pic>
        <p:nvPicPr>
          <p:cNvPr id="9" name="Picture 8">
            <a:extLst>
              <a:ext uri="{FF2B5EF4-FFF2-40B4-BE49-F238E27FC236}">
                <a16:creationId xmlns:a16="http://schemas.microsoft.com/office/drawing/2014/main" id="{B9904BB0-DA4F-44EE-BCA6-07F01A68C31C}"/>
              </a:ext>
            </a:extLst>
          </p:cNvPr>
          <p:cNvPicPr>
            <a:picLocks noChangeAspect="1"/>
          </p:cNvPicPr>
          <p:nvPr/>
        </p:nvPicPr>
        <p:blipFill>
          <a:blip r:embed="rId4"/>
          <a:stretch>
            <a:fillRect/>
          </a:stretch>
        </p:blipFill>
        <p:spPr>
          <a:xfrm>
            <a:off x="4791436" y="684248"/>
            <a:ext cx="6560214" cy="5489503"/>
          </a:xfrm>
          <a:prstGeom prst="rect">
            <a:avLst/>
          </a:prstGeom>
        </p:spPr>
      </p:pic>
    </p:spTree>
    <p:extLst>
      <p:ext uri="{BB962C8B-B14F-4D97-AF65-F5344CB8AC3E}">
        <p14:creationId xmlns:p14="http://schemas.microsoft.com/office/powerpoint/2010/main" val="3664434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8000"/>
            <a:lum/>
          </a:blip>
          <a:srcRect/>
          <a:tile tx="0" ty="0" sx="100000" sy="100000" flip="none" algn="tl"/>
        </a:blip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C1E68766-64C1-464B-AE21-EC61EC860A3F}"/>
              </a:ext>
            </a:extLst>
          </p:cNvPr>
          <p:cNvPicPr>
            <a:picLocks noChangeAspect="1"/>
          </p:cNvPicPr>
          <p:nvPr/>
        </p:nvPicPr>
        <p:blipFill>
          <a:blip r:embed="rId3"/>
          <a:stretch>
            <a:fillRect/>
          </a:stretch>
        </p:blipFill>
        <p:spPr>
          <a:xfrm>
            <a:off x="118153" y="4608249"/>
            <a:ext cx="8053005" cy="1693196"/>
          </a:xfrm>
          <a:prstGeom prst="rect">
            <a:avLst/>
          </a:prstGeom>
        </p:spPr>
      </p:pic>
      <p:sp>
        <p:nvSpPr>
          <p:cNvPr id="5" name="Title 1">
            <a:extLst>
              <a:ext uri="{FF2B5EF4-FFF2-40B4-BE49-F238E27FC236}">
                <a16:creationId xmlns:a16="http://schemas.microsoft.com/office/drawing/2014/main" id="{63BAC9B4-D309-4BA3-92AB-C011D7CEABA7}"/>
              </a:ext>
            </a:extLst>
          </p:cNvPr>
          <p:cNvSpPr>
            <a:spLocks noGrp="1"/>
          </p:cNvSpPr>
          <p:nvPr>
            <p:ph type="title"/>
          </p:nvPr>
        </p:nvSpPr>
        <p:spPr>
          <a:xfrm>
            <a:off x="118153" y="723773"/>
            <a:ext cx="5525311" cy="1572768"/>
          </a:xfrm>
        </p:spPr>
        <p:txBody>
          <a:bodyPr>
            <a:normAutofit/>
          </a:bodyPr>
          <a:lstStyle/>
          <a:p>
            <a:r>
              <a:rPr lang="en-US" b="1" dirty="0"/>
              <a:t>NORMAL VOICE WITH NOISE</a:t>
            </a:r>
          </a:p>
        </p:txBody>
      </p:sp>
      <p:pic>
        <p:nvPicPr>
          <p:cNvPr id="7" name="Picture 6">
            <a:extLst>
              <a:ext uri="{FF2B5EF4-FFF2-40B4-BE49-F238E27FC236}">
                <a16:creationId xmlns:a16="http://schemas.microsoft.com/office/drawing/2014/main" id="{3C47FB0D-E442-4DAB-8E75-7FFB7A2C6073}"/>
              </a:ext>
            </a:extLst>
          </p:cNvPr>
          <p:cNvPicPr>
            <a:picLocks noChangeAspect="1"/>
          </p:cNvPicPr>
          <p:nvPr/>
        </p:nvPicPr>
        <p:blipFill>
          <a:blip r:embed="rId4"/>
          <a:stretch>
            <a:fillRect/>
          </a:stretch>
        </p:blipFill>
        <p:spPr>
          <a:xfrm>
            <a:off x="5364727" y="200575"/>
            <a:ext cx="6211187" cy="5310034"/>
          </a:xfrm>
          <a:prstGeom prst="rect">
            <a:avLst/>
          </a:prstGeom>
        </p:spPr>
      </p:pic>
    </p:spTree>
    <p:extLst>
      <p:ext uri="{BB962C8B-B14F-4D97-AF65-F5344CB8AC3E}">
        <p14:creationId xmlns:p14="http://schemas.microsoft.com/office/powerpoint/2010/main" val="24745868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2">
            <a:alphaModFix amt="18000"/>
          </a:blip>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3739B0-17EF-4B20-9055-494A762E1037}"/>
              </a:ext>
            </a:extLst>
          </p:cNvPr>
          <p:cNvSpPr>
            <a:spLocks noGrp="1"/>
          </p:cNvSpPr>
          <p:nvPr>
            <p:ph type="title"/>
          </p:nvPr>
        </p:nvSpPr>
        <p:spPr>
          <a:xfrm>
            <a:off x="3715965" y="-126460"/>
            <a:ext cx="7467601" cy="1572768"/>
          </a:xfrm>
        </p:spPr>
        <p:txBody>
          <a:bodyPr/>
          <a:lstStyle/>
          <a:p>
            <a:r>
              <a:rPr lang="en-US" b="1" dirty="0"/>
              <a:t>NOISE REMOVAL:</a:t>
            </a:r>
          </a:p>
        </p:txBody>
      </p:sp>
      <p:pic>
        <p:nvPicPr>
          <p:cNvPr id="5" name="Picture 4">
            <a:extLst>
              <a:ext uri="{FF2B5EF4-FFF2-40B4-BE49-F238E27FC236}">
                <a16:creationId xmlns:a16="http://schemas.microsoft.com/office/drawing/2014/main" id="{045C7D42-5A75-48BC-A774-9BA0506FA822}"/>
              </a:ext>
            </a:extLst>
          </p:cNvPr>
          <p:cNvPicPr>
            <a:picLocks noChangeAspect="1"/>
          </p:cNvPicPr>
          <p:nvPr/>
        </p:nvPicPr>
        <p:blipFill rotWithShape="1">
          <a:blip r:embed="rId3"/>
          <a:srcRect b="6718"/>
          <a:stretch/>
        </p:blipFill>
        <p:spPr>
          <a:xfrm>
            <a:off x="1304165" y="985801"/>
            <a:ext cx="9305789" cy="5376088"/>
          </a:xfrm>
          <a:prstGeom prst="rect">
            <a:avLst/>
          </a:prstGeom>
        </p:spPr>
      </p:pic>
    </p:spTree>
    <p:extLst>
      <p:ext uri="{BB962C8B-B14F-4D97-AF65-F5344CB8AC3E}">
        <p14:creationId xmlns:p14="http://schemas.microsoft.com/office/powerpoint/2010/main" val="20315322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5000"/>
            <a:lum/>
          </a:blip>
          <a:srcRect/>
          <a:tile tx="0" ty="0" sx="100000" sy="100000" flip="none" algn="tl"/>
        </a:blipFill>
        <a:effectLst/>
      </p:bgPr>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6BDAC383-79D4-4AC5-8512-F6371E9FD0C5}"/>
              </a:ext>
            </a:extLst>
          </p:cNvPr>
          <p:cNvSpPr>
            <a:spLocks noGrp="1"/>
          </p:cNvSpPr>
          <p:nvPr>
            <p:ph type="pic" sz="quarter" idx="15"/>
          </p:nvPr>
        </p:nvSpPr>
        <p:spPr/>
      </p:sp>
      <p:pic>
        <p:nvPicPr>
          <p:cNvPr id="4098" name="Picture 2" descr="How to record audio on iPhone, and the top 5 voice recorder apps">
            <a:extLst>
              <a:ext uri="{FF2B5EF4-FFF2-40B4-BE49-F238E27FC236}">
                <a16:creationId xmlns:a16="http://schemas.microsoft.com/office/drawing/2014/main" id="{ED6EB269-C36C-464E-937E-2C481758A265}"/>
              </a:ext>
            </a:extLst>
          </p:cNvPr>
          <p:cNvPicPr>
            <a:picLocks noChangeAspect="1" noChangeArrowheads="1"/>
          </p:cNvPicPr>
          <p:nvPr/>
        </p:nvPicPr>
        <p:blipFill>
          <a:blip r:embed="rId3">
            <a:lum bright="70000" contrast="-70000"/>
            <a:extLst>
              <a:ext uri="{28A0092B-C50C-407E-A947-70E740481C1C}">
                <a14:useLocalDpi xmlns:a14="http://schemas.microsoft.com/office/drawing/2010/main" val="0"/>
              </a:ext>
            </a:extLst>
          </a:blip>
          <a:srcRect/>
          <a:stretch>
            <a:fillRect/>
          </a:stretch>
        </p:blipFill>
        <p:spPr bwMode="auto">
          <a:xfrm>
            <a:off x="1" y="-564741"/>
            <a:ext cx="12192000" cy="7987479"/>
          </a:xfrm>
          <a:prstGeom prst="rect">
            <a:avLst/>
          </a:prstGeom>
          <a:noFill/>
          <a:effectLst>
            <a:outerShdw blurRad="50800" dist="50800" dir="5400000" algn="ctr" rotWithShape="0">
              <a:srgbClr val="000000">
                <a:alpha val="0"/>
              </a:srgbClr>
            </a:outerShdw>
          </a:effectLst>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A686B07B-D5FD-4034-87D1-7C063511325F}"/>
              </a:ext>
            </a:extLst>
          </p:cNvPr>
          <p:cNvSpPr txBox="1"/>
          <p:nvPr/>
        </p:nvSpPr>
        <p:spPr>
          <a:xfrm>
            <a:off x="1150117" y="2739276"/>
            <a:ext cx="9891765" cy="1862048"/>
          </a:xfrm>
          <a:prstGeom prst="rect">
            <a:avLst/>
          </a:prstGeom>
          <a:noFill/>
        </p:spPr>
        <p:txBody>
          <a:bodyPr wrap="square" rtlCol="0">
            <a:spAutoFit/>
          </a:bodyPr>
          <a:lstStyle/>
          <a:p>
            <a:r>
              <a:rPr lang="en-US" sz="11500" dirty="0">
                <a:solidFill>
                  <a:srgbClr val="7030A0"/>
                </a:solidFill>
                <a:latin typeface="Baskerville Old Face" panose="02020602080505020303" pitchFamily="18" charset="0"/>
              </a:rPr>
              <a:t>THANK YOU!</a:t>
            </a:r>
          </a:p>
        </p:txBody>
      </p:sp>
    </p:spTree>
    <p:extLst>
      <p:ext uri="{BB962C8B-B14F-4D97-AF65-F5344CB8AC3E}">
        <p14:creationId xmlns:p14="http://schemas.microsoft.com/office/powerpoint/2010/main" val="24214616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35A981B-6487-4B00-9EAF-D0D748FA6014}"/>
              </a:ext>
            </a:extLst>
          </p:cNvPr>
          <p:cNvSpPr>
            <a:spLocks noGrp="1"/>
          </p:cNvSpPr>
          <p:nvPr>
            <p:ph type="title"/>
          </p:nvPr>
        </p:nvSpPr>
        <p:spPr>
          <a:xfrm>
            <a:off x="457199" y="914400"/>
            <a:ext cx="11174819" cy="903767"/>
          </a:xfrm>
        </p:spPr>
        <p:txBody>
          <a:bodyPr/>
          <a:lstStyle/>
          <a:p>
            <a:r>
              <a:rPr lang="en-US" dirty="0"/>
              <a:t>VERY PERI</a:t>
            </a:r>
          </a:p>
        </p:txBody>
      </p:sp>
      <p:sp>
        <p:nvSpPr>
          <p:cNvPr id="6" name="Text Placeholder 5">
            <a:extLst>
              <a:ext uri="{FF2B5EF4-FFF2-40B4-BE49-F238E27FC236}">
                <a16:creationId xmlns:a16="http://schemas.microsoft.com/office/drawing/2014/main" id="{B43F7E3B-CE99-4770-8587-6554C15693F8}"/>
              </a:ext>
            </a:extLst>
          </p:cNvPr>
          <p:cNvSpPr>
            <a:spLocks noGrp="1"/>
          </p:cNvSpPr>
          <p:nvPr>
            <p:ph type="body" sz="quarter" idx="14"/>
          </p:nvPr>
        </p:nvSpPr>
        <p:spPr>
          <a:xfrm>
            <a:off x="3429000" y="2240280"/>
            <a:ext cx="4645152" cy="4197096"/>
          </a:xfrm>
        </p:spPr>
        <p:txBody>
          <a:bodyPr/>
          <a:lstStyle/>
          <a:p>
            <a:r>
              <a:rPr lang="en-US" dirty="0"/>
              <a:t>Introducing the Pantone Color of the Year 2022. PANTONE 17-3938 Very Peri is a dynamic hue that blends the faithfulness and constancy of blue with the energy and excitement of red. </a:t>
            </a:r>
          </a:p>
          <a:p>
            <a:r>
              <a:rPr lang="en-US" dirty="0"/>
              <a:t> </a:t>
            </a:r>
          </a:p>
          <a:p>
            <a:r>
              <a:rPr lang="en-US" dirty="0"/>
              <a:t>The four color palettes in this template feature Very Peri to help you express your ideas and convey the right mood. Read on to learn how to use these colors in any presentation.</a:t>
            </a:r>
          </a:p>
        </p:txBody>
      </p:sp>
      <p:pic>
        <p:nvPicPr>
          <p:cNvPr id="11" name="Picture Placeholder 10">
            <a:extLst>
              <a:ext uri="{FF2B5EF4-FFF2-40B4-BE49-F238E27FC236}">
                <a16:creationId xmlns:a16="http://schemas.microsoft.com/office/drawing/2014/main" id="{F57D37D8-1A39-4ED4-A8FC-C362185B4169}"/>
              </a:ext>
            </a:extLst>
          </p:cNvPr>
          <p:cNvPicPr>
            <a:picLocks noGrp="1" noChangeAspect="1"/>
          </p:cNvPicPr>
          <p:nvPr>
            <p:ph type="pic" sz="quarter" idx="13"/>
          </p:nvPr>
        </p:nvPicPr>
        <p:blipFill>
          <a:blip r:embed="rId3"/>
          <a:srcRect t="781" b="781"/>
          <a:stretch>
            <a:fillRect/>
          </a:stretch>
        </p:blipFill>
        <p:spPr>
          <a:xfrm>
            <a:off x="0" y="0"/>
            <a:ext cx="12192000" cy="6949226"/>
          </a:xfrm>
        </p:spPr>
      </p:pic>
      <p:sp>
        <p:nvSpPr>
          <p:cNvPr id="9" name="Rectangle 8" descr="Shaded overlay">
            <a:extLst>
              <a:ext uri="{FF2B5EF4-FFF2-40B4-BE49-F238E27FC236}">
                <a16:creationId xmlns:a16="http://schemas.microsoft.com/office/drawing/2014/main" id="{558C501A-DC1F-4BA4-BFFA-44EF8845A384}"/>
              </a:ext>
            </a:extLst>
          </p:cNvPr>
          <p:cNvSpPr/>
          <p:nvPr/>
        </p:nvSpPr>
        <p:spPr>
          <a:xfrm>
            <a:off x="0" y="-74644"/>
            <a:ext cx="12192000" cy="7098014"/>
          </a:xfrm>
          <a:prstGeom prst="rect">
            <a:avLst/>
          </a:prstGeom>
          <a:solidFill>
            <a:srgbClr val="6768AB">
              <a:alpha val="74902"/>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a:extLst>
              <a:ext uri="{FF2B5EF4-FFF2-40B4-BE49-F238E27FC236}">
                <a16:creationId xmlns:a16="http://schemas.microsoft.com/office/drawing/2014/main" id="{0301267C-50DA-4EBC-BDB0-A0139E970CA3}"/>
              </a:ext>
            </a:extLst>
          </p:cNvPr>
          <p:cNvSpPr txBox="1"/>
          <p:nvPr/>
        </p:nvSpPr>
        <p:spPr>
          <a:xfrm>
            <a:off x="1530219" y="685009"/>
            <a:ext cx="8593495" cy="861774"/>
          </a:xfrm>
          <a:prstGeom prst="rect">
            <a:avLst/>
          </a:prstGeom>
          <a:noFill/>
        </p:spPr>
        <p:txBody>
          <a:bodyPr wrap="square" rtlCol="0">
            <a:spAutoFit/>
          </a:bodyPr>
          <a:lstStyle/>
          <a:p>
            <a:r>
              <a:rPr lang="en-US" sz="3200" dirty="0">
                <a:solidFill>
                  <a:schemeClr val="bg1"/>
                </a:solidFill>
              </a:rPr>
              <a:t>WHAT IS SPEECH ENDPOINTING:</a:t>
            </a:r>
          </a:p>
          <a:p>
            <a:endParaRPr lang="en-US" dirty="0"/>
          </a:p>
        </p:txBody>
      </p:sp>
      <p:sp>
        <p:nvSpPr>
          <p:cNvPr id="14" name="TextBox 13">
            <a:extLst>
              <a:ext uri="{FF2B5EF4-FFF2-40B4-BE49-F238E27FC236}">
                <a16:creationId xmlns:a16="http://schemas.microsoft.com/office/drawing/2014/main" id="{4CB1F46C-BE9A-4907-8D5D-DC18548CE1A7}"/>
              </a:ext>
            </a:extLst>
          </p:cNvPr>
          <p:cNvSpPr txBox="1"/>
          <p:nvPr/>
        </p:nvSpPr>
        <p:spPr>
          <a:xfrm>
            <a:off x="914399" y="1757839"/>
            <a:ext cx="9116009" cy="4739759"/>
          </a:xfrm>
          <a:prstGeom prst="rect">
            <a:avLst/>
          </a:prstGeom>
          <a:noFill/>
        </p:spPr>
        <p:txBody>
          <a:bodyPr wrap="square" rtlCol="0">
            <a:spAutoFit/>
          </a:bodyPr>
          <a:lstStyle/>
          <a:p>
            <a:pPr marL="285750" indent="-285750">
              <a:buFont typeface="Arial" panose="020B0604020202020204" pitchFamily="34" charset="0"/>
              <a:buChar char="•"/>
            </a:pPr>
            <a:r>
              <a:rPr lang="en-US" sz="2400" i="0" dirty="0">
                <a:solidFill>
                  <a:schemeClr val="bg1"/>
                </a:solidFill>
                <a:effectLst/>
              </a:rPr>
              <a:t>Speech endpoint detection is an important part of modern speech information processing technology.</a:t>
            </a:r>
          </a:p>
          <a:p>
            <a:pPr marL="285750" indent="-285750">
              <a:buFont typeface="Arial" panose="020B0604020202020204" pitchFamily="34" charset="0"/>
              <a:buChar char="•"/>
            </a:pPr>
            <a:endParaRPr lang="en-US" sz="2400" i="0" dirty="0">
              <a:solidFill>
                <a:schemeClr val="bg1"/>
              </a:solidFill>
              <a:effectLst/>
            </a:endParaRPr>
          </a:p>
          <a:p>
            <a:pPr marL="285750" indent="-285750">
              <a:buFont typeface="Arial" panose="020B0604020202020204" pitchFamily="34" charset="0"/>
              <a:buChar char="•"/>
            </a:pPr>
            <a:r>
              <a:rPr lang="en-US" sz="2400" dirty="0">
                <a:solidFill>
                  <a:schemeClr val="bg1"/>
                </a:solidFill>
              </a:rPr>
              <a:t>Identified</a:t>
            </a:r>
            <a:r>
              <a:rPr lang="en-US" sz="2400" i="0" dirty="0">
                <a:solidFill>
                  <a:schemeClr val="bg1"/>
                </a:solidFill>
                <a:effectLst/>
              </a:rPr>
              <a:t> as the starting point and endpoint of speech signal accurately</a:t>
            </a:r>
          </a:p>
          <a:p>
            <a:pPr marL="285750" indent="-285750">
              <a:buFont typeface="Arial" panose="020B0604020202020204" pitchFamily="34" charset="0"/>
              <a:buChar char="•"/>
            </a:pPr>
            <a:endParaRPr lang="en-US" sz="2400" i="0" dirty="0">
              <a:solidFill>
                <a:schemeClr val="bg1"/>
              </a:solidFill>
              <a:effectLst/>
            </a:endParaRPr>
          </a:p>
          <a:p>
            <a:pPr marL="285750" indent="-285750">
              <a:buFont typeface="Arial" panose="020B0604020202020204" pitchFamily="34" charset="0"/>
              <a:buChar char="•"/>
            </a:pPr>
            <a:r>
              <a:rPr lang="en-US" sz="2400" i="0" dirty="0">
                <a:solidFill>
                  <a:schemeClr val="bg1"/>
                </a:solidFill>
                <a:effectLst/>
              </a:rPr>
              <a:t> </a:t>
            </a:r>
            <a:r>
              <a:rPr lang="en-US" sz="2400" dirty="0">
                <a:solidFill>
                  <a:schemeClr val="bg1"/>
                </a:solidFill>
              </a:rPr>
              <a:t>P</a:t>
            </a:r>
            <a:r>
              <a:rPr lang="en-US" sz="2400" i="0" dirty="0">
                <a:solidFill>
                  <a:schemeClr val="bg1"/>
                </a:solidFill>
                <a:effectLst/>
              </a:rPr>
              <a:t>lays an important role in speech signal processing.</a:t>
            </a:r>
          </a:p>
          <a:p>
            <a:r>
              <a:rPr lang="en-US" sz="2400" i="0" dirty="0">
                <a:solidFill>
                  <a:schemeClr val="bg1"/>
                </a:solidFill>
                <a:effectLst/>
              </a:rPr>
              <a:t> </a:t>
            </a:r>
          </a:p>
          <a:p>
            <a:pPr marL="285750" indent="-285750">
              <a:buFont typeface="Arial" panose="020B0604020202020204" pitchFamily="34" charset="0"/>
              <a:buChar char="•"/>
            </a:pPr>
            <a:r>
              <a:rPr lang="en-US" sz="2400" i="0" dirty="0">
                <a:solidFill>
                  <a:schemeClr val="bg1"/>
                </a:solidFill>
                <a:effectLst/>
              </a:rPr>
              <a:t>endpoint detection directly improves the performance and quality of speech coding, speech recognition, speech synthesis, speech enhancement and echo cancellation.</a:t>
            </a:r>
          </a:p>
          <a:p>
            <a:endParaRPr lang="en-US" sz="2000" i="0" dirty="0">
              <a:solidFill>
                <a:schemeClr val="bg1"/>
              </a:solidFill>
              <a:effectLst/>
              <a:latin typeface="Verdana" panose="020B0604030504040204" pitchFamily="34" charset="0"/>
            </a:endParaRP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38985113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6A8C9-9EB6-43DA-BD3E-58FAC144BF5C}"/>
              </a:ext>
            </a:extLst>
          </p:cNvPr>
          <p:cNvSpPr>
            <a:spLocks noGrp="1"/>
          </p:cNvSpPr>
          <p:nvPr>
            <p:ph type="title"/>
          </p:nvPr>
        </p:nvSpPr>
        <p:spPr>
          <a:xfrm>
            <a:off x="457199" y="914400"/>
            <a:ext cx="5605272" cy="1572126"/>
          </a:xfrm>
        </p:spPr>
        <p:txBody>
          <a:bodyPr anchor="ctr" anchorCtr="0"/>
          <a:lstStyle/>
          <a:p>
            <a:r>
              <a:rPr lang="en-US" dirty="0"/>
              <a:t>ALGORITHMS </a:t>
            </a:r>
          </a:p>
        </p:txBody>
      </p:sp>
      <p:sp>
        <p:nvSpPr>
          <p:cNvPr id="3" name="Text Placeholder 2">
            <a:extLst>
              <a:ext uri="{FF2B5EF4-FFF2-40B4-BE49-F238E27FC236}">
                <a16:creationId xmlns:a16="http://schemas.microsoft.com/office/drawing/2014/main" id="{50EACE68-C884-4900-BA05-58DEA1511030}"/>
              </a:ext>
            </a:extLst>
          </p:cNvPr>
          <p:cNvSpPr>
            <a:spLocks noGrp="1"/>
          </p:cNvSpPr>
          <p:nvPr>
            <p:ph type="body" sz="quarter" idx="14"/>
          </p:nvPr>
        </p:nvSpPr>
        <p:spPr>
          <a:xfrm>
            <a:off x="457200" y="3072384"/>
            <a:ext cx="4946904" cy="2871216"/>
          </a:xfrm>
        </p:spPr>
        <p:txBody>
          <a:bodyPr/>
          <a:lstStyle/>
          <a:p>
            <a:r>
              <a:rPr lang="en-US" dirty="0"/>
              <a:t>BOTH ZERO CROSSING RATE AND SHOT TIME ENERGY ARE USED TO SEPERATE VOICE AND UNVOICE REGIONS.</a:t>
            </a:r>
          </a:p>
          <a:p>
            <a:endParaRPr lang="en-US" dirty="0"/>
          </a:p>
          <a:p>
            <a:r>
              <a:rPr lang="en-US" dirty="0"/>
              <a:t>THEY BOTH GIVE EFFICIENT RESULT, INCREASING PROCESSING SPEED AND ARE RELIABLE</a:t>
            </a:r>
          </a:p>
          <a:p>
            <a:endParaRPr lang="en-US" dirty="0"/>
          </a:p>
        </p:txBody>
      </p:sp>
      <p:pic>
        <p:nvPicPr>
          <p:cNvPr id="2052" name="Picture 4" descr="Online Voice Recorder - Using Your Microphone - VEED">
            <a:extLst>
              <a:ext uri="{FF2B5EF4-FFF2-40B4-BE49-F238E27FC236}">
                <a16:creationId xmlns:a16="http://schemas.microsoft.com/office/drawing/2014/main" id="{D8C2A786-85F1-4A10-A409-BFC9781496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26476" y="834709"/>
            <a:ext cx="7300304" cy="53909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37328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67C909B-0AD0-483C-AAC3-96A0A3D16BE1}"/>
              </a:ext>
            </a:extLst>
          </p:cNvPr>
          <p:cNvSpPr>
            <a:spLocks noGrp="1"/>
          </p:cNvSpPr>
          <p:nvPr>
            <p:ph type="title"/>
          </p:nvPr>
        </p:nvSpPr>
        <p:spPr>
          <a:xfrm>
            <a:off x="0" y="903991"/>
            <a:ext cx="4076701" cy="1147762"/>
          </a:xfrm>
          <a:solidFill>
            <a:schemeClr val="bg2"/>
          </a:solidFill>
        </p:spPr>
        <p:txBody>
          <a:bodyPr>
            <a:normAutofit fontScale="90000"/>
          </a:bodyPr>
          <a:lstStyle/>
          <a:p>
            <a:r>
              <a:rPr lang="en-US" b="1" dirty="0">
                <a:solidFill>
                  <a:schemeClr val="bg1"/>
                </a:solidFill>
              </a:rPr>
              <a:t>Zero crossing RATE:  </a:t>
            </a:r>
          </a:p>
        </p:txBody>
      </p:sp>
      <p:sp>
        <p:nvSpPr>
          <p:cNvPr id="8" name="Text Placeholder 7">
            <a:extLst>
              <a:ext uri="{FF2B5EF4-FFF2-40B4-BE49-F238E27FC236}">
                <a16:creationId xmlns:a16="http://schemas.microsoft.com/office/drawing/2014/main" id="{E154013F-D2A9-4715-ACE2-3720EA35B8D0}"/>
              </a:ext>
            </a:extLst>
          </p:cNvPr>
          <p:cNvSpPr>
            <a:spLocks noGrp="1"/>
          </p:cNvSpPr>
          <p:nvPr>
            <p:ph type="body" sz="quarter" idx="14"/>
          </p:nvPr>
        </p:nvSpPr>
        <p:spPr>
          <a:xfrm>
            <a:off x="241300" y="2779776"/>
            <a:ext cx="3681476" cy="3570224"/>
          </a:xfrm>
          <a:solidFill>
            <a:schemeClr val="bg2"/>
          </a:solidFill>
        </p:spPr>
        <p:txBody>
          <a:bodyPr/>
          <a:lstStyle/>
          <a:p>
            <a:pPr marL="285750" indent="-285750">
              <a:buFont typeface="Arial" panose="020B0604020202020204" pitchFamily="34" charset="0"/>
              <a:buChar char="•"/>
            </a:pPr>
            <a:r>
              <a:rPr lang="en-US" sz="2400" i="0" dirty="0">
                <a:solidFill>
                  <a:schemeClr val="bg1"/>
                </a:solidFill>
                <a:effectLst/>
              </a:rPr>
              <a:t>A zero-crossing is a point where the sign of a mathematical function changes.</a:t>
            </a:r>
          </a:p>
          <a:p>
            <a:endParaRPr lang="en-US" sz="2400" i="0" dirty="0">
              <a:solidFill>
                <a:schemeClr val="bg1"/>
              </a:solidFill>
              <a:effectLst/>
            </a:endParaRPr>
          </a:p>
          <a:p>
            <a:pPr marL="285750" indent="-285750">
              <a:buFont typeface="Arial" panose="020B0604020202020204" pitchFamily="34" charset="0"/>
              <a:buChar char="•"/>
            </a:pPr>
            <a:r>
              <a:rPr lang="en-US" sz="2400" dirty="0">
                <a:solidFill>
                  <a:schemeClr val="bg1"/>
                </a:solidFill>
              </a:rPr>
              <a:t>Used in </a:t>
            </a:r>
            <a:r>
              <a:rPr lang="en-US" sz="2400" i="0" dirty="0">
                <a:solidFill>
                  <a:schemeClr val="bg1"/>
                </a:solidFill>
                <a:effectLst/>
              </a:rPr>
              <a:t>speech recognition </a:t>
            </a:r>
            <a:r>
              <a:rPr lang="en-US" sz="2400" dirty="0">
                <a:solidFill>
                  <a:schemeClr val="bg1"/>
                </a:solidFill>
              </a:rPr>
              <a:t>&amp; </a:t>
            </a:r>
            <a:r>
              <a:rPr lang="en-US" sz="2400" i="0" dirty="0">
                <a:solidFill>
                  <a:schemeClr val="bg1"/>
                </a:solidFill>
                <a:effectLst/>
              </a:rPr>
              <a:t>music information retrieval.</a:t>
            </a:r>
          </a:p>
          <a:p>
            <a:pPr marL="285750" indent="-285750">
              <a:buFont typeface="Arial" panose="020B0604020202020204" pitchFamily="34" charset="0"/>
              <a:buChar char="•"/>
            </a:pPr>
            <a:endParaRPr lang="en-US" dirty="0"/>
          </a:p>
        </p:txBody>
      </p:sp>
      <p:pic>
        <p:nvPicPr>
          <p:cNvPr id="9" name="Picture 8">
            <a:extLst>
              <a:ext uri="{FF2B5EF4-FFF2-40B4-BE49-F238E27FC236}">
                <a16:creationId xmlns:a16="http://schemas.microsoft.com/office/drawing/2014/main" id="{9C0A83A4-F056-4652-A1F4-A62B36428174}"/>
              </a:ext>
            </a:extLst>
          </p:cNvPr>
          <p:cNvPicPr>
            <a:picLocks noChangeAspect="1"/>
          </p:cNvPicPr>
          <p:nvPr/>
        </p:nvPicPr>
        <p:blipFill rotWithShape="1">
          <a:blip r:embed="rId2"/>
          <a:srcRect b="2608"/>
          <a:stretch/>
        </p:blipFill>
        <p:spPr>
          <a:xfrm>
            <a:off x="4491285" y="903991"/>
            <a:ext cx="7061420" cy="5131049"/>
          </a:xfrm>
          <a:prstGeom prst="rect">
            <a:avLst/>
          </a:prstGeom>
        </p:spPr>
      </p:pic>
    </p:spTree>
    <p:extLst>
      <p:ext uri="{BB962C8B-B14F-4D97-AF65-F5344CB8AC3E}">
        <p14:creationId xmlns:p14="http://schemas.microsoft.com/office/powerpoint/2010/main" val="18812600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DAD5D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6A8C9-9EB6-43DA-BD3E-58FAC144BF5C}"/>
              </a:ext>
            </a:extLst>
          </p:cNvPr>
          <p:cNvSpPr>
            <a:spLocks noGrp="1"/>
          </p:cNvSpPr>
          <p:nvPr>
            <p:ph type="title"/>
          </p:nvPr>
        </p:nvSpPr>
        <p:spPr>
          <a:xfrm>
            <a:off x="457199" y="914400"/>
            <a:ext cx="5638801" cy="1572126"/>
          </a:xfrm>
        </p:spPr>
        <p:txBody>
          <a:bodyPr/>
          <a:lstStyle/>
          <a:p>
            <a:r>
              <a:rPr lang="en-US" b="1" dirty="0">
                <a:solidFill>
                  <a:schemeClr val="bg1"/>
                </a:solidFill>
              </a:rPr>
              <a:t>SHORT TIME ENERGY</a:t>
            </a:r>
          </a:p>
        </p:txBody>
      </p:sp>
      <p:sp>
        <p:nvSpPr>
          <p:cNvPr id="3" name="Text Placeholder 2">
            <a:extLst>
              <a:ext uri="{FF2B5EF4-FFF2-40B4-BE49-F238E27FC236}">
                <a16:creationId xmlns:a16="http://schemas.microsoft.com/office/drawing/2014/main" id="{50EACE68-C884-4900-BA05-58DEA1511030}"/>
              </a:ext>
            </a:extLst>
          </p:cNvPr>
          <p:cNvSpPr>
            <a:spLocks noGrp="1"/>
          </p:cNvSpPr>
          <p:nvPr>
            <p:ph type="body" sz="quarter" idx="14"/>
          </p:nvPr>
        </p:nvSpPr>
        <p:spPr>
          <a:xfrm>
            <a:off x="457200" y="2489200"/>
            <a:ext cx="5202936" cy="3547872"/>
          </a:xfrm>
          <a:solidFill>
            <a:schemeClr val="accent6">
              <a:lumMod val="75000"/>
            </a:schemeClr>
          </a:solidFill>
        </p:spPr>
        <p:txBody>
          <a:bodyPr/>
          <a:lstStyle/>
          <a:p>
            <a:pPr marL="285750" indent="-285750">
              <a:buFont typeface="Arial" panose="020B0604020202020204" pitchFamily="34" charset="0"/>
              <a:buChar char="•"/>
            </a:pPr>
            <a:endParaRPr lang="en-US" sz="2400" b="1" dirty="0">
              <a:solidFill>
                <a:schemeClr val="bg1"/>
              </a:solidFill>
              <a:latin typeface="NexusSans"/>
            </a:endParaRPr>
          </a:p>
          <a:p>
            <a:pPr marL="285750" indent="-285750">
              <a:buFont typeface="Arial" panose="020B0604020202020204" pitchFamily="34" charset="0"/>
              <a:buChar char="•"/>
            </a:pPr>
            <a:r>
              <a:rPr lang="en-US" sz="2400" dirty="0">
                <a:solidFill>
                  <a:schemeClr val="bg1"/>
                </a:solidFill>
                <a:latin typeface="NexusSans"/>
              </a:rPr>
              <a:t>By the nature of production, the speech signal consist of voiced, unvoiced and silence regions. </a:t>
            </a:r>
          </a:p>
          <a:p>
            <a:r>
              <a:rPr lang="en-US" sz="2400" dirty="0">
                <a:solidFill>
                  <a:schemeClr val="bg1"/>
                </a:solidFill>
                <a:latin typeface="NexusSans"/>
              </a:rPr>
              <a:t> </a:t>
            </a:r>
          </a:p>
          <a:p>
            <a:pPr marL="285750" indent="-285750">
              <a:buFont typeface="Arial" panose="020B0604020202020204" pitchFamily="34" charset="0"/>
              <a:buChar char="•"/>
            </a:pPr>
            <a:r>
              <a:rPr lang="en-US" sz="2400" dirty="0">
                <a:solidFill>
                  <a:schemeClr val="bg1"/>
                </a:solidFill>
                <a:latin typeface="NexusSans"/>
              </a:rPr>
              <a:t>It can be used for voiced, unvoiced and silence classification of speech.</a:t>
            </a:r>
            <a:endParaRPr lang="en-US" sz="2400" dirty="0">
              <a:solidFill>
                <a:schemeClr val="bg1"/>
              </a:solidFill>
            </a:endParaRPr>
          </a:p>
        </p:txBody>
      </p:sp>
      <p:pic>
        <p:nvPicPr>
          <p:cNvPr id="3076" name="Picture 4" descr="30k+ Candle Flame Pictures | Download Free Images on Unsplash">
            <a:extLst>
              <a:ext uri="{FF2B5EF4-FFF2-40B4-BE49-F238E27FC236}">
                <a16:creationId xmlns:a16="http://schemas.microsoft.com/office/drawing/2014/main" id="{4FEAC9BD-D5A2-47D8-A3AC-6FAB4D7832A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43542" y="381228"/>
            <a:ext cx="3370891" cy="60955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33885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A44986A6-583D-4323-BBE6-0C4C3B1464BF}"/>
              </a:ext>
            </a:extLst>
          </p:cNvPr>
          <p:cNvSpPr>
            <a:spLocks noGrp="1"/>
          </p:cNvSpPr>
          <p:nvPr>
            <p:ph type="title"/>
          </p:nvPr>
        </p:nvSpPr>
        <p:spPr>
          <a:xfrm>
            <a:off x="190500" y="384047"/>
            <a:ext cx="4705057" cy="1951189"/>
          </a:xfrm>
        </p:spPr>
        <p:txBody>
          <a:bodyPr>
            <a:normAutofit/>
          </a:bodyPr>
          <a:lstStyle/>
          <a:p>
            <a:r>
              <a:rPr lang="en-US" b="1" dirty="0"/>
              <a:t>RELATION WITH DSP:</a:t>
            </a:r>
          </a:p>
        </p:txBody>
      </p:sp>
      <p:sp>
        <p:nvSpPr>
          <p:cNvPr id="3" name="Text Placeholder 2">
            <a:extLst>
              <a:ext uri="{FF2B5EF4-FFF2-40B4-BE49-F238E27FC236}">
                <a16:creationId xmlns:a16="http://schemas.microsoft.com/office/drawing/2014/main" id="{7B91B0F8-EDCA-43C7-A602-F46DA2202AA8}"/>
              </a:ext>
            </a:extLst>
          </p:cNvPr>
          <p:cNvSpPr>
            <a:spLocks noGrp="1"/>
          </p:cNvSpPr>
          <p:nvPr>
            <p:ph type="body" sz="quarter" idx="14"/>
          </p:nvPr>
        </p:nvSpPr>
        <p:spPr>
          <a:xfrm>
            <a:off x="366213" y="1501416"/>
            <a:ext cx="3911656" cy="3229320"/>
          </a:xfrm>
        </p:spPr>
        <p:txBody>
          <a:bodyPr>
            <a:noAutofit/>
          </a:bodyPr>
          <a:lstStyle/>
          <a:p>
            <a:endParaRPr lang="en-US" dirty="0"/>
          </a:p>
          <a:p>
            <a:endParaRPr lang="en-US" dirty="0"/>
          </a:p>
          <a:p>
            <a:endParaRPr lang="en-US" dirty="0"/>
          </a:p>
          <a:p>
            <a:r>
              <a:rPr lang="en-US" dirty="0"/>
              <a:t>THE DSP CALCULATES THE ZERO CROSSING OF THE SPOKEN WORDS AND ACCORDINGLY GENERATES DIFFERENT ANALOG SIGNALS AT IT OUTPUT. THESE ANALOG SIGNALS  ARE FURTHER PROCESSED SO AS TO OPERATE THE APPLIANCES.</a:t>
            </a:r>
          </a:p>
        </p:txBody>
      </p:sp>
      <p:pic>
        <p:nvPicPr>
          <p:cNvPr id="8" name="Picture Placeholder 7">
            <a:extLst>
              <a:ext uri="{FF2B5EF4-FFF2-40B4-BE49-F238E27FC236}">
                <a16:creationId xmlns:a16="http://schemas.microsoft.com/office/drawing/2014/main" id="{88CFC71F-C43E-4477-A267-80BA34A58B4B}"/>
              </a:ext>
            </a:extLst>
          </p:cNvPr>
          <p:cNvPicPr>
            <a:picLocks noGrp="1" noChangeAspect="1"/>
          </p:cNvPicPr>
          <p:nvPr>
            <p:ph type="pic" sz="quarter" idx="15"/>
          </p:nvPr>
        </p:nvPicPr>
        <p:blipFill>
          <a:blip r:embed="rId3"/>
          <a:srcRect t="3" b="3"/>
          <a:stretch>
            <a:fillRect/>
          </a:stretch>
        </p:blipFill>
        <p:spPr>
          <a:xfrm>
            <a:off x="4415482" y="0"/>
            <a:ext cx="7319317" cy="6858000"/>
          </a:xfrm>
          <a:prstGeom prst="rect">
            <a:avLst/>
          </a:prstGeom>
        </p:spPr>
      </p:pic>
      <p:sp>
        <p:nvSpPr>
          <p:cNvPr id="6" name="AutoShape 4" descr="SpeechTexter | Type with your voice!">
            <a:extLst>
              <a:ext uri="{FF2B5EF4-FFF2-40B4-BE49-F238E27FC236}">
                <a16:creationId xmlns:a16="http://schemas.microsoft.com/office/drawing/2014/main" id="{8F7A4602-2AD1-4D7C-945A-98688D06E79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 name="Picture 9">
            <a:extLst>
              <a:ext uri="{FF2B5EF4-FFF2-40B4-BE49-F238E27FC236}">
                <a16:creationId xmlns:a16="http://schemas.microsoft.com/office/drawing/2014/main" id="{DE17FB9B-3851-453C-9B45-62788C45F437}"/>
              </a:ext>
            </a:extLst>
          </p:cNvPr>
          <p:cNvPicPr>
            <a:picLocks noChangeAspect="1"/>
          </p:cNvPicPr>
          <p:nvPr/>
        </p:nvPicPr>
        <p:blipFill>
          <a:blip r:embed="rId4"/>
          <a:stretch>
            <a:fillRect/>
          </a:stretch>
        </p:blipFill>
        <p:spPr>
          <a:xfrm>
            <a:off x="4533864" y="-10627"/>
            <a:ext cx="7498702" cy="6879253"/>
          </a:xfrm>
          <a:prstGeom prst="rect">
            <a:avLst/>
          </a:prstGeom>
        </p:spPr>
      </p:pic>
      <p:sp>
        <p:nvSpPr>
          <p:cNvPr id="16" name="Rectangle 15">
            <a:extLst>
              <a:ext uri="{FF2B5EF4-FFF2-40B4-BE49-F238E27FC236}">
                <a16:creationId xmlns:a16="http://schemas.microsoft.com/office/drawing/2014/main" id="{F41CB42D-A527-44ED-ADE2-30B3266BAFB1}"/>
              </a:ext>
              <a:ext uri="{C183D7F6-B498-43B3-948B-1728B52AA6E4}">
                <adec:decorative xmlns:adec="http://schemas.microsoft.com/office/drawing/2017/decorative" val="1"/>
              </a:ext>
            </a:extLst>
          </p:cNvPr>
          <p:cNvSpPr/>
          <p:nvPr/>
        </p:nvSpPr>
        <p:spPr>
          <a:xfrm>
            <a:off x="228600" y="241300"/>
            <a:ext cx="11772900" cy="6400800"/>
          </a:xfrm>
          <a:prstGeom prst="rect">
            <a:avLst/>
          </a:prstGeom>
          <a:noFill/>
          <a:ln w="254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7081772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5839E701-5E18-4FD3-B45F-6C0A54C0AD04}"/>
              </a:ext>
            </a:extLst>
          </p:cNvPr>
          <p:cNvSpPr/>
          <p:nvPr/>
        </p:nvSpPr>
        <p:spPr>
          <a:xfrm>
            <a:off x="421038" y="675784"/>
            <a:ext cx="2394083" cy="646422"/>
          </a:xfrm>
          <a:prstGeom prst="rect">
            <a:avLst/>
          </a:prstGeom>
          <a:solidFill>
            <a:srgbClr val="8C5896"/>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VOICE RECORDING</a:t>
            </a:r>
          </a:p>
        </p:txBody>
      </p:sp>
      <p:sp>
        <p:nvSpPr>
          <p:cNvPr id="4" name="Title 3">
            <a:extLst>
              <a:ext uri="{FF2B5EF4-FFF2-40B4-BE49-F238E27FC236}">
                <a16:creationId xmlns:a16="http://schemas.microsoft.com/office/drawing/2014/main" id="{017D823E-45F8-4F3B-90EB-782ED1EAEBAA}"/>
              </a:ext>
            </a:extLst>
          </p:cNvPr>
          <p:cNvSpPr>
            <a:spLocks noGrp="1"/>
          </p:cNvSpPr>
          <p:nvPr>
            <p:ph type="title"/>
          </p:nvPr>
        </p:nvSpPr>
        <p:spPr>
          <a:xfrm>
            <a:off x="4407569" y="-561774"/>
            <a:ext cx="5783266" cy="1179576"/>
          </a:xfrm>
        </p:spPr>
        <p:txBody>
          <a:bodyPr anchor="b" anchorCtr="0"/>
          <a:lstStyle/>
          <a:p>
            <a:r>
              <a:rPr lang="en-US" b="1" dirty="0">
                <a:solidFill>
                  <a:schemeClr val="accent6">
                    <a:lumMod val="75000"/>
                  </a:schemeClr>
                </a:solidFill>
              </a:rPr>
              <a:t>FLOW DIAGRAM</a:t>
            </a:r>
          </a:p>
        </p:txBody>
      </p:sp>
      <p:cxnSp>
        <p:nvCxnSpPr>
          <p:cNvPr id="29" name="Straight Arrow Connector 28">
            <a:extLst>
              <a:ext uri="{FF2B5EF4-FFF2-40B4-BE49-F238E27FC236}">
                <a16:creationId xmlns:a16="http://schemas.microsoft.com/office/drawing/2014/main" id="{060A7A98-DAD8-40B4-8D9F-5652BF690819}"/>
              </a:ext>
            </a:extLst>
          </p:cNvPr>
          <p:cNvCxnSpPr>
            <a:cxnSpLocks/>
            <a:stCxn id="27" idx="2"/>
            <a:endCxn id="30" idx="0"/>
          </p:cNvCxnSpPr>
          <p:nvPr/>
        </p:nvCxnSpPr>
        <p:spPr>
          <a:xfrm>
            <a:off x="1618080" y="1322206"/>
            <a:ext cx="0" cy="905622"/>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DA646301-3550-4C7D-B552-DFB6D3B25714}"/>
              </a:ext>
            </a:extLst>
          </p:cNvPr>
          <p:cNvSpPr/>
          <p:nvPr/>
        </p:nvSpPr>
        <p:spPr>
          <a:xfrm>
            <a:off x="554390" y="2227828"/>
            <a:ext cx="2127380" cy="665430"/>
          </a:xfrm>
          <a:prstGeom prst="rect">
            <a:avLst/>
          </a:prstGeom>
          <a:solidFill>
            <a:srgbClr val="8C5896"/>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FRAMING</a:t>
            </a:r>
          </a:p>
        </p:txBody>
      </p:sp>
      <p:cxnSp>
        <p:nvCxnSpPr>
          <p:cNvPr id="32" name="Connector: Elbow 31">
            <a:extLst>
              <a:ext uri="{FF2B5EF4-FFF2-40B4-BE49-F238E27FC236}">
                <a16:creationId xmlns:a16="http://schemas.microsoft.com/office/drawing/2014/main" id="{0E000414-05BF-48CC-BCD6-710D6A718434}"/>
              </a:ext>
            </a:extLst>
          </p:cNvPr>
          <p:cNvCxnSpPr/>
          <p:nvPr/>
        </p:nvCxnSpPr>
        <p:spPr>
          <a:xfrm>
            <a:off x="2666539" y="2572591"/>
            <a:ext cx="914400" cy="914400"/>
          </a:xfrm>
          <a:prstGeom prst="bentConnector3">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5B679DAF-C802-4ED4-91E4-BE7F8B365D1B}"/>
              </a:ext>
            </a:extLst>
          </p:cNvPr>
          <p:cNvSpPr/>
          <p:nvPr/>
        </p:nvSpPr>
        <p:spPr>
          <a:xfrm>
            <a:off x="3529890" y="3248032"/>
            <a:ext cx="2268733" cy="681135"/>
          </a:xfrm>
          <a:prstGeom prst="rect">
            <a:avLst/>
          </a:prstGeom>
          <a:solidFill>
            <a:srgbClr val="8C5896"/>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FRAME LENGTH &amp; SHIFT</a:t>
            </a:r>
          </a:p>
        </p:txBody>
      </p:sp>
      <p:cxnSp>
        <p:nvCxnSpPr>
          <p:cNvPr id="35" name="Straight Arrow Connector 34">
            <a:extLst>
              <a:ext uri="{FF2B5EF4-FFF2-40B4-BE49-F238E27FC236}">
                <a16:creationId xmlns:a16="http://schemas.microsoft.com/office/drawing/2014/main" id="{D456CFEE-0D0F-436F-9609-312CCCEB2065}"/>
              </a:ext>
            </a:extLst>
          </p:cNvPr>
          <p:cNvCxnSpPr>
            <a:stCxn id="30" idx="2"/>
          </p:cNvCxnSpPr>
          <p:nvPr/>
        </p:nvCxnSpPr>
        <p:spPr>
          <a:xfrm>
            <a:off x="1618080" y="2893258"/>
            <a:ext cx="0" cy="808807"/>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36" name="Rectangle 35">
            <a:extLst>
              <a:ext uri="{FF2B5EF4-FFF2-40B4-BE49-F238E27FC236}">
                <a16:creationId xmlns:a16="http://schemas.microsoft.com/office/drawing/2014/main" id="{7CB9FD41-0FF9-464B-9399-EB181CEBD8A3}"/>
              </a:ext>
            </a:extLst>
          </p:cNvPr>
          <p:cNvSpPr/>
          <p:nvPr/>
        </p:nvSpPr>
        <p:spPr>
          <a:xfrm>
            <a:off x="751300" y="3683433"/>
            <a:ext cx="1800808" cy="679427"/>
          </a:xfrm>
          <a:prstGeom prst="rect">
            <a:avLst/>
          </a:prstGeom>
          <a:solidFill>
            <a:srgbClr val="8C5896"/>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HAMMING WIDOW</a:t>
            </a:r>
          </a:p>
        </p:txBody>
      </p:sp>
      <p:sp>
        <p:nvSpPr>
          <p:cNvPr id="47" name="Rectangle 46">
            <a:extLst>
              <a:ext uri="{FF2B5EF4-FFF2-40B4-BE49-F238E27FC236}">
                <a16:creationId xmlns:a16="http://schemas.microsoft.com/office/drawing/2014/main" id="{FF655D9D-7DD2-4545-9DE5-1D2BE60561AC}"/>
              </a:ext>
            </a:extLst>
          </p:cNvPr>
          <p:cNvSpPr/>
          <p:nvPr/>
        </p:nvSpPr>
        <p:spPr>
          <a:xfrm>
            <a:off x="751300" y="4953638"/>
            <a:ext cx="1800808" cy="703045"/>
          </a:xfrm>
          <a:prstGeom prst="rect">
            <a:avLst/>
          </a:prstGeom>
          <a:solidFill>
            <a:srgbClr val="8C5896"/>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SIGNAL LENGTH </a:t>
            </a:r>
          </a:p>
        </p:txBody>
      </p:sp>
      <p:cxnSp>
        <p:nvCxnSpPr>
          <p:cNvPr id="39" name="Straight Arrow Connector 38">
            <a:extLst>
              <a:ext uri="{FF2B5EF4-FFF2-40B4-BE49-F238E27FC236}">
                <a16:creationId xmlns:a16="http://schemas.microsoft.com/office/drawing/2014/main" id="{D066A4D3-A9D2-4AA0-8962-D2E59E26E401}"/>
              </a:ext>
            </a:extLst>
          </p:cNvPr>
          <p:cNvCxnSpPr>
            <a:stCxn id="36" idx="2"/>
            <a:endCxn id="47" idx="0"/>
          </p:cNvCxnSpPr>
          <p:nvPr/>
        </p:nvCxnSpPr>
        <p:spPr>
          <a:xfrm>
            <a:off x="1651704" y="4362860"/>
            <a:ext cx="0" cy="590778"/>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41" name="Connector: Elbow 40">
            <a:extLst>
              <a:ext uri="{FF2B5EF4-FFF2-40B4-BE49-F238E27FC236}">
                <a16:creationId xmlns:a16="http://schemas.microsoft.com/office/drawing/2014/main" id="{4F1EC40F-30C3-4D30-85D8-6FB65643C202}"/>
              </a:ext>
            </a:extLst>
          </p:cNvPr>
          <p:cNvCxnSpPr>
            <a:cxnSpLocks/>
            <a:stCxn id="33" idx="2"/>
            <a:endCxn id="47" idx="3"/>
          </p:cNvCxnSpPr>
          <p:nvPr/>
        </p:nvCxnSpPr>
        <p:spPr>
          <a:xfrm rot="5400000">
            <a:off x="2920186" y="3561090"/>
            <a:ext cx="1375994" cy="2112149"/>
          </a:xfrm>
          <a:prstGeom prst="bentConnector2">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43" name="Rectangle 42">
            <a:extLst>
              <a:ext uri="{FF2B5EF4-FFF2-40B4-BE49-F238E27FC236}">
                <a16:creationId xmlns:a16="http://schemas.microsoft.com/office/drawing/2014/main" id="{023322AC-4454-4577-A199-BA0258126E4B}"/>
              </a:ext>
            </a:extLst>
          </p:cNvPr>
          <p:cNvSpPr/>
          <p:nvPr/>
        </p:nvSpPr>
        <p:spPr>
          <a:xfrm>
            <a:off x="2853238" y="5856156"/>
            <a:ext cx="1980990" cy="733138"/>
          </a:xfrm>
          <a:prstGeom prst="rect">
            <a:avLst/>
          </a:prstGeom>
          <a:solidFill>
            <a:srgbClr val="8C5896"/>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TIME SCALE OF SIGNAL</a:t>
            </a:r>
          </a:p>
        </p:txBody>
      </p:sp>
      <p:cxnSp>
        <p:nvCxnSpPr>
          <p:cNvPr id="45" name="Connector: Elbow 44">
            <a:extLst>
              <a:ext uri="{FF2B5EF4-FFF2-40B4-BE49-F238E27FC236}">
                <a16:creationId xmlns:a16="http://schemas.microsoft.com/office/drawing/2014/main" id="{88F3E42E-28C2-46C0-8EA8-0DDC8258E9D0}"/>
              </a:ext>
            </a:extLst>
          </p:cNvPr>
          <p:cNvCxnSpPr>
            <a:stCxn id="47" idx="2"/>
            <a:endCxn id="43" idx="1"/>
          </p:cNvCxnSpPr>
          <p:nvPr/>
        </p:nvCxnSpPr>
        <p:spPr>
          <a:xfrm rot="16200000" flipH="1">
            <a:off x="1969450" y="5338937"/>
            <a:ext cx="566042" cy="1201534"/>
          </a:xfrm>
          <a:prstGeom prst="bentConnector2">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49" name="Rectangle 48">
            <a:extLst>
              <a:ext uri="{FF2B5EF4-FFF2-40B4-BE49-F238E27FC236}">
                <a16:creationId xmlns:a16="http://schemas.microsoft.com/office/drawing/2014/main" id="{4848AA6D-AA65-44F9-8A06-E0E009B82EFB}"/>
              </a:ext>
            </a:extLst>
          </p:cNvPr>
          <p:cNvSpPr/>
          <p:nvPr/>
        </p:nvSpPr>
        <p:spPr>
          <a:xfrm>
            <a:off x="5232166" y="5856156"/>
            <a:ext cx="1980990" cy="733138"/>
          </a:xfrm>
          <a:prstGeom prst="rect">
            <a:avLst/>
          </a:prstGeom>
          <a:solidFill>
            <a:srgbClr val="8C5896"/>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 FRAME FRAMING</a:t>
            </a:r>
          </a:p>
        </p:txBody>
      </p:sp>
      <p:cxnSp>
        <p:nvCxnSpPr>
          <p:cNvPr id="53" name="Straight Arrow Connector 52">
            <a:extLst>
              <a:ext uri="{FF2B5EF4-FFF2-40B4-BE49-F238E27FC236}">
                <a16:creationId xmlns:a16="http://schemas.microsoft.com/office/drawing/2014/main" id="{DFEBE7FA-1762-4CCE-A2F5-35C08C24AD31}"/>
              </a:ext>
            </a:extLst>
          </p:cNvPr>
          <p:cNvCxnSpPr>
            <a:stCxn id="43" idx="3"/>
            <a:endCxn id="49" idx="1"/>
          </p:cNvCxnSpPr>
          <p:nvPr/>
        </p:nvCxnSpPr>
        <p:spPr>
          <a:xfrm>
            <a:off x="4834228" y="6222725"/>
            <a:ext cx="397938" cy="0"/>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55" name="Rectangle 54">
            <a:extLst>
              <a:ext uri="{FF2B5EF4-FFF2-40B4-BE49-F238E27FC236}">
                <a16:creationId xmlns:a16="http://schemas.microsoft.com/office/drawing/2014/main" id="{A46A2B55-D7EA-4215-B821-02946F6A2453}"/>
              </a:ext>
            </a:extLst>
          </p:cNvPr>
          <p:cNvSpPr/>
          <p:nvPr/>
        </p:nvSpPr>
        <p:spPr>
          <a:xfrm>
            <a:off x="7820859" y="5816843"/>
            <a:ext cx="2369976" cy="811763"/>
          </a:xfrm>
          <a:prstGeom prst="rect">
            <a:avLst/>
          </a:prstGeom>
          <a:solidFill>
            <a:srgbClr val="8C5896"/>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FRAME NUMBER CALCULATION</a:t>
            </a:r>
          </a:p>
        </p:txBody>
      </p:sp>
      <p:cxnSp>
        <p:nvCxnSpPr>
          <p:cNvPr id="59" name="Straight Arrow Connector 58">
            <a:extLst>
              <a:ext uri="{FF2B5EF4-FFF2-40B4-BE49-F238E27FC236}">
                <a16:creationId xmlns:a16="http://schemas.microsoft.com/office/drawing/2014/main" id="{33E4F873-B920-4E28-ACAF-BC55C72E9E6B}"/>
              </a:ext>
            </a:extLst>
          </p:cNvPr>
          <p:cNvCxnSpPr>
            <a:stCxn id="49" idx="3"/>
            <a:endCxn id="55" idx="1"/>
          </p:cNvCxnSpPr>
          <p:nvPr/>
        </p:nvCxnSpPr>
        <p:spPr>
          <a:xfrm>
            <a:off x="7213156" y="6222725"/>
            <a:ext cx="607703" cy="0"/>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66" name="Rectangle 65">
            <a:extLst>
              <a:ext uri="{FF2B5EF4-FFF2-40B4-BE49-F238E27FC236}">
                <a16:creationId xmlns:a16="http://schemas.microsoft.com/office/drawing/2014/main" id="{6A08D78E-BD6E-4350-B3BD-C0BDD6E9FE12}"/>
              </a:ext>
            </a:extLst>
          </p:cNvPr>
          <p:cNvSpPr/>
          <p:nvPr/>
        </p:nvSpPr>
        <p:spPr>
          <a:xfrm>
            <a:off x="8835877" y="4786670"/>
            <a:ext cx="2733869" cy="703045"/>
          </a:xfrm>
          <a:prstGeom prst="rect">
            <a:avLst/>
          </a:prstGeom>
          <a:solidFill>
            <a:srgbClr val="8C5896"/>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CORRESPONDING TIME OF EACH FRAME</a:t>
            </a:r>
          </a:p>
        </p:txBody>
      </p:sp>
      <p:cxnSp>
        <p:nvCxnSpPr>
          <p:cNvPr id="68" name="Connector: Elbow 67">
            <a:extLst>
              <a:ext uri="{FF2B5EF4-FFF2-40B4-BE49-F238E27FC236}">
                <a16:creationId xmlns:a16="http://schemas.microsoft.com/office/drawing/2014/main" id="{0528E65A-8269-467F-BC69-58174A80DC34}"/>
              </a:ext>
            </a:extLst>
          </p:cNvPr>
          <p:cNvCxnSpPr>
            <a:stCxn id="55" idx="3"/>
          </p:cNvCxnSpPr>
          <p:nvPr/>
        </p:nvCxnSpPr>
        <p:spPr>
          <a:xfrm flipV="1">
            <a:off x="10190835" y="5461657"/>
            <a:ext cx="298789" cy="761068"/>
          </a:xfrm>
          <a:prstGeom prst="bentConnector2">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69" name="Rectangle 68">
            <a:extLst>
              <a:ext uri="{FF2B5EF4-FFF2-40B4-BE49-F238E27FC236}">
                <a16:creationId xmlns:a16="http://schemas.microsoft.com/office/drawing/2014/main" id="{EC8FC5AC-A3B5-4ED3-B3B1-BB63290BC27E}"/>
              </a:ext>
            </a:extLst>
          </p:cNvPr>
          <p:cNvSpPr/>
          <p:nvPr/>
        </p:nvSpPr>
        <p:spPr>
          <a:xfrm>
            <a:off x="9355530" y="3388609"/>
            <a:ext cx="2581926" cy="811759"/>
          </a:xfrm>
          <a:prstGeom prst="rect">
            <a:avLst/>
          </a:prstGeom>
          <a:solidFill>
            <a:srgbClr val="8C5896"/>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SHORT TIME ENERGY</a:t>
            </a:r>
          </a:p>
        </p:txBody>
      </p:sp>
      <p:cxnSp>
        <p:nvCxnSpPr>
          <p:cNvPr id="71" name="Straight Arrow Connector 70">
            <a:extLst>
              <a:ext uri="{FF2B5EF4-FFF2-40B4-BE49-F238E27FC236}">
                <a16:creationId xmlns:a16="http://schemas.microsoft.com/office/drawing/2014/main" id="{3C2AE079-9B50-4127-8569-714935772A64}"/>
              </a:ext>
            </a:extLst>
          </p:cNvPr>
          <p:cNvCxnSpPr>
            <a:cxnSpLocks/>
          </p:cNvCxnSpPr>
          <p:nvPr/>
        </p:nvCxnSpPr>
        <p:spPr>
          <a:xfrm flipH="1" flipV="1">
            <a:off x="11090987" y="4231118"/>
            <a:ext cx="1" cy="532160"/>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73" name="Rectangle 72">
            <a:extLst>
              <a:ext uri="{FF2B5EF4-FFF2-40B4-BE49-F238E27FC236}">
                <a16:creationId xmlns:a16="http://schemas.microsoft.com/office/drawing/2014/main" id="{3D173575-362C-4C83-A86D-AF4718AA3D94}"/>
              </a:ext>
            </a:extLst>
          </p:cNvPr>
          <p:cNvSpPr/>
          <p:nvPr/>
        </p:nvSpPr>
        <p:spPr>
          <a:xfrm>
            <a:off x="6293789" y="3443029"/>
            <a:ext cx="2833285" cy="702983"/>
          </a:xfrm>
          <a:prstGeom prst="rect">
            <a:avLst/>
          </a:prstGeom>
          <a:solidFill>
            <a:srgbClr val="8C5896"/>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ZERO CROSSING RATE</a:t>
            </a:r>
          </a:p>
        </p:txBody>
      </p:sp>
      <p:cxnSp>
        <p:nvCxnSpPr>
          <p:cNvPr id="75" name="Connector: Elbow 74">
            <a:extLst>
              <a:ext uri="{FF2B5EF4-FFF2-40B4-BE49-F238E27FC236}">
                <a16:creationId xmlns:a16="http://schemas.microsoft.com/office/drawing/2014/main" id="{0238C61D-3BE0-4320-8D10-43969C42D8B7}"/>
              </a:ext>
            </a:extLst>
          </p:cNvPr>
          <p:cNvCxnSpPr>
            <a:stCxn id="66" idx="1"/>
            <a:endCxn id="73" idx="2"/>
          </p:cNvCxnSpPr>
          <p:nvPr/>
        </p:nvCxnSpPr>
        <p:spPr>
          <a:xfrm rot="10800000">
            <a:off x="7710433" y="4146013"/>
            <a:ext cx="1125445" cy="992181"/>
          </a:xfrm>
          <a:prstGeom prst="bentConnector2">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76" name="Rectangle 75">
            <a:extLst>
              <a:ext uri="{FF2B5EF4-FFF2-40B4-BE49-F238E27FC236}">
                <a16:creationId xmlns:a16="http://schemas.microsoft.com/office/drawing/2014/main" id="{B29D11FE-4856-407E-8F98-51D4B4839AEA}"/>
              </a:ext>
            </a:extLst>
          </p:cNvPr>
          <p:cNvSpPr/>
          <p:nvPr/>
        </p:nvSpPr>
        <p:spPr>
          <a:xfrm>
            <a:off x="8622375" y="2088687"/>
            <a:ext cx="2049722" cy="702983"/>
          </a:xfrm>
          <a:prstGeom prst="rect">
            <a:avLst/>
          </a:prstGeom>
          <a:solidFill>
            <a:srgbClr val="8C5896"/>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THRESHOLD DEFINED</a:t>
            </a:r>
          </a:p>
        </p:txBody>
      </p:sp>
      <p:cxnSp>
        <p:nvCxnSpPr>
          <p:cNvPr id="78" name="Connector: Elbow 77">
            <a:extLst>
              <a:ext uri="{FF2B5EF4-FFF2-40B4-BE49-F238E27FC236}">
                <a16:creationId xmlns:a16="http://schemas.microsoft.com/office/drawing/2014/main" id="{FF68D483-A7C1-448D-8198-77007A9EA853}"/>
              </a:ext>
            </a:extLst>
          </p:cNvPr>
          <p:cNvCxnSpPr>
            <a:stCxn id="69" idx="0"/>
            <a:endCxn id="76" idx="3"/>
          </p:cNvCxnSpPr>
          <p:nvPr/>
        </p:nvCxnSpPr>
        <p:spPr>
          <a:xfrm rot="5400000" flipH="1" flipV="1">
            <a:off x="10185080" y="2901592"/>
            <a:ext cx="948430" cy="25604"/>
          </a:xfrm>
          <a:prstGeom prst="bentConnector4">
            <a:avLst>
              <a:gd name="adj1" fmla="val 31470"/>
              <a:gd name="adj2" fmla="val 992829"/>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83" name="Rectangle 82">
            <a:extLst>
              <a:ext uri="{FF2B5EF4-FFF2-40B4-BE49-F238E27FC236}">
                <a16:creationId xmlns:a16="http://schemas.microsoft.com/office/drawing/2014/main" id="{2145DF07-43E4-42F0-8EFC-BE5B764C77A2}"/>
              </a:ext>
            </a:extLst>
          </p:cNvPr>
          <p:cNvSpPr/>
          <p:nvPr/>
        </p:nvSpPr>
        <p:spPr>
          <a:xfrm>
            <a:off x="6883119" y="973661"/>
            <a:ext cx="2144081" cy="697090"/>
          </a:xfrm>
          <a:prstGeom prst="rect">
            <a:avLst/>
          </a:prstGeom>
          <a:solidFill>
            <a:srgbClr val="8C5896"/>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BEGIN &amp; END POINTS</a:t>
            </a:r>
          </a:p>
        </p:txBody>
      </p:sp>
      <p:cxnSp>
        <p:nvCxnSpPr>
          <p:cNvPr id="103" name="Connector: Elbow 102">
            <a:extLst>
              <a:ext uri="{FF2B5EF4-FFF2-40B4-BE49-F238E27FC236}">
                <a16:creationId xmlns:a16="http://schemas.microsoft.com/office/drawing/2014/main" id="{176B5345-F8A7-4919-9317-33C6975CE000}"/>
              </a:ext>
            </a:extLst>
          </p:cNvPr>
          <p:cNvCxnSpPr>
            <a:stCxn id="73" idx="0"/>
            <a:endCxn id="76" idx="1"/>
          </p:cNvCxnSpPr>
          <p:nvPr/>
        </p:nvCxnSpPr>
        <p:spPr>
          <a:xfrm rot="5400000" flipH="1" flipV="1">
            <a:off x="7664978" y="2485633"/>
            <a:ext cx="1002850" cy="911943"/>
          </a:xfrm>
          <a:prstGeom prst="bentConnector2">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06" name="Rectangle 105">
            <a:extLst>
              <a:ext uri="{FF2B5EF4-FFF2-40B4-BE49-F238E27FC236}">
                <a16:creationId xmlns:a16="http://schemas.microsoft.com/office/drawing/2014/main" id="{9FE8B45E-4F7A-497F-8A71-EBE6C8E23272}"/>
              </a:ext>
            </a:extLst>
          </p:cNvPr>
          <p:cNvSpPr/>
          <p:nvPr/>
        </p:nvSpPr>
        <p:spPr>
          <a:xfrm>
            <a:off x="4605079" y="823869"/>
            <a:ext cx="1743597" cy="950136"/>
          </a:xfrm>
          <a:prstGeom prst="rect">
            <a:avLst/>
          </a:prstGeom>
          <a:solidFill>
            <a:srgbClr val="8C5896"/>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SIGNAL OUTPUT</a:t>
            </a:r>
          </a:p>
        </p:txBody>
      </p:sp>
      <p:cxnSp>
        <p:nvCxnSpPr>
          <p:cNvPr id="110" name="Straight Arrow Connector 109">
            <a:extLst>
              <a:ext uri="{FF2B5EF4-FFF2-40B4-BE49-F238E27FC236}">
                <a16:creationId xmlns:a16="http://schemas.microsoft.com/office/drawing/2014/main" id="{1FEC3B84-3854-4A3D-A5F8-8DF44FDBA106}"/>
              </a:ext>
            </a:extLst>
          </p:cNvPr>
          <p:cNvCxnSpPr>
            <a:cxnSpLocks/>
            <a:stCxn id="83" idx="1"/>
          </p:cNvCxnSpPr>
          <p:nvPr/>
        </p:nvCxnSpPr>
        <p:spPr>
          <a:xfrm flipH="1" flipV="1">
            <a:off x="6328648" y="1314431"/>
            <a:ext cx="554471" cy="7775"/>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13" name="Connector: Elbow 112">
            <a:extLst>
              <a:ext uri="{FF2B5EF4-FFF2-40B4-BE49-F238E27FC236}">
                <a16:creationId xmlns:a16="http://schemas.microsoft.com/office/drawing/2014/main" id="{CF1F8799-F692-4331-B132-64B1A31ACD2B}"/>
              </a:ext>
            </a:extLst>
          </p:cNvPr>
          <p:cNvCxnSpPr>
            <a:cxnSpLocks/>
            <a:stCxn id="76" idx="0"/>
            <a:endCxn id="83" idx="3"/>
          </p:cNvCxnSpPr>
          <p:nvPr/>
        </p:nvCxnSpPr>
        <p:spPr>
          <a:xfrm rot="16200000" flipV="1">
            <a:off x="8953978" y="1395429"/>
            <a:ext cx="766481" cy="620036"/>
          </a:xfrm>
          <a:prstGeom prst="bentConnector2">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37005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89B4C5E-D6E9-49CB-98EF-F23289F5CF14}"/>
              </a:ext>
            </a:extLst>
          </p:cNvPr>
          <p:cNvSpPr>
            <a:spLocks noGrp="1"/>
          </p:cNvSpPr>
          <p:nvPr>
            <p:ph type="title"/>
          </p:nvPr>
        </p:nvSpPr>
        <p:spPr>
          <a:xfrm>
            <a:off x="5159827" y="65314"/>
            <a:ext cx="3619501" cy="632615"/>
          </a:xfrm>
        </p:spPr>
        <p:txBody>
          <a:bodyPr/>
          <a:lstStyle/>
          <a:p>
            <a:r>
              <a:rPr lang="en-US" b="1" dirty="0"/>
              <a:t>CODE</a:t>
            </a:r>
          </a:p>
        </p:txBody>
      </p:sp>
      <p:sp>
        <p:nvSpPr>
          <p:cNvPr id="14" name="TextBox 13">
            <a:extLst>
              <a:ext uri="{FF2B5EF4-FFF2-40B4-BE49-F238E27FC236}">
                <a16:creationId xmlns:a16="http://schemas.microsoft.com/office/drawing/2014/main" id="{AD289395-9976-496F-A9AB-433A50F96B6A}"/>
              </a:ext>
            </a:extLst>
          </p:cNvPr>
          <p:cNvSpPr txBox="1"/>
          <p:nvPr/>
        </p:nvSpPr>
        <p:spPr>
          <a:xfrm>
            <a:off x="84175" y="1172121"/>
            <a:ext cx="5742694" cy="3411190"/>
          </a:xfrm>
          <a:prstGeom prst="rect">
            <a:avLst/>
          </a:prstGeom>
          <a:noFill/>
        </p:spPr>
        <p:txBody>
          <a:bodyPr wrap="square" rtlCol="0">
            <a:spAutoFit/>
          </a:bodyPr>
          <a:lstStyle/>
          <a:p>
            <a:pPr marL="0" marR="0">
              <a:lnSpc>
                <a:spcPct val="107000"/>
              </a:lnSpc>
              <a:spcBef>
                <a:spcPts val="0"/>
              </a:spcBef>
              <a:spcAft>
                <a:spcPts val="0"/>
              </a:spcAft>
            </a:pPr>
            <a:r>
              <a:rPr lang="en-US" b="1" dirty="0">
                <a:solidFill>
                  <a:srgbClr val="000000"/>
                </a:solidFill>
                <a:effectLst/>
                <a:latin typeface="+mj-lt"/>
                <a:ea typeface="Calibri" panose="020F0502020204030204" pitchFamily="34" charset="0"/>
                <a:cs typeface="Times New Roman" panose="02020603050405020304" pitchFamily="18" charset="0"/>
              </a:rPr>
              <a:t>RECORD AND FRAME:</a:t>
            </a:r>
          </a:p>
          <a:p>
            <a:pPr marL="0" marR="0">
              <a:lnSpc>
                <a:spcPct val="107000"/>
              </a:lnSpc>
              <a:spcBef>
                <a:spcPts val="0"/>
              </a:spcBef>
              <a:spcAft>
                <a:spcPts val="0"/>
              </a:spcAft>
            </a:pPr>
            <a:endParaRPr lang="en-US" b="1" dirty="0">
              <a:solidFill>
                <a:srgbClr val="000000"/>
              </a:solidFill>
              <a:effectLst/>
              <a:latin typeface="+mj-lt"/>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100" b="1" dirty="0">
                <a:solidFill>
                  <a:srgbClr val="000000"/>
                </a:solidFill>
                <a:effectLst/>
                <a:ea typeface="Calibri" panose="020F0502020204030204" pitchFamily="34" charset="0"/>
                <a:cs typeface="Times New Roman" panose="02020603050405020304" pitchFamily="18" charset="0"/>
              </a:rPr>
              <a:t>recordSignal = recordfile(8000, 5);</a:t>
            </a:r>
            <a:endParaRPr lang="en-US" sz="1100" b="1" dirty="0">
              <a:effectLst/>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100" b="1" dirty="0">
                <a:solidFill>
                  <a:srgbClr val="000000"/>
                </a:solidFill>
                <a:effectLst/>
                <a:ea typeface="Calibri" panose="020F0502020204030204" pitchFamily="34" charset="0"/>
                <a:cs typeface="Times New Roman" panose="02020603050405020304" pitchFamily="18" charset="0"/>
              </a:rPr>
              <a:t>x=getaudiodata(recordSignal);</a:t>
            </a:r>
            <a:endParaRPr lang="en-US" sz="1100" b="1" dirty="0">
              <a:effectLst/>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100" b="1" dirty="0">
                <a:solidFill>
                  <a:srgbClr val="000000"/>
                </a:solidFill>
                <a:effectLst/>
                <a:ea typeface="Calibri" panose="020F0502020204030204" pitchFamily="34" charset="0"/>
                <a:cs typeface="Times New Roman" panose="02020603050405020304" pitchFamily="18" charset="0"/>
              </a:rPr>
              <a:t>fs=8000;</a:t>
            </a:r>
            <a:endParaRPr lang="en-US" sz="1100" b="1" dirty="0">
              <a:effectLst/>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100" b="1" dirty="0">
                <a:solidFill>
                  <a:srgbClr val="000000"/>
                </a:solidFill>
                <a:effectLst/>
                <a:ea typeface="Calibri" panose="020F0502020204030204" pitchFamily="34" charset="0"/>
                <a:cs typeface="Times New Roman" panose="02020603050405020304" pitchFamily="18" charset="0"/>
              </a:rPr>
              <a:t>wlen=200;</a:t>
            </a:r>
            <a:r>
              <a:rPr lang="en-US" sz="1100" b="1" dirty="0">
                <a:solidFill>
                  <a:srgbClr val="228B22"/>
                </a:solidFill>
                <a:effectLst/>
                <a:ea typeface="Calibri" panose="020F0502020204030204" pitchFamily="34" charset="0"/>
                <a:cs typeface="Times New Roman" panose="02020603050405020304" pitchFamily="18" charset="0"/>
              </a:rPr>
              <a:t>%Frame length</a:t>
            </a:r>
            <a:endParaRPr lang="en-US" sz="1100" b="1" dirty="0">
              <a:effectLst/>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100" b="1" dirty="0">
                <a:solidFill>
                  <a:srgbClr val="000000"/>
                </a:solidFill>
                <a:effectLst/>
                <a:ea typeface="Calibri" panose="020F0502020204030204" pitchFamily="34" charset="0"/>
                <a:cs typeface="Times New Roman" panose="02020603050405020304" pitchFamily="18" charset="0"/>
              </a:rPr>
              <a:t>inc=100;</a:t>
            </a:r>
            <a:r>
              <a:rPr lang="en-US" sz="1100" b="1" dirty="0">
                <a:solidFill>
                  <a:srgbClr val="228B22"/>
                </a:solidFill>
                <a:effectLst/>
                <a:ea typeface="Calibri" panose="020F0502020204030204" pitchFamily="34" charset="0"/>
                <a:cs typeface="Times New Roman" panose="02020603050405020304" pitchFamily="18" charset="0"/>
              </a:rPr>
              <a:t>%Frame shift</a:t>
            </a:r>
            <a:endParaRPr lang="en-US" sz="1100" b="1" dirty="0">
              <a:effectLst/>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100" b="1" dirty="0">
                <a:solidFill>
                  <a:srgbClr val="000000"/>
                </a:solidFill>
                <a:effectLst/>
                <a:ea typeface="Calibri" panose="020F0502020204030204" pitchFamily="34" charset="0"/>
                <a:cs typeface="Times New Roman" panose="02020603050405020304" pitchFamily="18" charset="0"/>
              </a:rPr>
              <a:t>win=hamming(wlen);</a:t>
            </a:r>
            <a:r>
              <a:rPr lang="en-US" sz="1100" b="1" dirty="0">
                <a:solidFill>
                  <a:srgbClr val="228B22"/>
                </a:solidFill>
                <a:effectLst/>
                <a:ea typeface="Calibri" panose="020F0502020204030204" pitchFamily="34" charset="0"/>
                <a:cs typeface="Times New Roman" panose="02020603050405020304" pitchFamily="18" charset="0"/>
              </a:rPr>
              <a:t>%hamming window</a:t>
            </a:r>
            <a:endParaRPr lang="en-US" sz="1100" b="1" dirty="0">
              <a:effectLst/>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100" b="1" dirty="0">
                <a:solidFill>
                  <a:srgbClr val="000000"/>
                </a:solidFill>
                <a:effectLst/>
                <a:ea typeface="Calibri" panose="020F0502020204030204" pitchFamily="34" charset="0"/>
                <a:cs typeface="Times New Roman" panose="02020603050405020304" pitchFamily="18" charset="0"/>
              </a:rPr>
              <a:t>N=length(x);</a:t>
            </a:r>
            <a:r>
              <a:rPr lang="en-US" sz="1100" b="1" dirty="0">
                <a:solidFill>
                  <a:srgbClr val="228B22"/>
                </a:solidFill>
                <a:effectLst/>
                <a:ea typeface="Calibri" panose="020F0502020204030204" pitchFamily="34" charset="0"/>
                <a:cs typeface="Times New Roman" panose="02020603050405020304" pitchFamily="18" charset="0"/>
              </a:rPr>
              <a:t>%Signal Length</a:t>
            </a:r>
            <a:endParaRPr lang="en-US" sz="1100" b="1" dirty="0">
              <a:effectLst/>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100" b="1" dirty="0">
                <a:solidFill>
                  <a:srgbClr val="000000"/>
                </a:solidFill>
                <a:effectLst/>
                <a:ea typeface="Calibri" panose="020F0502020204030204" pitchFamily="34" charset="0"/>
                <a:cs typeface="Times New Roman" panose="02020603050405020304" pitchFamily="18" charset="0"/>
              </a:rPr>
              <a:t>time=(0:N-1)/fs;</a:t>
            </a:r>
            <a:r>
              <a:rPr lang="en-US" sz="1100" b="1" dirty="0">
                <a:solidFill>
                  <a:srgbClr val="228B22"/>
                </a:solidFill>
                <a:effectLst/>
                <a:ea typeface="Calibri" panose="020F0502020204030204" pitchFamily="34" charset="0"/>
                <a:cs typeface="Times New Roman" panose="02020603050405020304" pitchFamily="18" charset="0"/>
              </a:rPr>
              <a:t>%Calculate the time scale of the signal</a:t>
            </a:r>
            <a:endParaRPr lang="en-US" sz="1100" b="1" dirty="0">
              <a:effectLst/>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100" b="1" dirty="0">
                <a:solidFill>
                  <a:srgbClr val="000000"/>
                </a:solidFill>
                <a:effectLst/>
                <a:ea typeface="Calibri" panose="020F0502020204030204" pitchFamily="34" charset="0"/>
                <a:cs typeface="Times New Roman" panose="02020603050405020304" pitchFamily="18" charset="0"/>
              </a:rPr>
              <a:t>X=</a:t>
            </a:r>
            <a:r>
              <a:rPr lang="en-US" sz="1100" b="1" dirty="0" err="1">
                <a:solidFill>
                  <a:srgbClr val="000000"/>
                </a:solidFill>
                <a:effectLst/>
                <a:ea typeface="Calibri" panose="020F0502020204030204" pitchFamily="34" charset="0"/>
                <a:cs typeface="Times New Roman" panose="02020603050405020304" pitchFamily="18" charset="0"/>
              </a:rPr>
              <a:t>enframe</a:t>
            </a:r>
            <a:r>
              <a:rPr lang="en-US" sz="1100" b="1" dirty="0">
                <a:solidFill>
                  <a:srgbClr val="000000"/>
                </a:solidFill>
                <a:effectLst/>
                <a:ea typeface="Calibri" panose="020F0502020204030204" pitchFamily="34" charset="0"/>
                <a:cs typeface="Times New Roman" panose="02020603050405020304" pitchFamily="18" charset="0"/>
              </a:rPr>
              <a:t>(</a:t>
            </a:r>
            <a:r>
              <a:rPr lang="en-US" sz="1100" b="1" dirty="0" err="1">
                <a:solidFill>
                  <a:srgbClr val="000000"/>
                </a:solidFill>
                <a:effectLst/>
                <a:ea typeface="Calibri" panose="020F0502020204030204" pitchFamily="34" charset="0"/>
                <a:cs typeface="Times New Roman" panose="02020603050405020304" pitchFamily="18" charset="0"/>
              </a:rPr>
              <a:t>x,win,inc</a:t>
            </a:r>
            <a:r>
              <a:rPr lang="en-US" sz="1100" b="1" dirty="0">
                <a:solidFill>
                  <a:srgbClr val="000000"/>
                </a:solidFill>
                <a:effectLst/>
                <a:ea typeface="Calibri" panose="020F0502020204030204" pitchFamily="34" charset="0"/>
                <a:cs typeface="Times New Roman" panose="02020603050405020304" pitchFamily="18" charset="0"/>
              </a:rPr>
              <a:t>)'; </a:t>
            </a:r>
            <a:r>
              <a:rPr lang="en-US" sz="1100" b="1" dirty="0">
                <a:solidFill>
                  <a:srgbClr val="228B22"/>
                </a:solidFill>
                <a:effectLst/>
                <a:ea typeface="Calibri" panose="020F0502020204030204" pitchFamily="34" charset="0"/>
                <a:cs typeface="Times New Roman" panose="02020603050405020304" pitchFamily="18" charset="0"/>
              </a:rPr>
              <a:t>%</a:t>
            </a:r>
            <a:r>
              <a:rPr lang="en-US" sz="1100" b="1" dirty="0" err="1">
                <a:solidFill>
                  <a:srgbClr val="228B22"/>
                </a:solidFill>
                <a:effectLst/>
                <a:ea typeface="Calibri" panose="020F0502020204030204" pitchFamily="34" charset="0"/>
                <a:cs typeface="Times New Roman" panose="02020603050405020304" pitchFamily="18" charset="0"/>
              </a:rPr>
              <a:t>Framing,A</a:t>
            </a:r>
            <a:r>
              <a:rPr lang="en-US" sz="1100" b="1" dirty="0">
                <a:solidFill>
                  <a:srgbClr val="228B22"/>
                </a:solidFill>
                <a:effectLst/>
                <a:ea typeface="Calibri" panose="020F0502020204030204" pitchFamily="34" charset="0"/>
                <a:cs typeface="Times New Roman" panose="02020603050405020304" pitchFamily="18" charset="0"/>
              </a:rPr>
              <a:t> column is a frame.</a:t>
            </a:r>
            <a:endParaRPr lang="en-US" sz="1100" b="1" dirty="0">
              <a:effectLst/>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100" b="1" dirty="0" err="1">
                <a:solidFill>
                  <a:srgbClr val="000000"/>
                </a:solidFill>
                <a:effectLst/>
                <a:ea typeface="Calibri" panose="020F0502020204030204" pitchFamily="34" charset="0"/>
                <a:cs typeface="Times New Roman" panose="02020603050405020304" pitchFamily="18" charset="0"/>
              </a:rPr>
              <a:t>fn</a:t>
            </a:r>
            <a:r>
              <a:rPr lang="en-US" sz="1100" b="1" dirty="0">
                <a:solidFill>
                  <a:srgbClr val="000000"/>
                </a:solidFill>
                <a:effectLst/>
                <a:ea typeface="Calibri" panose="020F0502020204030204" pitchFamily="34" charset="0"/>
                <a:cs typeface="Times New Roman" panose="02020603050405020304" pitchFamily="18" charset="0"/>
              </a:rPr>
              <a:t>=size(X,2);</a:t>
            </a:r>
            <a:r>
              <a:rPr lang="en-US" sz="1100" b="1" dirty="0">
                <a:solidFill>
                  <a:srgbClr val="228B22"/>
                </a:solidFill>
                <a:effectLst/>
                <a:ea typeface="Calibri" panose="020F0502020204030204" pitchFamily="34" charset="0"/>
                <a:cs typeface="Times New Roman" panose="02020603050405020304" pitchFamily="18" charset="0"/>
              </a:rPr>
              <a:t>%Frame number</a:t>
            </a:r>
            <a:endParaRPr lang="en-US" sz="1100" b="1" dirty="0">
              <a:effectLst/>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100" b="1" dirty="0" err="1">
                <a:solidFill>
                  <a:srgbClr val="000000"/>
                </a:solidFill>
                <a:effectLst/>
                <a:ea typeface="Calibri" panose="020F0502020204030204" pitchFamily="34" charset="0"/>
                <a:cs typeface="Times New Roman" panose="02020603050405020304" pitchFamily="18" charset="0"/>
              </a:rPr>
              <a:t>frameTime</a:t>
            </a:r>
            <a:r>
              <a:rPr lang="en-US" sz="1100" b="1" dirty="0">
                <a:solidFill>
                  <a:srgbClr val="000000"/>
                </a:solidFill>
                <a:effectLst/>
                <a:ea typeface="Calibri" panose="020F0502020204030204" pitchFamily="34" charset="0"/>
                <a:cs typeface="Times New Roman" panose="02020603050405020304" pitchFamily="18" charset="0"/>
              </a:rPr>
              <a:t>=frame2time(</a:t>
            </a:r>
            <a:r>
              <a:rPr lang="en-US" sz="1100" b="1" dirty="0" err="1">
                <a:solidFill>
                  <a:srgbClr val="000000"/>
                </a:solidFill>
                <a:effectLst/>
                <a:ea typeface="Calibri" panose="020F0502020204030204" pitchFamily="34" charset="0"/>
                <a:cs typeface="Times New Roman" panose="02020603050405020304" pitchFamily="18" charset="0"/>
              </a:rPr>
              <a:t>fn,wlen,inc,fs</a:t>
            </a:r>
            <a:r>
              <a:rPr lang="en-US" sz="1100" b="1" dirty="0">
                <a:solidFill>
                  <a:srgbClr val="000000"/>
                </a:solidFill>
                <a:effectLst/>
                <a:ea typeface="Calibri" panose="020F0502020204030204" pitchFamily="34" charset="0"/>
                <a:cs typeface="Times New Roman" panose="02020603050405020304" pitchFamily="18" charset="0"/>
              </a:rPr>
              <a:t>);</a:t>
            </a:r>
            <a:r>
              <a:rPr lang="en-US" sz="1100" b="1" dirty="0">
                <a:solidFill>
                  <a:srgbClr val="228B22"/>
                </a:solidFill>
                <a:effectLst/>
                <a:ea typeface="Calibri" panose="020F0502020204030204" pitchFamily="34" charset="0"/>
                <a:cs typeface="Times New Roman" panose="02020603050405020304" pitchFamily="18" charset="0"/>
              </a:rPr>
              <a:t>%Find the corresponding time of each frame</a:t>
            </a:r>
            <a:endParaRPr lang="en-US" sz="1100" b="1" dirty="0">
              <a:effectLst/>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100" dirty="0">
                <a:effectLst/>
                <a:ea typeface="Calibri" panose="020F0502020204030204" pitchFamily="34" charset="0"/>
                <a:cs typeface="Times New Roman" panose="02020603050405020304" pitchFamily="18" charset="0"/>
              </a:rPr>
              <a:t> </a:t>
            </a:r>
          </a:p>
          <a:p>
            <a:pPr marL="0" marR="0">
              <a:lnSpc>
                <a:spcPct val="107000"/>
              </a:lnSpc>
              <a:spcBef>
                <a:spcPts val="0"/>
              </a:spcBef>
              <a:spcAft>
                <a:spcPts val="0"/>
              </a:spcAft>
            </a:pPr>
            <a:r>
              <a:rPr lang="en-US" sz="1050" dirty="0">
                <a:effectLst/>
                <a:ea typeface="Calibri" panose="020F0502020204030204" pitchFamily="34" charset="0"/>
                <a:cs typeface="Times New Roman" panose="02020603050405020304" pitchFamily="18" charset="0"/>
              </a:rPr>
              <a:t> </a:t>
            </a:r>
          </a:p>
          <a:p>
            <a:endParaRPr lang="en-US" dirty="0"/>
          </a:p>
        </p:txBody>
      </p:sp>
      <p:sp>
        <p:nvSpPr>
          <p:cNvPr id="16" name="TextBox 15">
            <a:extLst>
              <a:ext uri="{FF2B5EF4-FFF2-40B4-BE49-F238E27FC236}">
                <a16:creationId xmlns:a16="http://schemas.microsoft.com/office/drawing/2014/main" id="{9AB8D309-068A-483D-90E1-8E012F17A3B4}"/>
              </a:ext>
            </a:extLst>
          </p:cNvPr>
          <p:cNvSpPr txBox="1"/>
          <p:nvPr/>
        </p:nvSpPr>
        <p:spPr>
          <a:xfrm>
            <a:off x="5826869" y="896237"/>
            <a:ext cx="7490298" cy="4526432"/>
          </a:xfrm>
          <a:prstGeom prst="rect">
            <a:avLst/>
          </a:prstGeom>
          <a:noFill/>
        </p:spPr>
        <p:txBody>
          <a:bodyPr wrap="square" rtlCol="0">
            <a:spAutoFit/>
          </a:bodyPr>
          <a:lstStyle/>
          <a:p>
            <a:pPr marL="0" marR="0">
              <a:lnSpc>
                <a:spcPct val="107000"/>
              </a:lnSpc>
              <a:spcBef>
                <a:spcPts val="0"/>
              </a:spcBef>
              <a:spcAft>
                <a:spcPts val="0"/>
              </a:spcAft>
            </a:pPr>
            <a:r>
              <a:rPr lang="en-US" b="1" dirty="0">
                <a:effectLst/>
                <a:latin typeface="+mj-lt"/>
                <a:ea typeface="Calibri" panose="020F0502020204030204" pitchFamily="34" charset="0"/>
                <a:cs typeface="Times New Roman" panose="02020603050405020304" pitchFamily="18" charset="0"/>
              </a:rPr>
              <a:t>SHORT TIME ENERGY AND ZERO CROSSING RATE:</a:t>
            </a:r>
          </a:p>
          <a:p>
            <a:pPr marL="0" marR="0">
              <a:lnSpc>
                <a:spcPct val="107000"/>
              </a:lnSpc>
              <a:spcBef>
                <a:spcPts val="0"/>
              </a:spcBef>
              <a:spcAft>
                <a:spcPts val="0"/>
              </a:spcAft>
            </a:pPr>
            <a:endParaRPr lang="en-US" sz="1400" b="1" dirty="0">
              <a:effectLst/>
              <a:latin typeface="+mj-lt"/>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050" b="1" dirty="0">
                <a:solidFill>
                  <a:srgbClr val="228B22"/>
                </a:solidFill>
                <a:effectLst/>
                <a:ea typeface="Calibri" panose="020F0502020204030204" pitchFamily="34" charset="0"/>
                <a:cs typeface="Times New Roman" panose="02020603050405020304" pitchFamily="18" charset="0"/>
              </a:rPr>
              <a:t>%short time energy</a:t>
            </a:r>
            <a:endParaRPr lang="en-US" sz="1050" b="1" dirty="0">
              <a:effectLst/>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050" b="1" dirty="0">
                <a:solidFill>
                  <a:srgbClr val="000000"/>
                </a:solidFill>
                <a:effectLst/>
                <a:ea typeface="Calibri" panose="020F0502020204030204" pitchFamily="34" charset="0"/>
                <a:cs typeface="Times New Roman" panose="02020603050405020304" pitchFamily="18" charset="0"/>
              </a:rPr>
              <a:t>  </a:t>
            </a:r>
            <a:r>
              <a:rPr lang="en-US" sz="1050" b="1" dirty="0">
                <a:solidFill>
                  <a:srgbClr val="0000FF"/>
                </a:solidFill>
                <a:effectLst/>
                <a:ea typeface="Calibri" panose="020F0502020204030204" pitchFamily="34" charset="0"/>
                <a:cs typeface="Times New Roman" panose="02020603050405020304" pitchFamily="18" charset="0"/>
              </a:rPr>
              <a:t>for</a:t>
            </a:r>
            <a:r>
              <a:rPr lang="en-US" sz="1050" b="1" dirty="0">
                <a:solidFill>
                  <a:srgbClr val="000000"/>
                </a:solidFill>
                <a:effectLst/>
                <a:ea typeface="Calibri" panose="020F0502020204030204" pitchFamily="34" charset="0"/>
                <a:cs typeface="Times New Roman" panose="02020603050405020304" pitchFamily="18" charset="0"/>
              </a:rPr>
              <a:t> </a:t>
            </a:r>
            <a:r>
              <a:rPr lang="en-US" sz="1050" b="1" dirty="0" err="1">
                <a:solidFill>
                  <a:srgbClr val="000000"/>
                </a:solidFill>
                <a:effectLst/>
                <a:ea typeface="Calibri" panose="020F0502020204030204" pitchFamily="34" charset="0"/>
                <a:cs typeface="Times New Roman" panose="02020603050405020304" pitchFamily="18" charset="0"/>
              </a:rPr>
              <a:t>i</a:t>
            </a:r>
            <a:r>
              <a:rPr lang="en-US" sz="1050" b="1" dirty="0">
                <a:solidFill>
                  <a:srgbClr val="000000"/>
                </a:solidFill>
                <a:effectLst/>
                <a:ea typeface="Calibri" panose="020F0502020204030204" pitchFamily="34" charset="0"/>
                <a:cs typeface="Times New Roman" panose="02020603050405020304" pitchFamily="18" charset="0"/>
              </a:rPr>
              <a:t>=1:fn y=X(:,</a:t>
            </a:r>
            <a:r>
              <a:rPr lang="en-US" sz="1050" b="1" dirty="0" err="1">
                <a:solidFill>
                  <a:srgbClr val="000000"/>
                </a:solidFill>
                <a:effectLst/>
                <a:ea typeface="Calibri" panose="020F0502020204030204" pitchFamily="34" charset="0"/>
                <a:cs typeface="Times New Roman" panose="02020603050405020304" pitchFamily="18" charset="0"/>
              </a:rPr>
              <a:t>i</a:t>
            </a:r>
            <a:r>
              <a:rPr lang="en-US" sz="1050" b="1" dirty="0">
                <a:solidFill>
                  <a:srgbClr val="000000"/>
                </a:solidFill>
                <a:effectLst/>
                <a:ea typeface="Calibri" panose="020F0502020204030204" pitchFamily="34" charset="0"/>
                <a:cs typeface="Times New Roman" panose="02020603050405020304" pitchFamily="18" charset="0"/>
              </a:rPr>
              <a:t>);</a:t>
            </a:r>
            <a:r>
              <a:rPr lang="en-US" sz="1050" b="1" dirty="0">
                <a:solidFill>
                  <a:srgbClr val="228B22"/>
                </a:solidFill>
                <a:effectLst/>
                <a:ea typeface="Calibri" panose="020F0502020204030204" pitchFamily="34" charset="0"/>
                <a:cs typeface="Times New Roman" panose="02020603050405020304" pitchFamily="18" charset="0"/>
              </a:rPr>
              <a:t>%Data per frame</a:t>
            </a:r>
            <a:endParaRPr lang="en-US" sz="1050" b="1" dirty="0">
              <a:effectLst/>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050" b="1" dirty="0">
                <a:solidFill>
                  <a:srgbClr val="000000"/>
                </a:solidFill>
                <a:effectLst/>
                <a:ea typeface="Calibri" panose="020F0502020204030204" pitchFamily="34" charset="0"/>
                <a:cs typeface="Times New Roman" panose="02020603050405020304" pitchFamily="18" charset="0"/>
              </a:rPr>
              <a:t>          b=0;</a:t>
            </a:r>
            <a:endParaRPr lang="en-US" sz="1050" b="1" dirty="0">
              <a:effectLst/>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050" b="1" dirty="0">
                <a:solidFill>
                  <a:srgbClr val="000000"/>
                </a:solidFill>
                <a:effectLst/>
                <a:ea typeface="Calibri" panose="020F0502020204030204" pitchFamily="34" charset="0"/>
                <a:cs typeface="Times New Roman" panose="02020603050405020304" pitchFamily="18" charset="0"/>
              </a:rPr>
              <a:t>          </a:t>
            </a:r>
            <a:r>
              <a:rPr lang="en-US" sz="1050" b="1" dirty="0">
                <a:solidFill>
                  <a:srgbClr val="0000FF"/>
                </a:solidFill>
                <a:effectLst/>
                <a:ea typeface="Calibri" panose="020F0502020204030204" pitchFamily="34" charset="0"/>
                <a:cs typeface="Times New Roman" panose="02020603050405020304" pitchFamily="18" charset="0"/>
              </a:rPr>
              <a:t>for</a:t>
            </a:r>
            <a:r>
              <a:rPr lang="en-US" sz="1050" b="1" dirty="0">
                <a:solidFill>
                  <a:srgbClr val="000000"/>
                </a:solidFill>
                <a:effectLst/>
                <a:ea typeface="Calibri" panose="020F0502020204030204" pitchFamily="34" charset="0"/>
                <a:cs typeface="Times New Roman" panose="02020603050405020304" pitchFamily="18" charset="0"/>
              </a:rPr>
              <a:t> m=1:1:200 </a:t>
            </a:r>
            <a:r>
              <a:rPr lang="en-US" sz="1050" b="1" dirty="0">
                <a:solidFill>
                  <a:srgbClr val="228B22"/>
                </a:solidFill>
                <a:effectLst/>
                <a:ea typeface="Calibri" panose="020F0502020204030204" pitchFamily="34" charset="0"/>
                <a:cs typeface="Times New Roman" panose="02020603050405020304" pitchFamily="18" charset="0"/>
              </a:rPr>
              <a:t>%This is based on the frame length.</a:t>
            </a:r>
            <a:endParaRPr lang="en-US" sz="1050" b="1" dirty="0">
              <a:effectLst/>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050" b="1" dirty="0">
                <a:solidFill>
                  <a:srgbClr val="000000"/>
                </a:solidFill>
                <a:effectLst/>
                <a:ea typeface="Calibri" panose="020F0502020204030204" pitchFamily="34" charset="0"/>
                <a:cs typeface="Times New Roman" panose="02020603050405020304" pitchFamily="18" charset="0"/>
              </a:rPr>
              <a:t>          b=</a:t>
            </a:r>
            <a:r>
              <a:rPr lang="en-US" sz="1050" b="1" dirty="0" err="1">
                <a:solidFill>
                  <a:srgbClr val="000000"/>
                </a:solidFill>
                <a:effectLst/>
                <a:ea typeface="Calibri" panose="020F0502020204030204" pitchFamily="34" charset="0"/>
                <a:cs typeface="Times New Roman" panose="02020603050405020304" pitchFamily="18" charset="0"/>
              </a:rPr>
              <a:t>b+y</a:t>
            </a:r>
            <a:r>
              <a:rPr lang="en-US" sz="1050" b="1" dirty="0">
                <a:solidFill>
                  <a:srgbClr val="000000"/>
                </a:solidFill>
                <a:effectLst/>
                <a:ea typeface="Calibri" panose="020F0502020204030204" pitchFamily="34" charset="0"/>
                <a:cs typeface="Times New Roman" panose="02020603050405020304" pitchFamily="18" charset="0"/>
              </a:rPr>
              <a:t>(m).^2;   </a:t>
            </a:r>
            <a:endParaRPr lang="en-US" sz="1050" b="1" dirty="0">
              <a:effectLst/>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050" b="1" dirty="0">
                <a:solidFill>
                  <a:srgbClr val="000000"/>
                </a:solidFill>
                <a:effectLst/>
                <a:ea typeface="Calibri" panose="020F0502020204030204" pitchFamily="34" charset="0"/>
                <a:cs typeface="Times New Roman" panose="02020603050405020304" pitchFamily="18" charset="0"/>
              </a:rPr>
              <a:t>          </a:t>
            </a:r>
            <a:r>
              <a:rPr lang="en-US" sz="1050" b="1" dirty="0">
                <a:solidFill>
                  <a:srgbClr val="0000FF"/>
                </a:solidFill>
                <a:effectLst/>
                <a:ea typeface="Calibri" panose="020F0502020204030204" pitchFamily="34" charset="0"/>
                <a:cs typeface="Times New Roman" panose="02020603050405020304" pitchFamily="18" charset="0"/>
              </a:rPr>
              <a:t>end</a:t>
            </a:r>
            <a:endParaRPr lang="en-US" sz="1050" b="1" dirty="0">
              <a:effectLst/>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050" b="1" dirty="0">
                <a:solidFill>
                  <a:srgbClr val="000000"/>
                </a:solidFill>
                <a:effectLst/>
                <a:ea typeface="Calibri" panose="020F0502020204030204" pitchFamily="34" charset="0"/>
                <a:cs typeface="Times New Roman" panose="02020603050405020304" pitchFamily="18" charset="0"/>
              </a:rPr>
              <a:t>          E(</a:t>
            </a:r>
            <a:r>
              <a:rPr lang="en-US" sz="1050" b="1" dirty="0" err="1">
                <a:solidFill>
                  <a:srgbClr val="000000"/>
                </a:solidFill>
                <a:effectLst/>
                <a:ea typeface="Calibri" panose="020F0502020204030204" pitchFamily="34" charset="0"/>
                <a:cs typeface="Times New Roman" panose="02020603050405020304" pitchFamily="18" charset="0"/>
              </a:rPr>
              <a:t>i</a:t>
            </a:r>
            <a:r>
              <a:rPr lang="en-US" sz="1050" b="1" dirty="0">
                <a:solidFill>
                  <a:srgbClr val="000000"/>
                </a:solidFill>
                <a:effectLst/>
                <a:ea typeface="Calibri" panose="020F0502020204030204" pitchFamily="34" charset="0"/>
                <a:cs typeface="Times New Roman" panose="02020603050405020304" pitchFamily="18" charset="0"/>
              </a:rPr>
              <a:t>)=b;</a:t>
            </a:r>
            <a:endParaRPr lang="en-US" sz="1050" b="1" dirty="0">
              <a:effectLst/>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050" b="1" dirty="0">
                <a:solidFill>
                  <a:srgbClr val="000000"/>
                </a:solidFill>
                <a:effectLst/>
                <a:ea typeface="Calibri" panose="020F0502020204030204" pitchFamily="34" charset="0"/>
                <a:cs typeface="Times New Roman" panose="02020603050405020304" pitchFamily="18" charset="0"/>
              </a:rPr>
              <a:t>  </a:t>
            </a:r>
            <a:r>
              <a:rPr lang="en-US" sz="1050" b="1" dirty="0">
                <a:solidFill>
                  <a:srgbClr val="0000FF"/>
                </a:solidFill>
                <a:effectLst/>
                <a:ea typeface="Calibri" panose="020F0502020204030204" pitchFamily="34" charset="0"/>
                <a:cs typeface="Times New Roman" panose="02020603050405020304" pitchFamily="18" charset="0"/>
              </a:rPr>
              <a:t>End</a:t>
            </a:r>
            <a:endParaRPr lang="en-US" sz="1050" b="1" dirty="0">
              <a:effectLst/>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050" b="1" dirty="0">
                <a:solidFill>
                  <a:srgbClr val="0000FF"/>
                </a:solidFill>
                <a:effectLst/>
                <a:ea typeface="Calibri" panose="020F0502020204030204" pitchFamily="34" charset="0"/>
                <a:cs typeface="Times New Roman" panose="02020603050405020304" pitchFamily="18" charset="0"/>
              </a:rPr>
              <a:t> </a:t>
            </a:r>
            <a:endParaRPr lang="en-US" sz="1050" b="1" dirty="0">
              <a:effectLst/>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050" b="1" dirty="0">
                <a:solidFill>
                  <a:srgbClr val="228B22"/>
                </a:solidFill>
                <a:effectLst/>
                <a:ea typeface="Calibri" panose="020F0502020204030204" pitchFamily="34" charset="0"/>
                <a:cs typeface="Times New Roman" panose="02020603050405020304" pitchFamily="18" charset="0"/>
              </a:rPr>
              <a:t>%zero-crossing rate</a:t>
            </a:r>
            <a:endParaRPr lang="en-US" sz="1050" b="1" dirty="0">
              <a:effectLst/>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050" b="1" dirty="0">
                <a:solidFill>
                  <a:srgbClr val="000000"/>
                </a:solidFill>
                <a:effectLst/>
                <a:ea typeface="Calibri" panose="020F0502020204030204" pitchFamily="34" charset="0"/>
                <a:cs typeface="Times New Roman" panose="02020603050405020304" pitchFamily="18" charset="0"/>
              </a:rPr>
              <a:t>   Z=zeros(1,fn);                 </a:t>
            </a:r>
            <a:r>
              <a:rPr lang="en-US" sz="1050" b="1" dirty="0">
                <a:solidFill>
                  <a:srgbClr val="228B22"/>
                </a:solidFill>
                <a:effectLst/>
                <a:ea typeface="Calibri" panose="020F0502020204030204" pitchFamily="34" charset="0"/>
                <a:cs typeface="Times New Roman" panose="02020603050405020304" pitchFamily="18" charset="0"/>
              </a:rPr>
              <a:t>% Initialization</a:t>
            </a:r>
            <a:endParaRPr lang="en-US" sz="1050" b="1" dirty="0">
              <a:effectLst/>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050" b="1" dirty="0">
                <a:solidFill>
                  <a:srgbClr val="000000"/>
                </a:solidFill>
                <a:effectLst/>
                <a:ea typeface="Calibri" panose="020F0502020204030204" pitchFamily="34" charset="0"/>
                <a:cs typeface="Times New Roman" panose="02020603050405020304" pitchFamily="18" charset="0"/>
              </a:rPr>
              <a:t>  </a:t>
            </a:r>
            <a:r>
              <a:rPr lang="en-US" sz="1050" b="1" dirty="0">
                <a:solidFill>
                  <a:srgbClr val="0000FF"/>
                </a:solidFill>
                <a:effectLst/>
                <a:ea typeface="Calibri" panose="020F0502020204030204" pitchFamily="34" charset="0"/>
                <a:cs typeface="Times New Roman" panose="02020603050405020304" pitchFamily="18" charset="0"/>
              </a:rPr>
              <a:t>for</a:t>
            </a:r>
            <a:r>
              <a:rPr lang="en-US" sz="1050" b="1" dirty="0">
                <a:solidFill>
                  <a:srgbClr val="000000"/>
                </a:solidFill>
                <a:effectLst/>
                <a:ea typeface="Calibri" panose="020F0502020204030204" pitchFamily="34" charset="0"/>
                <a:cs typeface="Times New Roman" panose="02020603050405020304" pitchFamily="18" charset="0"/>
              </a:rPr>
              <a:t> </a:t>
            </a:r>
            <a:r>
              <a:rPr lang="en-US" sz="1050" b="1" dirty="0" err="1">
                <a:solidFill>
                  <a:srgbClr val="000000"/>
                </a:solidFill>
                <a:effectLst/>
                <a:ea typeface="Calibri" panose="020F0502020204030204" pitchFamily="34" charset="0"/>
                <a:cs typeface="Times New Roman" panose="02020603050405020304" pitchFamily="18" charset="0"/>
              </a:rPr>
              <a:t>i</a:t>
            </a:r>
            <a:r>
              <a:rPr lang="en-US" sz="1050" b="1" dirty="0">
                <a:solidFill>
                  <a:srgbClr val="000000"/>
                </a:solidFill>
                <a:effectLst/>
                <a:ea typeface="Calibri" panose="020F0502020204030204" pitchFamily="34" charset="0"/>
                <a:cs typeface="Times New Roman" panose="02020603050405020304" pitchFamily="18" charset="0"/>
              </a:rPr>
              <a:t>=1:fn</a:t>
            </a:r>
            <a:endParaRPr lang="en-US" sz="1050" b="1" dirty="0">
              <a:effectLst/>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050" b="1" dirty="0">
                <a:solidFill>
                  <a:srgbClr val="000000"/>
                </a:solidFill>
                <a:effectLst/>
                <a:ea typeface="Calibri" panose="020F0502020204030204" pitchFamily="34" charset="0"/>
                <a:cs typeface="Times New Roman" panose="02020603050405020304" pitchFamily="18" charset="0"/>
              </a:rPr>
              <a:t>          y=X(:,</a:t>
            </a:r>
            <a:r>
              <a:rPr lang="en-US" sz="1050" b="1" dirty="0" err="1">
                <a:solidFill>
                  <a:srgbClr val="000000"/>
                </a:solidFill>
                <a:effectLst/>
                <a:ea typeface="Calibri" panose="020F0502020204030204" pitchFamily="34" charset="0"/>
                <a:cs typeface="Times New Roman" panose="02020603050405020304" pitchFamily="18" charset="0"/>
              </a:rPr>
              <a:t>i</a:t>
            </a:r>
            <a:r>
              <a:rPr lang="en-US" sz="1050" b="1" dirty="0">
                <a:solidFill>
                  <a:srgbClr val="000000"/>
                </a:solidFill>
                <a:effectLst/>
                <a:ea typeface="Calibri" panose="020F0502020204030204" pitchFamily="34" charset="0"/>
                <a:cs typeface="Times New Roman" panose="02020603050405020304" pitchFamily="18" charset="0"/>
              </a:rPr>
              <a:t>);</a:t>
            </a:r>
            <a:r>
              <a:rPr lang="en-US" sz="1050" b="1" dirty="0">
                <a:solidFill>
                  <a:srgbClr val="228B22"/>
                </a:solidFill>
                <a:effectLst/>
                <a:ea typeface="Calibri" panose="020F0502020204030204" pitchFamily="34" charset="0"/>
                <a:cs typeface="Times New Roman" panose="02020603050405020304" pitchFamily="18" charset="0"/>
              </a:rPr>
              <a:t>%Data per frame</a:t>
            </a:r>
            <a:endParaRPr lang="en-US" sz="1050" b="1" dirty="0">
              <a:effectLst/>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050" b="1" dirty="0">
                <a:solidFill>
                  <a:srgbClr val="000000"/>
                </a:solidFill>
                <a:effectLst/>
                <a:ea typeface="Calibri" panose="020F0502020204030204" pitchFamily="34" charset="0"/>
                <a:cs typeface="Times New Roman" panose="02020603050405020304" pitchFamily="18" charset="0"/>
              </a:rPr>
              <a:t>          b=0;</a:t>
            </a:r>
            <a:endParaRPr lang="en-US" sz="1050" b="1" dirty="0">
              <a:effectLst/>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050" b="1" dirty="0">
                <a:solidFill>
                  <a:srgbClr val="000000"/>
                </a:solidFill>
                <a:effectLst/>
                <a:ea typeface="Calibri" panose="020F0502020204030204" pitchFamily="34" charset="0"/>
                <a:cs typeface="Times New Roman" panose="02020603050405020304" pitchFamily="18" charset="0"/>
              </a:rPr>
              <a:t>          </a:t>
            </a:r>
            <a:r>
              <a:rPr lang="en-US" sz="1050" b="1" dirty="0">
                <a:solidFill>
                  <a:srgbClr val="0000FF"/>
                </a:solidFill>
                <a:effectLst/>
                <a:ea typeface="Calibri" panose="020F0502020204030204" pitchFamily="34" charset="0"/>
                <a:cs typeface="Times New Roman" panose="02020603050405020304" pitchFamily="18" charset="0"/>
              </a:rPr>
              <a:t>for</a:t>
            </a:r>
            <a:r>
              <a:rPr lang="en-US" sz="1050" b="1" dirty="0">
                <a:solidFill>
                  <a:srgbClr val="000000"/>
                </a:solidFill>
                <a:effectLst/>
                <a:ea typeface="Calibri" panose="020F0502020204030204" pitchFamily="34" charset="0"/>
                <a:cs typeface="Times New Roman" panose="02020603050405020304" pitchFamily="18" charset="0"/>
              </a:rPr>
              <a:t> m=1:1:199  </a:t>
            </a:r>
            <a:r>
              <a:rPr lang="en-US" sz="1050" b="1" dirty="0">
                <a:solidFill>
                  <a:srgbClr val="228B22"/>
                </a:solidFill>
                <a:effectLst/>
                <a:ea typeface="Calibri" panose="020F0502020204030204" pitchFamily="34" charset="0"/>
                <a:cs typeface="Times New Roman" panose="02020603050405020304" pitchFamily="18" charset="0"/>
              </a:rPr>
              <a:t>%Depending on the frame length</a:t>
            </a:r>
            <a:endParaRPr lang="en-US" sz="1050" b="1" dirty="0">
              <a:effectLst/>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050" b="1" dirty="0">
                <a:solidFill>
                  <a:srgbClr val="000000"/>
                </a:solidFill>
                <a:effectLst/>
                <a:ea typeface="Calibri" panose="020F0502020204030204" pitchFamily="34" charset="0"/>
                <a:cs typeface="Times New Roman" panose="02020603050405020304" pitchFamily="18" charset="0"/>
              </a:rPr>
              <a:t>          </a:t>
            </a:r>
            <a:r>
              <a:rPr lang="en-US" sz="1050" b="1" dirty="0">
                <a:solidFill>
                  <a:srgbClr val="0000FF"/>
                </a:solidFill>
                <a:effectLst/>
                <a:ea typeface="Calibri" panose="020F0502020204030204" pitchFamily="34" charset="0"/>
                <a:cs typeface="Times New Roman" panose="02020603050405020304" pitchFamily="18" charset="0"/>
              </a:rPr>
              <a:t>if</a:t>
            </a:r>
            <a:r>
              <a:rPr lang="en-US" sz="1050" b="1" dirty="0">
                <a:solidFill>
                  <a:srgbClr val="000000"/>
                </a:solidFill>
                <a:effectLst/>
                <a:ea typeface="Calibri" panose="020F0502020204030204" pitchFamily="34" charset="0"/>
                <a:cs typeface="Times New Roman" panose="02020603050405020304" pitchFamily="18" charset="0"/>
              </a:rPr>
              <a:t> y(m)*y(m+1)&lt;0</a:t>
            </a:r>
            <a:endParaRPr lang="en-US" sz="1050" b="1" dirty="0">
              <a:effectLst/>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050" b="1" dirty="0">
                <a:solidFill>
                  <a:srgbClr val="000000"/>
                </a:solidFill>
                <a:effectLst/>
                <a:ea typeface="Calibri" panose="020F0502020204030204" pitchFamily="34" charset="0"/>
                <a:cs typeface="Times New Roman" panose="02020603050405020304" pitchFamily="18" charset="0"/>
              </a:rPr>
              <a:t>              b=b+1;</a:t>
            </a:r>
            <a:endParaRPr lang="en-US" sz="1050" b="1" dirty="0">
              <a:effectLst/>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050" b="1" dirty="0">
                <a:solidFill>
                  <a:srgbClr val="000000"/>
                </a:solidFill>
                <a:effectLst/>
                <a:ea typeface="Calibri" panose="020F0502020204030204" pitchFamily="34" charset="0"/>
                <a:cs typeface="Times New Roman" panose="02020603050405020304" pitchFamily="18" charset="0"/>
              </a:rPr>
              <a:t>          </a:t>
            </a:r>
            <a:r>
              <a:rPr lang="en-US" sz="1050" b="1" dirty="0">
                <a:solidFill>
                  <a:srgbClr val="0000FF"/>
                </a:solidFill>
                <a:effectLst/>
                <a:ea typeface="Calibri" panose="020F0502020204030204" pitchFamily="34" charset="0"/>
                <a:cs typeface="Times New Roman" panose="02020603050405020304" pitchFamily="18" charset="0"/>
              </a:rPr>
              <a:t>end</a:t>
            </a:r>
            <a:endParaRPr lang="en-US" sz="1050" b="1" dirty="0">
              <a:effectLst/>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050" b="1" dirty="0">
                <a:solidFill>
                  <a:srgbClr val="000000"/>
                </a:solidFill>
                <a:effectLst/>
                <a:ea typeface="Calibri" panose="020F0502020204030204" pitchFamily="34" charset="0"/>
                <a:cs typeface="Times New Roman" panose="02020603050405020304" pitchFamily="18" charset="0"/>
              </a:rPr>
              <a:t>          Z(</a:t>
            </a:r>
            <a:r>
              <a:rPr lang="en-US" sz="1050" b="1" dirty="0" err="1">
                <a:solidFill>
                  <a:srgbClr val="000000"/>
                </a:solidFill>
                <a:effectLst/>
                <a:ea typeface="Calibri" panose="020F0502020204030204" pitchFamily="34" charset="0"/>
                <a:cs typeface="Times New Roman" panose="02020603050405020304" pitchFamily="18" charset="0"/>
              </a:rPr>
              <a:t>i</a:t>
            </a:r>
            <a:r>
              <a:rPr lang="en-US" sz="1050" b="1" dirty="0">
                <a:solidFill>
                  <a:srgbClr val="000000"/>
                </a:solidFill>
                <a:effectLst/>
                <a:ea typeface="Calibri" panose="020F0502020204030204" pitchFamily="34" charset="0"/>
                <a:cs typeface="Times New Roman" panose="02020603050405020304" pitchFamily="18" charset="0"/>
              </a:rPr>
              <a:t>)=b;</a:t>
            </a:r>
            <a:endParaRPr lang="en-US" sz="1050" b="1" dirty="0">
              <a:effectLst/>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050" b="1" dirty="0">
                <a:solidFill>
                  <a:srgbClr val="000000"/>
                </a:solidFill>
                <a:effectLst/>
                <a:ea typeface="Calibri" panose="020F0502020204030204" pitchFamily="34" charset="0"/>
                <a:cs typeface="Times New Roman" panose="02020603050405020304" pitchFamily="18" charset="0"/>
              </a:rPr>
              <a:t>          </a:t>
            </a:r>
            <a:r>
              <a:rPr lang="en-US" sz="1050" b="1" dirty="0">
                <a:solidFill>
                  <a:srgbClr val="0000FF"/>
                </a:solidFill>
                <a:effectLst/>
                <a:ea typeface="Calibri" panose="020F0502020204030204" pitchFamily="34" charset="0"/>
                <a:cs typeface="Times New Roman" panose="02020603050405020304" pitchFamily="18" charset="0"/>
              </a:rPr>
              <a:t>end</a:t>
            </a:r>
            <a:endParaRPr lang="en-US" sz="1050" b="1" dirty="0">
              <a:effectLst/>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050" b="1" dirty="0">
                <a:solidFill>
                  <a:srgbClr val="000000"/>
                </a:solidFill>
                <a:effectLst/>
                <a:ea typeface="Calibri" panose="020F0502020204030204" pitchFamily="34" charset="0"/>
                <a:cs typeface="Times New Roman" panose="02020603050405020304" pitchFamily="18" charset="0"/>
              </a:rPr>
              <a:t>  </a:t>
            </a:r>
            <a:r>
              <a:rPr lang="en-US" sz="1050" b="1" dirty="0">
                <a:solidFill>
                  <a:srgbClr val="0000FF"/>
                </a:solidFill>
                <a:effectLst/>
                <a:ea typeface="Calibri" panose="020F0502020204030204" pitchFamily="34" charset="0"/>
                <a:cs typeface="Times New Roman" panose="02020603050405020304" pitchFamily="18" charset="0"/>
              </a:rPr>
              <a:t>end</a:t>
            </a:r>
            <a:endParaRPr lang="en-US" sz="1050" b="1" dirty="0">
              <a:effectLst/>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9171817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CBE43FCF-9FC2-4073-A71C-9D222970F9A8}"/>
              </a:ext>
            </a:extLst>
          </p:cNvPr>
          <p:cNvSpPr txBox="1"/>
          <p:nvPr/>
        </p:nvSpPr>
        <p:spPr>
          <a:xfrm>
            <a:off x="642026" y="0"/>
            <a:ext cx="5019472" cy="7828425"/>
          </a:xfrm>
          <a:prstGeom prst="rect">
            <a:avLst/>
          </a:prstGeom>
          <a:noFill/>
        </p:spPr>
        <p:txBody>
          <a:bodyPr wrap="square" rtlCol="0">
            <a:spAutoFit/>
          </a:bodyPr>
          <a:lstStyle/>
          <a:p>
            <a:pPr marL="0" marR="0">
              <a:lnSpc>
                <a:spcPct val="107000"/>
              </a:lnSpc>
              <a:spcBef>
                <a:spcPts val="0"/>
              </a:spcBef>
              <a:spcAft>
                <a:spcPts val="0"/>
              </a:spcAft>
            </a:pPr>
            <a:r>
              <a:rPr lang="en-US" b="1" dirty="0">
                <a:effectLst/>
                <a:latin typeface="+mj-lt"/>
                <a:ea typeface="Calibri" panose="020F0502020204030204" pitchFamily="34" charset="0"/>
                <a:cs typeface="Times New Roman" panose="02020603050405020304" pitchFamily="18" charset="0"/>
              </a:rPr>
              <a:t>THRESHOLDING BEGIN AND END POINT:</a:t>
            </a:r>
          </a:p>
          <a:p>
            <a:pPr marL="0" marR="0">
              <a:lnSpc>
                <a:spcPct val="107000"/>
              </a:lnSpc>
              <a:spcBef>
                <a:spcPts val="0"/>
              </a:spcBef>
              <a:spcAft>
                <a:spcPts val="0"/>
              </a:spcAft>
            </a:pPr>
            <a:endParaRPr lang="en-US" sz="900" b="1" dirty="0">
              <a:solidFill>
                <a:srgbClr val="228B22"/>
              </a:solidFill>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000" b="1" dirty="0">
                <a:solidFill>
                  <a:srgbClr val="228B22"/>
                </a:solidFill>
                <a:effectLst/>
                <a:ea typeface="Calibri" panose="020F0502020204030204" pitchFamily="34" charset="0"/>
                <a:cs typeface="Times New Roman" panose="02020603050405020304" pitchFamily="18" charset="0"/>
              </a:rPr>
              <a:t>%Find the threshold of short-term energy to determine the beginning and end of speech</a:t>
            </a:r>
            <a:endParaRPr lang="en-US" sz="1000" b="1" dirty="0">
              <a:effectLst/>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000" b="1" dirty="0">
                <a:solidFill>
                  <a:srgbClr val="000000"/>
                </a:solidFill>
                <a:effectLst/>
                <a:ea typeface="Calibri" panose="020F0502020204030204" pitchFamily="34" charset="0"/>
                <a:cs typeface="Times New Roman" panose="02020603050405020304" pitchFamily="18" charset="0"/>
              </a:rPr>
              <a:t>zeros(</a:t>
            </a:r>
            <a:r>
              <a:rPr lang="en-US" sz="1000" b="1" dirty="0" err="1">
                <a:solidFill>
                  <a:srgbClr val="000000"/>
                </a:solidFill>
                <a:effectLst/>
                <a:ea typeface="Calibri" panose="020F0502020204030204" pitchFamily="34" charset="0"/>
                <a:cs typeface="Times New Roman" panose="02020603050405020304" pitchFamily="18" charset="0"/>
              </a:rPr>
              <a:t>i</a:t>
            </a:r>
            <a:r>
              <a:rPr lang="en-US" sz="1000" b="1" dirty="0">
                <a:solidFill>
                  <a:srgbClr val="000000"/>
                </a:solidFill>
                <a:effectLst/>
                <a:ea typeface="Calibri" panose="020F0502020204030204" pitchFamily="34" charset="0"/>
                <a:cs typeface="Times New Roman" panose="02020603050405020304" pitchFamily="18" charset="0"/>
              </a:rPr>
              <a:t>);</a:t>
            </a:r>
            <a:endParaRPr lang="en-US" sz="1000" b="1" dirty="0">
              <a:effectLst/>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000" b="1" dirty="0">
                <a:solidFill>
                  <a:srgbClr val="000000"/>
                </a:solidFill>
                <a:effectLst/>
                <a:ea typeface="Calibri" panose="020F0502020204030204" pitchFamily="34" charset="0"/>
                <a:cs typeface="Times New Roman" panose="02020603050405020304" pitchFamily="18" charset="0"/>
              </a:rPr>
              <a:t>q=[];</a:t>
            </a:r>
            <a:r>
              <a:rPr lang="en-US" sz="1000" b="1" dirty="0">
                <a:solidFill>
                  <a:srgbClr val="228B22"/>
                </a:solidFill>
                <a:effectLst/>
                <a:ea typeface="Calibri" panose="020F0502020204030204" pitchFamily="34" charset="0"/>
                <a:cs typeface="Times New Roman" panose="02020603050405020304" pitchFamily="18" charset="0"/>
              </a:rPr>
              <a:t>%Store the location of the start voice boundaries</a:t>
            </a:r>
            <a:endParaRPr lang="en-US" sz="1000" b="1" dirty="0">
              <a:effectLst/>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000" b="1" dirty="0">
                <a:solidFill>
                  <a:srgbClr val="000000"/>
                </a:solidFill>
                <a:effectLst/>
                <a:ea typeface="Calibri" panose="020F0502020204030204" pitchFamily="34" charset="0"/>
                <a:cs typeface="Times New Roman" panose="02020603050405020304" pitchFamily="18" charset="0"/>
              </a:rPr>
              <a:t>i1=1;</a:t>
            </a:r>
            <a:endParaRPr lang="en-US" sz="1000" b="1" dirty="0">
              <a:effectLst/>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000" b="1" dirty="0">
                <a:solidFill>
                  <a:srgbClr val="0000FF"/>
                </a:solidFill>
                <a:effectLst/>
                <a:ea typeface="Calibri" panose="020F0502020204030204" pitchFamily="34" charset="0"/>
                <a:cs typeface="Times New Roman" panose="02020603050405020304" pitchFamily="18" charset="0"/>
              </a:rPr>
              <a:t>while</a:t>
            </a:r>
            <a:r>
              <a:rPr lang="en-US" sz="1000" b="1" dirty="0">
                <a:solidFill>
                  <a:srgbClr val="000000"/>
                </a:solidFill>
                <a:effectLst/>
                <a:ea typeface="Calibri" panose="020F0502020204030204" pitchFamily="34" charset="0"/>
                <a:cs typeface="Times New Roman" panose="02020603050405020304" pitchFamily="18" charset="0"/>
              </a:rPr>
              <a:t> (i1&lt;length(E))</a:t>
            </a:r>
            <a:endParaRPr lang="en-US" sz="1000" b="1" dirty="0">
              <a:effectLst/>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000" b="1" dirty="0">
                <a:solidFill>
                  <a:srgbClr val="000000"/>
                </a:solidFill>
                <a:effectLst/>
                <a:ea typeface="Calibri" panose="020F0502020204030204" pitchFamily="34" charset="0"/>
                <a:cs typeface="Times New Roman" panose="02020603050405020304" pitchFamily="18" charset="0"/>
              </a:rPr>
              <a:t>    </a:t>
            </a:r>
            <a:r>
              <a:rPr lang="en-US" sz="1000" b="1" dirty="0">
                <a:solidFill>
                  <a:srgbClr val="0000FF"/>
                </a:solidFill>
                <a:effectLst/>
                <a:ea typeface="Calibri" panose="020F0502020204030204" pitchFamily="34" charset="0"/>
                <a:cs typeface="Times New Roman" panose="02020603050405020304" pitchFamily="18" charset="0"/>
              </a:rPr>
              <a:t>for</a:t>
            </a:r>
            <a:r>
              <a:rPr lang="en-US" sz="1000" b="1" dirty="0">
                <a:solidFill>
                  <a:srgbClr val="000000"/>
                </a:solidFill>
                <a:effectLst/>
                <a:ea typeface="Calibri" panose="020F0502020204030204" pitchFamily="34" charset="0"/>
                <a:cs typeface="Times New Roman" panose="02020603050405020304" pitchFamily="18" charset="0"/>
              </a:rPr>
              <a:t> i1=i1:1:length(E)</a:t>
            </a:r>
            <a:endParaRPr lang="en-US" sz="1000" b="1" dirty="0">
              <a:effectLst/>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000" b="1" dirty="0">
                <a:solidFill>
                  <a:srgbClr val="000000"/>
                </a:solidFill>
                <a:effectLst/>
                <a:ea typeface="Calibri" panose="020F0502020204030204" pitchFamily="34" charset="0"/>
                <a:cs typeface="Times New Roman" panose="02020603050405020304" pitchFamily="18" charset="0"/>
              </a:rPr>
              <a:t>        e=E(i1);</a:t>
            </a:r>
            <a:endParaRPr lang="en-US" sz="1000" b="1" dirty="0">
              <a:effectLst/>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000" b="1" dirty="0">
                <a:solidFill>
                  <a:srgbClr val="000000"/>
                </a:solidFill>
                <a:effectLst/>
                <a:ea typeface="Calibri" panose="020F0502020204030204" pitchFamily="34" charset="0"/>
                <a:cs typeface="Times New Roman" panose="02020603050405020304" pitchFamily="18" charset="0"/>
              </a:rPr>
              <a:t>        </a:t>
            </a:r>
            <a:r>
              <a:rPr lang="en-US" sz="1000" b="1" dirty="0">
                <a:solidFill>
                  <a:srgbClr val="0000FF"/>
                </a:solidFill>
                <a:effectLst/>
                <a:ea typeface="Calibri" panose="020F0502020204030204" pitchFamily="34" charset="0"/>
                <a:cs typeface="Times New Roman" panose="02020603050405020304" pitchFamily="18" charset="0"/>
              </a:rPr>
              <a:t>if</a:t>
            </a:r>
            <a:r>
              <a:rPr lang="en-US" sz="1000" b="1" dirty="0">
                <a:solidFill>
                  <a:srgbClr val="000000"/>
                </a:solidFill>
                <a:effectLst/>
                <a:ea typeface="Calibri" panose="020F0502020204030204" pitchFamily="34" charset="0"/>
                <a:cs typeface="Times New Roman" panose="02020603050405020304" pitchFamily="18" charset="0"/>
              </a:rPr>
              <a:t> e&gt;0.1</a:t>
            </a:r>
            <a:endParaRPr lang="en-US" sz="1000" b="1" dirty="0">
              <a:effectLst/>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000" b="1" dirty="0">
                <a:solidFill>
                  <a:srgbClr val="000000"/>
                </a:solidFill>
                <a:effectLst/>
                <a:ea typeface="Calibri" panose="020F0502020204030204" pitchFamily="34" charset="0"/>
                <a:cs typeface="Times New Roman" panose="02020603050405020304" pitchFamily="18" charset="0"/>
              </a:rPr>
              <a:t>            q=[q i1-1];</a:t>
            </a:r>
            <a:endParaRPr lang="en-US" sz="1000" b="1" dirty="0">
              <a:effectLst/>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000" b="1" dirty="0">
                <a:solidFill>
                  <a:srgbClr val="000000"/>
                </a:solidFill>
                <a:effectLst/>
                <a:ea typeface="Calibri" panose="020F0502020204030204" pitchFamily="34" charset="0"/>
                <a:cs typeface="Times New Roman" panose="02020603050405020304" pitchFamily="18" charset="0"/>
              </a:rPr>
              <a:t>            i1=i1+1;</a:t>
            </a:r>
            <a:endParaRPr lang="en-US" sz="1000" b="1" dirty="0">
              <a:effectLst/>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000" b="1" dirty="0">
                <a:solidFill>
                  <a:srgbClr val="000000"/>
                </a:solidFill>
                <a:effectLst/>
                <a:ea typeface="Calibri" panose="020F0502020204030204" pitchFamily="34" charset="0"/>
                <a:cs typeface="Times New Roman" panose="02020603050405020304" pitchFamily="18" charset="0"/>
              </a:rPr>
              <a:t>            </a:t>
            </a:r>
            <a:r>
              <a:rPr lang="en-US" sz="1000" b="1" dirty="0">
                <a:solidFill>
                  <a:srgbClr val="0000FF"/>
                </a:solidFill>
                <a:effectLst/>
                <a:ea typeface="Calibri" panose="020F0502020204030204" pitchFamily="34" charset="0"/>
                <a:cs typeface="Times New Roman" panose="02020603050405020304" pitchFamily="18" charset="0"/>
              </a:rPr>
              <a:t>for</a:t>
            </a:r>
            <a:r>
              <a:rPr lang="en-US" sz="1000" b="1" dirty="0">
                <a:solidFill>
                  <a:srgbClr val="000000"/>
                </a:solidFill>
                <a:effectLst/>
                <a:ea typeface="Calibri" panose="020F0502020204030204" pitchFamily="34" charset="0"/>
                <a:cs typeface="Times New Roman" panose="02020603050405020304" pitchFamily="18" charset="0"/>
              </a:rPr>
              <a:t> i2=i1:length(E)</a:t>
            </a:r>
            <a:endParaRPr lang="en-US" sz="1000" b="1" dirty="0">
              <a:effectLst/>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000" b="1" dirty="0">
                <a:solidFill>
                  <a:srgbClr val="000000"/>
                </a:solidFill>
                <a:effectLst/>
                <a:ea typeface="Calibri" panose="020F0502020204030204" pitchFamily="34" charset="0"/>
                <a:cs typeface="Times New Roman" panose="02020603050405020304" pitchFamily="18" charset="0"/>
              </a:rPr>
              <a:t>                e=E(i2);</a:t>
            </a:r>
            <a:endParaRPr lang="en-US" sz="1000" b="1" dirty="0">
              <a:effectLst/>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000" b="1" dirty="0">
                <a:solidFill>
                  <a:srgbClr val="000000"/>
                </a:solidFill>
                <a:effectLst/>
                <a:ea typeface="Calibri" panose="020F0502020204030204" pitchFamily="34" charset="0"/>
                <a:cs typeface="Times New Roman" panose="02020603050405020304" pitchFamily="18" charset="0"/>
              </a:rPr>
              <a:t>                </a:t>
            </a:r>
            <a:r>
              <a:rPr lang="en-US" sz="1000" b="1" dirty="0">
                <a:solidFill>
                  <a:srgbClr val="0000FF"/>
                </a:solidFill>
                <a:effectLst/>
                <a:ea typeface="Calibri" panose="020F0502020204030204" pitchFamily="34" charset="0"/>
                <a:cs typeface="Times New Roman" panose="02020603050405020304" pitchFamily="18" charset="0"/>
              </a:rPr>
              <a:t>if</a:t>
            </a:r>
            <a:r>
              <a:rPr lang="en-US" sz="1000" b="1" dirty="0">
                <a:solidFill>
                  <a:srgbClr val="000000"/>
                </a:solidFill>
                <a:effectLst/>
                <a:ea typeface="Calibri" panose="020F0502020204030204" pitchFamily="34" charset="0"/>
                <a:cs typeface="Times New Roman" panose="02020603050405020304" pitchFamily="18" charset="0"/>
              </a:rPr>
              <a:t> e&lt;0.1</a:t>
            </a:r>
            <a:endParaRPr lang="en-US" sz="1000" b="1" dirty="0">
              <a:effectLst/>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000" b="1" dirty="0">
                <a:solidFill>
                  <a:srgbClr val="000000"/>
                </a:solidFill>
                <a:effectLst/>
                <a:ea typeface="Calibri" panose="020F0502020204030204" pitchFamily="34" charset="0"/>
                <a:cs typeface="Times New Roman" panose="02020603050405020304" pitchFamily="18" charset="0"/>
              </a:rPr>
              <a:t>                    q=[q i2+1];</a:t>
            </a:r>
            <a:endParaRPr lang="en-US" sz="1000" b="1" dirty="0">
              <a:effectLst/>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000" b="1" dirty="0">
                <a:solidFill>
                  <a:srgbClr val="000000"/>
                </a:solidFill>
                <a:effectLst/>
                <a:ea typeface="Calibri" panose="020F0502020204030204" pitchFamily="34" charset="0"/>
                <a:cs typeface="Times New Roman" panose="02020603050405020304" pitchFamily="18" charset="0"/>
              </a:rPr>
              <a:t>                    i1=i2+1;</a:t>
            </a:r>
            <a:endParaRPr lang="en-US" sz="1000" b="1" dirty="0">
              <a:effectLst/>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000" b="1" dirty="0">
                <a:solidFill>
                  <a:srgbClr val="000000"/>
                </a:solidFill>
                <a:effectLst/>
                <a:ea typeface="Calibri" panose="020F0502020204030204" pitchFamily="34" charset="0"/>
                <a:cs typeface="Times New Roman" panose="02020603050405020304" pitchFamily="18" charset="0"/>
              </a:rPr>
              <a:t>                    </a:t>
            </a:r>
            <a:r>
              <a:rPr lang="en-US" sz="1000" b="1" dirty="0">
                <a:solidFill>
                  <a:srgbClr val="0000FF"/>
                </a:solidFill>
                <a:effectLst/>
                <a:ea typeface="Calibri" panose="020F0502020204030204" pitchFamily="34" charset="0"/>
                <a:cs typeface="Times New Roman" panose="02020603050405020304" pitchFamily="18" charset="0"/>
              </a:rPr>
              <a:t>break</a:t>
            </a:r>
            <a:endParaRPr lang="en-US" sz="1000" b="1" dirty="0">
              <a:effectLst/>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000" b="1" dirty="0">
                <a:solidFill>
                  <a:srgbClr val="000000"/>
                </a:solidFill>
                <a:effectLst/>
                <a:ea typeface="Calibri" panose="020F0502020204030204" pitchFamily="34" charset="0"/>
                <a:cs typeface="Times New Roman" panose="02020603050405020304" pitchFamily="18" charset="0"/>
              </a:rPr>
              <a:t>                </a:t>
            </a:r>
            <a:r>
              <a:rPr lang="en-US" sz="1000" b="1" dirty="0">
                <a:solidFill>
                  <a:srgbClr val="0000FF"/>
                </a:solidFill>
                <a:effectLst/>
                <a:ea typeface="Calibri" panose="020F0502020204030204" pitchFamily="34" charset="0"/>
                <a:cs typeface="Times New Roman" panose="02020603050405020304" pitchFamily="18" charset="0"/>
              </a:rPr>
              <a:t>end</a:t>
            </a:r>
            <a:r>
              <a:rPr lang="en-US" sz="1000" b="1" dirty="0">
                <a:solidFill>
                  <a:srgbClr val="000000"/>
                </a:solidFill>
                <a:effectLst/>
                <a:ea typeface="Calibri" panose="020F0502020204030204" pitchFamily="34" charset="0"/>
                <a:cs typeface="Times New Roman" panose="02020603050405020304" pitchFamily="18" charset="0"/>
              </a:rPr>
              <a:t>               </a:t>
            </a:r>
            <a:endParaRPr lang="en-US" sz="1000" b="1" dirty="0">
              <a:effectLst/>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000" b="1" dirty="0">
                <a:solidFill>
                  <a:srgbClr val="000000"/>
                </a:solidFill>
                <a:effectLst/>
                <a:ea typeface="Calibri" panose="020F0502020204030204" pitchFamily="34" charset="0"/>
                <a:cs typeface="Times New Roman" panose="02020603050405020304" pitchFamily="18" charset="0"/>
              </a:rPr>
              <a:t>            </a:t>
            </a:r>
            <a:r>
              <a:rPr lang="en-US" sz="1000" b="1" dirty="0">
                <a:solidFill>
                  <a:srgbClr val="0000FF"/>
                </a:solidFill>
                <a:effectLst/>
                <a:ea typeface="Calibri" panose="020F0502020204030204" pitchFamily="34" charset="0"/>
                <a:cs typeface="Times New Roman" panose="02020603050405020304" pitchFamily="18" charset="0"/>
              </a:rPr>
              <a:t>end</a:t>
            </a:r>
            <a:endParaRPr lang="en-US" sz="1000" b="1" dirty="0">
              <a:effectLst/>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000" b="1" dirty="0">
                <a:solidFill>
                  <a:srgbClr val="000000"/>
                </a:solidFill>
                <a:effectLst/>
                <a:ea typeface="Calibri" panose="020F0502020204030204" pitchFamily="34" charset="0"/>
                <a:cs typeface="Times New Roman" panose="02020603050405020304" pitchFamily="18" charset="0"/>
              </a:rPr>
              <a:t>            </a:t>
            </a:r>
            <a:r>
              <a:rPr lang="en-US" sz="1000" b="1" dirty="0">
                <a:solidFill>
                  <a:srgbClr val="0000FF"/>
                </a:solidFill>
                <a:effectLst/>
                <a:ea typeface="Calibri" panose="020F0502020204030204" pitchFamily="34" charset="0"/>
                <a:cs typeface="Times New Roman" panose="02020603050405020304" pitchFamily="18" charset="0"/>
              </a:rPr>
              <a:t>break</a:t>
            </a:r>
            <a:endParaRPr lang="en-US" sz="1000" b="1" dirty="0">
              <a:effectLst/>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000" b="1" dirty="0">
                <a:solidFill>
                  <a:srgbClr val="000000"/>
                </a:solidFill>
                <a:effectLst/>
                <a:ea typeface="Calibri" panose="020F0502020204030204" pitchFamily="34" charset="0"/>
                <a:cs typeface="Times New Roman" panose="02020603050405020304" pitchFamily="18" charset="0"/>
              </a:rPr>
              <a:t>        </a:t>
            </a:r>
            <a:r>
              <a:rPr lang="en-US" sz="1000" b="1" dirty="0">
                <a:solidFill>
                  <a:srgbClr val="0000FF"/>
                </a:solidFill>
                <a:effectLst/>
                <a:ea typeface="Calibri" panose="020F0502020204030204" pitchFamily="34" charset="0"/>
                <a:cs typeface="Times New Roman" panose="02020603050405020304" pitchFamily="18" charset="0"/>
              </a:rPr>
              <a:t>end</a:t>
            </a:r>
            <a:endParaRPr lang="en-US" sz="1000" b="1" dirty="0">
              <a:effectLst/>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000" b="1" dirty="0">
                <a:solidFill>
                  <a:srgbClr val="000000"/>
                </a:solidFill>
                <a:effectLst/>
                <a:ea typeface="Calibri" panose="020F0502020204030204" pitchFamily="34" charset="0"/>
                <a:cs typeface="Times New Roman" panose="02020603050405020304" pitchFamily="18" charset="0"/>
              </a:rPr>
              <a:t>    </a:t>
            </a:r>
            <a:r>
              <a:rPr lang="en-US" sz="1000" b="1" dirty="0">
                <a:solidFill>
                  <a:srgbClr val="0000FF"/>
                </a:solidFill>
                <a:effectLst/>
                <a:ea typeface="Calibri" panose="020F0502020204030204" pitchFamily="34" charset="0"/>
                <a:cs typeface="Times New Roman" panose="02020603050405020304" pitchFamily="18" charset="0"/>
              </a:rPr>
              <a:t>end</a:t>
            </a:r>
            <a:endParaRPr lang="en-US" sz="1000" b="1" dirty="0">
              <a:effectLst/>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000" b="1" dirty="0">
                <a:solidFill>
                  <a:srgbClr val="0000FF"/>
                </a:solidFill>
                <a:effectLst/>
                <a:ea typeface="Calibri" panose="020F0502020204030204" pitchFamily="34" charset="0"/>
                <a:cs typeface="Times New Roman" panose="02020603050405020304" pitchFamily="18" charset="0"/>
              </a:rPr>
              <a:t>end</a:t>
            </a:r>
            <a:endParaRPr lang="en-US" sz="1000" b="1" dirty="0">
              <a:effectLst/>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000" b="1" dirty="0">
                <a:solidFill>
                  <a:srgbClr val="0000FF"/>
                </a:solidFill>
                <a:effectLst/>
                <a:ea typeface="Calibri" panose="020F0502020204030204" pitchFamily="34" charset="0"/>
                <a:cs typeface="Times New Roman" panose="02020603050405020304" pitchFamily="18" charset="0"/>
              </a:rPr>
              <a:t> </a:t>
            </a:r>
            <a:endParaRPr lang="en-US" sz="1000" b="1" dirty="0">
              <a:effectLst/>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000" b="1" dirty="0">
                <a:solidFill>
                  <a:srgbClr val="228B22"/>
                </a:solidFill>
                <a:effectLst/>
                <a:ea typeface="Calibri" panose="020F0502020204030204" pitchFamily="34" charset="0"/>
                <a:cs typeface="Times New Roman" panose="02020603050405020304" pitchFamily="18" charset="0"/>
              </a:rPr>
              <a:t>%Zero-crossing rate</a:t>
            </a:r>
            <a:endParaRPr lang="en-US" sz="1000" b="1" dirty="0">
              <a:effectLst/>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000" b="1" dirty="0">
                <a:solidFill>
                  <a:srgbClr val="000000"/>
                </a:solidFill>
                <a:effectLst/>
                <a:ea typeface="Calibri" panose="020F0502020204030204" pitchFamily="34" charset="0"/>
                <a:cs typeface="Times New Roman" panose="02020603050405020304" pitchFamily="18" charset="0"/>
              </a:rPr>
              <a:t>zeros(</a:t>
            </a:r>
            <a:r>
              <a:rPr lang="en-US" sz="1000" b="1" dirty="0" err="1">
                <a:solidFill>
                  <a:srgbClr val="000000"/>
                </a:solidFill>
                <a:effectLst/>
                <a:ea typeface="Calibri" panose="020F0502020204030204" pitchFamily="34" charset="0"/>
                <a:cs typeface="Times New Roman" panose="02020603050405020304" pitchFamily="18" charset="0"/>
              </a:rPr>
              <a:t>i</a:t>
            </a:r>
            <a:r>
              <a:rPr lang="en-US" sz="1000" b="1" dirty="0">
                <a:solidFill>
                  <a:srgbClr val="000000"/>
                </a:solidFill>
                <a:effectLst/>
                <a:ea typeface="Calibri" panose="020F0502020204030204" pitchFamily="34" charset="0"/>
                <a:cs typeface="Times New Roman" panose="02020603050405020304" pitchFamily="18" charset="0"/>
              </a:rPr>
              <a:t>);</a:t>
            </a:r>
            <a:endParaRPr lang="en-US" sz="1000" b="1" dirty="0">
              <a:effectLst/>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000" b="1" dirty="0">
                <a:solidFill>
                  <a:srgbClr val="000000"/>
                </a:solidFill>
                <a:effectLst/>
                <a:ea typeface="Calibri" panose="020F0502020204030204" pitchFamily="34" charset="0"/>
                <a:cs typeface="Times New Roman" panose="02020603050405020304" pitchFamily="18" charset="0"/>
              </a:rPr>
              <a:t>w=[];</a:t>
            </a:r>
            <a:endParaRPr lang="en-US" sz="1000" b="1" dirty="0">
              <a:effectLst/>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000" b="1" dirty="0">
                <a:solidFill>
                  <a:srgbClr val="000000"/>
                </a:solidFill>
                <a:effectLst/>
                <a:ea typeface="Calibri" panose="020F0502020204030204" pitchFamily="34" charset="0"/>
                <a:cs typeface="Times New Roman" panose="02020603050405020304" pitchFamily="18" charset="0"/>
              </a:rPr>
              <a:t>i1=1;</a:t>
            </a:r>
            <a:r>
              <a:rPr lang="en-US" sz="1000" b="1" dirty="0">
                <a:solidFill>
                  <a:srgbClr val="228B22"/>
                </a:solidFill>
                <a:effectLst/>
                <a:ea typeface="Calibri" panose="020F0502020204030204" pitchFamily="34" charset="0"/>
                <a:cs typeface="Times New Roman" panose="02020603050405020304" pitchFamily="18" charset="0"/>
              </a:rPr>
              <a:t>%Storage End Speech Limit Location</a:t>
            </a:r>
            <a:endParaRPr lang="en-US" sz="1000" b="1" dirty="0">
              <a:effectLst/>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000" b="1" dirty="0">
                <a:solidFill>
                  <a:srgbClr val="0000FF"/>
                </a:solidFill>
                <a:effectLst/>
                <a:ea typeface="Calibri" panose="020F0502020204030204" pitchFamily="34" charset="0"/>
                <a:cs typeface="Times New Roman" panose="02020603050405020304" pitchFamily="18" charset="0"/>
              </a:rPr>
              <a:t>while</a:t>
            </a:r>
            <a:r>
              <a:rPr lang="en-US" sz="1000" b="1" dirty="0">
                <a:solidFill>
                  <a:srgbClr val="000000"/>
                </a:solidFill>
                <a:effectLst/>
                <a:ea typeface="Calibri" panose="020F0502020204030204" pitchFamily="34" charset="0"/>
                <a:cs typeface="Times New Roman" panose="02020603050405020304" pitchFamily="18" charset="0"/>
              </a:rPr>
              <a:t> (i1&lt;length(Z))</a:t>
            </a:r>
            <a:endParaRPr lang="en-US" sz="1000" b="1" dirty="0">
              <a:effectLst/>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000" b="1" dirty="0">
                <a:solidFill>
                  <a:srgbClr val="000000"/>
                </a:solidFill>
                <a:effectLst/>
                <a:ea typeface="Calibri" panose="020F0502020204030204" pitchFamily="34" charset="0"/>
                <a:cs typeface="Times New Roman" panose="02020603050405020304" pitchFamily="18" charset="0"/>
              </a:rPr>
              <a:t>    </a:t>
            </a:r>
            <a:r>
              <a:rPr lang="en-US" sz="1000" b="1" dirty="0">
                <a:solidFill>
                  <a:srgbClr val="0000FF"/>
                </a:solidFill>
                <a:effectLst/>
                <a:ea typeface="Calibri" panose="020F0502020204030204" pitchFamily="34" charset="0"/>
                <a:cs typeface="Times New Roman" panose="02020603050405020304" pitchFamily="18" charset="0"/>
              </a:rPr>
              <a:t>for</a:t>
            </a:r>
            <a:r>
              <a:rPr lang="en-US" sz="1000" b="1" dirty="0">
                <a:solidFill>
                  <a:srgbClr val="000000"/>
                </a:solidFill>
                <a:effectLst/>
                <a:ea typeface="Calibri" panose="020F0502020204030204" pitchFamily="34" charset="0"/>
                <a:cs typeface="Times New Roman" panose="02020603050405020304" pitchFamily="18" charset="0"/>
              </a:rPr>
              <a:t> i1=i1:1:length(Z)</a:t>
            </a:r>
            <a:endParaRPr lang="en-US" sz="1000" b="1" dirty="0">
              <a:effectLst/>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000" b="1" dirty="0">
                <a:solidFill>
                  <a:srgbClr val="000000"/>
                </a:solidFill>
                <a:effectLst/>
                <a:ea typeface="Calibri" panose="020F0502020204030204" pitchFamily="34" charset="0"/>
                <a:cs typeface="Times New Roman" panose="02020603050405020304" pitchFamily="18" charset="0"/>
              </a:rPr>
              <a:t>        e=Z(i1);</a:t>
            </a:r>
            <a:endParaRPr lang="en-US" sz="1000" b="1" dirty="0">
              <a:effectLst/>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000" b="1" dirty="0">
                <a:solidFill>
                  <a:srgbClr val="000000"/>
                </a:solidFill>
                <a:effectLst/>
                <a:ea typeface="Calibri" panose="020F0502020204030204" pitchFamily="34" charset="0"/>
                <a:cs typeface="Times New Roman" panose="02020603050405020304" pitchFamily="18" charset="0"/>
              </a:rPr>
              <a:t>        </a:t>
            </a:r>
            <a:r>
              <a:rPr lang="en-US" sz="1000" b="1" dirty="0">
                <a:solidFill>
                  <a:srgbClr val="0000FF"/>
                </a:solidFill>
                <a:effectLst/>
                <a:ea typeface="Calibri" panose="020F0502020204030204" pitchFamily="34" charset="0"/>
                <a:cs typeface="Times New Roman" panose="02020603050405020304" pitchFamily="18" charset="0"/>
              </a:rPr>
              <a:t>if</a:t>
            </a:r>
            <a:r>
              <a:rPr lang="en-US" sz="1000" b="1" dirty="0">
                <a:solidFill>
                  <a:srgbClr val="000000"/>
                </a:solidFill>
                <a:effectLst/>
                <a:ea typeface="Calibri" panose="020F0502020204030204" pitchFamily="34" charset="0"/>
                <a:cs typeface="Times New Roman" panose="02020603050405020304" pitchFamily="18" charset="0"/>
              </a:rPr>
              <a:t> e&gt;120</a:t>
            </a:r>
            <a:endParaRPr lang="en-US" sz="1000" b="1" dirty="0">
              <a:effectLst/>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000" b="1" dirty="0">
                <a:solidFill>
                  <a:srgbClr val="000000"/>
                </a:solidFill>
                <a:effectLst/>
                <a:ea typeface="Calibri" panose="020F0502020204030204" pitchFamily="34" charset="0"/>
                <a:cs typeface="Times New Roman" panose="02020603050405020304" pitchFamily="18" charset="0"/>
              </a:rPr>
              <a:t>           w=[w i1];</a:t>
            </a:r>
            <a:endParaRPr lang="en-US" sz="1000" b="1" dirty="0">
              <a:effectLst/>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000" b="1" dirty="0">
                <a:solidFill>
                  <a:srgbClr val="000000"/>
                </a:solidFill>
                <a:effectLst/>
                <a:ea typeface="Calibri" panose="020F0502020204030204" pitchFamily="34" charset="0"/>
                <a:cs typeface="Times New Roman" panose="02020603050405020304" pitchFamily="18" charset="0"/>
              </a:rPr>
              <a:t>            i1=i1+1;</a:t>
            </a:r>
            <a:endParaRPr lang="en-US" sz="1000" b="1" dirty="0">
              <a:effectLst/>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000" b="1" dirty="0">
                <a:solidFill>
                  <a:srgbClr val="000000"/>
                </a:solidFill>
                <a:effectLst/>
                <a:ea typeface="Calibri" panose="020F0502020204030204" pitchFamily="34" charset="0"/>
                <a:cs typeface="Times New Roman" panose="02020603050405020304" pitchFamily="18" charset="0"/>
              </a:rPr>
              <a:t>            </a:t>
            </a:r>
            <a:r>
              <a:rPr lang="en-US" sz="1000" b="1" dirty="0">
                <a:solidFill>
                  <a:srgbClr val="0000FF"/>
                </a:solidFill>
                <a:effectLst/>
                <a:ea typeface="Calibri" panose="020F0502020204030204" pitchFamily="34" charset="0"/>
                <a:cs typeface="Times New Roman" panose="02020603050405020304" pitchFamily="18" charset="0"/>
              </a:rPr>
              <a:t>for</a:t>
            </a:r>
            <a:r>
              <a:rPr lang="en-US" sz="1000" b="1" dirty="0">
                <a:solidFill>
                  <a:srgbClr val="000000"/>
                </a:solidFill>
                <a:effectLst/>
                <a:ea typeface="Calibri" panose="020F0502020204030204" pitchFamily="34" charset="0"/>
                <a:cs typeface="Times New Roman" panose="02020603050405020304" pitchFamily="18" charset="0"/>
              </a:rPr>
              <a:t> i2=i1:length(Z)</a:t>
            </a:r>
            <a:endParaRPr lang="en-US" sz="1000" b="1" dirty="0">
              <a:effectLst/>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000" b="1" dirty="0">
                <a:solidFill>
                  <a:srgbClr val="000000"/>
                </a:solidFill>
                <a:effectLst/>
                <a:ea typeface="Calibri" panose="020F0502020204030204" pitchFamily="34" charset="0"/>
                <a:cs typeface="Times New Roman" panose="02020603050405020304" pitchFamily="18" charset="0"/>
              </a:rPr>
              <a:t>                e=Z(i2);</a:t>
            </a:r>
            <a:endParaRPr lang="en-US" sz="1000" b="1" dirty="0">
              <a:effectLst/>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000" b="1" dirty="0">
                <a:solidFill>
                  <a:srgbClr val="000000"/>
                </a:solidFill>
                <a:effectLst/>
                <a:ea typeface="Calibri" panose="020F0502020204030204" pitchFamily="34" charset="0"/>
                <a:cs typeface="Times New Roman" panose="02020603050405020304" pitchFamily="18" charset="0"/>
              </a:rPr>
              <a:t>                </a:t>
            </a:r>
            <a:r>
              <a:rPr lang="en-US" sz="1000" b="1" dirty="0">
                <a:solidFill>
                  <a:srgbClr val="0000FF"/>
                </a:solidFill>
                <a:effectLst/>
                <a:ea typeface="Calibri" panose="020F0502020204030204" pitchFamily="34" charset="0"/>
                <a:cs typeface="Times New Roman" panose="02020603050405020304" pitchFamily="18" charset="0"/>
              </a:rPr>
              <a:t>if</a:t>
            </a:r>
            <a:r>
              <a:rPr lang="en-US" sz="1000" b="1" dirty="0">
                <a:solidFill>
                  <a:srgbClr val="000000"/>
                </a:solidFill>
                <a:effectLst/>
                <a:ea typeface="Calibri" panose="020F0502020204030204" pitchFamily="34" charset="0"/>
                <a:cs typeface="Times New Roman" panose="02020603050405020304" pitchFamily="18" charset="0"/>
              </a:rPr>
              <a:t> e&lt;50</a:t>
            </a:r>
            <a:endParaRPr lang="en-US" sz="1000" b="1" dirty="0">
              <a:effectLst/>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000" b="1" dirty="0">
                <a:solidFill>
                  <a:srgbClr val="000000"/>
                </a:solidFill>
                <a:effectLst/>
                <a:ea typeface="Calibri" panose="020F0502020204030204" pitchFamily="34" charset="0"/>
                <a:cs typeface="Times New Roman" panose="02020603050405020304" pitchFamily="18" charset="0"/>
              </a:rPr>
              <a:t>                    w=[w i2+1];</a:t>
            </a:r>
            <a:endParaRPr lang="en-US" sz="1000" b="1" dirty="0">
              <a:effectLst/>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000" b="1" dirty="0">
                <a:solidFill>
                  <a:srgbClr val="000000"/>
                </a:solidFill>
                <a:effectLst/>
                <a:ea typeface="Calibri" panose="020F0502020204030204" pitchFamily="34" charset="0"/>
                <a:cs typeface="Times New Roman" panose="02020603050405020304" pitchFamily="18" charset="0"/>
              </a:rPr>
              <a:t>                    i1=i2+1;</a:t>
            </a:r>
            <a:endParaRPr lang="en-US" sz="1000" b="1" dirty="0">
              <a:effectLst/>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3600" dirty="0">
                <a:effectLst/>
                <a:latin typeface="Courier New" panose="02070309020205020404" pitchFamily="49" charset="0"/>
                <a:ea typeface="Calibri" panose="020F0502020204030204" pitchFamily="34" charset="0"/>
                <a:cs typeface="Times New Roman" panose="02020603050405020304" pitchFamily="18" charset="0"/>
              </a:rPr>
              <a:t> </a:t>
            </a:r>
            <a:endParaRPr lang="en-US" sz="2000" dirty="0">
              <a:effectLst/>
              <a:ea typeface="Calibri" panose="020F0502020204030204" pitchFamily="34" charset="0"/>
              <a:cs typeface="Times New Roman" panose="02020603050405020304" pitchFamily="18" charset="0"/>
            </a:endParaRPr>
          </a:p>
          <a:p>
            <a:endParaRPr lang="en-US" dirty="0"/>
          </a:p>
        </p:txBody>
      </p:sp>
      <p:sp>
        <p:nvSpPr>
          <p:cNvPr id="12" name="TextBox 11">
            <a:extLst>
              <a:ext uri="{FF2B5EF4-FFF2-40B4-BE49-F238E27FC236}">
                <a16:creationId xmlns:a16="http://schemas.microsoft.com/office/drawing/2014/main" id="{EF44901D-C59C-48FA-AF85-9A677A5431DC}"/>
              </a:ext>
            </a:extLst>
          </p:cNvPr>
          <p:cNvSpPr txBox="1"/>
          <p:nvPr/>
        </p:nvSpPr>
        <p:spPr>
          <a:xfrm>
            <a:off x="7120647" y="662971"/>
            <a:ext cx="3793788" cy="5627053"/>
          </a:xfrm>
          <a:prstGeom prst="rect">
            <a:avLst/>
          </a:prstGeom>
          <a:noFill/>
        </p:spPr>
        <p:txBody>
          <a:bodyPr wrap="square" rtlCol="0">
            <a:spAutoFit/>
          </a:bodyPr>
          <a:lstStyle/>
          <a:p>
            <a:pPr marL="0" marR="0">
              <a:lnSpc>
                <a:spcPct val="107000"/>
              </a:lnSpc>
              <a:spcBef>
                <a:spcPts val="0"/>
              </a:spcBef>
              <a:spcAft>
                <a:spcPts val="0"/>
              </a:spcAft>
            </a:pPr>
            <a:endParaRPr lang="en-US" sz="1050" b="1" dirty="0">
              <a:solidFill>
                <a:srgbClr val="0000FF"/>
              </a:solidFill>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b="1" dirty="0">
                <a:effectLst/>
                <a:latin typeface="+mj-lt"/>
                <a:ea typeface="Calibri" panose="020F0502020204030204" pitchFamily="34" charset="0"/>
                <a:cs typeface="Times New Roman" panose="02020603050405020304" pitchFamily="18" charset="0"/>
              </a:rPr>
              <a:t>PLOTTING  OF GRAPHS:</a:t>
            </a:r>
          </a:p>
          <a:p>
            <a:pPr marL="0" marR="0">
              <a:lnSpc>
                <a:spcPct val="107000"/>
              </a:lnSpc>
              <a:spcBef>
                <a:spcPts val="0"/>
              </a:spcBef>
              <a:spcAft>
                <a:spcPts val="0"/>
              </a:spcAft>
            </a:pPr>
            <a:endParaRPr lang="en-US" b="1" dirty="0">
              <a:effectLst/>
              <a:latin typeface="+mj-lt"/>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050" b="1" dirty="0">
                <a:solidFill>
                  <a:srgbClr val="228B22"/>
                </a:solidFill>
                <a:effectLst/>
                <a:ea typeface="Calibri" panose="020F0502020204030204" pitchFamily="34" charset="0"/>
                <a:cs typeface="Times New Roman" panose="02020603050405020304" pitchFamily="18" charset="0"/>
              </a:rPr>
              <a:t>%Drawing</a:t>
            </a:r>
            <a:endParaRPr lang="en-US" sz="1050" b="1" dirty="0">
              <a:effectLst/>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050" b="1" dirty="0">
                <a:solidFill>
                  <a:srgbClr val="000000"/>
                </a:solidFill>
                <a:effectLst/>
                <a:ea typeface="Calibri" panose="020F0502020204030204" pitchFamily="34" charset="0"/>
                <a:cs typeface="Times New Roman" panose="02020603050405020304" pitchFamily="18" charset="0"/>
              </a:rPr>
              <a:t>    subplot(311)</a:t>
            </a:r>
            <a:endParaRPr lang="en-US" sz="1050" b="1" dirty="0">
              <a:effectLst/>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050" b="1" dirty="0">
                <a:solidFill>
                  <a:srgbClr val="000000"/>
                </a:solidFill>
                <a:effectLst/>
                <a:ea typeface="Calibri" panose="020F0502020204030204" pitchFamily="34" charset="0"/>
                <a:cs typeface="Times New Roman" panose="02020603050405020304" pitchFamily="18" charset="0"/>
              </a:rPr>
              <a:t>    plot(</a:t>
            </a:r>
            <a:r>
              <a:rPr lang="en-US" sz="1050" b="1" dirty="0" err="1">
                <a:solidFill>
                  <a:srgbClr val="000000"/>
                </a:solidFill>
                <a:effectLst/>
                <a:ea typeface="Calibri" panose="020F0502020204030204" pitchFamily="34" charset="0"/>
                <a:cs typeface="Times New Roman" panose="02020603050405020304" pitchFamily="18" charset="0"/>
              </a:rPr>
              <a:t>time,x</a:t>
            </a:r>
            <a:r>
              <a:rPr lang="en-US" sz="1050" b="1" dirty="0">
                <a:solidFill>
                  <a:srgbClr val="000000"/>
                </a:solidFill>
                <a:effectLst/>
                <a:ea typeface="Calibri" panose="020F0502020204030204" pitchFamily="34" charset="0"/>
                <a:cs typeface="Times New Roman" panose="02020603050405020304" pitchFamily="18" charset="0"/>
              </a:rPr>
              <a:t>);</a:t>
            </a:r>
            <a:endParaRPr lang="en-US" sz="1050" b="1" dirty="0">
              <a:effectLst/>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050" b="1" dirty="0">
                <a:solidFill>
                  <a:srgbClr val="000000"/>
                </a:solidFill>
                <a:effectLst/>
                <a:ea typeface="Calibri" panose="020F0502020204030204" pitchFamily="34" charset="0"/>
                <a:cs typeface="Times New Roman" panose="02020603050405020304" pitchFamily="18" charset="0"/>
              </a:rPr>
              <a:t>    title(</a:t>
            </a:r>
            <a:r>
              <a:rPr lang="en-US" sz="1050" b="1" dirty="0">
                <a:solidFill>
                  <a:srgbClr val="A020F0"/>
                </a:solidFill>
                <a:effectLst/>
                <a:ea typeface="Calibri" panose="020F0502020204030204" pitchFamily="34" charset="0"/>
                <a:cs typeface="Times New Roman" panose="02020603050405020304" pitchFamily="18" charset="0"/>
              </a:rPr>
              <a:t>'original signal'</a:t>
            </a:r>
            <a:r>
              <a:rPr lang="en-US" sz="1050" b="1" dirty="0">
                <a:solidFill>
                  <a:srgbClr val="000000"/>
                </a:solidFill>
                <a:effectLst/>
                <a:ea typeface="Calibri" panose="020F0502020204030204" pitchFamily="34" charset="0"/>
                <a:cs typeface="Times New Roman" panose="02020603050405020304" pitchFamily="18" charset="0"/>
              </a:rPr>
              <a:t>)</a:t>
            </a:r>
            <a:endParaRPr lang="en-US" sz="1050" b="1" dirty="0">
              <a:effectLst/>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050" b="1" dirty="0">
                <a:solidFill>
                  <a:srgbClr val="000000"/>
                </a:solidFill>
                <a:effectLst/>
                <a:ea typeface="Calibri" panose="020F0502020204030204" pitchFamily="34" charset="0"/>
                <a:cs typeface="Times New Roman" panose="02020603050405020304" pitchFamily="18" charset="0"/>
              </a:rPr>
              <a:t>    </a:t>
            </a:r>
            <a:r>
              <a:rPr lang="en-US" sz="1050" b="1" dirty="0" err="1">
                <a:solidFill>
                  <a:srgbClr val="000000"/>
                </a:solidFill>
                <a:effectLst/>
                <a:ea typeface="Calibri" panose="020F0502020204030204" pitchFamily="34" charset="0"/>
                <a:cs typeface="Times New Roman" panose="02020603050405020304" pitchFamily="18" charset="0"/>
              </a:rPr>
              <a:t>xlabel</a:t>
            </a:r>
            <a:r>
              <a:rPr lang="en-US" sz="1050" b="1" dirty="0">
                <a:solidFill>
                  <a:srgbClr val="000000"/>
                </a:solidFill>
                <a:effectLst/>
                <a:ea typeface="Calibri" panose="020F0502020204030204" pitchFamily="34" charset="0"/>
                <a:cs typeface="Times New Roman" panose="02020603050405020304" pitchFamily="18" charset="0"/>
              </a:rPr>
              <a:t>(</a:t>
            </a:r>
            <a:r>
              <a:rPr lang="en-US" sz="1050" b="1" dirty="0">
                <a:solidFill>
                  <a:srgbClr val="A020F0"/>
                </a:solidFill>
                <a:effectLst/>
                <a:ea typeface="Calibri" panose="020F0502020204030204" pitchFamily="34" charset="0"/>
                <a:cs typeface="Times New Roman" panose="02020603050405020304" pitchFamily="18" charset="0"/>
              </a:rPr>
              <a:t>'time'</a:t>
            </a:r>
            <a:r>
              <a:rPr lang="en-US" sz="1050" b="1" dirty="0">
                <a:solidFill>
                  <a:srgbClr val="000000"/>
                </a:solidFill>
                <a:effectLst/>
                <a:ea typeface="Calibri" panose="020F0502020204030204" pitchFamily="34" charset="0"/>
                <a:cs typeface="Times New Roman" panose="02020603050405020304" pitchFamily="18" charset="0"/>
              </a:rPr>
              <a:t>);</a:t>
            </a:r>
            <a:r>
              <a:rPr lang="en-US" sz="1050" b="1" dirty="0" err="1">
                <a:solidFill>
                  <a:srgbClr val="000000"/>
                </a:solidFill>
                <a:effectLst/>
                <a:ea typeface="Calibri" panose="020F0502020204030204" pitchFamily="34" charset="0"/>
                <a:cs typeface="Times New Roman" panose="02020603050405020304" pitchFamily="18" charset="0"/>
              </a:rPr>
              <a:t>ylabel</a:t>
            </a:r>
            <a:r>
              <a:rPr lang="en-US" sz="1050" b="1" dirty="0">
                <a:solidFill>
                  <a:srgbClr val="000000"/>
                </a:solidFill>
                <a:effectLst/>
                <a:ea typeface="Calibri" panose="020F0502020204030204" pitchFamily="34" charset="0"/>
                <a:cs typeface="Times New Roman" panose="02020603050405020304" pitchFamily="18" charset="0"/>
              </a:rPr>
              <a:t>(</a:t>
            </a:r>
            <a:r>
              <a:rPr lang="en-US" sz="1050" b="1" dirty="0">
                <a:solidFill>
                  <a:srgbClr val="A020F0"/>
                </a:solidFill>
                <a:effectLst/>
                <a:ea typeface="Calibri" panose="020F0502020204030204" pitchFamily="34" charset="0"/>
                <a:cs typeface="Times New Roman" panose="02020603050405020304" pitchFamily="18" charset="0"/>
              </a:rPr>
              <a:t>'Range'</a:t>
            </a:r>
            <a:r>
              <a:rPr lang="en-US" sz="1050" b="1" dirty="0">
                <a:solidFill>
                  <a:srgbClr val="000000"/>
                </a:solidFill>
                <a:effectLst/>
                <a:ea typeface="Calibri" panose="020F0502020204030204" pitchFamily="34" charset="0"/>
                <a:cs typeface="Times New Roman" panose="02020603050405020304" pitchFamily="18" charset="0"/>
              </a:rPr>
              <a:t>);</a:t>
            </a:r>
            <a:endParaRPr lang="en-US" sz="1050" b="1" dirty="0">
              <a:effectLst/>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050" b="1" dirty="0">
                <a:solidFill>
                  <a:srgbClr val="000000"/>
                </a:solidFill>
                <a:effectLst/>
                <a:ea typeface="Calibri" panose="020F0502020204030204" pitchFamily="34" charset="0"/>
                <a:cs typeface="Times New Roman" panose="02020603050405020304" pitchFamily="18" charset="0"/>
              </a:rPr>
              <a:t>    subplot(312)</a:t>
            </a:r>
            <a:endParaRPr lang="en-US" sz="1050" b="1" dirty="0">
              <a:effectLst/>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050" b="1" dirty="0">
                <a:solidFill>
                  <a:srgbClr val="000000"/>
                </a:solidFill>
                <a:effectLst/>
                <a:ea typeface="Calibri" panose="020F0502020204030204" pitchFamily="34" charset="0"/>
                <a:cs typeface="Times New Roman" panose="02020603050405020304" pitchFamily="18" charset="0"/>
              </a:rPr>
              <a:t>    plot(</a:t>
            </a:r>
            <a:r>
              <a:rPr lang="en-US" sz="1050" b="1" dirty="0" err="1">
                <a:solidFill>
                  <a:srgbClr val="000000"/>
                </a:solidFill>
                <a:effectLst/>
                <a:ea typeface="Calibri" panose="020F0502020204030204" pitchFamily="34" charset="0"/>
                <a:cs typeface="Times New Roman" panose="02020603050405020304" pitchFamily="18" charset="0"/>
              </a:rPr>
              <a:t>frameTime</a:t>
            </a:r>
            <a:r>
              <a:rPr lang="en-US" sz="1050" b="1" dirty="0">
                <a:solidFill>
                  <a:srgbClr val="000000"/>
                </a:solidFill>
                <a:effectLst/>
                <a:ea typeface="Calibri" panose="020F0502020204030204" pitchFamily="34" charset="0"/>
                <a:cs typeface="Times New Roman" panose="02020603050405020304" pitchFamily="18" charset="0"/>
              </a:rPr>
              <a:t>(q),E(q),</a:t>
            </a:r>
            <a:r>
              <a:rPr lang="en-US" sz="1050" b="1" dirty="0">
                <a:solidFill>
                  <a:srgbClr val="A020F0"/>
                </a:solidFill>
                <a:effectLst/>
                <a:ea typeface="Calibri" panose="020F0502020204030204" pitchFamily="34" charset="0"/>
                <a:cs typeface="Times New Roman" panose="02020603050405020304" pitchFamily="18" charset="0"/>
              </a:rPr>
              <a:t>'or'</a:t>
            </a:r>
            <a:r>
              <a:rPr lang="en-US" sz="1050" b="1" dirty="0">
                <a:solidFill>
                  <a:srgbClr val="000000"/>
                </a:solidFill>
                <a:effectLst/>
                <a:ea typeface="Calibri" panose="020F0502020204030204" pitchFamily="34" charset="0"/>
                <a:cs typeface="Times New Roman" panose="02020603050405020304" pitchFamily="18" charset="0"/>
              </a:rPr>
              <a:t>);</a:t>
            </a:r>
            <a:endParaRPr lang="en-US" sz="1050" b="1" dirty="0">
              <a:effectLst/>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050" b="1" dirty="0">
                <a:solidFill>
                  <a:srgbClr val="000000"/>
                </a:solidFill>
                <a:effectLst/>
                <a:ea typeface="Calibri" panose="020F0502020204030204" pitchFamily="34" charset="0"/>
                <a:cs typeface="Times New Roman" panose="02020603050405020304" pitchFamily="18" charset="0"/>
              </a:rPr>
              <a:t>    hold </a:t>
            </a:r>
            <a:r>
              <a:rPr lang="en-US" sz="1050" b="1" dirty="0">
                <a:solidFill>
                  <a:srgbClr val="A020F0"/>
                </a:solidFill>
                <a:effectLst/>
                <a:ea typeface="Calibri" panose="020F0502020204030204" pitchFamily="34" charset="0"/>
                <a:cs typeface="Times New Roman" panose="02020603050405020304" pitchFamily="18" charset="0"/>
              </a:rPr>
              <a:t>on</a:t>
            </a:r>
            <a:endParaRPr lang="en-US" sz="1050" b="1" dirty="0">
              <a:effectLst/>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050" b="1" dirty="0">
                <a:solidFill>
                  <a:srgbClr val="000000"/>
                </a:solidFill>
                <a:effectLst/>
                <a:ea typeface="Calibri" panose="020F0502020204030204" pitchFamily="34" charset="0"/>
                <a:cs typeface="Times New Roman" panose="02020603050405020304" pitchFamily="18" charset="0"/>
              </a:rPr>
              <a:t>    plot(</a:t>
            </a:r>
            <a:r>
              <a:rPr lang="en-US" sz="1050" b="1" dirty="0" err="1">
                <a:solidFill>
                  <a:srgbClr val="000000"/>
                </a:solidFill>
                <a:effectLst/>
                <a:ea typeface="Calibri" panose="020F0502020204030204" pitchFamily="34" charset="0"/>
                <a:cs typeface="Times New Roman" panose="02020603050405020304" pitchFamily="18" charset="0"/>
              </a:rPr>
              <a:t>frameTime,E</a:t>
            </a:r>
            <a:r>
              <a:rPr lang="en-US" sz="1050" b="1" dirty="0">
                <a:solidFill>
                  <a:srgbClr val="000000"/>
                </a:solidFill>
                <a:effectLst/>
                <a:ea typeface="Calibri" panose="020F0502020204030204" pitchFamily="34" charset="0"/>
                <a:cs typeface="Times New Roman" panose="02020603050405020304" pitchFamily="18" charset="0"/>
              </a:rPr>
              <a:t>);</a:t>
            </a:r>
            <a:endParaRPr lang="en-US" sz="1050" b="1" dirty="0">
              <a:effectLst/>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050" b="1" dirty="0">
                <a:solidFill>
                  <a:srgbClr val="000000"/>
                </a:solidFill>
                <a:effectLst/>
                <a:ea typeface="Calibri" panose="020F0502020204030204" pitchFamily="34" charset="0"/>
                <a:cs typeface="Times New Roman" panose="02020603050405020304" pitchFamily="18" charset="0"/>
              </a:rPr>
              <a:t>      title(</a:t>
            </a:r>
            <a:r>
              <a:rPr lang="en-US" sz="1050" b="1" dirty="0">
                <a:solidFill>
                  <a:srgbClr val="A020F0"/>
                </a:solidFill>
                <a:effectLst/>
                <a:ea typeface="Calibri" panose="020F0502020204030204" pitchFamily="34" charset="0"/>
                <a:cs typeface="Times New Roman" panose="02020603050405020304" pitchFamily="18" charset="0"/>
              </a:rPr>
              <a:t>'short time energy'</a:t>
            </a:r>
            <a:r>
              <a:rPr lang="en-US" sz="1050" b="1" dirty="0">
                <a:solidFill>
                  <a:srgbClr val="000000"/>
                </a:solidFill>
                <a:effectLst/>
                <a:ea typeface="Calibri" panose="020F0502020204030204" pitchFamily="34" charset="0"/>
                <a:cs typeface="Times New Roman" panose="02020603050405020304" pitchFamily="18" charset="0"/>
              </a:rPr>
              <a:t>)</a:t>
            </a:r>
            <a:endParaRPr lang="en-US" sz="1050" b="1" dirty="0">
              <a:effectLst/>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050" b="1" dirty="0">
                <a:solidFill>
                  <a:srgbClr val="000000"/>
                </a:solidFill>
                <a:effectLst/>
                <a:ea typeface="Calibri" panose="020F0502020204030204" pitchFamily="34" charset="0"/>
                <a:cs typeface="Times New Roman" panose="02020603050405020304" pitchFamily="18" charset="0"/>
              </a:rPr>
              <a:t>    </a:t>
            </a:r>
            <a:r>
              <a:rPr lang="en-US" sz="1050" b="1" dirty="0" err="1">
                <a:solidFill>
                  <a:srgbClr val="000000"/>
                </a:solidFill>
                <a:effectLst/>
                <a:ea typeface="Calibri" panose="020F0502020204030204" pitchFamily="34" charset="0"/>
                <a:cs typeface="Times New Roman" panose="02020603050405020304" pitchFamily="18" charset="0"/>
              </a:rPr>
              <a:t>xlabel</a:t>
            </a:r>
            <a:r>
              <a:rPr lang="en-US" sz="1050" b="1" dirty="0">
                <a:solidFill>
                  <a:srgbClr val="000000"/>
                </a:solidFill>
                <a:effectLst/>
                <a:ea typeface="Calibri" panose="020F0502020204030204" pitchFamily="34" charset="0"/>
                <a:cs typeface="Times New Roman" panose="02020603050405020304" pitchFamily="18" charset="0"/>
              </a:rPr>
              <a:t>(</a:t>
            </a:r>
            <a:r>
              <a:rPr lang="en-US" sz="1050" b="1" dirty="0">
                <a:solidFill>
                  <a:srgbClr val="A020F0"/>
                </a:solidFill>
                <a:effectLst/>
                <a:ea typeface="Calibri" panose="020F0502020204030204" pitchFamily="34" charset="0"/>
                <a:cs typeface="Times New Roman" panose="02020603050405020304" pitchFamily="18" charset="0"/>
              </a:rPr>
              <a:t>'time'</a:t>
            </a:r>
            <a:r>
              <a:rPr lang="en-US" sz="1050" b="1" dirty="0">
                <a:solidFill>
                  <a:srgbClr val="000000"/>
                </a:solidFill>
                <a:effectLst/>
                <a:ea typeface="Calibri" panose="020F0502020204030204" pitchFamily="34" charset="0"/>
                <a:cs typeface="Times New Roman" panose="02020603050405020304" pitchFamily="18" charset="0"/>
              </a:rPr>
              <a:t>);</a:t>
            </a:r>
            <a:r>
              <a:rPr lang="en-US" sz="1050" b="1" dirty="0" err="1">
                <a:solidFill>
                  <a:srgbClr val="000000"/>
                </a:solidFill>
                <a:effectLst/>
                <a:ea typeface="Calibri" panose="020F0502020204030204" pitchFamily="34" charset="0"/>
                <a:cs typeface="Times New Roman" panose="02020603050405020304" pitchFamily="18" charset="0"/>
              </a:rPr>
              <a:t>ylabel</a:t>
            </a:r>
            <a:r>
              <a:rPr lang="en-US" sz="1050" b="1" dirty="0">
                <a:solidFill>
                  <a:srgbClr val="000000"/>
                </a:solidFill>
                <a:effectLst/>
                <a:ea typeface="Calibri" panose="020F0502020204030204" pitchFamily="34" charset="0"/>
                <a:cs typeface="Times New Roman" panose="02020603050405020304" pitchFamily="18" charset="0"/>
              </a:rPr>
              <a:t>(</a:t>
            </a:r>
            <a:r>
              <a:rPr lang="en-US" sz="1050" b="1" dirty="0">
                <a:solidFill>
                  <a:srgbClr val="A020F0"/>
                </a:solidFill>
                <a:effectLst/>
                <a:ea typeface="Calibri" panose="020F0502020204030204" pitchFamily="34" charset="0"/>
                <a:cs typeface="Times New Roman" panose="02020603050405020304" pitchFamily="18" charset="0"/>
              </a:rPr>
              <a:t>'Range'</a:t>
            </a:r>
            <a:r>
              <a:rPr lang="en-US" sz="1050" b="1" dirty="0">
                <a:solidFill>
                  <a:srgbClr val="000000"/>
                </a:solidFill>
                <a:effectLst/>
                <a:ea typeface="Calibri" panose="020F0502020204030204" pitchFamily="34" charset="0"/>
                <a:cs typeface="Times New Roman" panose="02020603050405020304" pitchFamily="18" charset="0"/>
              </a:rPr>
              <a:t>);</a:t>
            </a:r>
            <a:endParaRPr lang="en-US" sz="1050" b="1" dirty="0">
              <a:effectLst/>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050" b="1" dirty="0">
                <a:solidFill>
                  <a:srgbClr val="000000"/>
                </a:solidFill>
                <a:effectLst/>
                <a:ea typeface="Calibri" panose="020F0502020204030204" pitchFamily="34" charset="0"/>
                <a:cs typeface="Times New Roman" panose="02020603050405020304" pitchFamily="18" charset="0"/>
              </a:rPr>
              <a:t>    subplot(313)</a:t>
            </a:r>
            <a:endParaRPr lang="en-US" sz="1050" b="1" dirty="0">
              <a:effectLst/>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050" b="1" dirty="0">
                <a:solidFill>
                  <a:srgbClr val="000000"/>
                </a:solidFill>
                <a:effectLst/>
                <a:ea typeface="Calibri" panose="020F0502020204030204" pitchFamily="34" charset="0"/>
                <a:cs typeface="Times New Roman" panose="02020603050405020304" pitchFamily="18" charset="0"/>
              </a:rPr>
              <a:t>    plot(</a:t>
            </a:r>
            <a:r>
              <a:rPr lang="en-US" sz="1050" b="1" dirty="0" err="1">
                <a:solidFill>
                  <a:srgbClr val="000000"/>
                </a:solidFill>
                <a:effectLst/>
                <a:ea typeface="Calibri" panose="020F0502020204030204" pitchFamily="34" charset="0"/>
                <a:cs typeface="Times New Roman" panose="02020603050405020304" pitchFamily="18" charset="0"/>
              </a:rPr>
              <a:t>frameTime</a:t>
            </a:r>
            <a:r>
              <a:rPr lang="en-US" sz="1050" b="1" dirty="0">
                <a:solidFill>
                  <a:srgbClr val="000000"/>
                </a:solidFill>
                <a:effectLst/>
                <a:ea typeface="Calibri" panose="020F0502020204030204" pitchFamily="34" charset="0"/>
                <a:cs typeface="Times New Roman" panose="02020603050405020304" pitchFamily="18" charset="0"/>
              </a:rPr>
              <a:t>(w),Z(w),</a:t>
            </a:r>
            <a:r>
              <a:rPr lang="en-US" sz="1050" b="1" dirty="0">
                <a:solidFill>
                  <a:srgbClr val="A020F0"/>
                </a:solidFill>
                <a:effectLst/>
                <a:ea typeface="Calibri" panose="020F0502020204030204" pitchFamily="34" charset="0"/>
                <a:cs typeface="Times New Roman" panose="02020603050405020304" pitchFamily="18" charset="0"/>
              </a:rPr>
              <a:t>'or'</a:t>
            </a:r>
            <a:r>
              <a:rPr lang="en-US" sz="1050" b="1" dirty="0">
                <a:solidFill>
                  <a:srgbClr val="000000"/>
                </a:solidFill>
                <a:effectLst/>
                <a:ea typeface="Calibri" panose="020F0502020204030204" pitchFamily="34" charset="0"/>
                <a:cs typeface="Times New Roman" panose="02020603050405020304" pitchFamily="18" charset="0"/>
              </a:rPr>
              <a:t>);</a:t>
            </a:r>
            <a:endParaRPr lang="en-US" sz="1050" b="1" dirty="0">
              <a:effectLst/>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050" b="1" dirty="0">
                <a:solidFill>
                  <a:srgbClr val="000000"/>
                </a:solidFill>
                <a:effectLst/>
                <a:ea typeface="Calibri" panose="020F0502020204030204" pitchFamily="34" charset="0"/>
                <a:cs typeface="Times New Roman" panose="02020603050405020304" pitchFamily="18" charset="0"/>
              </a:rPr>
              <a:t>    hold </a:t>
            </a:r>
            <a:r>
              <a:rPr lang="en-US" sz="1050" b="1" dirty="0">
                <a:solidFill>
                  <a:srgbClr val="A020F0"/>
                </a:solidFill>
                <a:effectLst/>
                <a:ea typeface="Calibri" panose="020F0502020204030204" pitchFamily="34" charset="0"/>
                <a:cs typeface="Times New Roman" panose="02020603050405020304" pitchFamily="18" charset="0"/>
              </a:rPr>
              <a:t>on</a:t>
            </a:r>
            <a:endParaRPr lang="en-US" sz="1050" b="1" dirty="0">
              <a:effectLst/>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050" b="1" dirty="0">
                <a:solidFill>
                  <a:srgbClr val="000000"/>
                </a:solidFill>
                <a:effectLst/>
                <a:ea typeface="Calibri" panose="020F0502020204030204" pitchFamily="34" charset="0"/>
                <a:cs typeface="Times New Roman" panose="02020603050405020304" pitchFamily="18" charset="0"/>
              </a:rPr>
              <a:t>    plot(</a:t>
            </a:r>
            <a:r>
              <a:rPr lang="en-US" sz="1050" b="1" dirty="0" err="1">
                <a:solidFill>
                  <a:srgbClr val="000000"/>
                </a:solidFill>
                <a:effectLst/>
                <a:ea typeface="Calibri" panose="020F0502020204030204" pitchFamily="34" charset="0"/>
                <a:cs typeface="Times New Roman" panose="02020603050405020304" pitchFamily="18" charset="0"/>
              </a:rPr>
              <a:t>frameTime,Z</a:t>
            </a:r>
            <a:r>
              <a:rPr lang="en-US" sz="1050" b="1" dirty="0">
                <a:solidFill>
                  <a:srgbClr val="000000"/>
                </a:solidFill>
                <a:effectLst/>
                <a:ea typeface="Calibri" panose="020F0502020204030204" pitchFamily="34" charset="0"/>
                <a:cs typeface="Times New Roman" panose="02020603050405020304" pitchFamily="18" charset="0"/>
              </a:rPr>
              <a:t>);</a:t>
            </a:r>
            <a:endParaRPr lang="en-US" sz="1050" b="1" dirty="0">
              <a:effectLst/>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050" b="1" dirty="0">
                <a:solidFill>
                  <a:srgbClr val="000000"/>
                </a:solidFill>
                <a:effectLst/>
                <a:ea typeface="Calibri" panose="020F0502020204030204" pitchFamily="34" charset="0"/>
                <a:cs typeface="Times New Roman" panose="02020603050405020304" pitchFamily="18" charset="0"/>
              </a:rPr>
              <a:t>      title(</a:t>
            </a:r>
            <a:r>
              <a:rPr lang="en-US" sz="1050" b="1" dirty="0">
                <a:solidFill>
                  <a:srgbClr val="A020F0"/>
                </a:solidFill>
                <a:effectLst/>
                <a:ea typeface="Calibri" panose="020F0502020204030204" pitchFamily="34" charset="0"/>
                <a:cs typeface="Times New Roman" panose="02020603050405020304" pitchFamily="18" charset="0"/>
              </a:rPr>
              <a:t>'Zero-crossing rate'</a:t>
            </a:r>
            <a:r>
              <a:rPr lang="en-US" sz="1050" b="1" dirty="0">
                <a:solidFill>
                  <a:srgbClr val="000000"/>
                </a:solidFill>
                <a:effectLst/>
                <a:ea typeface="Calibri" panose="020F0502020204030204" pitchFamily="34" charset="0"/>
                <a:cs typeface="Times New Roman" panose="02020603050405020304" pitchFamily="18" charset="0"/>
              </a:rPr>
              <a:t>)</a:t>
            </a:r>
            <a:endParaRPr lang="en-US" sz="1050" b="1" dirty="0">
              <a:effectLst/>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050" b="1" dirty="0">
                <a:solidFill>
                  <a:srgbClr val="000000"/>
                </a:solidFill>
                <a:effectLst/>
                <a:ea typeface="Calibri" panose="020F0502020204030204" pitchFamily="34" charset="0"/>
                <a:cs typeface="Times New Roman" panose="02020603050405020304" pitchFamily="18" charset="0"/>
              </a:rPr>
              <a:t>    </a:t>
            </a:r>
            <a:r>
              <a:rPr lang="en-US" sz="1050" b="1" dirty="0" err="1">
                <a:solidFill>
                  <a:srgbClr val="000000"/>
                </a:solidFill>
                <a:effectLst/>
                <a:ea typeface="Calibri" panose="020F0502020204030204" pitchFamily="34" charset="0"/>
                <a:cs typeface="Times New Roman" panose="02020603050405020304" pitchFamily="18" charset="0"/>
              </a:rPr>
              <a:t>xlabel</a:t>
            </a:r>
            <a:r>
              <a:rPr lang="en-US" sz="1050" b="1" dirty="0">
                <a:solidFill>
                  <a:srgbClr val="000000"/>
                </a:solidFill>
                <a:effectLst/>
                <a:ea typeface="Calibri" panose="020F0502020204030204" pitchFamily="34" charset="0"/>
                <a:cs typeface="Times New Roman" panose="02020603050405020304" pitchFamily="18" charset="0"/>
              </a:rPr>
              <a:t>(</a:t>
            </a:r>
            <a:r>
              <a:rPr lang="en-US" sz="1050" b="1" dirty="0">
                <a:solidFill>
                  <a:srgbClr val="A020F0"/>
                </a:solidFill>
                <a:effectLst/>
                <a:ea typeface="Calibri" panose="020F0502020204030204" pitchFamily="34" charset="0"/>
                <a:cs typeface="Times New Roman" panose="02020603050405020304" pitchFamily="18" charset="0"/>
              </a:rPr>
              <a:t>'time'</a:t>
            </a:r>
            <a:r>
              <a:rPr lang="en-US" sz="1050" b="1" dirty="0">
                <a:solidFill>
                  <a:srgbClr val="000000"/>
                </a:solidFill>
                <a:effectLst/>
                <a:ea typeface="Calibri" panose="020F0502020204030204" pitchFamily="34" charset="0"/>
                <a:cs typeface="Times New Roman" panose="02020603050405020304" pitchFamily="18" charset="0"/>
              </a:rPr>
              <a:t>);</a:t>
            </a:r>
            <a:r>
              <a:rPr lang="en-US" sz="1050" b="1" dirty="0" err="1">
                <a:solidFill>
                  <a:srgbClr val="000000"/>
                </a:solidFill>
                <a:effectLst/>
                <a:ea typeface="Calibri" panose="020F0502020204030204" pitchFamily="34" charset="0"/>
                <a:cs typeface="Times New Roman" panose="02020603050405020304" pitchFamily="18" charset="0"/>
              </a:rPr>
              <a:t>ylabel</a:t>
            </a:r>
            <a:r>
              <a:rPr lang="en-US" sz="1050" b="1" dirty="0">
                <a:solidFill>
                  <a:srgbClr val="000000"/>
                </a:solidFill>
                <a:effectLst/>
                <a:ea typeface="Calibri" panose="020F0502020204030204" pitchFamily="34" charset="0"/>
                <a:cs typeface="Times New Roman" panose="02020603050405020304" pitchFamily="18" charset="0"/>
              </a:rPr>
              <a:t>(</a:t>
            </a:r>
            <a:r>
              <a:rPr lang="en-US" sz="1050" b="1" dirty="0">
                <a:solidFill>
                  <a:srgbClr val="A020F0"/>
                </a:solidFill>
                <a:effectLst/>
                <a:ea typeface="Calibri" panose="020F0502020204030204" pitchFamily="34" charset="0"/>
                <a:cs typeface="Times New Roman" panose="02020603050405020304" pitchFamily="18" charset="0"/>
              </a:rPr>
              <a:t>'frequency'</a:t>
            </a:r>
            <a:r>
              <a:rPr lang="en-US" sz="1050" b="1" dirty="0">
                <a:solidFill>
                  <a:srgbClr val="000000"/>
                </a:solidFill>
                <a:effectLst/>
                <a:ea typeface="Calibri" panose="020F0502020204030204" pitchFamily="34" charset="0"/>
                <a:cs typeface="Times New Roman" panose="02020603050405020304" pitchFamily="18" charset="0"/>
              </a:rPr>
              <a:t>); </a:t>
            </a:r>
            <a:endParaRPr lang="en-US" sz="1050" b="1" dirty="0">
              <a:effectLst/>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050" b="1" dirty="0" err="1">
                <a:solidFill>
                  <a:srgbClr val="000000"/>
                </a:solidFill>
                <a:effectLst/>
                <a:ea typeface="Calibri" panose="020F0502020204030204" pitchFamily="34" charset="0"/>
                <a:cs typeface="Times New Roman" panose="02020603050405020304" pitchFamily="18" charset="0"/>
              </a:rPr>
              <a:t>disp</a:t>
            </a:r>
            <a:r>
              <a:rPr lang="en-US" sz="1050" b="1" dirty="0">
                <a:solidFill>
                  <a:srgbClr val="000000"/>
                </a:solidFill>
                <a:effectLst/>
                <a:ea typeface="Calibri" panose="020F0502020204030204" pitchFamily="34" charset="0"/>
                <a:cs typeface="Times New Roman" panose="02020603050405020304" pitchFamily="18" charset="0"/>
              </a:rPr>
              <a:t>(</a:t>
            </a:r>
            <a:r>
              <a:rPr lang="en-US" sz="1050" b="1" dirty="0" err="1">
                <a:solidFill>
                  <a:srgbClr val="000000"/>
                </a:solidFill>
                <a:effectLst/>
                <a:ea typeface="Calibri" panose="020F0502020204030204" pitchFamily="34" charset="0"/>
                <a:cs typeface="Times New Roman" panose="02020603050405020304" pitchFamily="18" charset="0"/>
              </a:rPr>
              <a:t>fn</a:t>
            </a:r>
            <a:r>
              <a:rPr lang="en-US" sz="1050" b="1" dirty="0">
                <a:solidFill>
                  <a:srgbClr val="000000"/>
                </a:solidFill>
                <a:effectLst/>
                <a:ea typeface="Calibri" panose="020F0502020204030204" pitchFamily="34" charset="0"/>
                <a:cs typeface="Times New Roman" panose="02020603050405020304" pitchFamily="18" charset="0"/>
              </a:rPr>
              <a:t>);</a:t>
            </a:r>
            <a:endParaRPr lang="en-US" sz="1050" b="1" dirty="0">
              <a:effectLst/>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050" b="1" dirty="0" err="1">
                <a:solidFill>
                  <a:srgbClr val="000000"/>
                </a:solidFill>
                <a:effectLst/>
                <a:ea typeface="Calibri" panose="020F0502020204030204" pitchFamily="34" charset="0"/>
                <a:cs typeface="Times New Roman" panose="02020603050405020304" pitchFamily="18" charset="0"/>
              </a:rPr>
              <a:t>disp</a:t>
            </a:r>
            <a:r>
              <a:rPr lang="en-US" sz="1050" b="1" dirty="0">
                <a:solidFill>
                  <a:srgbClr val="000000"/>
                </a:solidFill>
                <a:effectLst/>
                <a:ea typeface="Calibri" panose="020F0502020204030204" pitchFamily="34" charset="0"/>
                <a:cs typeface="Times New Roman" panose="02020603050405020304" pitchFamily="18" charset="0"/>
              </a:rPr>
              <a:t>(</a:t>
            </a:r>
            <a:r>
              <a:rPr lang="en-US" sz="1050" b="1" dirty="0">
                <a:solidFill>
                  <a:srgbClr val="A020F0"/>
                </a:solidFill>
                <a:effectLst/>
                <a:ea typeface="Calibri" panose="020F0502020204030204" pitchFamily="34" charset="0"/>
                <a:cs typeface="Times New Roman" panose="02020603050405020304" pitchFamily="18" charset="0"/>
              </a:rPr>
              <a:t>'begin'</a:t>
            </a:r>
            <a:r>
              <a:rPr lang="en-US" sz="1050" b="1" dirty="0">
                <a:solidFill>
                  <a:srgbClr val="000000"/>
                </a:solidFill>
                <a:effectLst/>
                <a:ea typeface="Calibri" panose="020F0502020204030204" pitchFamily="34" charset="0"/>
                <a:cs typeface="Times New Roman" panose="02020603050405020304" pitchFamily="18" charset="0"/>
              </a:rPr>
              <a:t>);</a:t>
            </a:r>
            <a:endParaRPr lang="en-US" sz="1050" b="1" dirty="0">
              <a:effectLst/>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050" b="1" dirty="0" err="1">
                <a:solidFill>
                  <a:srgbClr val="000000"/>
                </a:solidFill>
                <a:effectLst/>
                <a:ea typeface="Calibri" panose="020F0502020204030204" pitchFamily="34" charset="0"/>
                <a:cs typeface="Times New Roman" panose="02020603050405020304" pitchFamily="18" charset="0"/>
              </a:rPr>
              <a:t>disp</a:t>
            </a:r>
            <a:r>
              <a:rPr lang="en-US" sz="1050" b="1" dirty="0">
                <a:solidFill>
                  <a:srgbClr val="000000"/>
                </a:solidFill>
                <a:effectLst/>
                <a:ea typeface="Calibri" panose="020F0502020204030204" pitchFamily="34" charset="0"/>
                <a:cs typeface="Times New Roman" panose="02020603050405020304" pitchFamily="18" charset="0"/>
              </a:rPr>
              <a:t>(q);</a:t>
            </a:r>
            <a:endParaRPr lang="en-US" sz="1050" b="1" dirty="0">
              <a:effectLst/>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050" b="1" dirty="0" err="1">
                <a:solidFill>
                  <a:srgbClr val="000000"/>
                </a:solidFill>
                <a:effectLst/>
                <a:ea typeface="Calibri" panose="020F0502020204030204" pitchFamily="34" charset="0"/>
                <a:cs typeface="Times New Roman" panose="02020603050405020304" pitchFamily="18" charset="0"/>
              </a:rPr>
              <a:t>disp</a:t>
            </a:r>
            <a:r>
              <a:rPr lang="en-US" sz="1050" b="1" dirty="0">
                <a:solidFill>
                  <a:srgbClr val="000000"/>
                </a:solidFill>
                <a:effectLst/>
                <a:ea typeface="Calibri" panose="020F0502020204030204" pitchFamily="34" charset="0"/>
                <a:cs typeface="Times New Roman" panose="02020603050405020304" pitchFamily="18" charset="0"/>
              </a:rPr>
              <a:t>(</a:t>
            </a:r>
            <a:r>
              <a:rPr lang="en-US" sz="1050" b="1" dirty="0">
                <a:solidFill>
                  <a:srgbClr val="A020F0"/>
                </a:solidFill>
                <a:effectLst/>
                <a:ea typeface="Calibri" panose="020F0502020204030204" pitchFamily="34" charset="0"/>
                <a:cs typeface="Times New Roman" panose="02020603050405020304" pitchFamily="18" charset="0"/>
              </a:rPr>
              <a:t>'end'</a:t>
            </a:r>
            <a:r>
              <a:rPr lang="en-US" sz="1050" b="1" dirty="0">
                <a:solidFill>
                  <a:srgbClr val="000000"/>
                </a:solidFill>
                <a:effectLst/>
                <a:ea typeface="Calibri" panose="020F0502020204030204" pitchFamily="34" charset="0"/>
                <a:cs typeface="Times New Roman" panose="02020603050405020304" pitchFamily="18" charset="0"/>
              </a:rPr>
              <a:t>);</a:t>
            </a:r>
            <a:endParaRPr lang="en-US" sz="1050" b="1" dirty="0">
              <a:effectLst/>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050" b="1" dirty="0" err="1">
                <a:solidFill>
                  <a:srgbClr val="000000"/>
                </a:solidFill>
                <a:effectLst/>
                <a:ea typeface="Calibri" panose="020F0502020204030204" pitchFamily="34" charset="0"/>
                <a:cs typeface="Times New Roman" panose="02020603050405020304" pitchFamily="18" charset="0"/>
              </a:rPr>
              <a:t>disp</a:t>
            </a:r>
            <a:r>
              <a:rPr lang="en-US" sz="1050" b="1" dirty="0">
                <a:solidFill>
                  <a:srgbClr val="000000"/>
                </a:solidFill>
                <a:effectLst/>
                <a:ea typeface="Calibri" panose="020F0502020204030204" pitchFamily="34" charset="0"/>
                <a:cs typeface="Times New Roman" panose="02020603050405020304" pitchFamily="18" charset="0"/>
              </a:rPr>
              <a:t>(w);</a:t>
            </a:r>
            <a:endParaRPr lang="en-US" sz="1050" b="1" dirty="0">
              <a:effectLst/>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050" b="1" dirty="0">
                <a:solidFill>
                  <a:srgbClr val="000000"/>
                </a:solidFill>
                <a:effectLst/>
                <a:ea typeface="Calibri" panose="020F0502020204030204" pitchFamily="34" charset="0"/>
                <a:cs typeface="Times New Roman" panose="02020603050405020304" pitchFamily="18" charset="0"/>
              </a:rPr>
              <a:t> </a:t>
            </a:r>
            <a:endParaRPr lang="en-US" sz="1050" b="1" dirty="0">
              <a:effectLst/>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050" b="1" dirty="0">
                <a:solidFill>
                  <a:srgbClr val="0000FF"/>
                </a:solidFill>
                <a:effectLst/>
                <a:ea typeface="Calibri" panose="020F0502020204030204" pitchFamily="34" charset="0"/>
                <a:cs typeface="Times New Roman" panose="02020603050405020304" pitchFamily="18" charset="0"/>
              </a:rPr>
              <a:t>function</a:t>
            </a:r>
            <a:r>
              <a:rPr lang="en-US" sz="1050" b="1" dirty="0">
                <a:solidFill>
                  <a:srgbClr val="000000"/>
                </a:solidFill>
                <a:effectLst/>
                <a:ea typeface="Calibri" panose="020F0502020204030204" pitchFamily="34" charset="0"/>
                <a:cs typeface="Times New Roman" panose="02020603050405020304" pitchFamily="18" charset="0"/>
              </a:rPr>
              <a:t> </a:t>
            </a:r>
            <a:r>
              <a:rPr lang="en-US" sz="1050" b="1" dirty="0" err="1">
                <a:solidFill>
                  <a:srgbClr val="000000"/>
                </a:solidFill>
                <a:effectLst/>
                <a:ea typeface="Calibri" panose="020F0502020204030204" pitchFamily="34" charset="0"/>
                <a:cs typeface="Times New Roman" panose="02020603050405020304" pitchFamily="18" charset="0"/>
              </a:rPr>
              <a:t>frameTime</a:t>
            </a:r>
            <a:r>
              <a:rPr lang="en-US" sz="1050" b="1" dirty="0">
                <a:solidFill>
                  <a:srgbClr val="000000"/>
                </a:solidFill>
                <a:effectLst/>
                <a:ea typeface="Calibri" panose="020F0502020204030204" pitchFamily="34" charset="0"/>
                <a:cs typeface="Times New Roman" panose="02020603050405020304" pitchFamily="18" charset="0"/>
              </a:rPr>
              <a:t>=frame2time(</a:t>
            </a:r>
            <a:r>
              <a:rPr lang="en-US" sz="1050" b="1" dirty="0" err="1">
                <a:solidFill>
                  <a:srgbClr val="000000"/>
                </a:solidFill>
                <a:effectLst/>
                <a:ea typeface="Calibri" panose="020F0502020204030204" pitchFamily="34" charset="0"/>
                <a:cs typeface="Times New Roman" panose="02020603050405020304" pitchFamily="18" charset="0"/>
              </a:rPr>
              <a:t>fn,wlen,inc,fs</a:t>
            </a:r>
            <a:r>
              <a:rPr lang="en-US" sz="1050" b="1" dirty="0">
                <a:solidFill>
                  <a:srgbClr val="000000"/>
                </a:solidFill>
                <a:effectLst/>
                <a:ea typeface="Calibri" panose="020F0502020204030204" pitchFamily="34" charset="0"/>
                <a:cs typeface="Times New Roman" panose="02020603050405020304" pitchFamily="18" charset="0"/>
              </a:rPr>
              <a:t>)</a:t>
            </a:r>
            <a:endParaRPr lang="en-US" sz="1050" b="1" dirty="0">
              <a:effectLst/>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050" b="1" dirty="0" err="1">
                <a:solidFill>
                  <a:srgbClr val="000000"/>
                </a:solidFill>
                <a:effectLst/>
                <a:ea typeface="Calibri" panose="020F0502020204030204" pitchFamily="34" charset="0"/>
                <a:cs typeface="Times New Roman" panose="02020603050405020304" pitchFamily="18" charset="0"/>
              </a:rPr>
              <a:t>frameTime</a:t>
            </a:r>
            <a:r>
              <a:rPr lang="en-US" sz="1050" b="1" dirty="0">
                <a:solidFill>
                  <a:srgbClr val="000000"/>
                </a:solidFill>
                <a:effectLst/>
                <a:ea typeface="Calibri" panose="020F0502020204030204" pitchFamily="34" charset="0"/>
                <a:cs typeface="Times New Roman" panose="02020603050405020304" pitchFamily="18" charset="0"/>
              </a:rPr>
              <a:t>=(((1:fn)-1)*</a:t>
            </a:r>
            <a:r>
              <a:rPr lang="en-US" sz="1050" b="1" dirty="0" err="1">
                <a:solidFill>
                  <a:srgbClr val="000000"/>
                </a:solidFill>
                <a:effectLst/>
                <a:ea typeface="Calibri" panose="020F0502020204030204" pitchFamily="34" charset="0"/>
                <a:cs typeface="Times New Roman" panose="02020603050405020304" pitchFamily="18" charset="0"/>
              </a:rPr>
              <a:t>inc+wlen</a:t>
            </a:r>
            <a:r>
              <a:rPr lang="en-US" sz="1050" b="1" dirty="0">
                <a:solidFill>
                  <a:srgbClr val="000000"/>
                </a:solidFill>
                <a:effectLst/>
                <a:ea typeface="Calibri" panose="020F0502020204030204" pitchFamily="34" charset="0"/>
                <a:cs typeface="Times New Roman" panose="02020603050405020304" pitchFamily="18" charset="0"/>
              </a:rPr>
              <a:t>/2)/fs;</a:t>
            </a:r>
            <a:endParaRPr lang="en-US" sz="1050" b="1" dirty="0">
              <a:effectLst/>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050" b="1" dirty="0">
                <a:solidFill>
                  <a:srgbClr val="0000FF"/>
                </a:solidFill>
                <a:effectLst/>
                <a:ea typeface="Calibri" panose="020F0502020204030204" pitchFamily="34" charset="0"/>
                <a:cs typeface="Times New Roman" panose="02020603050405020304" pitchFamily="18" charset="0"/>
              </a:rPr>
              <a:t>end</a:t>
            </a:r>
            <a:endParaRPr lang="en-US" sz="1050" b="1" dirty="0">
              <a:effectLst/>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endParaRPr lang="en-US" dirty="0"/>
          </a:p>
        </p:txBody>
      </p:sp>
    </p:spTree>
    <p:extLst>
      <p:ext uri="{BB962C8B-B14F-4D97-AF65-F5344CB8AC3E}">
        <p14:creationId xmlns:p14="http://schemas.microsoft.com/office/powerpoint/2010/main" val="2340013922"/>
      </p:ext>
    </p:extLst>
  </p:cSld>
  <p:clrMapOvr>
    <a:masterClrMapping/>
  </p:clrMapOvr>
</p:sld>
</file>

<file path=ppt/theme/theme1.xml><?xml version="1.0" encoding="utf-8"?>
<a:theme xmlns:a="http://schemas.openxmlformats.org/drawingml/2006/main" name="Balancing Act">
  <a:themeElements>
    <a:clrScheme name="Balancing Act">
      <a:dk1>
        <a:sysClr val="windowText" lastClr="000000"/>
      </a:dk1>
      <a:lt1>
        <a:sysClr val="window" lastClr="FFFFFF"/>
      </a:lt1>
      <a:dk2>
        <a:srgbClr val="8A4C5D"/>
      </a:dk2>
      <a:lt2>
        <a:srgbClr val="9E838E"/>
      </a:lt2>
      <a:accent1>
        <a:srgbClr val="C6ADB0"/>
      </a:accent1>
      <a:accent2>
        <a:srgbClr val="E3C0BF"/>
      </a:accent2>
      <a:accent3>
        <a:srgbClr val="D4937F"/>
      </a:accent3>
      <a:accent4>
        <a:srgbClr val="CCB87E"/>
      </a:accent4>
      <a:accent5>
        <a:srgbClr val="6667AB"/>
      </a:accent5>
      <a:accent6>
        <a:srgbClr val="86A094"/>
      </a:accent6>
      <a:hlink>
        <a:srgbClr val="0563C1"/>
      </a:hlink>
      <a:folHlink>
        <a:srgbClr val="954F72"/>
      </a:folHlink>
    </a:clrScheme>
    <a:fontScheme name="Custom 15">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antone template_Win32_v5.potx" id="{0B6ADF6A-1AB9-4B5E-8A87-5E88E283A9E8}" vid="{98AF5320-421A-4856-A75D-6587C36D5470}"/>
    </a:ext>
  </a:extLst>
</a:theme>
</file>

<file path=ppt/theme/theme2.xml><?xml version="1.0" encoding="utf-8"?>
<a:theme xmlns:a="http://schemas.openxmlformats.org/drawingml/2006/main" name="Wellspring">
  <a:themeElements>
    <a:clrScheme name="Wellspring">
      <a:dk1>
        <a:sysClr val="windowText" lastClr="000000"/>
      </a:dk1>
      <a:lt1>
        <a:sysClr val="window" lastClr="FFFFFF"/>
      </a:lt1>
      <a:dk2>
        <a:srgbClr val="A1CAC9"/>
      </a:dk2>
      <a:lt2>
        <a:srgbClr val="48996B"/>
      </a:lt2>
      <a:accent1>
        <a:srgbClr val="759F51"/>
      </a:accent1>
      <a:accent2>
        <a:srgbClr val="436A2F"/>
      </a:accent2>
      <a:accent3>
        <a:srgbClr val="CFBF54"/>
      </a:accent3>
      <a:accent4>
        <a:srgbClr val="B3832F"/>
      </a:accent4>
      <a:accent5>
        <a:srgbClr val="8C5896"/>
      </a:accent5>
      <a:accent6>
        <a:srgbClr val="6667AB"/>
      </a:accent6>
      <a:hlink>
        <a:srgbClr val="0563C1"/>
      </a:hlink>
      <a:folHlink>
        <a:srgbClr val="954F72"/>
      </a:folHlink>
    </a:clrScheme>
    <a:fontScheme name="Custom 15">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antone template_Win32_v5.potx" id="{0B6ADF6A-1AB9-4B5E-8A87-5E88E283A9E8}" vid="{6E2187FA-78B5-42F2-9074-40D4C2C1399B}"/>
    </a:ext>
  </a:extLst>
</a:theme>
</file>

<file path=ppt/theme/theme3.xml><?xml version="1.0" encoding="utf-8"?>
<a:theme xmlns:a="http://schemas.openxmlformats.org/drawingml/2006/main" name="Star of the show">
  <a:themeElements>
    <a:clrScheme name="Star of the show">
      <a:dk1>
        <a:sysClr val="windowText" lastClr="000000"/>
      </a:dk1>
      <a:lt1>
        <a:sysClr val="window" lastClr="FFFFFF"/>
      </a:lt1>
      <a:dk2>
        <a:srgbClr val="29282D"/>
      </a:dk2>
      <a:lt2>
        <a:srgbClr val="625C60"/>
      </a:lt2>
      <a:accent1>
        <a:srgbClr val="7C6560"/>
      </a:accent1>
      <a:accent2>
        <a:srgbClr val="AEA392"/>
      </a:accent2>
      <a:accent3>
        <a:srgbClr val="DBD4D0"/>
      </a:accent3>
      <a:accent4>
        <a:srgbClr val="8E7961"/>
      </a:accent4>
      <a:accent5>
        <a:srgbClr val="F0EDE8"/>
      </a:accent5>
      <a:accent6>
        <a:srgbClr val="6667AB"/>
      </a:accent6>
      <a:hlink>
        <a:srgbClr val="0563C1"/>
      </a:hlink>
      <a:folHlink>
        <a:srgbClr val="954F72"/>
      </a:folHlink>
    </a:clrScheme>
    <a:fontScheme name="Custom 15">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antone template_Win32_v5.potx" id="{0B6ADF6A-1AB9-4B5E-8A87-5E88E283A9E8}" vid="{CED26E1E-587B-4123-A4F9-DB49A037FBB9}"/>
    </a:ext>
  </a:extLst>
</a:theme>
</file>

<file path=ppt/theme/theme4.xml><?xml version="1.0" encoding="utf-8"?>
<a:theme xmlns:a="http://schemas.openxmlformats.org/drawingml/2006/main" name="Amusements">
  <a:themeElements>
    <a:clrScheme name="Amusements">
      <a:dk1>
        <a:sysClr val="windowText" lastClr="000000"/>
      </a:dk1>
      <a:lt1>
        <a:sysClr val="window" lastClr="FFFFFF"/>
      </a:lt1>
      <a:dk2>
        <a:srgbClr val="D77E6F"/>
      </a:dk2>
      <a:lt2>
        <a:srgbClr val="6667AB"/>
      </a:lt2>
      <a:accent1>
        <a:srgbClr val="B38F6A"/>
      </a:accent1>
      <a:accent2>
        <a:srgbClr val="D75078"/>
      </a:accent2>
      <a:accent3>
        <a:srgbClr val="E288B6"/>
      </a:accent3>
      <a:accent4>
        <a:srgbClr val="E9445D"/>
      </a:accent4>
      <a:accent5>
        <a:srgbClr val="EEC272"/>
      </a:accent5>
      <a:accent6>
        <a:srgbClr val="85A0A9"/>
      </a:accent6>
      <a:hlink>
        <a:srgbClr val="0563C1"/>
      </a:hlink>
      <a:folHlink>
        <a:srgbClr val="954F72"/>
      </a:folHlink>
    </a:clrScheme>
    <a:fontScheme name="Custom 15">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antone template_Win32_v5.potx" id="{0B6ADF6A-1AB9-4B5E-8A87-5E88E283A9E8}" vid="{573AD6BE-256C-44EB-886C-5713CB0A8D47}"/>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tf78479028_win32</Template>
  <TotalTime>893</TotalTime>
  <Words>990</Words>
  <Application>Microsoft Office PowerPoint</Application>
  <PresentationFormat>Widescreen</PresentationFormat>
  <Paragraphs>163</Paragraphs>
  <Slides>13</Slides>
  <Notes>4</Notes>
  <HiddenSlides>0</HiddenSlides>
  <MMClips>0</MMClips>
  <ScaleCrop>false</ScaleCrop>
  <HeadingPairs>
    <vt:vector size="6" baseType="variant">
      <vt:variant>
        <vt:lpstr>Fonts Used</vt:lpstr>
      </vt:variant>
      <vt:variant>
        <vt:i4>8</vt:i4>
      </vt:variant>
      <vt:variant>
        <vt:lpstr>Theme</vt:lpstr>
      </vt:variant>
      <vt:variant>
        <vt:i4>4</vt:i4>
      </vt:variant>
      <vt:variant>
        <vt:lpstr>Slide Titles</vt:lpstr>
      </vt:variant>
      <vt:variant>
        <vt:i4>13</vt:i4>
      </vt:variant>
    </vt:vector>
  </HeadingPairs>
  <TitlesOfParts>
    <vt:vector size="25" baseType="lpstr">
      <vt:lpstr>Arial</vt:lpstr>
      <vt:lpstr>Baskerville Old Face</vt:lpstr>
      <vt:lpstr>Calibri</vt:lpstr>
      <vt:lpstr>Courier New</vt:lpstr>
      <vt:lpstr>NexusSans</vt:lpstr>
      <vt:lpstr>Segoe UI</vt:lpstr>
      <vt:lpstr>Segoe UI Light</vt:lpstr>
      <vt:lpstr>Verdana</vt:lpstr>
      <vt:lpstr>Balancing Act</vt:lpstr>
      <vt:lpstr>Wellspring</vt:lpstr>
      <vt:lpstr>Star of the show</vt:lpstr>
      <vt:lpstr>Amusements</vt:lpstr>
      <vt:lpstr>SPEECH END POINTING GROUP MEMBERS: CS-18137, CS-18141 &amp; CS-18144</vt:lpstr>
      <vt:lpstr>VERY PERI</vt:lpstr>
      <vt:lpstr>ALGORITHMS </vt:lpstr>
      <vt:lpstr>Zero crossing RATE:  </vt:lpstr>
      <vt:lpstr>SHORT TIME ENERGY</vt:lpstr>
      <vt:lpstr>RELATION WITH DSP:</vt:lpstr>
      <vt:lpstr>FLOW DIAGRAM</vt:lpstr>
      <vt:lpstr>CODE</vt:lpstr>
      <vt:lpstr>PowerPoint Presentation</vt:lpstr>
      <vt:lpstr>NORMAL VOICE</vt:lpstr>
      <vt:lpstr>NORMAL VOICE WITH NOISE</vt:lpstr>
      <vt:lpstr>NOISE REMOVAL:</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SPEECH END POINTING GROUP MEMBERS: CS-18137, CS-18141 &amp; CS-18144</dc:title>
  <dc:creator>me</dc:creator>
  <cp:lastModifiedBy>firdousriaz4@gmail.com</cp:lastModifiedBy>
  <cp:revision>14</cp:revision>
  <dcterms:created xsi:type="dcterms:W3CDTF">2022-01-10T13:55:23Z</dcterms:created>
  <dcterms:modified xsi:type="dcterms:W3CDTF">2022-02-01T14:08:55Z</dcterms:modified>
</cp:coreProperties>
</file>